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0.xml" ContentType="application/vnd.openxmlformats-officedocument.presentationml.tags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tags/tag2679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tags/tag2709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2.xml" ContentType="application/vnd.openxmlformats-officedocument.presentationml.tags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tags/tag2725.xml" ContentType="application/vnd.openxmlformats-officedocument.presentationml.tags+xml"/>
  <Override PartName="/ppt/tags/tag2726.xml" ContentType="application/vnd.openxmlformats-officedocument.presentationml.tags+xml"/>
  <Override PartName="/ppt/tags/tag2727.xml" ContentType="application/vnd.openxmlformats-officedocument.presentationml.tags+xml"/>
  <Override PartName="/ppt/tags/tag2728.xml" ContentType="application/vnd.openxmlformats-officedocument.presentationml.tags+xml"/>
  <Override PartName="/ppt/tags/tag2729.xml" ContentType="application/vnd.openxmlformats-officedocument.presentationml.tags+xml"/>
  <Override PartName="/ppt/tags/tag2730.xml" ContentType="application/vnd.openxmlformats-officedocument.presentationml.tags+xml"/>
  <Override PartName="/ppt/tags/tag2731.xml" ContentType="application/vnd.openxmlformats-officedocument.presentationml.tags+xml"/>
  <Override PartName="/ppt/tags/tag2732.xml" ContentType="application/vnd.openxmlformats-officedocument.presentationml.tags+xml"/>
  <Override PartName="/ppt/tags/tag2733.xml" ContentType="application/vnd.openxmlformats-officedocument.presentationml.tags+xml"/>
  <Override PartName="/ppt/tags/tag2734.xml" ContentType="application/vnd.openxmlformats-officedocument.presentationml.tags+xml"/>
  <Override PartName="/ppt/tags/tag2735.xml" ContentType="application/vnd.openxmlformats-officedocument.presentationml.tags+xml"/>
  <Override PartName="/ppt/tags/tag2736.xml" ContentType="application/vnd.openxmlformats-officedocument.presentationml.tags+xml"/>
  <Override PartName="/ppt/tags/tag2737.xml" ContentType="application/vnd.openxmlformats-officedocument.presentationml.tags+xml"/>
  <Override PartName="/ppt/tags/tag2738.xml" ContentType="application/vnd.openxmlformats-officedocument.presentationml.tags+xml"/>
  <Override PartName="/ppt/tags/tag2739.xml" ContentType="application/vnd.openxmlformats-officedocument.presentationml.tags+xml"/>
  <Override PartName="/ppt/tags/tag2740.xml" ContentType="application/vnd.openxmlformats-officedocument.presentationml.tags+xml"/>
  <Override PartName="/ppt/tags/tag2741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45.xml" ContentType="application/vnd.openxmlformats-officedocument.presentationml.tags+xml"/>
  <Override PartName="/ppt/tags/tag2746.xml" ContentType="application/vnd.openxmlformats-officedocument.presentationml.tags+xml"/>
  <Override PartName="/ppt/tags/tag2747.xml" ContentType="application/vnd.openxmlformats-officedocument.presentationml.tags+xml"/>
  <Override PartName="/ppt/tags/tag2748.xml" ContentType="application/vnd.openxmlformats-officedocument.presentationml.tags+xml"/>
  <Override PartName="/ppt/tags/tag2749.xml" ContentType="application/vnd.openxmlformats-officedocument.presentationml.tags+xml"/>
  <Override PartName="/ppt/tags/tag2750.xml" ContentType="application/vnd.openxmlformats-officedocument.presentationml.tags+xml"/>
  <Override PartName="/ppt/tags/tag2751.xml" ContentType="application/vnd.openxmlformats-officedocument.presentationml.tags+xml"/>
  <Override PartName="/ppt/tags/tag2752.xml" ContentType="application/vnd.openxmlformats-officedocument.presentationml.tags+xml"/>
  <Override PartName="/ppt/tags/tag2753.xml" ContentType="application/vnd.openxmlformats-officedocument.presentationml.tags+xml"/>
  <Override PartName="/ppt/tags/tag2754.xml" ContentType="application/vnd.openxmlformats-officedocument.presentationml.tags+xml"/>
  <Override PartName="/ppt/tags/tag2755.xml" ContentType="application/vnd.openxmlformats-officedocument.presentationml.tags+xml"/>
  <Override PartName="/ppt/tags/tag2756.xml" ContentType="application/vnd.openxmlformats-officedocument.presentationml.tags+xml"/>
  <Override PartName="/ppt/tags/tag2757.xml" ContentType="application/vnd.openxmlformats-officedocument.presentationml.tags+xml"/>
  <Override PartName="/ppt/tags/tag2758.xml" ContentType="application/vnd.openxmlformats-officedocument.presentationml.tags+xml"/>
  <Override PartName="/ppt/tags/tag2759.xml" ContentType="application/vnd.openxmlformats-officedocument.presentationml.tags+xml"/>
  <Override PartName="/ppt/tags/tag2760.xml" ContentType="application/vnd.openxmlformats-officedocument.presentationml.tags+xml"/>
  <Override PartName="/ppt/tags/tag2761.xml" ContentType="application/vnd.openxmlformats-officedocument.presentationml.tags+xml"/>
  <Override PartName="/ppt/tags/tag2762.xml" ContentType="application/vnd.openxmlformats-officedocument.presentationml.tags+xml"/>
  <Override PartName="/ppt/tags/tag2763.xml" ContentType="application/vnd.openxmlformats-officedocument.presentationml.tags+xml"/>
  <Override PartName="/ppt/tags/tag2764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68.xml" ContentType="application/vnd.openxmlformats-officedocument.presentationml.tags+xml"/>
  <Override PartName="/ppt/tags/tag2769.xml" ContentType="application/vnd.openxmlformats-officedocument.presentationml.tags+xml"/>
  <Override PartName="/ppt/tags/tag2770.xml" ContentType="application/vnd.openxmlformats-officedocument.presentationml.tags+xml"/>
  <Override PartName="/ppt/tags/tag2771.xml" ContentType="application/vnd.openxmlformats-officedocument.presentationml.tags+xml"/>
  <Override PartName="/ppt/tags/tag2772.xml" ContentType="application/vnd.openxmlformats-officedocument.presentationml.tags+xml"/>
  <Override PartName="/ppt/tags/tag2773.xml" ContentType="application/vnd.openxmlformats-officedocument.presentationml.tags+xml"/>
  <Override PartName="/ppt/tags/tag2774.xml" ContentType="application/vnd.openxmlformats-officedocument.presentationml.tags+xml"/>
  <Override PartName="/ppt/tags/tag277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779.xml" ContentType="application/vnd.openxmlformats-officedocument.presentationml.tags+xml"/>
  <Override PartName="/ppt/tags/tag2780.xml" ContentType="application/vnd.openxmlformats-officedocument.presentationml.tags+xml"/>
  <Override PartName="/ppt/tags/tag2781.xml" ContentType="application/vnd.openxmlformats-officedocument.presentationml.tags+xml"/>
  <Override PartName="/ppt/tags/tag2782.xml" ContentType="application/vnd.openxmlformats-officedocument.presentationml.tags+xml"/>
  <Override PartName="/ppt/tags/tag2783.xml" ContentType="application/vnd.openxmlformats-officedocument.presentationml.tags+xml"/>
  <Override PartName="/ppt/tags/tag2784.xml" ContentType="application/vnd.openxmlformats-officedocument.presentationml.tags+xml"/>
  <Override PartName="/ppt/tags/tag2785.xml" ContentType="application/vnd.openxmlformats-officedocument.presentationml.tags+xml"/>
  <Override PartName="/ppt/tags/tag2786.xml" ContentType="application/vnd.openxmlformats-officedocument.presentationml.tags+xml"/>
  <Override PartName="/ppt/tags/tag2787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0.xml" ContentType="application/vnd.openxmlformats-officedocument.presentationml.tags+xml"/>
  <Override PartName="/ppt/tags/tag2791.xml" ContentType="application/vnd.openxmlformats-officedocument.presentationml.tags+xml"/>
  <Override PartName="/ppt/tags/tag2792.xml" ContentType="application/vnd.openxmlformats-officedocument.presentationml.tags+xml"/>
  <Override PartName="/ppt/tags/tag2793.xml" ContentType="application/vnd.openxmlformats-officedocument.presentationml.tags+xml"/>
  <Override PartName="/ppt/tags/tag2794.xml" ContentType="application/vnd.openxmlformats-officedocument.presentationml.tags+xml"/>
  <Override PartName="/ppt/tags/tag2795.xml" ContentType="application/vnd.openxmlformats-officedocument.presentationml.tags+xml"/>
  <Override PartName="/ppt/tags/tag2796.xml" ContentType="application/vnd.openxmlformats-officedocument.presentationml.tags+xml"/>
  <Override PartName="/ppt/tags/tag2797.xml" ContentType="application/vnd.openxmlformats-officedocument.presentationml.tags+xml"/>
  <Override PartName="/ppt/tags/tag2798.xml" ContentType="application/vnd.openxmlformats-officedocument.presentationml.tags+xml"/>
  <Override PartName="/ppt/tags/tag2799.xml" ContentType="application/vnd.openxmlformats-officedocument.presentationml.tags+xml"/>
  <Override PartName="/ppt/tags/tag2800.xml" ContentType="application/vnd.openxmlformats-officedocument.presentationml.tags+xml"/>
  <Override PartName="/ppt/tags/tag2801.xml" ContentType="application/vnd.openxmlformats-officedocument.presentationml.tags+xml"/>
  <Override PartName="/ppt/tags/tag2802.xml" ContentType="application/vnd.openxmlformats-officedocument.presentationml.tags+xml"/>
  <Override PartName="/ppt/tags/tag2803.xml" ContentType="application/vnd.openxmlformats-officedocument.presentationml.tags+xml"/>
  <Override PartName="/ppt/tags/tag2804.xml" ContentType="application/vnd.openxmlformats-officedocument.presentationml.tags+xml"/>
  <Override PartName="/ppt/tags/tag2805.xml" ContentType="application/vnd.openxmlformats-officedocument.presentationml.tags+xml"/>
  <Override PartName="/ppt/tags/tag2806.xml" ContentType="application/vnd.openxmlformats-officedocument.presentationml.tags+xml"/>
  <Override PartName="/ppt/tags/tag2807.xml" ContentType="application/vnd.openxmlformats-officedocument.presentationml.tags+xml"/>
  <Override PartName="/ppt/tags/tag2808.xml" ContentType="application/vnd.openxmlformats-officedocument.presentationml.tags+xml"/>
  <Override PartName="/ppt/tags/tag2809.xml" ContentType="application/vnd.openxmlformats-officedocument.presentationml.tags+xml"/>
  <Override PartName="/ppt/tags/tag2810.xml" ContentType="application/vnd.openxmlformats-officedocument.presentationml.tags+xml"/>
  <Override PartName="/ppt/tags/tag2811.xml" ContentType="application/vnd.openxmlformats-officedocument.presentationml.tags+xml"/>
  <Override PartName="/ppt/tags/tag2812.xml" ContentType="application/vnd.openxmlformats-officedocument.presentationml.tags+xml"/>
  <Override PartName="/ppt/tags/tag2813.xml" ContentType="application/vnd.openxmlformats-officedocument.presentationml.tags+xml"/>
  <Override PartName="/ppt/tags/tag2814.xml" ContentType="application/vnd.openxmlformats-officedocument.presentationml.tags+xml"/>
  <Override PartName="/ppt/tags/tag2815.xml" ContentType="application/vnd.openxmlformats-officedocument.presentationml.tags+xml"/>
  <Override PartName="/ppt/tags/tag2816.xml" ContentType="application/vnd.openxmlformats-officedocument.presentationml.tags+xml"/>
  <Override PartName="/ppt/tags/tag2817.xml" ContentType="application/vnd.openxmlformats-officedocument.presentationml.tags+xml"/>
  <Override PartName="/ppt/tags/tag2818.xml" ContentType="application/vnd.openxmlformats-officedocument.presentationml.tags+xml"/>
  <Override PartName="/ppt/tags/tag2819.xml" ContentType="application/vnd.openxmlformats-officedocument.presentationml.tags+xml"/>
  <Override PartName="/ppt/tags/tag2820.xml" ContentType="application/vnd.openxmlformats-officedocument.presentationml.tags+xml"/>
  <Override PartName="/ppt/tags/tag2821.xml" ContentType="application/vnd.openxmlformats-officedocument.presentationml.tags+xml"/>
  <Override PartName="/ppt/tags/tag2822.xml" ContentType="application/vnd.openxmlformats-officedocument.presentationml.tags+xml"/>
  <Override PartName="/ppt/tags/tag2823.xml" ContentType="application/vnd.openxmlformats-officedocument.presentationml.tags+xml"/>
  <Override PartName="/ppt/tags/tag2824.xml" ContentType="application/vnd.openxmlformats-officedocument.presentationml.tags+xml"/>
  <Override PartName="/ppt/tags/tag2825.xml" ContentType="application/vnd.openxmlformats-officedocument.presentationml.tags+xml"/>
  <Override PartName="/ppt/tags/tag2826.xml" ContentType="application/vnd.openxmlformats-officedocument.presentationml.tags+xml"/>
  <Override PartName="/ppt/tags/tag2827.xml" ContentType="application/vnd.openxmlformats-officedocument.presentationml.tags+xml"/>
  <Override PartName="/ppt/tags/tag2828.xml" ContentType="application/vnd.openxmlformats-officedocument.presentationml.tags+xml"/>
  <Override PartName="/ppt/tags/tag2829.xml" ContentType="application/vnd.openxmlformats-officedocument.presentationml.tags+xml"/>
  <Override PartName="/ppt/tags/tag2830.xml" ContentType="application/vnd.openxmlformats-officedocument.presentationml.tags+xml"/>
  <Override PartName="/ppt/tags/tag2831.xml" ContentType="application/vnd.openxmlformats-officedocument.presentationml.tags+xml"/>
  <Override PartName="/ppt/tags/tag2832.xml" ContentType="application/vnd.openxmlformats-officedocument.presentationml.tags+xml"/>
  <Override PartName="/ppt/tags/tag2833.xml" ContentType="application/vnd.openxmlformats-officedocument.presentationml.tags+xml"/>
  <Override PartName="/ppt/tags/tag2834.xml" ContentType="application/vnd.openxmlformats-officedocument.presentationml.tags+xml"/>
  <Override PartName="/ppt/tags/tag2835.xml" ContentType="application/vnd.openxmlformats-officedocument.presentationml.tags+xml"/>
  <Override PartName="/ppt/tags/tag2836.xml" ContentType="application/vnd.openxmlformats-officedocument.presentationml.tags+xml"/>
  <Override PartName="/ppt/tags/tag2837.xml" ContentType="application/vnd.openxmlformats-officedocument.presentationml.tags+xml"/>
  <Override PartName="/ppt/tags/tag2838.xml" ContentType="application/vnd.openxmlformats-officedocument.presentationml.tags+xml"/>
  <Override PartName="/ppt/tags/tag2839.xml" ContentType="application/vnd.openxmlformats-officedocument.presentationml.tags+xml"/>
  <Override PartName="/ppt/tags/tag2840.xml" ContentType="application/vnd.openxmlformats-officedocument.presentationml.tags+xml"/>
  <Override PartName="/ppt/tags/tag2841.xml" ContentType="application/vnd.openxmlformats-officedocument.presentationml.tags+xml"/>
  <Override PartName="/ppt/tags/tag2842.xml" ContentType="application/vnd.openxmlformats-officedocument.presentationml.tags+xml"/>
  <Override PartName="/ppt/tags/tag2843.xml" ContentType="application/vnd.openxmlformats-officedocument.presentationml.tags+xml"/>
  <Override PartName="/ppt/tags/tag2844.xml" ContentType="application/vnd.openxmlformats-officedocument.presentationml.tags+xml"/>
  <Override PartName="/ppt/tags/tag2845.xml" ContentType="application/vnd.openxmlformats-officedocument.presentationml.tags+xml"/>
  <Override PartName="/ppt/tags/tag2846.xml" ContentType="application/vnd.openxmlformats-officedocument.presentationml.tags+xml"/>
  <Override PartName="/ppt/tags/tag2847.xml" ContentType="application/vnd.openxmlformats-officedocument.presentationml.tags+xml"/>
  <Override PartName="/ppt/tags/tag2848.xml" ContentType="application/vnd.openxmlformats-officedocument.presentationml.tags+xml"/>
  <Override PartName="/ppt/tags/tag2849.xml" ContentType="application/vnd.openxmlformats-officedocument.presentationml.tags+xml"/>
  <Override PartName="/ppt/tags/tag2850.xml" ContentType="application/vnd.openxmlformats-officedocument.presentationml.tags+xml"/>
  <Override PartName="/ppt/tags/tag2851.xml" ContentType="application/vnd.openxmlformats-officedocument.presentationml.tags+xml"/>
  <Override PartName="/ppt/tags/tag2852.xml" ContentType="application/vnd.openxmlformats-officedocument.presentationml.tags+xml"/>
  <Override PartName="/ppt/tags/tag2853.xml" ContentType="application/vnd.openxmlformats-officedocument.presentationml.tags+xml"/>
  <Override PartName="/ppt/tags/tag2854.xml" ContentType="application/vnd.openxmlformats-officedocument.presentationml.tags+xml"/>
  <Override PartName="/ppt/tags/tag2855.xml" ContentType="application/vnd.openxmlformats-officedocument.presentationml.tags+xml"/>
  <Override PartName="/ppt/tags/tag2856.xml" ContentType="application/vnd.openxmlformats-officedocument.presentationml.tags+xml"/>
  <Override PartName="/ppt/tags/tag2857.xml" ContentType="application/vnd.openxmlformats-officedocument.presentationml.tags+xml"/>
  <Override PartName="/ppt/tags/tag2858.xml" ContentType="application/vnd.openxmlformats-officedocument.presentationml.tags+xml"/>
  <Override PartName="/ppt/tags/tag2859.xml" ContentType="application/vnd.openxmlformats-officedocument.presentationml.tags+xml"/>
  <Override PartName="/ppt/tags/tag2860.xml" ContentType="application/vnd.openxmlformats-officedocument.presentationml.tags+xml"/>
  <Override PartName="/ppt/tags/tag2861.xml" ContentType="application/vnd.openxmlformats-officedocument.presentationml.tags+xml"/>
  <Override PartName="/ppt/tags/tag2862.xml" ContentType="application/vnd.openxmlformats-officedocument.presentationml.tags+xml"/>
  <Override PartName="/ppt/tags/tag2863.xml" ContentType="application/vnd.openxmlformats-officedocument.presentationml.tags+xml"/>
  <Override PartName="/ppt/tags/tag2864.xml" ContentType="application/vnd.openxmlformats-officedocument.presentationml.tags+xml"/>
  <Override PartName="/ppt/tags/tag2865.xml" ContentType="application/vnd.openxmlformats-officedocument.presentationml.tags+xml"/>
  <Override PartName="/ppt/tags/tag2866.xml" ContentType="application/vnd.openxmlformats-officedocument.presentationml.tags+xml"/>
  <Override PartName="/ppt/tags/tag2867.xml" ContentType="application/vnd.openxmlformats-officedocument.presentationml.tags+xml"/>
  <Override PartName="/ppt/tags/tag2868.xml" ContentType="application/vnd.openxmlformats-officedocument.presentationml.tags+xml"/>
  <Override PartName="/ppt/tags/tag2869.xml" ContentType="application/vnd.openxmlformats-officedocument.presentationml.tags+xml"/>
  <Override PartName="/ppt/tags/tag2870.xml" ContentType="application/vnd.openxmlformats-officedocument.presentationml.tags+xml"/>
  <Override PartName="/ppt/tags/tag2871.xml" ContentType="application/vnd.openxmlformats-officedocument.presentationml.tags+xml"/>
  <Override PartName="/ppt/tags/tag2872.xml" ContentType="application/vnd.openxmlformats-officedocument.presentationml.tags+xml"/>
  <Override PartName="/ppt/tags/tag2873.xml" ContentType="application/vnd.openxmlformats-officedocument.presentationml.tags+xml"/>
  <Override PartName="/ppt/tags/tag2874.xml" ContentType="application/vnd.openxmlformats-officedocument.presentationml.tags+xml"/>
  <Override PartName="/ppt/tags/tag2875.xml" ContentType="application/vnd.openxmlformats-officedocument.presentationml.tags+xml"/>
  <Override PartName="/ppt/tags/tag2876.xml" ContentType="application/vnd.openxmlformats-officedocument.presentationml.tags+xml"/>
  <Override PartName="/ppt/tags/tag2877.xml" ContentType="application/vnd.openxmlformats-officedocument.presentationml.tags+xml"/>
  <Override PartName="/ppt/tags/tag2878.xml" ContentType="application/vnd.openxmlformats-officedocument.presentationml.tags+xml"/>
  <Override PartName="/ppt/tags/tag2879.xml" ContentType="application/vnd.openxmlformats-officedocument.presentationml.tags+xml"/>
  <Override PartName="/ppt/tags/tag2880.xml" ContentType="application/vnd.openxmlformats-officedocument.presentationml.tags+xml"/>
  <Override PartName="/ppt/tags/tag2881.xml" ContentType="application/vnd.openxmlformats-officedocument.presentationml.tags+xml"/>
  <Override PartName="/ppt/tags/tag2882.xml" ContentType="application/vnd.openxmlformats-officedocument.presentationml.tags+xml"/>
  <Override PartName="/ppt/tags/tag2883.xml" ContentType="application/vnd.openxmlformats-officedocument.presentationml.tags+xml"/>
  <Override PartName="/ppt/tags/tag2884.xml" ContentType="application/vnd.openxmlformats-officedocument.presentationml.tags+xml"/>
  <Override PartName="/ppt/tags/tag2885.xml" ContentType="application/vnd.openxmlformats-officedocument.presentationml.tags+xml"/>
  <Override PartName="/ppt/tags/tag2886.xml" ContentType="application/vnd.openxmlformats-officedocument.presentationml.tags+xml"/>
  <Override PartName="/ppt/tags/tag2887.xml" ContentType="application/vnd.openxmlformats-officedocument.presentationml.tags+xml"/>
  <Override PartName="/ppt/tags/tag2888.xml" ContentType="application/vnd.openxmlformats-officedocument.presentationml.tags+xml"/>
  <Override PartName="/ppt/tags/tag2889.xml" ContentType="application/vnd.openxmlformats-officedocument.presentationml.tags+xml"/>
  <Override PartName="/ppt/tags/tag2890.xml" ContentType="application/vnd.openxmlformats-officedocument.presentationml.tags+xml"/>
  <Override PartName="/ppt/tags/tag2891.xml" ContentType="application/vnd.openxmlformats-officedocument.presentationml.tags+xml"/>
  <Override PartName="/ppt/tags/tag2892.xml" ContentType="application/vnd.openxmlformats-officedocument.presentationml.tags+xml"/>
  <Override PartName="/ppt/tags/tag2893.xml" ContentType="application/vnd.openxmlformats-officedocument.presentationml.tags+xml"/>
  <Override PartName="/ppt/tags/tag2894.xml" ContentType="application/vnd.openxmlformats-officedocument.presentationml.tags+xml"/>
  <Override PartName="/ppt/tags/tag2895.xml" ContentType="application/vnd.openxmlformats-officedocument.presentationml.tags+xml"/>
  <Override PartName="/ppt/tags/tag2896.xml" ContentType="application/vnd.openxmlformats-officedocument.presentationml.tags+xml"/>
  <Override PartName="/ppt/tags/tag2897.xml" ContentType="application/vnd.openxmlformats-officedocument.presentationml.tags+xml"/>
  <Override PartName="/ppt/tags/tag2898.xml" ContentType="application/vnd.openxmlformats-officedocument.presentationml.tags+xml"/>
  <Override PartName="/ppt/tags/tag2899.xml" ContentType="application/vnd.openxmlformats-officedocument.presentationml.tags+xml"/>
  <Override PartName="/ppt/tags/tag2900.xml" ContentType="application/vnd.openxmlformats-officedocument.presentationml.tags+xml"/>
  <Override PartName="/ppt/tags/tag2901.xml" ContentType="application/vnd.openxmlformats-officedocument.presentationml.tags+xml"/>
  <Override PartName="/ppt/tags/tag2902.xml" ContentType="application/vnd.openxmlformats-officedocument.presentationml.tags+xml"/>
  <Override PartName="/ppt/tags/tag2903.xml" ContentType="application/vnd.openxmlformats-officedocument.presentationml.tags+xml"/>
  <Override PartName="/ppt/tags/tag2904.xml" ContentType="application/vnd.openxmlformats-officedocument.presentationml.tags+xml"/>
  <Override PartName="/ppt/tags/tag2905.xml" ContentType="application/vnd.openxmlformats-officedocument.presentationml.tags+xml"/>
  <Override PartName="/ppt/tags/tag2906.xml" ContentType="application/vnd.openxmlformats-officedocument.presentationml.tags+xml"/>
  <Override PartName="/ppt/tags/tag2907.xml" ContentType="application/vnd.openxmlformats-officedocument.presentationml.tags+xml"/>
  <Override PartName="/ppt/tags/tag2908.xml" ContentType="application/vnd.openxmlformats-officedocument.presentationml.tags+xml"/>
  <Override PartName="/ppt/tags/tag2909.xml" ContentType="application/vnd.openxmlformats-officedocument.presentationml.tags+xml"/>
  <Override PartName="/ppt/tags/tag2910.xml" ContentType="application/vnd.openxmlformats-officedocument.presentationml.tags+xml"/>
  <Override PartName="/ppt/tags/tag2911.xml" ContentType="application/vnd.openxmlformats-officedocument.presentationml.tags+xml"/>
  <Override PartName="/ppt/tags/tag2912.xml" ContentType="application/vnd.openxmlformats-officedocument.presentationml.tags+xml"/>
  <Override PartName="/ppt/tags/tag2913.xml" ContentType="application/vnd.openxmlformats-officedocument.presentationml.tags+xml"/>
  <Override PartName="/ppt/tags/tag2914.xml" ContentType="application/vnd.openxmlformats-officedocument.presentationml.tags+xml"/>
  <Override PartName="/ppt/tags/tag2915.xml" ContentType="application/vnd.openxmlformats-officedocument.presentationml.tags+xml"/>
  <Override PartName="/ppt/tags/tag2916.xml" ContentType="application/vnd.openxmlformats-officedocument.presentationml.tags+xml"/>
  <Override PartName="/ppt/tags/tag2917.xml" ContentType="application/vnd.openxmlformats-officedocument.presentationml.tags+xml"/>
  <Override PartName="/ppt/tags/tag2918.xml" ContentType="application/vnd.openxmlformats-officedocument.presentationml.tags+xml"/>
  <Override PartName="/ppt/tags/tag2919.xml" ContentType="application/vnd.openxmlformats-officedocument.presentationml.tags+xml"/>
  <Override PartName="/ppt/tags/tag2920.xml" ContentType="application/vnd.openxmlformats-officedocument.presentationml.tags+xml"/>
  <Override PartName="/ppt/tags/tag2921.xml" ContentType="application/vnd.openxmlformats-officedocument.presentationml.tags+xml"/>
  <Override PartName="/ppt/tags/tag2922.xml" ContentType="application/vnd.openxmlformats-officedocument.presentationml.tags+xml"/>
  <Override PartName="/ppt/tags/tag2923.xml" ContentType="application/vnd.openxmlformats-officedocument.presentationml.tags+xml"/>
  <Override PartName="/ppt/tags/tag2924.xml" ContentType="application/vnd.openxmlformats-officedocument.presentationml.tags+xml"/>
  <Override PartName="/ppt/tags/tag2925.xml" ContentType="application/vnd.openxmlformats-officedocument.presentationml.tags+xml"/>
  <Override PartName="/ppt/tags/tag2926.xml" ContentType="application/vnd.openxmlformats-officedocument.presentationml.tags+xml"/>
  <Override PartName="/ppt/tags/tag2927.xml" ContentType="application/vnd.openxmlformats-officedocument.presentationml.tags+xml"/>
  <Override PartName="/ppt/tags/tag2928.xml" ContentType="application/vnd.openxmlformats-officedocument.presentationml.tags+xml"/>
  <Override PartName="/ppt/tags/tag2929.xml" ContentType="application/vnd.openxmlformats-officedocument.presentationml.tags+xml"/>
  <Override PartName="/ppt/tags/tag2930.xml" ContentType="application/vnd.openxmlformats-officedocument.presentationml.tags+xml"/>
  <Override PartName="/ppt/tags/tag2931.xml" ContentType="application/vnd.openxmlformats-officedocument.presentationml.tags+xml"/>
  <Override PartName="/ppt/tags/tag2932.xml" ContentType="application/vnd.openxmlformats-officedocument.presentationml.tags+xml"/>
  <Override PartName="/ppt/tags/tag2933.xml" ContentType="application/vnd.openxmlformats-officedocument.presentationml.tags+xml"/>
  <Override PartName="/ppt/tags/tag2934.xml" ContentType="application/vnd.openxmlformats-officedocument.presentationml.tags+xml"/>
  <Override PartName="/ppt/tags/tag2935.xml" ContentType="application/vnd.openxmlformats-officedocument.presentationml.tags+xml"/>
  <Override PartName="/ppt/tags/tag2936.xml" ContentType="application/vnd.openxmlformats-officedocument.presentationml.tags+xml"/>
  <Override PartName="/ppt/tags/tag2937.xml" ContentType="application/vnd.openxmlformats-officedocument.presentationml.tags+xml"/>
  <Override PartName="/ppt/tags/tag2938.xml" ContentType="application/vnd.openxmlformats-officedocument.presentationml.tags+xml"/>
  <Override PartName="/ppt/tags/tag2939.xml" ContentType="application/vnd.openxmlformats-officedocument.presentationml.tags+xml"/>
  <Override PartName="/ppt/tags/tag2940.xml" ContentType="application/vnd.openxmlformats-officedocument.presentationml.tags+xml"/>
  <Override PartName="/ppt/tags/tag2941.xml" ContentType="application/vnd.openxmlformats-officedocument.presentationml.tags+xml"/>
  <Override PartName="/ppt/tags/tag2942.xml" ContentType="application/vnd.openxmlformats-officedocument.presentationml.tags+xml"/>
  <Override PartName="/ppt/tags/tag2943.xml" ContentType="application/vnd.openxmlformats-officedocument.presentationml.tags+xml"/>
  <Override PartName="/ppt/tags/tag2944.xml" ContentType="application/vnd.openxmlformats-officedocument.presentationml.tags+xml"/>
  <Override PartName="/ppt/tags/tag2945.xml" ContentType="application/vnd.openxmlformats-officedocument.presentationml.tags+xml"/>
  <Override PartName="/ppt/tags/tag2946.xml" ContentType="application/vnd.openxmlformats-officedocument.presentationml.tags+xml"/>
  <Override PartName="/ppt/tags/tag2947.xml" ContentType="application/vnd.openxmlformats-officedocument.presentationml.tags+xml"/>
  <Override PartName="/ppt/tags/tag2948.xml" ContentType="application/vnd.openxmlformats-officedocument.presentationml.tags+xml"/>
  <Override PartName="/ppt/tags/tag2949.xml" ContentType="application/vnd.openxmlformats-officedocument.presentationml.tags+xml"/>
  <Override PartName="/ppt/tags/tag2950.xml" ContentType="application/vnd.openxmlformats-officedocument.presentationml.tags+xml"/>
  <Override PartName="/ppt/tags/tag2951.xml" ContentType="application/vnd.openxmlformats-officedocument.presentationml.tags+xml"/>
  <Override PartName="/ppt/tags/tag2952.xml" ContentType="application/vnd.openxmlformats-officedocument.presentationml.tags+xml"/>
  <Override PartName="/ppt/tags/tag2953.xml" ContentType="application/vnd.openxmlformats-officedocument.presentationml.tags+xml"/>
  <Override PartName="/ppt/tags/tag2954.xml" ContentType="application/vnd.openxmlformats-officedocument.presentationml.tags+xml"/>
  <Override PartName="/ppt/tags/tag2955.xml" ContentType="application/vnd.openxmlformats-officedocument.presentationml.tags+xml"/>
  <Override PartName="/ppt/tags/tag2956.xml" ContentType="application/vnd.openxmlformats-officedocument.presentationml.tags+xml"/>
  <Override PartName="/ppt/tags/tag2957.xml" ContentType="application/vnd.openxmlformats-officedocument.presentationml.tags+xml"/>
  <Override PartName="/ppt/tags/tag2958.xml" ContentType="application/vnd.openxmlformats-officedocument.presentationml.tags+xml"/>
  <Override PartName="/ppt/tags/tag2959.xml" ContentType="application/vnd.openxmlformats-officedocument.presentationml.tags+xml"/>
  <Override PartName="/ppt/tags/tag2960.xml" ContentType="application/vnd.openxmlformats-officedocument.presentationml.tags+xml"/>
  <Override PartName="/ppt/tags/tag2961.xml" ContentType="application/vnd.openxmlformats-officedocument.presentationml.tags+xml"/>
  <Override PartName="/ppt/tags/tag2962.xml" ContentType="application/vnd.openxmlformats-officedocument.presentationml.tags+xml"/>
  <Override PartName="/ppt/tags/tag2963.xml" ContentType="application/vnd.openxmlformats-officedocument.presentationml.tags+xml"/>
  <Override PartName="/ppt/tags/tag2964.xml" ContentType="application/vnd.openxmlformats-officedocument.presentationml.tags+xml"/>
  <Override PartName="/ppt/tags/tag2965.xml" ContentType="application/vnd.openxmlformats-officedocument.presentationml.tags+xml"/>
  <Override PartName="/ppt/tags/tag2966.xml" ContentType="application/vnd.openxmlformats-officedocument.presentationml.tags+xml"/>
  <Override PartName="/ppt/tags/tag2967.xml" ContentType="application/vnd.openxmlformats-officedocument.presentationml.tags+xml"/>
  <Override PartName="/ppt/tags/tag2968.xml" ContentType="application/vnd.openxmlformats-officedocument.presentationml.tags+xml"/>
  <Override PartName="/ppt/tags/tag2969.xml" ContentType="application/vnd.openxmlformats-officedocument.presentationml.tags+xml"/>
  <Override PartName="/ppt/tags/tag2970.xml" ContentType="application/vnd.openxmlformats-officedocument.presentationml.tags+xml"/>
  <Override PartName="/ppt/tags/tag2971.xml" ContentType="application/vnd.openxmlformats-officedocument.presentationml.tags+xml"/>
  <Override PartName="/ppt/tags/tag2972.xml" ContentType="application/vnd.openxmlformats-officedocument.presentationml.tags+xml"/>
  <Override PartName="/ppt/tags/tag2973.xml" ContentType="application/vnd.openxmlformats-officedocument.presentationml.tags+xml"/>
  <Override PartName="/ppt/tags/tag2974.xml" ContentType="application/vnd.openxmlformats-officedocument.presentationml.tags+xml"/>
  <Override PartName="/ppt/tags/tag2975.xml" ContentType="application/vnd.openxmlformats-officedocument.presentationml.tags+xml"/>
  <Override PartName="/ppt/tags/tag2976.xml" ContentType="application/vnd.openxmlformats-officedocument.presentationml.tags+xml"/>
  <Override PartName="/ppt/tags/tag2977.xml" ContentType="application/vnd.openxmlformats-officedocument.presentationml.tags+xml"/>
  <Override PartName="/ppt/tags/tag2978.xml" ContentType="application/vnd.openxmlformats-officedocument.presentationml.tags+xml"/>
  <Override PartName="/ppt/tags/tag2979.xml" ContentType="application/vnd.openxmlformats-officedocument.presentationml.tags+xml"/>
  <Override PartName="/ppt/tags/tag2980.xml" ContentType="application/vnd.openxmlformats-officedocument.presentationml.tags+xml"/>
  <Override PartName="/ppt/tags/tag2981.xml" ContentType="application/vnd.openxmlformats-officedocument.presentationml.tags+xml"/>
  <Override PartName="/ppt/tags/tag2982.xml" ContentType="application/vnd.openxmlformats-officedocument.presentationml.tags+xml"/>
  <Override PartName="/ppt/tags/tag2983.xml" ContentType="application/vnd.openxmlformats-officedocument.presentationml.tags+xml"/>
  <Override PartName="/ppt/tags/tag2984.xml" ContentType="application/vnd.openxmlformats-officedocument.presentationml.tags+xml"/>
  <Override PartName="/ppt/tags/tag2985.xml" ContentType="application/vnd.openxmlformats-officedocument.presentationml.tags+xml"/>
  <Override PartName="/ppt/tags/tag2986.xml" ContentType="application/vnd.openxmlformats-officedocument.presentationml.tags+xml"/>
  <Override PartName="/ppt/tags/tag2987.xml" ContentType="application/vnd.openxmlformats-officedocument.presentationml.tags+xml"/>
  <Override PartName="/ppt/tags/tag2988.xml" ContentType="application/vnd.openxmlformats-officedocument.presentationml.tags+xml"/>
  <Override PartName="/ppt/tags/tag2989.xml" ContentType="application/vnd.openxmlformats-officedocument.presentationml.tags+xml"/>
  <Override PartName="/ppt/tags/tag2990.xml" ContentType="application/vnd.openxmlformats-officedocument.presentationml.tags+xml"/>
  <Override PartName="/ppt/tags/tag2991.xml" ContentType="application/vnd.openxmlformats-officedocument.presentationml.tags+xml"/>
  <Override PartName="/ppt/tags/tag2992.xml" ContentType="application/vnd.openxmlformats-officedocument.presentationml.tags+xml"/>
  <Override PartName="/ppt/tags/tag2993.xml" ContentType="application/vnd.openxmlformats-officedocument.presentationml.tags+xml"/>
  <Override PartName="/ppt/tags/tag2994.xml" ContentType="application/vnd.openxmlformats-officedocument.presentationml.tags+xml"/>
  <Override PartName="/ppt/tags/tag2995.xml" ContentType="application/vnd.openxmlformats-officedocument.presentationml.tags+xml"/>
  <Override PartName="/ppt/tags/tag2996.xml" ContentType="application/vnd.openxmlformats-officedocument.presentationml.tags+xml"/>
  <Override PartName="/ppt/tags/tag2997.xml" ContentType="application/vnd.openxmlformats-officedocument.presentationml.tags+xml"/>
  <Override PartName="/ppt/tags/tag2998.xml" ContentType="application/vnd.openxmlformats-officedocument.presentationml.tags+xml"/>
  <Override PartName="/ppt/tags/tag2999.xml" ContentType="application/vnd.openxmlformats-officedocument.presentationml.tags+xml"/>
  <Override PartName="/ppt/tags/tag3000.xml" ContentType="application/vnd.openxmlformats-officedocument.presentationml.tags+xml"/>
  <Override PartName="/ppt/tags/tag3001.xml" ContentType="application/vnd.openxmlformats-officedocument.presentationml.tags+xml"/>
  <Override PartName="/ppt/tags/tag3002.xml" ContentType="application/vnd.openxmlformats-officedocument.presentationml.tags+xml"/>
  <Override PartName="/ppt/tags/tag3003.xml" ContentType="application/vnd.openxmlformats-officedocument.presentationml.tags+xml"/>
  <Override PartName="/ppt/tags/tag3004.xml" ContentType="application/vnd.openxmlformats-officedocument.presentationml.tags+xml"/>
  <Override PartName="/ppt/tags/tag3005.xml" ContentType="application/vnd.openxmlformats-officedocument.presentationml.tags+xml"/>
  <Override PartName="/ppt/tags/tag3006.xml" ContentType="application/vnd.openxmlformats-officedocument.presentationml.tags+xml"/>
  <Override PartName="/ppt/tags/tag3007.xml" ContentType="application/vnd.openxmlformats-officedocument.presentationml.tags+xml"/>
  <Override PartName="/ppt/tags/tag3008.xml" ContentType="application/vnd.openxmlformats-officedocument.presentationml.tags+xml"/>
  <Override PartName="/ppt/tags/tag3009.xml" ContentType="application/vnd.openxmlformats-officedocument.presentationml.tags+xml"/>
  <Override PartName="/ppt/tags/tag3010.xml" ContentType="application/vnd.openxmlformats-officedocument.presentationml.tags+xml"/>
  <Override PartName="/ppt/tags/tag3011.xml" ContentType="application/vnd.openxmlformats-officedocument.presentationml.tags+xml"/>
  <Override PartName="/ppt/tags/tag3012.xml" ContentType="application/vnd.openxmlformats-officedocument.presentationml.tags+xml"/>
  <Override PartName="/ppt/tags/tag3013.xml" ContentType="application/vnd.openxmlformats-officedocument.presentationml.tags+xml"/>
  <Override PartName="/ppt/tags/tag3014.xml" ContentType="application/vnd.openxmlformats-officedocument.presentationml.tags+xml"/>
  <Override PartName="/ppt/tags/tag30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4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5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EE0F-59B4-4AA8-B3B2-BB55BC20FFB6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DF4E-8DF7-49C4-BA15-07120D034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slideLayout" Target="../slideLayouts/slideLayout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1" Type="http://schemas.openxmlformats.org/officeDocument/2006/relationships/tags" Target="../tags/tag71.xml"/><Relationship Id="rId92" Type="http://schemas.openxmlformats.org/officeDocument/2006/relationships/tags" Target="../tags/tag9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781.xml"/><Relationship Id="rId18" Type="http://schemas.openxmlformats.org/officeDocument/2006/relationships/tags" Target="../tags/tag1786.xml"/><Relationship Id="rId26" Type="http://schemas.openxmlformats.org/officeDocument/2006/relationships/tags" Target="../tags/tag1794.xml"/><Relationship Id="rId39" Type="http://schemas.openxmlformats.org/officeDocument/2006/relationships/tags" Target="../tags/tag1807.xml"/><Relationship Id="rId21" Type="http://schemas.openxmlformats.org/officeDocument/2006/relationships/tags" Target="../tags/tag1789.xml"/><Relationship Id="rId34" Type="http://schemas.openxmlformats.org/officeDocument/2006/relationships/tags" Target="../tags/tag1802.xml"/><Relationship Id="rId42" Type="http://schemas.openxmlformats.org/officeDocument/2006/relationships/tags" Target="../tags/tag1810.xml"/><Relationship Id="rId47" Type="http://schemas.openxmlformats.org/officeDocument/2006/relationships/tags" Target="../tags/tag1815.xml"/><Relationship Id="rId50" Type="http://schemas.openxmlformats.org/officeDocument/2006/relationships/tags" Target="../tags/tag1818.xml"/><Relationship Id="rId55" Type="http://schemas.openxmlformats.org/officeDocument/2006/relationships/tags" Target="../tags/tag1823.xml"/><Relationship Id="rId7" Type="http://schemas.openxmlformats.org/officeDocument/2006/relationships/tags" Target="../tags/tag1775.xml"/><Relationship Id="rId2" Type="http://schemas.openxmlformats.org/officeDocument/2006/relationships/tags" Target="../tags/tag1770.xml"/><Relationship Id="rId16" Type="http://schemas.openxmlformats.org/officeDocument/2006/relationships/tags" Target="../tags/tag1784.xml"/><Relationship Id="rId29" Type="http://schemas.openxmlformats.org/officeDocument/2006/relationships/tags" Target="../tags/tag1797.xml"/><Relationship Id="rId11" Type="http://schemas.openxmlformats.org/officeDocument/2006/relationships/tags" Target="../tags/tag1779.xml"/><Relationship Id="rId24" Type="http://schemas.openxmlformats.org/officeDocument/2006/relationships/tags" Target="../tags/tag1792.xml"/><Relationship Id="rId32" Type="http://schemas.openxmlformats.org/officeDocument/2006/relationships/tags" Target="../tags/tag1800.xml"/><Relationship Id="rId37" Type="http://schemas.openxmlformats.org/officeDocument/2006/relationships/tags" Target="../tags/tag1805.xml"/><Relationship Id="rId40" Type="http://schemas.openxmlformats.org/officeDocument/2006/relationships/tags" Target="../tags/tag1808.xml"/><Relationship Id="rId45" Type="http://schemas.openxmlformats.org/officeDocument/2006/relationships/tags" Target="../tags/tag1813.xml"/><Relationship Id="rId53" Type="http://schemas.openxmlformats.org/officeDocument/2006/relationships/tags" Target="../tags/tag1821.xml"/><Relationship Id="rId58" Type="http://schemas.openxmlformats.org/officeDocument/2006/relationships/tags" Target="../tags/tag1826.xml"/><Relationship Id="rId5" Type="http://schemas.openxmlformats.org/officeDocument/2006/relationships/tags" Target="../tags/tag1773.xml"/><Relationship Id="rId19" Type="http://schemas.openxmlformats.org/officeDocument/2006/relationships/tags" Target="../tags/tag1787.xml"/><Relationship Id="rId4" Type="http://schemas.openxmlformats.org/officeDocument/2006/relationships/tags" Target="../tags/tag1772.xml"/><Relationship Id="rId9" Type="http://schemas.openxmlformats.org/officeDocument/2006/relationships/tags" Target="../tags/tag1777.xml"/><Relationship Id="rId14" Type="http://schemas.openxmlformats.org/officeDocument/2006/relationships/tags" Target="../tags/tag1782.xml"/><Relationship Id="rId22" Type="http://schemas.openxmlformats.org/officeDocument/2006/relationships/tags" Target="../tags/tag1790.xml"/><Relationship Id="rId27" Type="http://schemas.openxmlformats.org/officeDocument/2006/relationships/tags" Target="../tags/tag1795.xml"/><Relationship Id="rId30" Type="http://schemas.openxmlformats.org/officeDocument/2006/relationships/tags" Target="../tags/tag1798.xml"/><Relationship Id="rId35" Type="http://schemas.openxmlformats.org/officeDocument/2006/relationships/tags" Target="../tags/tag1803.xml"/><Relationship Id="rId43" Type="http://schemas.openxmlformats.org/officeDocument/2006/relationships/tags" Target="../tags/tag1811.xml"/><Relationship Id="rId48" Type="http://schemas.openxmlformats.org/officeDocument/2006/relationships/tags" Target="../tags/tag1816.xml"/><Relationship Id="rId56" Type="http://schemas.openxmlformats.org/officeDocument/2006/relationships/tags" Target="../tags/tag1824.xml"/><Relationship Id="rId8" Type="http://schemas.openxmlformats.org/officeDocument/2006/relationships/tags" Target="../tags/tag1776.xml"/><Relationship Id="rId51" Type="http://schemas.openxmlformats.org/officeDocument/2006/relationships/tags" Target="../tags/tag1819.xml"/><Relationship Id="rId3" Type="http://schemas.openxmlformats.org/officeDocument/2006/relationships/tags" Target="../tags/tag1771.xml"/><Relationship Id="rId12" Type="http://schemas.openxmlformats.org/officeDocument/2006/relationships/tags" Target="../tags/tag1780.xml"/><Relationship Id="rId17" Type="http://schemas.openxmlformats.org/officeDocument/2006/relationships/tags" Target="../tags/tag1785.xml"/><Relationship Id="rId25" Type="http://schemas.openxmlformats.org/officeDocument/2006/relationships/tags" Target="../tags/tag1793.xml"/><Relationship Id="rId33" Type="http://schemas.openxmlformats.org/officeDocument/2006/relationships/tags" Target="../tags/tag1801.xml"/><Relationship Id="rId38" Type="http://schemas.openxmlformats.org/officeDocument/2006/relationships/tags" Target="../tags/tag1806.xml"/><Relationship Id="rId46" Type="http://schemas.openxmlformats.org/officeDocument/2006/relationships/tags" Target="../tags/tag1814.xml"/><Relationship Id="rId59" Type="http://schemas.openxmlformats.org/officeDocument/2006/relationships/tags" Target="../tags/tag1827.xml"/><Relationship Id="rId20" Type="http://schemas.openxmlformats.org/officeDocument/2006/relationships/tags" Target="../tags/tag1788.xml"/><Relationship Id="rId41" Type="http://schemas.openxmlformats.org/officeDocument/2006/relationships/tags" Target="../tags/tag1809.xml"/><Relationship Id="rId54" Type="http://schemas.openxmlformats.org/officeDocument/2006/relationships/tags" Target="../tags/tag1822.xml"/><Relationship Id="rId1" Type="http://schemas.openxmlformats.org/officeDocument/2006/relationships/tags" Target="../tags/tag1769.xml"/><Relationship Id="rId6" Type="http://schemas.openxmlformats.org/officeDocument/2006/relationships/tags" Target="../tags/tag1774.xml"/><Relationship Id="rId15" Type="http://schemas.openxmlformats.org/officeDocument/2006/relationships/tags" Target="../tags/tag1783.xml"/><Relationship Id="rId23" Type="http://schemas.openxmlformats.org/officeDocument/2006/relationships/tags" Target="../tags/tag1791.xml"/><Relationship Id="rId28" Type="http://schemas.openxmlformats.org/officeDocument/2006/relationships/tags" Target="../tags/tag1796.xml"/><Relationship Id="rId36" Type="http://schemas.openxmlformats.org/officeDocument/2006/relationships/tags" Target="../tags/tag1804.xml"/><Relationship Id="rId49" Type="http://schemas.openxmlformats.org/officeDocument/2006/relationships/tags" Target="../tags/tag1817.xml"/><Relationship Id="rId57" Type="http://schemas.openxmlformats.org/officeDocument/2006/relationships/tags" Target="../tags/tag1825.xml"/><Relationship Id="rId10" Type="http://schemas.openxmlformats.org/officeDocument/2006/relationships/tags" Target="../tags/tag1778.xml"/><Relationship Id="rId31" Type="http://schemas.openxmlformats.org/officeDocument/2006/relationships/tags" Target="../tags/tag1799.xml"/><Relationship Id="rId44" Type="http://schemas.openxmlformats.org/officeDocument/2006/relationships/tags" Target="../tags/tag1812.xml"/><Relationship Id="rId52" Type="http://schemas.openxmlformats.org/officeDocument/2006/relationships/tags" Target="../tags/tag1820.xml"/><Relationship Id="rId60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944.xml"/><Relationship Id="rId21" Type="http://schemas.openxmlformats.org/officeDocument/2006/relationships/tags" Target="../tags/tag1848.xml"/><Relationship Id="rId42" Type="http://schemas.openxmlformats.org/officeDocument/2006/relationships/tags" Target="../tags/tag1869.xml"/><Relationship Id="rId63" Type="http://schemas.openxmlformats.org/officeDocument/2006/relationships/tags" Target="../tags/tag1890.xml"/><Relationship Id="rId84" Type="http://schemas.openxmlformats.org/officeDocument/2006/relationships/tags" Target="../tags/tag1911.xml"/><Relationship Id="rId138" Type="http://schemas.openxmlformats.org/officeDocument/2006/relationships/tags" Target="../tags/tag1965.xml"/><Relationship Id="rId159" Type="http://schemas.openxmlformats.org/officeDocument/2006/relationships/tags" Target="../tags/tag1986.xml"/><Relationship Id="rId170" Type="http://schemas.openxmlformats.org/officeDocument/2006/relationships/tags" Target="../tags/tag1997.xml"/><Relationship Id="rId191" Type="http://schemas.openxmlformats.org/officeDocument/2006/relationships/tags" Target="../tags/tag2018.xml"/><Relationship Id="rId205" Type="http://schemas.openxmlformats.org/officeDocument/2006/relationships/tags" Target="../tags/tag2032.xml"/><Relationship Id="rId226" Type="http://schemas.openxmlformats.org/officeDocument/2006/relationships/tags" Target="../tags/tag2053.xml"/><Relationship Id="rId247" Type="http://schemas.openxmlformats.org/officeDocument/2006/relationships/tags" Target="../tags/tag2074.xml"/><Relationship Id="rId107" Type="http://schemas.openxmlformats.org/officeDocument/2006/relationships/tags" Target="../tags/tag1934.xml"/><Relationship Id="rId11" Type="http://schemas.openxmlformats.org/officeDocument/2006/relationships/tags" Target="../tags/tag1838.xml"/><Relationship Id="rId32" Type="http://schemas.openxmlformats.org/officeDocument/2006/relationships/tags" Target="../tags/tag1859.xml"/><Relationship Id="rId53" Type="http://schemas.openxmlformats.org/officeDocument/2006/relationships/tags" Target="../tags/tag1880.xml"/><Relationship Id="rId74" Type="http://schemas.openxmlformats.org/officeDocument/2006/relationships/tags" Target="../tags/tag1901.xml"/><Relationship Id="rId128" Type="http://schemas.openxmlformats.org/officeDocument/2006/relationships/tags" Target="../tags/tag1955.xml"/><Relationship Id="rId149" Type="http://schemas.openxmlformats.org/officeDocument/2006/relationships/tags" Target="../tags/tag1976.xml"/><Relationship Id="rId5" Type="http://schemas.openxmlformats.org/officeDocument/2006/relationships/tags" Target="../tags/tag1832.xml"/><Relationship Id="rId95" Type="http://schemas.openxmlformats.org/officeDocument/2006/relationships/tags" Target="../tags/tag1922.xml"/><Relationship Id="rId160" Type="http://schemas.openxmlformats.org/officeDocument/2006/relationships/tags" Target="../tags/tag1987.xml"/><Relationship Id="rId181" Type="http://schemas.openxmlformats.org/officeDocument/2006/relationships/tags" Target="../tags/tag2008.xml"/><Relationship Id="rId216" Type="http://schemas.openxmlformats.org/officeDocument/2006/relationships/tags" Target="../tags/tag2043.xml"/><Relationship Id="rId237" Type="http://schemas.openxmlformats.org/officeDocument/2006/relationships/tags" Target="../tags/tag2064.xml"/><Relationship Id="rId22" Type="http://schemas.openxmlformats.org/officeDocument/2006/relationships/tags" Target="../tags/tag1849.xml"/><Relationship Id="rId43" Type="http://schemas.openxmlformats.org/officeDocument/2006/relationships/tags" Target="../tags/tag1870.xml"/><Relationship Id="rId64" Type="http://schemas.openxmlformats.org/officeDocument/2006/relationships/tags" Target="../tags/tag1891.xml"/><Relationship Id="rId118" Type="http://schemas.openxmlformats.org/officeDocument/2006/relationships/tags" Target="../tags/tag1945.xml"/><Relationship Id="rId139" Type="http://schemas.openxmlformats.org/officeDocument/2006/relationships/tags" Target="../tags/tag1966.xml"/><Relationship Id="rId85" Type="http://schemas.openxmlformats.org/officeDocument/2006/relationships/tags" Target="../tags/tag1912.xml"/><Relationship Id="rId150" Type="http://schemas.openxmlformats.org/officeDocument/2006/relationships/tags" Target="../tags/tag1977.xml"/><Relationship Id="rId171" Type="http://schemas.openxmlformats.org/officeDocument/2006/relationships/tags" Target="../tags/tag1998.xml"/><Relationship Id="rId192" Type="http://schemas.openxmlformats.org/officeDocument/2006/relationships/tags" Target="../tags/tag2019.xml"/><Relationship Id="rId206" Type="http://schemas.openxmlformats.org/officeDocument/2006/relationships/tags" Target="../tags/tag2033.xml"/><Relationship Id="rId227" Type="http://schemas.openxmlformats.org/officeDocument/2006/relationships/tags" Target="../tags/tag2054.xml"/><Relationship Id="rId248" Type="http://schemas.openxmlformats.org/officeDocument/2006/relationships/tags" Target="../tags/tag2075.xml"/><Relationship Id="rId12" Type="http://schemas.openxmlformats.org/officeDocument/2006/relationships/tags" Target="../tags/tag1839.xml"/><Relationship Id="rId33" Type="http://schemas.openxmlformats.org/officeDocument/2006/relationships/tags" Target="../tags/tag1860.xml"/><Relationship Id="rId108" Type="http://schemas.openxmlformats.org/officeDocument/2006/relationships/tags" Target="../tags/tag1935.xml"/><Relationship Id="rId129" Type="http://schemas.openxmlformats.org/officeDocument/2006/relationships/tags" Target="../tags/tag1956.xml"/><Relationship Id="rId54" Type="http://schemas.openxmlformats.org/officeDocument/2006/relationships/tags" Target="../tags/tag1881.xml"/><Relationship Id="rId75" Type="http://schemas.openxmlformats.org/officeDocument/2006/relationships/tags" Target="../tags/tag1902.xml"/><Relationship Id="rId96" Type="http://schemas.openxmlformats.org/officeDocument/2006/relationships/tags" Target="../tags/tag1923.xml"/><Relationship Id="rId140" Type="http://schemas.openxmlformats.org/officeDocument/2006/relationships/tags" Target="../tags/tag1967.xml"/><Relationship Id="rId161" Type="http://schemas.openxmlformats.org/officeDocument/2006/relationships/tags" Target="../tags/tag1988.xml"/><Relationship Id="rId182" Type="http://schemas.openxmlformats.org/officeDocument/2006/relationships/tags" Target="../tags/tag2009.xml"/><Relationship Id="rId217" Type="http://schemas.openxmlformats.org/officeDocument/2006/relationships/tags" Target="../tags/tag2044.xml"/><Relationship Id="rId6" Type="http://schemas.openxmlformats.org/officeDocument/2006/relationships/tags" Target="../tags/tag1833.xml"/><Relationship Id="rId238" Type="http://schemas.openxmlformats.org/officeDocument/2006/relationships/tags" Target="../tags/tag2065.xml"/><Relationship Id="rId23" Type="http://schemas.openxmlformats.org/officeDocument/2006/relationships/tags" Target="../tags/tag1850.xml"/><Relationship Id="rId119" Type="http://schemas.openxmlformats.org/officeDocument/2006/relationships/tags" Target="../tags/tag1946.xml"/><Relationship Id="rId44" Type="http://schemas.openxmlformats.org/officeDocument/2006/relationships/tags" Target="../tags/tag1871.xml"/><Relationship Id="rId65" Type="http://schemas.openxmlformats.org/officeDocument/2006/relationships/tags" Target="../tags/tag1892.xml"/><Relationship Id="rId86" Type="http://schemas.openxmlformats.org/officeDocument/2006/relationships/tags" Target="../tags/tag1913.xml"/><Relationship Id="rId130" Type="http://schemas.openxmlformats.org/officeDocument/2006/relationships/tags" Target="../tags/tag1957.xml"/><Relationship Id="rId151" Type="http://schemas.openxmlformats.org/officeDocument/2006/relationships/tags" Target="../tags/tag1978.xml"/><Relationship Id="rId172" Type="http://schemas.openxmlformats.org/officeDocument/2006/relationships/tags" Target="../tags/tag1999.xml"/><Relationship Id="rId193" Type="http://schemas.openxmlformats.org/officeDocument/2006/relationships/tags" Target="../tags/tag2020.xml"/><Relationship Id="rId207" Type="http://schemas.openxmlformats.org/officeDocument/2006/relationships/tags" Target="../tags/tag2034.xml"/><Relationship Id="rId228" Type="http://schemas.openxmlformats.org/officeDocument/2006/relationships/tags" Target="../tags/tag2055.xml"/><Relationship Id="rId249" Type="http://schemas.openxmlformats.org/officeDocument/2006/relationships/tags" Target="../tags/tag2076.xml"/><Relationship Id="rId13" Type="http://schemas.openxmlformats.org/officeDocument/2006/relationships/tags" Target="../tags/tag1840.xml"/><Relationship Id="rId109" Type="http://schemas.openxmlformats.org/officeDocument/2006/relationships/tags" Target="../tags/tag1936.xml"/><Relationship Id="rId34" Type="http://schemas.openxmlformats.org/officeDocument/2006/relationships/tags" Target="../tags/tag1861.xml"/><Relationship Id="rId55" Type="http://schemas.openxmlformats.org/officeDocument/2006/relationships/tags" Target="../tags/tag1882.xml"/><Relationship Id="rId76" Type="http://schemas.openxmlformats.org/officeDocument/2006/relationships/tags" Target="../tags/tag1903.xml"/><Relationship Id="rId97" Type="http://schemas.openxmlformats.org/officeDocument/2006/relationships/tags" Target="../tags/tag1924.xml"/><Relationship Id="rId120" Type="http://schemas.openxmlformats.org/officeDocument/2006/relationships/tags" Target="../tags/tag1947.xml"/><Relationship Id="rId141" Type="http://schemas.openxmlformats.org/officeDocument/2006/relationships/tags" Target="../tags/tag1968.xml"/><Relationship Id="rId7" Type="http://schemas.openxmlformats.org/officeDocument/2006/relationships/tags" Target="../tags/tag1834.xml"/><Relationship Id="rId162" Type="http://schemas.openxmlformats.org/officeDocument/2006/relationships/tags" Target="../tags/tag1989.xml"/><Relationship Id="rId183" Type="http://schemas.openxmlformats.org/officeDocument/2006/relationships/tags" Target="../tags/tag2010.xml"/><Relationship Id="rId218" Type="http://schemas.openxmlformats.org/officeDocument/2006/relationships/tags" Target="../tags/tag2045.xml"/><Relationship Id="rId239" Type="http://schemas.openxmlformats.org/officeDocument/2006/relationships/tags" Target="../tags/tag2066.xml"/><Relationship Id="rId250" Type="http://schemas.openxmlformats.org/officeDocument/2006/relationships/tags" Target="../tags/tag2077.xml"/><Relationship Id="rId24" Type="http://schemas.openxmlformats.org/officeDocument/2006/relationships/tags" Target="../tags/tag1851.xml"/><Relationship Id="rId45" Type="http://schemas.openxmlformats.org/officeDocument/2006/relationships/tags" Target="../tags/tag1872.xml"/><Relationship Id="rId66" Type="http://schemas.openxmlformats.org/officeDocument/2006/relationships/tags" Target="../tags/tag1893.xml"/><Relationship Id="rId87" Type="http://schemas.openxmlformats.org/officeDocument/2006/relationships/tags" Target="../tags/tag1914.xml"/><Relationship Id="rId110" Type="http://schemas.openxmlformats.org/officeDocument/2006/relationships/tags" Target="../tags/tag1937.xml"/><Relationship Id="rId131" Type="http://schemas.openxmlformats.org/officeDocument/2006/relationships/tags" Target="../tags/tag1958.xml"/><Relationship Id="rId152" Type="http://schemas.openxmlformats.org/officeDocument/2006/relationships/tags" Target="../tags/tag1979.xml"/><Relationship Id="rId173" Type="http://schemas.openxmlformats.org/officeDocument/2006/relationships/tags" Target="../tags/tag2000.xml"/><Relationship Id="rId194" Type="http://schemas.openxmlformats.org/officeDocument/2006/relationships/tags" Target="../tags/tag2021.xml"/><Relationship Id="rId208" Type="http://schemas.openxmlformats.org/officeDocument/2006/relationships/tags" Target="../tags/tag2035.xml"/><Relationship Id="rId229" Type="http://schemas.openxmlformats.org/officeDocument/2006/relationships/tags" Target="../tags/tag2056.xml"/><Relationship Id="rId240" Type="http://schemas.openxmlformats.org/officeDocument/2006/relationships/tags" Target="../tags/tag2067.xml"/><Relationship Id="rId14" Type="http://schemas.openxmlformats.org/officeDocument/2006/relationships/tags" Target="../tags/tag1841.xml"/><Relationship Id="rId35" Type="http://schemas.openxmlformats.org/officeDocument/2006/relationships/tags" Target="../tags/tag1862.xml"/><Relationship Id="rId56" Type="http://schemas.openxmlformats.org/officeDocument/2006/relationships/tags" Target="../tags/tag1883.xml"/><Relationship Id="rId77" Type="http://schemas.openxmlformats.org/officeDocument/2006/relationships/tags" Target="../tags/tag1904.xml"/><Relationship Id="rId100" Type="http://schemas.openxmlformats.org/officeDocument/2006/relationships/tags" Target="../tags/tag1927.xml"/><Relationship Id="rId8" Type="http://schemas.openxmlformats.org/officeDocument/2006/relationships/tags" Target="../tags/tag1835.xml"/><Relationship Id="rId98" Type="http://schemas.openxmlformats.org/officeDocument/2006/relationships/tags" Target="../tags/tag1925.xml"/><Relationship Id="rId121" Type="http://schemas.openxmlformats.org/officeDocument/2006/relationships/tags" Target="../tags/tag1948.xml"/><Relationship Id="rId142" Type="http://schemas.openxmlformats.org/officeDocument/2006/relationships/tags" Target="../tags/tag1969.xml"/><Relationship Id="rId163" Type="http://schemas.openxmlformats.org/officeDocument/2006/relationships/tags" Target="../tags/tag1990.xml"/><Relationship Id="rId184" Type="http://schemas.openxmlformats.org/officeDocument/2006/relationships/tags" Target="../tags/tag2011.xml"/><Relationship Id="rId219" Type="http://schemas.openxmlformats.org/officeDocument/2006/relationships/tags" Target="../tags/tag2046.xml"/><Relationship Id="rId230" Type="http://schemas.openxmlformats.org/officeDocument/2006/relationships/tags" Target="../tags/tag2057.xml"/><Relationship Id="rId251" Type="http://schemas.openxmlformats.org/officeDocument/2006/relationships/tags" Target="../tags/tag2078.xml"/><Relationship Id="rId25" Type="http://schemas.openxmlformats.org/officeDocument/2006/relationships/tags" Target="../tags/tag1852.xml"/><Relationship Id="rId46" Type="http://schemas.openxmlformats.org/officeDocument/2006/relationships/tags" Target="../tags/tag1873.xml"/><Relationship Id="rId67" Type="http://schemas.openxmlformats.org/officeDocument/2006/relationships/tags" Target="../tags/tag1894.xml"/><Relationship Id="rId88" Type="http://schemas.openxmlformats.org/officeDocument/2006/relationships/tags" Target="../tags/tag1915.xml"/><Relationship Id="rId111" Type="http://schemas.openxmlformats.org/officeDocument/2006/relationships/tags" Target="../tags/tag1938.xml"/><Relationship Id="rId132" Type="http://schemas.openxmlformats.org/officeDocument/2006/relationships/tags" Target="../tags/tag1959.xml"/><Relationship Id="rId153" Type="http://schemas.openxmlformats.org/officeDocument/2006/relationships/tags" Target="../tags/tag1980.xml"/><Relationship Id="rId174" Type="http://schemas.openxmlformats.org/officeDocument/2006/relationships/tags" Target="../tags/tag2001.xml"/><Relationship Id="rId195" Type="http://schemas.openxmlformats.org/officeDocument/2006/relationships/tags" Target="../tags/tag2022.xml"/><Relationship Id="rId209" Type="http://schemas.openxmlformats.org/officeDocument/2006/relationships/tags" Target="../tags/tag2036.xml"/><Relationship Id="rId220" Type="http://schemas.openxmlformats.org/officeDocument/2006/relationships/tags" Target="../tags/tag2047.xml"/><Relationship Id="rId241" Type="http://schemas.openxmlformats.org/officeDocument/2006/relationships/tags" Target="../tags/tag2068.xml"/><Relationship Id="rId15" Type="http://schemas.openxmlformats.org/officeDocument/2006/relationships/tags" Target="../tags/tag1842.xml"/><Relationship Id="rId36" Type="http://schemas.openxmlformats.org/officeDocument/2006/relationships/tags" Target="../tags/tag1863.xml"/><Relationship Id="rId57" Type="http://schemas.openxmlformats.org/officeDocument/2006/relationships/tags" Target="../tags/tag1884.xml"/><Relationship Id="rId78" Type="http://schemas.openxmlformats.org/officeDocument/2006/relationships/tags" Target="../tags/tag1905.xml"/><Relationship Id="rId99" Type="http://schemas.openxmlformats.org/officeDocument/2006/relationships/tags" Target="../tags/tag1926.xml"/><Relationship Id="rId101" Type="http://schemas.openxmlformats.org/officeDocument/2006/relationships/tags" Target="../tags/tag1928.xml"/><Relationship Id="rId122" Type="http://schemas.openxmlformats.org/officeDocument/2006/relationships/tags" Target="../tags/tag1949.xml"/><Relationship Id="rId143" Type="http://schemas.openxmlformats.org/officeDocument/2006/relationships/tags" Target="../tags/tag1970.xml"/><Relationship Id="rId164" Type="http://schemas.openxmlformats.org/officeDocument/2006/relationships/tags" Target="../tags/tag1991.xml"/><Relationship Id="rId185" Type="http://schemas.openxmlformats.org/officeDocument/2006/relationships/tags" Target="../tags/tag2012.xml"/><Relationship Id="rId9" Type="http://schemas.openxmlformats.org/officeDocument/2006/relationships/tags" Target="../tags/tag1836.xml"/><Relationship Id="rId210" Type="http://schemas.openxmlformats.org/officeDocument/2006/relationships/tags" Target="../tags/tag2037.xml"/><Relationship Id="rId26" Type="http://schemas.openxmlformats.org/officeDocument/2006/relationships/tags" Target="../tags/tag1853.xml"/><Relationship Id="rId231" Type="http://schemas.openxmlformats.org/officeDocument/2006/relationships/tags" Target="../tags/tag2058.xml"/><Relationship Id="rId252" Type="http://schemas.openxmlformats.org/officeDocument/2006/relationships/tags" Target="../tags/tag2079.xml"/><Relationship Id="rId47" Type="http://schemas.openxmlformats.org/officeDocument/2006/relationships/tags" Target="../tags/tag1874.xml"/><Relationship Id="rId68" Type="http://schemas.openxmlformats.org/officeDocument/2006/relationships/tags" Target="../tags/tag1895.xml"/><Relationship Id="rId89" Type="http://schemas.openxmlformats.org/officeDocument/2006/relationships/tags" Target="../tags/tag1916.xml"/><Relationship Id="rId112" Type="http://schemas.openxmlformats.org/officeDocument/2006/relationships/tags" Target="../tags/tag1939.xml"/><Relationship Id="rId133" Type="http://schemas.openxmlformats.org/officeDocument/2006/relationships/tags" Target="../tags/tag1960.xml"/><Relationship Id="rId154" Type="http://schemas.openxmlformats.org/officeDocument/2006/relationships/tags" Target="../tags/tag1981.xml"/><Relationship Id="rId175" Type="http://schemas.openxmlformats.org/officeDocument/2006/relationships/tags" Target="../tags/tag2002.xml"/><Relationship Id="rId196" Type="http://schemas.openxmlformats.org/officeDocument/2006/relationships/tags" Target="../tags/tag2023.xml"/><Relationship Id="rId200" Type="http://schemas.openxmlformats.org/officeDocument/2006/relationships/tags" Target="../tags/tag2027.xml"/><Relationship Id="rId16" Type="http://schemas.openxmlformats.org/officeDocument/2006/relationships/tags" Target="../tags/tag1843.xml"/><Relationship Id="rId221" Type="http://schemas.openxmlformats.org/officeDocument/2006/relationships/tags" Target="../tags/tag2048.xml"/><Relationship Id="rId242" Type="http://schemas.openxmlformats.org/officeDocument/2006/relationships/tags" Target="../tags/tag2069.xml"/><Relationship Id="rId37" Type="http://schemas.openxmlformats.org/officeDocument/2006/relationships/tags" Target="../tags/tag1864.xml"/><Relationship Id="rId58" Type="http://schemas.openxmlformats.org/officeDocument/2006/relationships/tags" Target="../tags/tag1885.xml"/><Relationship Id="rId79" Type="http://schemas.openxmlformats.org/officeDocument/2006/relationships/tags" Target="../tags/tag1906.xml"/><Relationship Id="rId102" Type="http://schemas.openxmlformats.org/officeDocument/2006/relationships/tags" Target="../tags/tag1929.xml"/><Relationship Id="rId123" Type="http://schemas.openxmlformats.org/officeDocument/2006/relationships/tags" Target="../tags/tag1950.xml"/><Relationship Id="rId144" Type="http://schemas.openxmlformats.org/officeDocument/2006/relationships/tags" Target="../tags/tag1971.xml"/><Relationship Id="rId90" Type="http://schemas.openxmlformats.org/officeDocument/2006/relationships/tags" Target="../tags/tag1917.xml"/><Relationship Id="rId165" Type="http://schemas.openxmlformats.org/officeDocument/2006/relationships/tags" Target="../tags/tag1992.xml"/><Relationship Id="rId186" Type="http://schemas.openxmlformats.org/officeDocument/2006/relationships/tags" Target="../tags/tag2013.xml"/><Relationship Id="rId211" Type="http://schemas.openxmlformats.org/officeDocument/2006/relationships/tags" Target="../tags/tag2038.xml"/><Relationship Id="rId232" Type="http://schemas.openxmlformats.org/officeDocument/2006/relationships/tags" Target="../tags/tag2059.xml"/><Relationship Id="rId253" Type="http://schemas.openxmlformats.org/officeDocument/2006/relationships/tags" Target="../tags/tag2080.xml"/><Relationship Id="rId27" Type="http://schemas.openxmlformats.org/officeDocument/2006/relationships/tags" Target="../tags/tag1854.xml"/><Relationship Id="rId48" Type="http://schemas.openxmlformats.org/officeDocument/2006/relationships/tags" Target="../tags/tag1875.xml"/><Relationship Id="rId69" Type="http://schemas.openxmlformats.org/officeDocument/2006/relationships/tags" Target="../tags/tag1896.xml"/><Relationship Id="rId113" Type="http://schemas.openxmlformats.org/officeDocument/2006/relationships/tags" Target="../tags/tag1940.xml"/><Relationship Id="rId134" Type="http://schemas.openxmlformats.org/officeDocument/2006/relationships/tags" Target="../tags/tag1961.xml"/><Relationship Id="rId80" Type="http://schemas.openxmlformats.org/officeDocument/2006/relationships/tags" Target="../tags/tag1907.xml"/><Relationship Id="rId155" Type="http://schemas.openxmlformats.org/officeDocument/2006/relationships/tags" Target="../tags/tag1982.xml"/><Relationship Id="rId176" Type="http://schemas.openxmlformats.org/officeDocument/2006/relationships/tags" Target="../tags/tag2003.xml"/><Relationship Id="rId197" Type="http://schemas.openxmlformats.org/officeDocument/2006/relationships/tags" Target="../tags/tag2024.xml"/><Relationship Id="rId201" Type="http://schemas.openxmlformats.org/officeDocument/2006/relationships/tags" Target="../tags/tag2028.xml"/><Relationship Id="rId222" Type="http://schemas.openxmlformats.org/officeDocument/2006/relationships/tags" Target="../tags/tag2049.xml"/><Relationship Id="rId243" Type="http://schemas.openxmlformats.org/officeDocument/2006/relationships/tags" Target="../tags/tag2070.xml"/><Relationship Id="rId17" Type="http://schemas.openxmlformats.org/officeDocument/2006/relationships/tags" Target="../tags/tag1844.xml"/><Relationship Id="rId38" Type="http://schemas.openxmlformats.org/officeDocument/2006/relationships/tags" Target="../tags/tag1865.xml"/><Relationship Id="rId59" Type="http://schemas.openxmlformats.org/officeDocument/2006/relationships/tags" Target="../tags/tag1886.xml"/><Relationship Id="rId103" Type="http://schemas.openxmlformats.org/officeDocument/2006/relationships/tags" Target="../tags/tag1930.xml"/><Relationship Id="rId124" Type="http://schemas.openxmlformats.org/officeDocument/2006/relationships/tags" Target="../tags/tag1951.xml"/><Relationship Id="rId70" Type="http://schemas.openxmlformats.org/officeDocument/2006/relationships/tags" Target="../tags/tag1897.xml"/><Relationship Id="rId91" Type="http://schemas.openxmlformats.org/officeDocument/2006/relationships/tags" Target="../tags/tag1918.xml"/><Relationship Id="rId145" Type="http://schemas.openxmlformats.org/officeDocument/2006/relationships/tags" Target="../tags/tag1972.xml"/><Relationship Id="rId166" Type="http://schemas.openxmlformats.org/officeDocument/2006/relationships/tags" Target="../tags/tag1993.xml"/><Relationship Id="rId187" Type="http://schemas.openxmlformats.org/officeDocument/2006/relationships/tags" Target="../tags/tag2014.xml"/><Relationship Id="rId1" Type="http://schemas.openxmlformats.org/officeDocument/2006/relationships/tags" Target="../tags/tag1828.xml"/><Relationship Id="rId212" Type="http://schemas.openxmlformats.org/officeDocument/2006/relationships/tags" Target="../tags/tag2039.xml"/><Relationship Id="rId233" Type="http://schemas.openxmlformats.org/officeDocument/2006/relationships/tags" Target="../tags/tag2060.xml"/><Relationship Id="rId254" Type="http://schemas.openxmlformats.org/officeDocument/2006/relationships/tags" Target="../tags/tag2081.xml"/><Relationship Id="rId28" Type="http://schemas.openxmlformats.org/officeDocument/2006/relationships/tags" Target="../tags/tag1855.xml"/><Relationship Id="rId49" Type="http://schemas.openxmlformats.org/officeDocument/2006/relationships/tags" Target="../tags/tag1876.xml"/><Relationship Id="rId114" Type="http://schemas.openxmlformats.org/officeDocument/2006/relationships/tags" Target="../tags/tag1941.xml"/><Relationship Id="rId60" Type="http://schemas.openxmlformats.org/officeDocument/2006/relationships/tags" Target="../tags/tag1887.xml"/><Relationship Id="rId81" Type="http://schemas.openxmlformats.org/officeDocument/2006/relationships/tags" Target="../tags/tag1908.xml"/><Relationship Id="rId135" Type="http://schemas.openxmlformats.org/officeDocument/2006/relationships/tags" Target="../tags/tag1962.xml"/><Relationship Id="rId156" Type="http://schemas.openxmlformats.org/officeDocument/2006/relationships/tags" Target="../tags/tag1983.xml"/><Relationship Id="rId177" Type="http://schemas.openxmlformats.org/officeDocument/2006/relationships/tags" Target="../tags/tag2004.xml"/><Relationship Id="rId198" Type="http://schemas.openxmlformats.org/officeDocument/2006/relationships/tags" Target="../tags/tag2025.xml"/><Relationship Id="rId202" Type="http://schemas.openxmlformats.org/officeDocument/2006/relationships/tags" Target="../tags/tag2029.xml"/><Relationship Id="rId223" Type="http://schemas.openxmlformats.org/officeDocument/2006/relationships/tags" Target="../tags/tag2050.xml"/><Relationship Id="rId244" Type="http://schemas.openxmlformats.org/officeDocument/2006/relationships/tags" Target="../tags/tag2071.xml"/><Relationship Id="rId18" Type="http://schemas.openxmlformats.org/officeDocument/2006/relationships/tags" Target="../tags/tag1845.xml"/><Relationship Id="rId39" Type="http://schemas.openxmlformats.org/officeDocument/2006/relationships/tags" Target="../tags/tag1866.xml"/><Relationship Id="rId50" Type="http://schemas.openxmlformats.org/officeDocument/2006/relationships/tags" Target="../tags/tag1877.xml"/><Relationship Id="rId104" Type="http://schemas.openxmlformats.org/officeDocument/2006/relationships/tags" Target="../tags/tag1931.xml"/><Relationship Id="rId125" Type="http://schemas.openxmlformats.org/officeDocument/2006/relationships/tags" Target="../tags/tag1952.xml"/><Relationship Id="rId146" Type="http://schemas.openxmlformats.org/officeDocument/2006/relationships/tags" Target="../tags/tag1973.xml"/><Relationship Id="rId167" Type="http://schemas.openxmlformats.org/officeDocument/2006/relationships/tags" Target="../tags/tag1994.xml"/><Relationship Id="rId188" Type="http://schemas.openxmlformats.org/officeDocument/2006/relationships/tags" Target="../tags/tag2015.xml"/><Relationship Id="rId71" Type="http://schemas.openxmlformats.org/officeDocument/2006/relationships/tags" Target="../tags/tag1898.xml"/><Relationship Id="rId92" Type="http://schemas.openxmlformats.org/officeDocument/2006/relationships/tags" Target="../tags/tag1919.xml"/><Relationship Id="rId213" Type="http://schemas.openxmlformats.org/officeDocument/2006/relationships/tags" Target="../tags/tag2040.xml"/><Relationship Id="rId234" Type="http://schemas.openxmlformats.org/officeDocument/2006/relationships/tags" Target="../tags/tag2061.xml"/><Relationship Id="rId2" Type="http://schemas.openxmlformats.org/officeDocument/2006/relationships/tags" Target="../tags/tag1829.xml"/><Relationship Id="rId29" Type="http://schemas.openxmlformats.org/officeDocument/2006/relationships/tags" Target="../tags/tag1856.xml"/><Relationship Id="rId255" Type="http://schemas.openxmlformats.org/officeDocument/2006/relationships/slideLayout" Target="../slideLayouts/slideLayout1.xml"/><Relationship Id="rId40" Type="http://schemas.openxmlformats.org/officeDocument/2006/relationships/tags" Target="../tags/tag1867.xml"/><Relationship Id="rId115" Type="http://schemas.openxmlformats.org/officeDocument/2006/relationships/tags" Target="../tags/tag1942.xml"/><Relationship Id="rId136" Type="http://schemas.openxmlformats.org/officeDocument/2006/relationships/tags" Target="../tags/tag1963.xml"/><Relationship Id="rId157" Type="http://schemas.openxmlformats.org/officeDocument/2006/relationships/tags" Target="../tags/tag1984.xml"/><Relationship Id="rId178" Type="http://schemas.openxmlformats.org/officeDocument/2006/relationships/tags" Target="../tags/tag2005.xml"/><Relationship Id="rId61" Type="http://schemas.openxmlformats.org/officeDocument/2006/relationships/tags" Target="../tags/tag1888.xml"/><Relationship Id="rId82" Type="http://schemas.openxmlformats.org/officeDocument/2006/relationships/tags" Target="../tags/tag1909.xml"/><Relationship Id="rId199" Type="http://schemas.openxmlformats.org/officeDocument/2006/relationships/tags" Target="../tags/tag2026.xml"/><Relationship Id="rId203" Type="http://schemas.openxmlformats.org/officeDocument/2006/relationships/tags" Target="../tags/tag2030.xml"/><Relationship Id="rId19" Type="http://schemas.openxmlformats.org/officeDocument/2006/relationships/tags" Target="../tags/tag1846.xml"/><Relationship Id="rId224" Type="http://schemas.openxmlformats.org/officeDocument/2006/relationships/tags" Target="../tags/tag2051.xml"/><Relationship Id="rId245" Type="http://schemas.openxmlformats.org/officeDocument/2006/relationships/tags" Target="../tags/tag2072.xml"/><Relationship Id="rId30" Type="http://schemas.openxmlformats.org/officeDocument/2006/relationships/tags" Target="../tags/tag1857.xml"/><Relationship Id="rId105" Type="http://schemas.openxmlformats.org/officeDocument/2006/relationships/tags" Target="../tags/tag1932.xml"/><Relationship Id="rId126" Type="http://schemas.openxmlformats.org/officeDocument/2006/relationships/tags" Target="../tags/tag1953.xml"/><Relationship Id="rId147" Type="http://schemas.openxmlformats.org/officeDocument/2006/relationships/tags" Target="../tags/tag1974.xml"/><Relationship Id="rId168" Type="http://schemas.openxmlformats.org/officeDocument/2006/relationships/tags" Target="../tags/tag1995.xml"/><Relationship Id="rId51" Type="http://schemas.openxmlformats.org/officeDocument/2006/relationships/tags" Target="../tags/tag1878.xml"/><Relationship Id="rId72" Type="http://schemas.openxmlformats.org/officeDocument/2006/relationships/tags" Target="../tags/tag1899.xml"/><Relationship Id="rId93" Type="http://schemas.openxmlformats.org/officeDocument/2006/relationships/tags" Target="../tags/tag1920.xml"/><Relationship Id="rId189" Type="http://schemas.openxmlformats.org/officeDocument/2006/relationships/tags" Target="../tags/tag2016.xml"/><Relationship Id="rId3" Type="http://schemas.openxmlformats.org/officeDocument/2006/relationships/tags" Target="../tags/tag1830.xml"/><Relationship Id="rId214" Type="http://schemas.openxmlformats.org/officeDocument/2006/relationships/tags" Target="../tags/tag2041.xml"/><Relationship Id="rId235" Type="http://schemas.openxmlformats.org/officeDocument/2006/relationships/tags" Target="../tags/tag2062.xml"/><Relationship Id="rId116" Type="http://schemas.openxmlformats.org/officeDocument/2006/relationships/tags" Target="../tags/tag1943.xml"/><Relationship Id="rId137" Type="http://schemas.openxmlformats.org/officeDocument/2006/relationships/tags" Target="../tags/tag1964.xml"/><Relationship Id="rId158" Type="http://schemas.openxmlformats.org/officeDocument/2006/relationships/tags" Target="../tags/tag1985.xml"/><Relationship Id="rId20" Type="http://schemas.openxmlformats.org/officeDocument/2006/relationships/tags" Target="../tags/tag1847.xml"/><Relationship Id="rId41" Type="http://schemas.openxmlformats.org/officeDocument/2006/relationships/tags" Target="../tags/tag1868.xml"/><Relationship Id="rId62" Type="http://schemas.openxmlformats.org/officeDocument/2006/relationships/tags" Target="../tags/tag1889.xml"/><Relationship Id="rId83" Type="http://schemas.openxmlformats.org/officeDocument/2006/relationships/tags" Target="../tags/tag1910.xml"/><Relationship Id="rId179" Type="http://schemas.openxmlformats.org/officeDocument/2006/relationships/tags" Target="../tags/tag2006.xml"/><Relationship Id="rId190" Type="http://schemas.openxmlformats.org/officeDocument/2006/relationships/tags" Target="../tags/tag2017.xml"/><Relationship Id="rId204" Type="http://schemas.openxmlformats.org/officeDocument/2006/relationships/tags" Target="../tags/tag2031.xml"/><Relationship Id="rId225" Type="http://schemas.openxmlformats.org/officeDocument/2006/relationships/tags" Target="../tags/tag2052.xml"/><Relationship Id="rId246" Type="http://schemas.openxmlformats.org/officeDocument/2006/relationships/tags" Target="../tags/tag2073.xml"/><Relationship Id="rId106" Type="http://schemas.openxmlformats.org/officeDocument/2006/relationships/tags" Target="../tags/tag1933.xml"/><Relationship Id="rId127" Type="http://schemas.openxmlformats.org/officeDocument/2006/relationships/tags" Target="../tags/tag1954.xml"/><Relationship Id="rId10" Type="http://schemas.openxmlformats.org/officeDocument/2006/relationships/tags" Target="../tags/tag1837.xml"/><Relationship Id="rId31" Type="http://schemas.openxmlformats.org/officeDocument/2006/relationships/tags" Target="../tags/tag1858.xml"/><Relationship Id="rId52" Type="http://schemas.openxmlformats.org/officeDocument/2006/relationships/tags" Target="../tags/tag1879.xml"/><Relationship Id="rId73" Type="http://schemas.openxmlformats.org/officeDocument/2006/relationships/tags" Target="../tags/tag1900.xml"/><Relationship Id="rId94" Type="http://schemas.openxmlformats.org/officeDocument/2006/relationships/tags" Target="../tags/tag1921.xml"/><Relationship Id="rId148" Type="http://schemas.openxmlformats.org/officeDocument/2006/relationships/tags" Target="../tags/tag1975.xml"/><Relationship Id="rId169" Type="http://schemas.openxmlformats.org/officeDocument/2006/relationships/tags" Target="../tags/tag1996.xml"/><Relationship Id="rId4" Type="http://schemas.openxmlformats.org/officeDocument/2006/relationships/tags" Target="../tags/tag1831.xml"/><Relationship Id="rId180" Type="http://schemas.openxmlformats.org/officeDocument/2006/relationships/tags" Target="../tags/tag2007.xml"/><Relationship Id="rId215" Type="http://schemas.openxmlformats.org/officeDocument/2006/relationships/tags" Target="../tags/tag2042.xml"/><Relationship Id="rId236" Type="http://schemas.openxmlformats.org/officeDocument/2006/relationships/tags" Target="../tags/tag206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198.xml"/><Relationship Id="rId299" Type="http://schemas.openxmlformats.org/officeDocument/2006/relationships/tags" Target="../tags/tag2380.xml"/><Relationship Id="rId21" Type="http://schemas.openxmlformats.org/officeDocument/2006/relationships/tags" Target="../tags/tag2102.xml"/><Relationship Id="rId63" Type="http://schemas.openxmlformats.org/officeDocument/2006/relationships/tags" Target="../tags/tag2144.xml"/><Relationship Id="rId159" Type="http://schemas.openxmlformats.org/officeDocument/2006/relationships/tags" Target="../tags/tag2240.xml"/><Relationship Id="rId324" Type="http://schemas.openxmlformats.org/officeDocument/2006/relationships/tags" Target="../tags/tag2405.xml"/><Relationship Id="rId366" Type="http://schemas.openxmlformats.org/officeDocument/2006/relationships/tags" Target="../tags/tag2447.xml"/><Relationship Id="rId170" Type="http://schemas.openxmlformats.org/officeDocument/2006/relationships/tags" Target="../tags/tag2251.xml"/><Relationship Id="rId226" Type="http://schemas.openxmlformats.org/officeDocument/2006/relationships/tags" Target="../tags/tag2307.xml"/><Relationship Id="rId268" Type="http://schemas.openxmlformats.org/officeDocument/2006/relationships/tags" Target="../tags/tag2349.xml"/><Relationship Id="rId32" Type="http://schemas.openxmlformats.org/officeDocument/2006/relationships/tags" Target="../tags/tag2113.xml"/><Relationship Id="rId74" Type="http://schemas.openxmlformats.org/officeDocument/2006/relationships/tags" Target="../tags/tag2155.xml"/><Relationship Id="rId128" Type="http://schemas.openxmlformats.org/officeDocument/2006/relationships/tags" Target="../tags/tag2209.xml"/><Relationship Id="rId335" Type="http://schemas.openxmlformats.org/officeDocument/2006/relationships/tags" Target="../tags/tag2416.xml"/><Relationship Id="rId377" Type="http://schemas.openxmlformats.org/officeDocument/2006/relationships/tags" Target="../tags/tag2458.xml"/><Relationship Id="rId5" Type="http://schemas.openxmlformats.org/officeDocument/2006/relationships/tags" Target="../tags/tag2086.xml"/><Relationship Id="rId181" Type="http://schemas.openxmlformats.org/officeDocument/2006/relationships/tags" Target="../tags/tag2262.xml"/><Relationship Id="rId237" Type="http://schemas.openxmlformats.org/officeDocument/2006/relationships/tags" Target="../tags/tag2318.xml"/><Relationship Id="rId402" Type="http://schemas.openxmlformats.org/officeDocument/2006/relationships/tags" Target="../tags/tag2483.xml"/><Relationship Id="rId279" Type="http://schemas.openxmlformats.org/officeDocument/2006/relationships/tags" Target="../tags/tag2360.xml"/><Relationship Id="rId43" Type="http://schemas.openxmlformats.org/officeDocument/2006/relationships/tags" Target="../tags/tag2124.xml"/><Relationship Id="rId139" Type="http://schemas.openxmlformats.org/officeDocument/2006/relationships/tags" Target="../tags/tag2220.xml"/><Relationship Id="rId290" Type="http://schemas.openxmlformats.org/officeDocument/2006/relationships/tags" Target="../tags/tag2371.xml"/><Relationship Id="rId304" Type="http://schemas.openxmlformats.org/officeDocument/2006/relationships/tags" Target="../tags/tag2385.xml"/><Relationship Id="rId346" Type="http://schemas.openxmlformats.org/officeDocument/2006/relationships/tags" Target="../tags/tag2427.xml"/><Relationship Id="rId388" Type="http://schemas.openxmlformats.org/officeDocument/2006/relationships/tags" Target="../tags/tag2469.xml"/><Relationship Id="rId85" Type="http://schemas.openxmlformats.org/officeDocument/2006/relationships/tags" Target="../tags/tag2166.xml"/><Relationship Id="rId150" Type="http://schemas.openxmlformats.org/officeDocument/2006/relationships/tags" Target="../tags/tag2231.xml"/><Relationship Id="rId192" Type="http://schemas.openxmlformats.org/officeDocument/2006/relationships/tags" Target="../tags/tag2273.xml"/><Relationship Id="rId206" Type="http://schemas.openxmlformats.org/officeDocument/2006/relationships/tags" Target="../tags/tag2287.xml"/><Relationship Id="rId413" Type="http://schemas.openxmlformats.org/officeDocument/2006/relationships/tags" Target="../tags/tag2494.xml"/><Relationship Id="rId248" Type="http://schemas.openxmlformats.org/officeDocument/2006/relationships/tags" Target="../tags/tag2329.xml"/><Relationship Id="rId12" Type="http://schemas.openxmlformats.org/officeDocument/2006/relationships/tags" Target="../tags/tag2093.xml"/><Relationship Id="rId108" Type="http://schemas.openxmlformats.org/officeDocument/2006/relationships/tags" Target="../tags/tag2189.xml"/><Relationship Id="rId315" Type="http://schemas.openxmlformats.org/officeDocument/2006/relationships/tags" Target="../tags/tag2396.xml"/><Relationship Id="rId357" Type="http://schemas.openxmlformats.org/officeDocument/2006/relationships/tags" Target="../tags/tag2438.xml"/><Relationship Id="rId54" Type="http://schemas.openxmlformats.org/officeDocument/2006/relationships/tags" Target="../tags/tag2135.xml"/><Relationship Id="rId96" Type="http://schemas.openxmlformats.org/officeDocument/2006/relationships/tags" Target="../tags/tag2177.xml"/><Relationship Id="rId161" Type="http://schemas.openxmlformats.org/officeDocument/2006/relationships/tags" Target="../tags/tag2242.xml"/><Relationship Id="rId217" Type="http://schemas.openxmlformats.org/officeDocument/2006/relationships/tags" Target="../tags/tag2298.xml"/><Relationship Id="rId399" Type="http://schemas.openxmlformats.org/officeDocument/2006/relationships/tags" Target="../tags/tag2480.xml"/><Relationship Id="rId259" Type="http://schemas.openxmlformats.org/officeDocument/2006/relationships/tags" Target="../tags/tag2340.xml"/><Relationship Id="rId23" Type="http://schemas.openxmlformats.org/officeDocument/2006/relationships/tags" Target="../tags/tag2104.xml"/><Relationship Id="rId119" Type="http://schemas.openxmlformats.org/officeDocument/2006/relationships/tags" Target="../tags/tag2200.xml"/><Relationship Id="rId270" Type="http://schemas.openxmlformats.org/officeDocument/2006/relationships/tags" Target="../tags/tag2351.xml"/><Relationship Id="rId326" Type="http://schemas.openxmlformats.org/officeDocument/2006/relationships/tags" Target="../tags/tag2407.xml"/><Relationship Id="rId65" Type="http://schemas.openxmlformats.org/officeDocument/2006/relationships/tags" Target="../tags/tag2146.xml"/><Relationship Id="rId130" Type="http://schemas.openxmlformats.org/officeDocument/2006/relationships/tags" Target="../tags/tag2211.xml"/><Relationship Id="rId368" Type="http://schemas.openxmlformats.org/officeDocument/2006/relationships/tags" Target="../tags/tag2449.xml"/><Relationship Id="rId172" Type="http://schemas.openxmlformats.org/officeDocument/2006/relationships/tags" Target="../tags/tag2253.xml"/><Relationship Id="rId228" Type="http://schemas.openxmlformats.org/officeDocument/2006/relationships/tags" Target="../tags/tag2309.xml"/><Relationship Id="rId281" Type="http://schemas.openxmlformats.org/officeDocument/2006/relationships/tags" Target="../tags/tag2362.xml"/><Relationship Id="rId337" Type="http://schemas.openxmlformats.org/officeDocument/2006/relationships/tags" Target="../tags/tag2418.xml"/><Relationship Id="rId34" Type="http://schemas.openxmlformats.org/officeDocument/2006/relationships/tags" Target="../tags/tag2115.xml"/><Relationship Id="rId76" Type="http://schemas.openxmlformats.org/officeDocument/2006/relationships/tags" Target="../tags/tag2157.xml"/><Relationship Id="rId141" Type="http://schemas.openxmlformats.org/officeDocument/2006/relationships/tags" Target="../tags/tag2222.xml"/><Relationship Id="rId379" Type="http://schemas.openxmlformats.org/officeDocument/2006/relationships/tags" Target="../tags/tag2460.xml"/><Relationship Id="rId7" Type="http://schemas.openxmlformats.org/officeDocument/2006/relationships/tags" Target="../tags/tag2088.xml"/><Relationship Id="rId183" Type="http://schemas.openxmlformats.org/officeDocument/2006/relationships/tags" Target="../tags/tag2264.xml"/><Relationship Id="rId239" Type="http://schemas.openxmlformats.org/officeDocument/2006/relationships/tags" Target="../tags/tag2320.xml"/><Relationship Id="rId390" Type="http://schemas.openxmlformats.org/officeDocument/2006/relationships/tags" Target="../tags/tag2471.xml"/><Relationship Id="rId404" Type="http://schemas.openxmlformats.org/officeDocument/2006/relationships/tags" Target="../tags/tag2485.xml"/><Relationship Id="rId250" Type="http://schemas.openxmlformats.org/officeDocument/2006/relationships/tags" Target="../tags/tag2331.xml"/><Relationship Id="rId292" Type="http://schemas.openxmlformats.org/officeDocument/2006/relationships/tags" Target="../tags/tag2373.xml"/><Relationship Id="rId306" Type="http://schemas.openxmlformats.org/officeDocument/2006/relationships/tags" Target="../tags/tag2387.xml"/><Relationship Id="rId45" Type="http://schemas.openxmlformats.org/officeDocument/2006/relationships/tags" Target="../tags/tag2126.xml"/><Relationship Id="rId87" Type="http://schemas.openxmlformats.org/officeDocument/2006/relationships/tags" Target="../tags/tag2168.xml"/><Relationship Id="rId110" Type="http://schemas.openxmlformats.org/officeDocument/2006/relationships/tags" Target="../tags/tag2191.xml"/><Relationship Id="rId348" Type="http://schemas.openxmlformats.org/officeDocument/2006/relationships/tags" Target="../tags/tag2429.xml"/><Relationship Id="rId152" Type="http://schemas.openxmlformats.org/officeDocument/2006/relationships/tags" Target="../tags/tag2233.xml"/><Relationship Id="rId194" Type="http://schemas.openxmlformats.org/officeDocument/2006/relationships/tags" Target="../tags/tag2275.xml"/><Relationship Id="rId208" Type="http://schemas.openxmlformats.org/officeDocument/2006/relationships/tags" Target="../tags/tag2289.xml"/><Relationship Id="rId261" Type="http://schemas.openxmlformats.org/officeDocument/2006/relationships/tags" Target="../tags/tag2342.xml"/><Relationship Id="rId14" Type="http://schemas.openxmlformats.org/officeDocument/2006/relationships/tags" Target="../tags/tag2095.xml"/><Relationship Id="rId56" Type="http://schemas.openxmlformats.org/officeDocument/2006/relationships/tags" Target="../tags/tag2137.xml"/><Relationship Id="rId317" Type="http://schemas.openxmlformats.org/officeDocument/2006/relationships/tags" Target="../tags/tag2398.xml"/><Relationship Id="rId359" Type="http://schemas.openxmlformats.org/officeDocument/2006/relationships/tags" Target="../tags/tag2440.xml"/><Relationship Id="rId98" Type="http://schemas.openxmlformats.org/officeDocument/2006/relationships/tags" Target="../tags/tag2179.xml"/><Relationship Id="rId121" Type="http://schemas.openxmlformats.org/officeDocument/2006/relationships/tags" Target="../tags/tag2202.xml"/><Relationship Id="rId163" Type="http://schemas.openxmlformats.org/officeDocument/2006/relationships/tags" Target="../tags/tag2244.xml"/><Relationship Id="rId219" Type="http://schemas.openxmlformats.org/officeDocument/2006/relationships/tags" Target="../tags/tag2300.xml"/><Relationship Id="rId370" Type="http://schemas.openxmlformats.org/officeDocument/2006/relationships/tags" Target="../tags/tag2451.xml"/><Relationship Id="rId230" Type="http://schemas.openxmlformats.org/officeDocument/2006/relationships/tags" Target="../tags/tag2311.xml"/><Relationship Id="rId25" Type="http://schemas.openxmlformats.org/officeDocument/2006/relationships/tags" Target="../tags/tag2106.xml"/><Relationship Id="rId67" Type="http://schemas.openxmlformats.org/officeDocument/2006/relationships/tags" Target="../tags/tag2148.xml"/><Relationship Id="rId272" Type="http://schemas.openxmlformats.org/officeDocument/2006/relationships/tags" Target="../tags/tag2353.xml"/><Relationship Id="rId328" Type="http://schemas.openxmlformats.org/officeDocument/2006/relationships/tags" Target="../tags/tag2409.xml"/><Relationship Id="rId132" Type="http://schemas.openxmlformats.org/officeDocument/2006/relationships/tags" Target="../tags/tag2213.xml"/><Relationship Id="rId174" Type="http://schemas.openxmlformats.org/officeDocument/2006/relationships/tags" Target="../tags/tag2255.xml"/><Relationship Id="rId381" Type="http://schemas.openxmlformats.org/officeDocument/2006/relationships/tags" Target="../tags/tag2462.xml"/><Relationship Id="rId241" Type="http://schemas.openxmlformats.org/officeDocument/2006/relationships/tags" Target="../tags/tag2322.xml"/><Relationship Id="rId36" Type="http://schemas.openxmlformats.org/officeDocument/2006/relationships/tags" Target="../tags/tag2117.xml"/><Relationship Id="rId283" Type="http://schemas.openxmlformats.org/officeDocument/2006/relationships/tags" Target="../tags/tag2364.xml"/><Relationship Id="rId339" Type="http://schemas.openxmlformats.org/officeDocument/2006/relationships/tags" Target="../tags/tag2420.xml"/><Relationship Id="rId78" Type="http://schemas.openxmlformats.org/officeDocument/2006/relationships/tags" Target="../tags/tag2159.xml"/><Relationship Id="rId101" Type="http://schemas.openxmlformats.org/officeDocument/2006/relationships/tags" Target="../tags/tag2182.xml"/><Relationship Id="rId143" Type="http://schemas.openxmlformats.org/officeDocument/2006/relationships/tags" Target="../tags/tag2224.xml"/><Relationship Id="rId185" Type="http://schemas.openxmlformats.org/officeDocument/2006/relationships/tags" Target="../tags/tag2266.xml"/><Relationship Id="rId350" Type="http://schemas.openxmlformats.org/officeDocument/2006/relationships/tags" Target="../tags/tag2431.xml"/><Relationship Id="rId406" Type="http://schemas.openxmlformats.org/officeDocument/2006/relationships/tags" Target="../tags/tag2487.xml"/><Relationship Id="rId9" Type="http://schemas.openxmlformats.org/officeDocument/2006/relationships/tags" Target="../tags/tag2090.xml"/><Relationship Id="rId210" Type="http://schemas.openxmlformats.org/officeDocument/2006/relationships/tags" Target="../tags/tag2291.xml"/><Relationship Id="rId392" Type="http://schemas.openxmlformats.org/officeDocument/2006/relationships/tags" Target="../tags/tag2473.xml"/><Relationship Id="rId252" Type="http://schemas.openxmlformats.org/officeDocument/2006/relationships/tags" Target="../tags/tag2333.xml"/><Relationship Id="rId294" Type="http://schemas.openxmlformats.org/officeDocument/2006/relationships/tags" Target="../tags/tag2375.xml"/><Relationship Id="rId308" Type="http://schemas.openxmlformats.org/officeDocument/2006/relationships/tags" Target="../tags/tag2389.xml"/><Relationship Id="rId47" Type="http://schemas.openxmlformats.org/officeDocument/2006/relationships/tags" Target="../tags/tag2128.xml"/><Relationship Id="rId89" Type="http://schemas.openxmlformats.org/officeDocument/2006/relationships/tags" Target="../tags/tag2170.xml"/><Relationship Id="rId112" Type="http://schemas.openxmlformats.org/officeDocument/2006/relationships/tags" Target="../tags/tag2193.xml"/><Relationship Id="rId154" Type="http://schemas.openxmlformats.org/officeDocument/2006/relationships/tags" Target="../tags/tag2235.xml"/><Relationship Id="rId361" Type="http://schemas.openxmlformats.org/officeDocument/2006/relationships/tags" Target="../tags/tag2442.xml"/><Relationship Id="rId196" Type="http://schemas.openxmlformats.org/officeDocument/2006/relationships/tags" Target="../tags/tag2277.xml"/><Relationship Id="rId16" Type="http://schemas.openxmlformats.org/officeDocument/2006/relationships/tags" Target="../tags/tag2097.xml"/><Relationship Id="rId221" Type="http://schemas.openxmlformats.org/officeDocument/2006/relationships/tags" Target="../tags/tag2302.xml"/><Relationship Id="rId263" Type="http://schemas.openxmlformats.org/officeDocument/2006/relationships/tags" Target="../tags/tag2344.xml"/><Relationship Id="rId319" Type="http://schemas.openxmlformats.org/officeDocument/2006/relationships/tags" Target="../tags/tag2400.xml"/><Relationship Id="rId58" Type="http://schemas.openxmlformats.org/officeDocument/2006/relationships/tags" Target="../tags/tag2139.xml"/><Relationship Id="rId123" Type="http://schemas.openxmlformats.org/officeDocument/2006/relationships/tags" Target="../tags/tag2204.xml"/><Relationship Id="rId330" Type="http://schemas.openxmlformats.org/officeDocument/2006/relationships/tags" Target="../tags/tag2411.xml"/><Relationship Id="rId165" Type="http://schemas.openxmlformats.org/officeDocument/2006/relationships/tags" Target="../tags/tag2246.xml"/><Relationship Id="rId372" Type="http://schemas.openxmlformats.org/officeDocument/2006/relationships/tags" Target="../tags/tag2453.xml"/><Relationship Id="rId232" Type="http://schemas.openxmlformats.org/officeDocument/2006/relationships/tags" Target="../tags/tag2313.xml"/><Relationship Id="rId274" Type="http://schemas.openxmlformats.org/officeDocument/2006/relationships/tags" Target="../tags/tag2355.xml"/><Relationship Id="rId27" Type="http://schemas.openxmlformats.org/officeDocument/2006/relationships/tags" Target="../tags/tag2108.xml"/><Relationship Id="rId69" Type="http://schemas.openxmlformats.org/officeDocument/2006/relationships/tags" Target="../tags/tag2150.xml"/><Relationship Id="rId134" Type="http://schemas.openxmlformats.org/officeDocument/2006/relationships/tags" Target="../tags/tag2215.xml"/><Relationship Id="rId80" Type="http://schemas.openxmlformats.org/officeDocument/2006/relationships/tags" Target="../tags/tag2161.xml"/><Relationship Id="rId155" Type="http://schemas.openxmlformats.org/officeDocument/2006/relationships/tags" Target="../tags/tag2236.xml"/><Relationship Id="rId176" Type="http://schemas.openxmlformats.org/officeDocument/2006/relationships/tags" Target="../tags/tag2257.xml"/><Relationship Id="rId197" Type="http://schemas.openxmlformats.org/officeDocument/2006/relationships/tags" Target="../tags/tag2278.xml"/><Relationship Id="rId341" Type="http://schemas.openxmlformats.org/officeDocument/2006/relationships/tags" Target="../tags/tag2422.xml"/><Relationship Id="rId362" Type="http://schemas.openxmlformats.org/officeDocument/2006/relationships/tags" Target="../tags/tag2443.xml"/><Relationship Id="rId383" Type="http://schemas.openxmlformats.org/officeDocument/2006/relationships/tags" Target="../tags/tag2464.xml"/><Relationship Id="rId201" Type="http://schemas.openxmlformats.org/officeDocument/2006/relationships/tags" Target="../tags/tag2282.xml"/><Relationship Id="rId222" Type="http://schemas.openxmlformats.org/officeDocument/2006/relationships/tags" Target="../tags/tag2303.xml"/><Relationship Id="rId243" Type="http://schemas.openxmlformats.org/officeDocument/2006/relationships/tags" Target="../tags/tag2324.xml"/><Relationship Id="rId264" Type="http://schemas.openxmlformats.org/officeDocument/2006/relationships/tags" Target="../tags/tag2345.xml"/><Relationship Id="rId285" Type="http://schemas.openxmlformats.org/officeDocument/2006/relationships/tags" Target="../tags/tag2366.xml"/><Relationship Id="rId17" Type="http://schemas.openxmlformats.org/officeDocument/2006/relationships/tags" Target="../tags/tag2098.xml"/><Relationship Id="rId38" Type="http://schemas.openxmlformats.org/officeDocument/2006/relationships/tags" Target="../tags/tag2119.xml"/><Relationship Id="rId59" Type="http://schemas.openxmlformats.org/officeDocument/2006/relationships/tags" Target="../tags/tag2140.xml"/><Relationship Id="rId103" Type="http://schemas.openxmlformats.org/officeDocument/2006/relationships/tags" Target="../tags/tag2184.xml"/><Relationship Id="rId124" Type="http://schemas.openxmlformats.org/officeDocument/2006/relationships/tags" Target="../tags/tag2205.xml"/><Relationship Id="rId310" Type="http://schemas.openxmlformats.org/officeDocument/2006/relationships/tags" Target="../tags/tag2391.xml"/><Relationship Id="rId70" Type="http://schemas.openxmlformats.org/officeDocument/2006/relationships/tags" Target="../tags/tag2151.xml"/><Relationship Id="rId91" Type="http://schemas.openxmlformats.org/officeDocument/2006/relationships/tags" Target="../tags/tag2172.xml"/><Relationship Id="rId145" Type="http://schemas.openxmlformats.org/officeDocument/2006/relationships/tags" Target="../tags/tag2226.xml"/><Relationship Id="rId166" Type="http://schemas.openxmlformats.org/officeDocument/2006/relationships/tags" Target="../tags/tag2247.xml"/><Relationship Id="rId187" Type="http://schemas.openxmlformats.org/officeDocument/2006/relationships/tags" Target="../tags/tag2268.xml"/><Relationship Id="rId331" Type="http://schemas.openxmlformats.org/officeDocument/2006/relationships/tags" Target="../tags/tag2412.xml"/><Relationship Id="rId352" Type="http://schemas.openxmlformats.org/officeDocument/2006/relationships/tags" Target="../tags/tag2433.xml"/><Relationship Id="rId373" Type="http://schemas.openxmlformats.org/officeDocument/2006/relationships/tags" Target="../tags/tag2454.xml"/><Relationship Id="rId394" Type="http://schemas.openxmlformats.org/officeDocument/2006/relationships/tags" Target="../tags/tag2475.xml"/><Relationship Id="rId408" Type="http://schemas.openxmlformats.org/officeDocument/2006/relationships/tags" Target="../tags/tag2489.xml"/><Relationship Id="rId1" Type="http://schemas.openxmlformats.org/officeDocument/2006/relationships/tags" Target="../tags/tag2082.xml"/><Relationship Id="rId212" Type="http://schemas.openxmlformats.org/officeDocument/2006/relationships/tags" Target="../tags/tag2293.xml"/><Relationship Id="rId233" Type="http://schemas.openxmlformats.org/officeDocument/2006/relationships/tags" Target="../tags/tag2314.xml"/><Relationship Id="rId254" Type="http://schemas.openxmlformats.org/officeDocument/2006/relationships/tags" Target="../tags/tag2335.xml"/><Relationship Id="rId28" Type="http://schemas.openxmlformats.org/officeDocument/2006/relationships/tags" Target="../tags/tag2109.xml"/><Relationship Id="rId49" Type="http://schemas.openxmlformats.org/officeDocument/2006/relationships/tags" Target="../tags/tag2130.xml"/><Relationship Id="rId114" Type="http://schemas.openxmlformats.org/officeDocument/2006/relationships/tags" Target="../tags/tag2195.xml"/><Relationship Id="rId275" Type="http://schemas.openxmlformats.org/officeDocument/2006/relationships/tags" Target="../tags/tag2356.xml"/><Relationship Id="rId296" Type="http://schemas.openxmlformats.org/officeDocument/2006/relationships/tags" Target="../tags/tag2377.xml"/><Relationship Id="rId300" Type="http://schemas.openxmlformats.org/officeDocument/2006/relationships/tags" Target="../tags/tag2381.xml"/><Relationship Id="rId60" Type="http://schemas.openxmlformats.org/officeDocument/2006/relationships/tags" Target="../tags/tag2141.xml"/><Relationship Id="rId81" Type="http://schemas.openxmlformats.org/officeDocument/2006/relationships/tags" Target="../tags/tag2162.xml"/><Relationship Id="rId135" Type="http://schemas.openxmlformats.org/officeDocument/2006/relationships/tags" Target="../tags/tag2216.xml"/><Relationship Id="rId156" Type="http://schemas.openxmlformats.org/officeDocument/2006/relationships/tags" Target="../tags/tag2237.xml"/><Relationship Id="rId177" Type="http://schemas.openxmlformats.org/officeDocument/2006/relationships/tags" Target="../tags/tag2258.xml"/><Relationship Id="rId198" Type="http://schemas.openxmlformats.org/officeDocument/2006/relationships/tags" Target="../tags/tag2279.xml"/><Relationship Id="rId321" Type="http://schemas.openxmlformats.org/officeDocument/2006/relationships/tags" Target="../tags/tag2402.xml"/><Relationship Id="rId342" Type="http://schemas.openxmlformats.org/officeDocument/2006/relationships/tags" Target="../tags/tag2423.xml"/><Relationship Id="rId363" Type="http://schemas.openxmlformats.org/officeDocument/2006/relationships/tags" Target="../tags/tag2444.xml"/><Relationship Id="rId384" Type="http://schemas.openxmlformats.org/officeDocument/2006/relationships/tags" Target="../tags/tag2465.xml"/><Relationship Id="rId202" Type="http://schemas.openxmlformats.org/officeDocument/2006/relationships/tags" Target="../tags/tag2283.xml"/><Relationship Id="rId223" Type="http://schemas.openxmlformats.org/officeDocument/2006/relationships/tags" Target="../tags/tag2304.xml"/><Relationship Id="rId244" Type="http://schemas.openxmlformats.org/officeDocument/2006/relationships/tags" Target="../tags/tag2325.xml"/><Relationship Id="rId18" Type="http://schemas.openxmlformats.org/officeDocument/2006/relationships/tags" Target="../tags/tag2099.xml"/><Relationship Id="rId39" Type="http://schemas.openxmlformats.org/officeDocument/2006/relationships/tags" Target="../tags/tag2120.xml"/><Relationship Id="rId265" Type="http://schemas.openxmlformats.org/officeDocument/2006/relationships/tags" Target="../tags/tag2346.xml"/><Relationship Id="rId286" Type="http://schemas.openxmlformats.org/officeDocument/2006/relationships/tags" Target="../tags/tag2367.xml"/><Relationship Id="rId50" Type="http://schemas.openxmlformats.org/officeDocument/2006/relationships/tags" Target="../tags/tag2131.xml"/><Relationship Id="rId104" Type="http://schemas.openxmlformats.org/officeDocument/2006/relationships/tags" Target="../tags/tag2185.xml"/><Relationship Id="rId125" Type="http://schemas.openxmlformats.org/officeDocument/2006/relationships/tags" Target="../tags/tag2206.xml"/><Relationship Id="rId146" Type="http://schemas.openxmlformats.org/officeDocument/2006/relationships/tags" Target="../tags/tag2227.xml"/><Relationship Id="rId167" Type="http://schemas.openxmlformats.org/officeDocument/2006/relationships/tags" Target="../tags/tag2248.xml"/><Relationship Id="rId188" Type="http://schemas.openxmlformats.org/officeDocument/2006/relationships/tags" Target="../tags/tag2269.xml"/><Relationship Id="rId311" Type="http://schemas.openxmlformats.org/officeDocument/2006/relationships/tags" Target="../tags/tag2392.xml"/><Relationship Id="rId332" Type="http://schemas.openxmlformats.org/officeDocument/2006/relationships/tags" Target="../tags/tag2413.xml"/><Relationship Id="rId353" Type="http://schemas.openxmlformats.org/officeDocument/2006/relationships/tags" Target="../tags/tag2434.xml"/><Relationship Id="rId374" Type="http://schemas.openxmlformats.org/officeDocument/2006/relationships/tags" Target="../tags/tag2455.xml"/><Relationship Id="rId395" Type="http://schemas.openxmlformats.org/officeDocument/2006/relationships/tags" Target="../tags/tag2476.xml"/><Relationship Id="rId409" Type="http://schemas.openxmlformats.org/officeDocument/2006/relationships/tags" Target="../tags/tag2490.xml"/><Relationship Id="rId71" Type="http://schemas.openxmlformats.org/officeDocument/2006/relationships/tags" Target="../tags/tag2152.xml"/><Relationship Id="rId92" Type="http://schemas.openxmlformats.org/officeDocument/2006/relationships/tags" Target="../tags/tag2173.xml"/><Relationship Id="rId213" Type="http://schemas.openxmlformats.org/officeDocument/2006/relationships/tags" Target="../tags/tag2294.xml"/><Relationship Id="rId234" Type="http://schemas.openxmlformats.org/officeDocument/2006/relationships/tags" Target="../tags/tag2315.xml"/><Relationship Id="rId2" Type="http://schemas.openxmlformats.org/officeDocument/2006/relationships/tags" Target="../tags/tag2083.xml"/><Relationship Id="rId29" Type="http://schemas.openxmlformats.org/officeDocument/2006/relationships/tags" Target="../tags/tag2110.xml"/><Relationship Id="rId255" Type="http://schemas.openxmlformats.org/officeDocument/2006/relationships/tags" Target="../tags/tag2336.xml"/><Relationship Id="rId276" Type="http://schemas.openxmlformats.org/officeDocument/2006/relationships/tags" Target="../tags/tag2357.xml"/><Relationship Id="rId297" Type="http://schemas.openxmlformats.org/officeDocument/2006/relationships/tags" Target="../tags/tag2378.xml"/><Relationship Id="rId40" Type="http://schemas.openxmlformats.org/officeDocument/2006/relationships/tags" Target="../tags/tag2121.xml"/><Relationship Id="rId115" Type="http://schemas.openxmlformats.org/officeDocument/2006/relationships/tags" Target="../tags/tag2196.xml"/><Relationship Id="rId136" Type="http://schemas.openxmlformats.org/officeDocument/2006/relationships/tags" Target="../tags/tag2217.xml"/><Relationship Id="rId157" Type="http://schemas.openxmlformats.org/officeDocument/2006/relationships/tags" Target="../tags/tag2238.xml"/><Relationship Id="rId178" Type="http://schemas.openxmlformats.org/officeDocument/2006/relationships/tags" Target="../tags/tag2259.xml"/><Relationship Id="rId301" Type="http://schemas.openxmlformats.org/officeDocument/2006/relationships/tags" Target="../tags/tag2382.xml"/><Relationship Id="rId322" Type="http://schemas.openxmlformats.org/officeDocument/2006/relationships/tags" Target="../tags/tag2403.xml"/><Relationship Id="rId343" Type="http://schemas.openxmlformats.org/officeDocument/2006/relationships/tags" Target="../tags/tag2424.xml"/><Relationship Id="rId364" Type="http://schemas.openxmlformats.org/officeDocument/2006/relationships/tags" Target="../tags/tag2445.xml"/><Relationship Id="rId61" Type="http://schemas.openxmlformats.org/officeDocument/2006/relationships/tags" Target="../tags/tag2142.xml"/><Relationship Id="rId82" Type="http://schemas.openxmlformats.org/officeDocument/2006/relationships/tags" Target="../tags/tag2163.xml"/><Relationship Id="rId199" Type="http://schemas.openxmlformats.org/officeDocument/2006/relationships/tags" Target="../tags/tag2280.xml"/><Relationship Id="rId203" Type="http://schemas.openxmlformats.org/officeDocument/2006/relationships/tags" Target="../tags/tag2284.xml"/><Relationship Id="rId385" Type="http://schemas.openxmlformats.org/officeDocument/2006/relationships/tags" Target="../tags/tag2466.xml"/><Relationship Id="rId19" Type="http://schemas.openxmlformats.org/officeDocument/2006/relationships/tags" Target="../tags/tag2100.xml"/><Relationship Id="rId224" Type="http://schemas.openxmlformats.org/officeDocument/2006/relationships/tags" Target="../tags/tag2305.xml"/><Relationship Id="rId245" Type="http://schemas.openxmlformats.org/officeDocument/2006/relationships/tags" Target="../tags/tag2326.xml"/><Relationship Id="rId266" Type="http://schemas.openxmlformats.org/officeDocument/2006/relationships/tags" Target="../tags/tag2347.xml"/><Relationship Id="rId287" Type="http://schemas.openxmlformats.org/officeDocument/2006/relationships/tags" Target="../tags/tag2368.xml"/><Relationship Id="rId410" Type="http://schemas.openxmlformats.org/officeDocument/2006/relationships/tags" Target="../tags/tag2491.xml"/><Relationship Id="rId30" Type="http://schemas.openxmlformats.org/officeDocument/2006/relationships/tags" Target="../tags/tag2111.xml"/><Relationship Id="rId105" Type="http://schemas.openxmlformats.org/officeDocument/2006/relationships/tags" Target="../tags/tag2186.xml"/><Relationship Id="rId126" Type="http://schemas.openxmlformats.org/officeDocument/2006/relationships/tags" Target="../tags/tag2207.xml"/><Relationship Id="rId147" Type="http://schemas.openxmlformats.org/officeDocument/2006/relationships/tags" Target="../tags/tag2228.xml"/><Relationship Id="rId168" Type="http://schemas.openxmlformats.org/officeDocument/2006/relationships/tags" Target="../tags/tag2249.xml"/><Relationship Id="rId312" Type="http://schemas.openxmlformats.org/officeDocument/2006/relationships/tags" Target="../tags/tag2393.xml"/><Relationship Id="rId333" Type="http://schemas.openxmlformats.org/officeDocument/2006/relationships/tags" Target="../tags/tag2414.xml"/><Relationship Id="rId354" Type="http://schemas.openxmlformats.org/officeDocument/2006/relationships/tags" Target="../tags/tag2435.xml"/><Relationship Id="rId51" Type="http://schemas.openxmlformats.org/officeDocument/2006/relationships/tags" Target="../tags/tag2132.xml"/><Relationship Id="rId72" Type="http://schemas.openxmlformats.org/officeDocument/2006/relationships/tags" Target="../tags/tag2153.xml"/><Relationship Id="rId93" Type="http://schemas.openxmlformats.org/officeDocument/2006/relationships/tags" Target="../tags/tag2174.xml"/><Relationship Id="rId189" Type="http://schemas.openxmlformats.org/officeDocument/2006/relationships/tags" Target="../tags/tag2270.xml"/><Relationship Id="rId375" Type="http://schemas.openxmlformats.org/officeDocument/2006/relationships/tags" Target="../tags/tag2456.xml"/><Relationship Id="rId396" Type="http://schemas.openxmlformats.org/officeDocument/2006/relationships/tags" Target="../tags/tag2477.xml"/><Relationship Id="rId3" Type="http://schemas.openxmlformats.org/officeDocument/2006/relationships/tags" Target="../tags/tag2084.xml"/><Relationship Id="rId214" Type="http://schemas.openxmlformats.org/officeDocument/2006/relationships/tags" Target="../tags/tag2295.xml"/><Relationship Id="rId235" Type="http://schemas.openxmlformats.org/officeDocument/2006/relationships/tags" Target="../tags/tag2316.xml"/><Relationship Id="rId256" Type="http://schemas.openxmlformats.org/officeDocument/2006/relationships/tags" Target="../tags/tag2337.xml"/><Relationship Id="rId277" Type="http://schemas.openxmlformats.org/officeDocument/2006/relationships/tags" Target="../tags/tag2358.xml"/><Relationship Id="rId298" Type="http://schemas.openxmlformats.org/officeDocument/2006/relationships/tags" Target="../tags/tag2379.xml"/><Relationship Id="rId400" Type="http://schemas.openxmlformats.org/officeDocument/2006/relationships/tags" Target="../tags/tag2481.xml"/><Relationship Id="rId116" Type="http://schemas.openxmlformats.org/officeDocument/2006/relationships/tags" Target="../tags/tag2197.xml"/><Relationship Id="rId137" Type="http://schemas.openxmlformats.org/officeDocument/2006/relationships/tags" Target="../tags/tag2218.xml"/><Relationship Id="rId158" Type="http://schemas.openxmlformats.org/officeDocument/2006/relationships/tags" Target="../tags/tag2239.xml"/><Relationship Id="rId302" Type="http://schemas.openxmlformats.org/officeDocument/2006/relationships/tags" Target="../tags/tag2383.xml"/><Relationship Id="rId323" Type="http://schemas.openxmlformats.org/officeDocument/2006/relationships/tags" Target="../tags/tag2404.xml"/><Relationship Id="rId344" Type="http://schemas.openxmlformats.org/officeDocument/2006/relationships/tags" Target="../tags/tag2425.xml"/><Relationship Id="rId20" Type="http://schemas.openxmlformats.org/officeDocument/2006/relationships/tags" Target="../tags/tag2101.xml"/><Relationship Id="rId41" Type="http://schemas.openxmlformats.org/officeDocument/2006/relationships/tags" Target="../tags/tag2122.xml"/><Relationship Id="rId62" Type="http://schemas.openxmlformats.org/officeDocument/2006/relationships/tags" Target="../tags/tag2143.xml"/><Relationship Id="rId83" Type="http://schemas.openxmlformats.org/officeDocument/2006/relationships/tags" Target="../tags/tag2164.xml"/><Relationship Id="rId179" Type="http://schemas.openxmlformats.org/officeDocument/2006/relationships/tags" Target="../tags/tag2260.xml"/><Relationship Id="rId365" Type="http://schemas.openxmlformats.org/officeDocument/2006/relationships/tags" Target="../tags/tag2446.xml"/><Relationship Id="rId386" Type="http://schemas.openxmlformats.org/officeDocument/2006/relationships/tags" Target="../tags/tag2467.xml"/><Relationship Id="rId190" Type="http://schemas.openxmlformats.org/officeDocument/2006/relationships/tags" Target="../tags/tag2271.xml"/><Relationship Id="rId204" Type="http://schemas.openxmlformats.org/officeDocument/2006/relationships/tags" Target="../tags/tag2285.xml"/><Relationship Id="rId225" Type="http://schemas.openxmlformats.org/officeDocument/2006/relationships/tags" Target="../tags/tag2306.xml"/><Relationship Id="rId246" Type="http://schemas.openxmlformats.org/officeDocument/2006/relationships/tags" Target="../tags/tag2327.xml"/><Relationship Id="rId267" Type="http://schemas.openxmlformats.org/officeDocument/2006/relationships/tags" Target="../tags/tag2348.xml"/><Relationship Id="rId288" Type="http://schemas.openxmlformats.org/officeDocument/2006/relationships/tags" Target="../tags/tag2369.xml"/><Relationship Id="rId411" Type="http://schemas.openxmlformats.org/officeDocument/2006/relationships/tags" Target="../tags/tag2492.xml"/><Relationship Id="rId106" Type="http://schemas.openxmlformats.org/officeDocument/2006/relationships/tags" Target="../tags/tag2187.xml"/><Relationship Id="rId127" Type="http://schemas.openxmlformats.org/officeDocument/2006/relationships/tags" Target="../tags/tag2208.xml"/><Relationship Id="rId313" Type="http://schemas.openxmlformats.org/officeDocument/2006/relationships/tags" Target="../tags/tag2394.xml"/><Relationship Id="rId10" Type="http://schemas.openxmlformats.org/officeDocument/2006/relationships/tags" Target="../tags/tag2091.xml"/><Relationship Id="rId31" Type="http://schemas.openxmlformats.org/officeDocument/2006/relationships/tags" Target="../tags/tag2112.xml"/><Relationship Id="rId52" Type="http://schemas.openxmlformats.org/officeDocument/2006/relationships/tags" Target="../tags/tag2133.xml"/><Relationship Id="rId73" Type="http://schemas.openxmlformats.org/officeDocument/2006/relationships/tags" Target="../tags/tag2154.xml"/><Relationship Id="rId94" Type="http://schemas.openxmlformats.org/officeDocument/2006/relationships/tags" Target="../tags/tag2175.xml"/><Relationship Id="rId148" Type="http://schemas.openxmlformats.org/officeDocument/2006/relationships/tags" Target="../tags/tag2229.xml"/><Relationship Id="rId169" Type="http://schemas.openxmlformats.org/officeDocument/2006/relationships/tags" Target="../tags/tag2250.xml"/><Relationship Id="rId334" Type="http://schemas.openxmlformats.org/officeDocument/2006/relationships/tags" Target="../tags/tag2415.xml"/><Relationship Id="rId355" Type="http://schemas.openxmlformats.org/officeDocument/2006/relationships/tags" Target="../tags/tag2436.xml"/><Relationship Id="rId376" Type="http://schemas.openxmlformats.org/officeDocument/2006/relationships/tags" Target="../tags/tag2457.xml"/><Relationship Id="rId397" Type="http://schemas.openxmlformats.org/officeDocument/2006/relationships/tags" Target="../tags/tag2478.xml"/><Relationship Id="rId4" Type="http://schemas.openxmlformats.org/officeDocument/2006/relationships/tags" Target="../tags/tag2085.xml"/><Relationship Id="rId180" Type="http://schemas.openxmlformats.org/officeDocument/2006/relationships/tags" Target="../tags/tag2261.xml"/><Relationship Id="rId215" Type="http://schemas.openxmlformats.org/officeDocument/2006/relationships/tags" Target="../tags/tag2296.xml"/><Relationship Id="rId236" Type="http://schemas.openxmlformats.org/officeDocument/2006/relationships/tags" Target="../tags/tag2317.xml"/><Relationship Id="rId257" Type="http://schemas.openxmlformats.org/officeDocument/2006/relationships/tags" Target="../tags/tag2338.xml"/><Relationship Id="rId278" Type="http://schemas.openxmlformats.org/officeDocument/2006/relationships/tags" Target="../tags/tag2359.xml"/><Relationship Id="rId401" Type="http://schemas.openxmlformats.org/officeDocument/2006/relationships/tags" Target="../tags/tag2482.xml"/><Relationship Id="rId303" Type="http://schemas.openxmlformats.org/officeDocument/2006/relationships/tags" Target="../tags/tag2384.xml"/><Relationship Id="rId42" Type="http://schemas.openxmlformats.org/officeDocument/2006/relationships/tags" Target="../tags/tag2123.xml"/><Relationship Id="rId84" Type="http://schemas.openxmlformats.org/officeDocument/2006/relationships/tags" Target="../tags/tag2165.xml"/><Relationship Id="rId138" Type="http://schemas.openxmlformats.org/officeDocument/2006/relationships/tags" Target="../tags/tag2219.xml"/><Relationship Id="rId345" Type="http://schemas.openxmlformats.org/officeDocument/2006/relationships/tags" Target="../tags/tag2426.xml"/><Relationship Id="rId387" Type="http://schemas.openxmlformats.org/officeDocument/2006/relationships/tags" Target="../tags/tag2468.xml"/><Relationship Id="rId191" Type="http://schemas.openxmlformats.org/officeDocument/2006/relationships/tags" Target="../tags/tag2272.xml"/><Relationship Id="rId205" Type="http://schemas.openxmlformats.org/officeDocument/2006/relationships/tags" Target="../tags/tag2286.xml"/><Relationship Id="rId247" Type="http://schemas.openxmlformats.org/officeDocument/2006/relationships/tags" Target="../tags/tag2328.xml"/><Relationship Id="rId412" Type="http://schemas.openxmlformats.org/officeDocument/2006/relationships/tags" Target="../tags/tag2493.xml"/><Relationship Id="rId107" Type="http://schemas.openxmlformats.org/officeDocument/2006/relationships/tags" Target="../tags/tag2188.xml"/><Relationship Id="rId289" Type="http://schemas.openxmlformats.org/officeDocument/2006/relationships/tags" Target="../tags/tag2370.xml"/><Relationship Id="rId11" Type="http://schemas.openxmlformats.org/officeDocument/2006/relationships/tags" Target="../tags/tag2092.xml"/><Relationship Id="rId53" Type="http://schemas.openxmlformats.org/officeDocument/2006/relationships/tags" Target="../tags/tag2134.xml"/><Relationship Id="rId149" Type="http://schemas.openxmlformats.org/officeDocument/2006/relationships/tags" Target="../tags/tag2230.xml"/><Relationship Id="rId314" Type="http://schemas.openxmlformats.org/officeDocument/2006/relationships/tags" Target="../tags/tag2395.xml"/><Relationship Id="rId356" Type="http://schemas.openxmlformats.org/officeDocument/2006/relationships/tags" Target="../tags/tag2437.xml"/><Relationship Id="rId398" Type="http://schemas.openxmlformats.org/officeDocument/2006/relationships/tags" Target="../tags/tag2479.xml"/><Relationship Id="rId95" Type="http://schemas.openxmlformats.org/officeDocument/2006/relationships/tags" Target="../tags/tag2176.xml"/><Relationship Id="rId160" Type="http://schemas.openxmlformats.org/officeDocument/2006/relationships/tags" Target="../tags/tag2241.xml"/><Relationship Id="rId216" Type="http://schemas.openxmlformats.org/officeDocument/2006/relationships/tags" Target="../tags/tag2297.xml"/><Relationship Id="rId258" Type="http://schemas.openxmlformats.org/officeDocument/2006/relationships/tags" Target="../tags/tag2339.xml"/><Relationship Id="rId22" Type="http://schemas.openxmlformats.org/officeDocument/2006/relationships/tags" Target="../tags/tag2103.xml"/><Relationship Id="rId64" Type="http://schemas.openxmlformats.org/officeDocument/2006/relationships/tags" Target="../tags/tag2145.xml"/><Relationship Id="rId118" Type="http://schemas.openxmlformats.org/officeDocument/2006/relationships/tags" Target="../tags/tag2199.xml"/><Relationship Id="rId325" Type="http://schemas.openxmlformats.org/officeDocument/2006/relationships/tags" Target="../tags/tag2406.xml"/><Relationship Id="rId367" Type="http://schemas.openxmlformats.org/officeDocument/2006/relationships/tags" Target="../tags/tag2448.xml"/><Relationship Id="rId171" Type="http://schemas.openxmlformats.org/officeDocument/2006/relationships/tags" Target="../tags/tag2252.xml"/><Relationship Id="rId227" Type="http://schemas.openxmlformats.org/officeDocument/2006/relationships/tags" Target="../tags/tag2308.xml"/><Relationship Id="rId269" Type="http://schemas.openxmlformats.org/officeDocument/2006/relationships/tags" Target="../tags/tag2350.xml"/><Relationship Id="rId33" Type="http://schemas.openxmlformats.org/officeDocument/2006/relationships/tags" Target="../tags/tag2114.xml"/><Relationship Id="rId129" Type="http://schemas.openxmlformats.org/officeDocument/2006/relationships/tags" Target="../tags/tag2210.xml"/><Relationship Id="rId280" Type="http://schemas.openxmlformats.org/officeDocument/2006/relationships/tags" Target="../tags/tag2361.xml"/><Relationship Id="rId336" Type="http://schemas.openxmlformats.org/officeDocument/2006/relationships/tags" Target="../tags/tag2417.xml"/><Relationship Id="rId75" Type="http://schemas.openxmlformats.org/officeDocument/2006/relationships/tags" Target="../tags/tag2156.xml"/><Relationship Id="rId140" Type="http://schemas.openxmlformats.org/officeDocument/2006/relationships/tags" Target="../tags/tag2221.xml"/><Relationship Id="rId182" Type="http://schemas.openxmlformats.org/officeDocument/2006/relationships/tags" Target="../tags/tag2263.xml"/><Relationship Id="rId378" Type="http://schemas.openxmlformats.org/officeDocument/2006/relationships/tags" Target="../tags/tag2459.xml"/><Relationship Id="rId403" Type="http://schemas.openxmlformats.org/officeDocument/2006/relationships/tags" Target="../tags/tag2484.xml"/><Relationship Id="rId6" Type="http://schemas.openxmlformats.org/officeDocument/2006/relationships/tags" Target="../tags/tag2087.xml"/><Relationship Id="rId238" Type="http://schemas.openxmlformats.org/officeDocument/2006/relationships/tags" Target="../tags/tag2319.xml"/><Relationship Id="rId291" Type="http://schemas.openxmlformats.org/officeDocument/2006/relationships/tags" Target="../tags/tag2372.xml"/><Relationship Id="rId305" Type="http://schemas.openxmlformats.org/officeDocument/2006/relationships/tags" Target="../tags/tag2386.xml"/><Relationship Id="rId347" Type="http://schemas.openxmlformats.org/officeDocument/2006/relationships/tags" Target="../tags/tag2428.xml"/><Relationship Id="rId44" Type="http://schemas.openxmlformats.org/officeDocument/2006/relationships/tags" Target="../tags/tag2125.xml"/><Relationship Id="rId86" Type="http://schemas.openxmlformats.org/officeDocument/2006/relationships/tags" Target="../tags/tag2167.xml"/><Relationship Id="rId151" Type="http://schemas.openxmlformats.org/officeDocument/2006/relationships/tags" Target="../tags/tag2232.xml"/><Relationship Id="rId389" Type="http://schemas.openxmlformats.org/officeDocument/2006/relationships/tags" Target="../tags/tag2470.xml"/><Relationship Id="rId193" Type="http://schemas.openxmlformats.org/officeDocument/2006/relationships/tags" Target="../tags/tag2274.xml"/><Relationship Id="rId207" Type="http://schemas.openxmlformats.org/officeDocument/2006/relationships/tags" Target="../tags/tag2288.xml"/><Relationship Id="rId249" Type="http://schemas.openxmlformats.org/officeDocument/2006/relationships/tags" Target="../tags/tag2330.xml"/><Relationship Id="rId414" Type="http://schemas.openxmlformats.org/officeDocument/2006/relationships/slideLayout" Target="../slideLayouts/slideLayout1.xml"/><Relationship Id="rId13" Type="http://schemas.openxmlformats.org/officeDocument/2006/relationships/tags" Target="../tags/tag2094.xml"/><Relationship Id="rId109" Type="http://schemas.openxmlformats.org/officeDocument/2006/relationships/tags" Target="../tags/tag2190.xml"/><Relationship Id="rId260" Type="http://schemas.openxmlformats.org/officeDocument/2006/relationships/tags" Target="../tags/tag2341.xml"/><Relationship Id="rId316" Type="http://schemas.openxmlformats.org/officeDocument/2006/relationships/tags" Target="../tags/tag2397.xml"/><Relationship Id="rId55" Type="http://schemas.openxmlformats.org/officeDocument/2006/relationships/tags" Target="../tags/tag2136.xml"/><Relationship Id="rId97" Type="http://schemas.openxmlformats.org/officeDocument/2006/relationships/tags" Target="../tags/tag2178.xml"/><Relationship Id="rId120" Type="http://schemas.openxmlformats.org/officeDocument/2006/relationships/tags" Target="../tags/tag2201.xml"/><Relationship Id="rId358" Type="http://schemas.openxmlformats.org/officeDocument/2006/relationships/tags" Target="../tags/tag2439.xml"/><Relationship Id="rId162" Type="http://schemas.openxmlformats.org/officeDocument/2006/relationships/tags" Target="../tags/tag2243.xml"/><Relationship Id="rId218" Type="http://schemas.openxmlformats.org/officeDocument/2006/relationships/tags" Target="../tags/tag2299.xml"/><Relationship Id="rId271" Type="http://schemas.openxmlformats.org/officeDocument/2006/relationships/tags" Target="../tags/tag2352.xml"/><Relationship Id="rId24" Type="http://schemas.openxmlformats.org/officeDocument/2006/relationships/tags" Target="../tags/tag2105.xml"/><Relationship Id="rId66" Type="http://schemas.openxmlformats.org/officeDocument/2006/relationships/tags" Target="../tags/tag2147.xml"/><Relationship Id="rId131" Type="http://schemas.openxmlformats.org/officeDocument/2006/relationships/tags" Target="../tags/tag2212.xml"/><Relationship Id="rId327" Type="http://schemas.openxmlformats.org/officeDocument/2006/relationships/tags" Target="../tags/tag2408.xml"/><Relationship Id="rId369" Type="http://schemas.openxmlformats.org/officeDocument/2006/relationships/tags" Target="../tags/tag2450.xml"/><Relationship Id="rId173" Type="http://schemas.openxmlformats.org/officeDocument/2006/relationships/tags" Target="../tags/tag2254.xml"/><Relationship Id="rId229" Type="http://schemas.openxmlformats.org/officeDocument/2006/relationships/tags" Target="../tags/tag2310.xml"/><Relationship Id="rId380" Type="http://schemas.openxmlformats.org/officeDocument/2006/relationships/tags" Target="../tags/tag2461.xml"/><Relationship Id="rId240" Type="http://schemas.openxmlformats.org/officeDocument/2006/relationships/tags" Target="../tags/tag2321.xml"/><Relationship Id="rId35" Type="http://schemas.openxmlformats.org/officeDocument/2006/relationships/tags" Target="../tags/tag2116.xml"/><Relationship Id="rId77" Type="http://schemas.openxmlformats.org/officeDocument/2006/relationships/tags" Target="../tags/tag2158.xml"/><Relationship Id="rId100" Type="http://schemas.openxmlformats.org/officeDocument/2006/relationships/tags" Target="../tags/tag2181.xml"/><Relationship Id="rId282" Type="http://schemas.openxmlformats.org/officeDocument/2006/relationships/tags" Target="../tags/tag2363.xml"/><Relationship Id="rId338" Type="http://schemas.openxmlformats.org/officeDocument/2006/relationships/tags" Target="../tags/tag2419.xml"/><Relationship Id="rId8" Type="http://schemas.openxmlformats.org/officeDocument/2006/relationships/tags" Target="../tags/tag2089.xml"/><Relationship Id="rId142" Type="http://schemas.openxmlformats.org/officeDocument/2006/relationships/tags" Target="../tags/tag2223.xml"/><Relationship Id="rId184" Type="http://schemas.openxmlformats.org/officeDocument/2006/relationships/tags" Target="../tags/tag2265.xml"/><Relationship Id="rId391" Type="http://schemas.openxmlformats.org/officeDocument/2006/relationships/tags" Target="../tags/tag2472.xml"/><Relationship Id="rId405" Type="http://schemas.openxmlformats.org/officeDocument/2006/relationships/tags" Target="../tags/tag2486.xml"/><Relationship Id="rId251" Type="http://schemas.openxmlformats.org/officeDocument/2006/relationships/tags" Target="../tags/tag2332.xml"/><Relationship Id="rId46" Type="http://schemas.openxmlformats.org/officeDocument/2006/relationships/tags" Target="../tags/tag2127.xml"/><Relationship Id="rId293" Type="http://schemas.openxmlformats.org/officeDocument/2006/relationships/tags" Target="../tags/tag2374.xml"/><Relationship Id="rId307" Type="http://schemas.openxmlformats.org/officeDocument/2006/relationships/tags" Target="../tags/tag2388.xml"/><Relationship Id="rId349" Type="http://schemas.openxmlformats.org/officeDocument/2006/relationships/tags" Target="../tags/tag2430.xml"/><Relationship Id="rId88" Type="http://schemas.openxmlformats.org/officeDocument/2006/relationships/tags" Target="../tags/tag2169.xml"/><Relationship Id="rId111" Type="http://schemas.openxmlformats.org/officeDocument/2006/relationships/tags" Target="../tags/tag2192.xml"/><Relationship Id="rId153" Type="http://schemas.openxmlformats.org/officeDocument/2006/relationships/tags" Target="../tags/tag2234.xml"/><Relationship Id="rId195" Type="http://schemas.openxmlformats.org/officeDocument/2006/relationships/tags" Target="../tags/tag2276.xml"/><Relationship Id="rId209" Type="http://schemas.openxmlformats.org/officeDocument/2006/relationships/tags" Target="../tags/tag2290.xml"/><Relationship Id="rId360" Type="http://schemas.openxmlformats.org/officeDocument/2006/relationships/tags" Target="../tags/tag2441.xml"/><Relationship Id="rId220" Type="http://schemas.openxmlformats.org/officeDocument/2006/relationships/tags" Target="../tags/tag2301.xml"/><Relationship Id="rId15" Type="http://schemas.openxmlformats.org/officeDocument/2006/relationships/tags" Target="../tags/tag2096.xml"/><Relationship Id="rId57" Type="http://schemas.openxmlformats.org/officeDocument/2006/relationships/tags" Target="../tags/tag2138.xml"/><Relationship Id="rId262" Type="http://schemas.openxmlformats.org/officeDocument/2006/relationships/tags" Target="../tags/tag2343.xml"/><Relationship Id="rId318" Type="http://schemas.openxmlformats.org/officeDocument/2006/relationships/tags" Target="../tags/tag2399.xml"/><Relationship Id="rId99" Type="http://schemas.openxmlformats.org/officeDocument/2006/relationships/tags" Target="../tags/tag2180.xml"/><Relationship Id="rId122" Type="http://schemas.openxmlformats.org/officeDocument/2006/relationships/tags" Target="../tags/tag2203.xml"/><Relationship Id="rId164" Type="http://schemas.openxmlformats.org/officeDocument/2006/relationships/tags" Target="../tags/tag2245.xml"/><Relationship Id="rId371" Type="http://schemas.openxmlformats.org/officeDocument/2006/relationships/tags" Target="../tags/tag2452.xml"/><Relationship Id="rId26" Type="http://schemas.openxmlformats.org/officeDocument/2006/relationships/tags" Target="../tags/tag2107.xml"/><Relationship Id="rId231" Type="http://schemas.openxmlformats.org/officeDocument/2006/relationships/tags" Target="../tags/tag2312.xml"/><Relationship Id="rId273" Type="http://schemas.openxmlformats.org/officeDocument/2006/relationships/tags" Target="../tags/tag2354.xml"/><Relationship Id="rId329" Type="http://schemas.openxmlformats.org/officeDocument/2006/relationships/tags" Target="../tags/tag2410.xml"/><Relationship Id="rId68" Type="http://schemas.openxmlformats.org/officeDocument/2006/relationships/tags" Target="../tags/tag2149.xml"/><Relationship Id="rId133" Type="http://schemas.openxmlformats.org/officeDocument/2006/relationships/tags" Target="../tags/tag2214.xml"/><Relationship Id="rId175" Type="http://schemas.openxmlformats.org/officeDocument/2006/relationships/tags" Target="../tags/tag2256.xml"/><Relationship Id="rId340" Type="http://schemas.openxmlformats.org/officeDocument/2006/relationships/tags" Target="../tags/tag2421.xml"/><Relationship Id="rId200" Type="http://schemas.openxmlformats.org/officeDocument/2006/relationships/tags" Target="../tags/tag2281.xml"/><Relationship Id="rId382" Type="http://schemas.openxmlformats.org/officeDocument/2006/relationships/tags" Target="../tags/tag2463.xml"/><Relationship Id="rId242" Type="http://schemas.openxmlformats.org/officeDocument/2006/relationships/tags" Target="../tags/tag2323.xml"/><Relationship Id="rId284" Type="http://schemas.openxmlformats.org/officeDocument/2006/relationships/tags" Target="../tags/tag2365.xml"/><Relationship Id="rId37" Type="http://schemas.openxmlformats.org/officeDocument/2006/relationships/tags" Target="../tags/tag2118.xml"/><Relationship Id="rId79" Type="http://schemas.openxmlformats.org/officeDocument/2006/relationships/tags" Target="../tags/tag2160.xml"/><Relationship Id="rId102" Type="http://schemas.openxmlformats.org/officeDocument/2006/relationships/tags" Target="../tags/tag2183.xml"/><Relationship Id="rId144" Type="http://schemas.openxmlformats.org/officeDocument/2006/relationships/tags" Target="../tags/tag2225.xml"/><Relationship Id="rId90" Type="http://schemas.openxmlformats.org/officeDocument/2006/relationships/tags" Target="../tags/tag2171.xml"/><Relationship Id="rId186" Type="http://schemas.openxmlformats.org/officeDocument/2006/relationships/tags" Target="../tags/tag2267.xml"/><Relationship Id="rId351" Type="http://schemas.openxmlformats.org/officeDocument/2006/relationships/tags" Target="../tags/tag2432.xml"/><Relationship Id="rId393" Type="http://schemas.openxmlformats.org/officeDocument/2006/relationships/tags" Target="../tags/tag2474.xml"/><Relationship Id="rId407" Type="http://schemas.openxmlformats.org/officeDocument/2006/relationships/tags" Target="../tags/tag2488.xml"/><Relationship Id="rId211" Type="http://schemas.openxmlformats.org/officeDocument/2006/relationships/tags" Target="../tags/tag2292.xml"/><Relationship Id="rId253" Type="http://schemas.openxmlformats.org/officeDocument/2006/relationships/tags" Target="../tags/tag2334.xml"/><Relationship Id="rId295" Type="http://schemas.openxmlformats.org/officeDocument/2006/relationships/tags" Target="../tags/tag2376.xml"/><Relationship Id="rId309" Type="http://schemas.openxmlformats.org/officeDocument/2006/relationships/tags" Target="../tags/tag2390.xml"/><Relationship Id="rId48" Type="http://schemas.openxmlformats.org/officeDocument/2006/relationships/tags" Target="../tags/tag2129.xml"/><Relationship Id="rId113" Type="http://schemas.openxmlformats.org/officeDocument/2006/relationships/tags" Target="../tags/tag2194.xml"/><Relationship Id="rId320" Type="http://schemas.openxmlformats.org/officeDocument/2006/relationships/tags" Target="../tags/tag2401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611.xml"/><Relationship Id="rId21" Type="http://schemas.openxmlformats.org/officeDocument/2006/relationships/tags" Target="../tags/tag2515.xml"/><Relationship Id="rId42" Type="http://schemas.openxmlformats.org/officeDocument/2006/relationships/tags" Target="../tags/tag2536.xml"/><Relationship Id="rId63" Type="http://schemas.openxmlformats.org/officeDocument/2006/relationships/tags" Target="../tags/tag2557.xml"/><Relationship Id="rId84" Type="http://schemas.openxmlformats.org/officeDocument/2006/relationships/tags" Target="../tags/tag2578.xml"/><Relationship Id="rId138" Type="http://schemas.openxmlformats.org/officeDocument/2006/relationships/tags" Target="../tags/tag2632.xml"/><Relationship Id="rId159" Type="http://schemas.openxmlformats.org/officeDocument/2006/relationships/tags" Target="../tags/tag2653.xml"/><Relationship Id="rId170" Type="http://schemas.openxmlformats.org/officeDocument/2006/relationships/tags" Target="../tags/tag2664.xml"/><Relationship Id="rId191" Type="http://schemas.openxmlformats.org/officeDocument/2006/relationships/tags" Target="../tags/tag2685.xml"/><Relationship Id="rId205" Type="http://schemas.openxmlformats.org/officeDocument/2006/relationships/tags" Target="../tags/tag2699.xml"/><Relationship Id="rId226" Type="http://schemas.openxmlformats.org/officeDocument/2006/relationships/tags" Target="../tags/tag2720.xml"/><Relationship Id="rId247" Type="http://schemas.openxmlformats.org/officeDocument/2006/relationships/tags" Target="../tags/tag2741.xml"/><Relationship Id="rId107" Type="http://schemas.openxmlformats.org/officeDocument/2006/relationships/tags" Target="../tags/tag2601.xml"/><Relationship Id="rId11" Type="http://schemas.openxmlformats.org/officeDocument/2006/relationships/tags" Target="../tags/tag2505.xml"/><Relationship Id="rId32" Type="http://schemas.openxmlformats.org/officeDocument/2006/relationships/tags" Target="../tags/tag2526.xml"/><Relationship Id="rId53" Type="http://schemas.openxmlformats.org/officeDocument/2006/relationships/tags" Target="../tags/tag2547.xml"/><Relationship Id="rId74" Type="http://schemas.openxmlformats.org/officeDocument/2006/relationships/tags" Target="../tags/tag2568.xml"/><Relationship Id="rId128" Type="http://schemas.openxmlformats.org/officeDocument/2006/relationships/tags" Target="../tags/tag2622.xml"/><Relationship Id="rId149" Type="http://schemas.openxmlformats.org/officeDocument/2006/relationships/tags" Target="../tags/tag2643.xml"/><Relationship Id="rId5" Type="http://schemas.openxmlformats.org/officeDocument/2006/relationships/tags" Target="../tags/tag2499.xml"/><Relationship Id="rId95" Type="http://schemas.openxmlformats.org/officeDocument/2006/relationships/tags" Target="../tags/tag2589.xml"/><Relationship Id="rId160" Type="http://schemas.openxmlformats.org/officeDocument/2006/relationships/tags" Target="../tags/tag2654.xml"/><Relationship Id="rId181" Type="http://schemas.openxmlformats.org/officeDocument/2006/relationships/tags" Target="../tags/tag2675.xml"/><Relationship Id="rId216" Type="http://schemas.openxmlformats.org/officeDocument/2006/relationships/tags" Target="../tags/tag2710.xml"/><Relationship Id="rId237" Type="http://schemas.openxmlformats.org/officeDocument/2006/relationships/tags" Target="../tags/tag2731.xml"/><Relationship Id="rId22" Type="http://schemas.openxmlformats.org/officeDocument/2006/relationships/tags" Target="../tags/tag2516.xml"/><Relationship Id="rId43" Type="http://schemas.openxmlformats.org/officeDocument/2006/relationships/tags" Target="../tags/tag2537.xml"/><Relationship Id="rId64" Type="http://schemas.openxmlformats.org/officeDocument/2006/relationships/tags" Target="../tags/tag2558.xml"/><Relationship Id="rId118" Type="http://schemas.openxmlformats.org/officeDocument/2006/relationships/tags" Target="../tags/tag2612.xml"/><Relationship Id="rId139" Type="http://schemas.openxmlformats.org/officeDocument/2006/relationships/tags" Target="../tags/tag2633.xml"/><Relationship Id="rId85" Type="http://schemas.openxmlformats.org/officeDocument/2006/relationships/tags" Target="../tags/tag2579.xml"/><Relationship Id="rId150" Type="http://schemas.openxmlformats.org/officeDocument/2006/relationships/tags" Target="../tags/tag2644.xml"/><Relationship Id="rId171" Type="http://schemas.openxmlformats.org/officeDocument/2006/relationships/tags" Target="../tags/tag2665.xml"/><Relationship Id="rId192" Type="http://schemas.openxmlformats.org/officeDocument/2006/relationships/tags" Target="../tags/tag2686.xml"/><Relationship Id="rId206" Type="http://schemas.openxmlformats.org/officeDocument/2006/relationships/tags" Target="../tags/tag2700.xml"/><Relationship Id="rId227" Type="http://schemas.openxmlformats.org/officeDocument/2006/relationships/tags" Target="../tags/tag2721.xml"/><Relationship Id="rId248" Type="http://schemas.openxmlformats.org/officeDocument/2006/relationships/tags" Target="../tags/tag2742.xml"/><Relationship Id="rId12" Type="http://schemas.openxmlformats.org/officeDocument/2006/relationships/tags" Target="../tags/tag2506.xml"/><Relationship Id="rId33" Type="http://schemas.openxmlformats.org/officeDocument/2006/relationships/tags" Target="../tags/tag2527.xml"/><Relationship Id="rId108" Type="http://schemas.openxmlformats.org/officeDocument/2006/relationships/tags" Target="../tags/tag2602.xml"/><Relationship Id="rId129" Type="http://schemas.openxmlformats.org/officeDocument/2006/relationships/tags" Target="../tags/tag2623.xml"/><Relationship Id="rId54" Type="http://schemas.openxmlformats.org/officeDocument/2006/relationships/tags" Target="../tags/tag2548.xml"/><Relationship Id="rId75" Type="http://schemas.openxmlformats.org/officeDocument/2006/relationships/tags" Target="../tags/tag2569.xml"/><Relationship Id="rId96" Type="http://schemas.openxmlformats.org/officeDocument/2006/relationships/tags" Target="../tags/tag2590.xml"/><Relationship Id="rId140" Type="http://schemas.openxmlformats.org/officeDocument/2006/relationships/tags" Target="../tags/tag2634.xml"/><Relationship Id="rId161" Type="http://schemas.openxmlformats.org/officeDocument/2006/relationships/tags" Target="../tags/tag2655.xml"/><Relationship Id="rId182" Type="http://schemas.openxmlformats.org/officeDocument/2006/relationships/tags" Target="../tags/tag2676.xml"/><Relationship Id="rId217" Type="http://schemas.openxmlformats.org/officeDocument/2006/relationships/tags" Target="../tags/tag2711.xml"/><Relationship Id="rId6" Type="http://schemas.openxmlformats.org/officeDocument/2006/relationships/tags" Target="../tags/tag2500.xml"/><Relationship Id="rId238" Type="http://schemas.openxmlformats.org/officeDocument/2006/relationships/tags" Target="../tags/tag2732.xml"/><Relationship Id="rId23" Type="http://schemas.openxmlformats.org/officeDocument/2006/relationships/tags" Target="../tags/tag2517.xml"/><Relationship Id="rId119" Type="http://schemas.openxmlformats.org/officeDocument/2006/relationships/tags" Target="../tags/tag2613.xml"/><Relationship Id="rId44" Type="http://schemas.openxmlformats.org/officeDocument/2006/relationships/tags" Target="../tags/tag2538.xml"/><Relationship Id="rId65" Type="http://schemas.openxmlformats.org/officeDocument/2006/relationships/tags" Target="../tags/tag2559.xml"/><Relationship Id="rId86" Type="http://schemas.openxmlformats.org/officeDocument/2006/relationships/tags" Target="../tags/tag2580.xml"/><Relationship Id="rId130" Type="http://schemas.openxmlformats.org/officeDocument/2006/relationships/tags" Target="../tags/tag2624.xml"/><Relationship Id="rId151" Type="http://schemas.openxmlformats.org/officeDocument/2006/relationships/tags" Target="../tags/tag2645.xml"/><Relationship Id="rId172" Type="http://schemas.openxmlformats.org/officeDocument/2006/relationships/tags" Target="../tags/tag2666.xml"/><Relationship Id="rId193" Type="http://schemas.openxmlformats.org/officeDocument/2006/relationships/tags" Target="../tags/tag2687.xml"/><Relationship Id="rId207" Type="http://schemas.openxmlformats.org/officeDocument/2006/relationships/tags" Target="../tags/tag2701.xml"/><Relationship Id="rId228" Type="http://schemas.openxmlformats.org/officeDocument/2006/relationships/tags" Target="../tags/tag2722.xml"/><Relationship Id="rId249" Type="http://schemas.openxmlformats.org/officeDocument/2006/relationships/tags" Target="../tags/tag2743.xml"/><Relationship Id="rId13" Type="http://schemas.openxmlformats.org/officeDocument/2006/relationships/tags" Target="../tags/tag2507.xml"/><Relationship Id="rId109" Type="http://schemas.openxmlformats.org/officeDocument/2006/relationships/tags" Target="../tags/tag2603.xml"/><Relationship Id="rId34" Type="http://schemas.openxmlformats.org/officeDocument/2006/relationships/tags" Target="../tags/tag2528.xml"/><Relationship Id="rId55" Type="http://schemas.openxmlformats.org/officeDocument/2006/relationships/tags" Target="../tags/tag2549.xml"/><Relationship Id="rId76" Type="http://schemas.openxmlformats.org/officeDocument/2006/relationships/tags" Target="../tags/tag2570.xml"/><Relationship Id="rId97" Type="http://schemas.openxmlformats.org/officeDocument/2006/relationships/tags" Target="../tags/tag2591.xml"/><Relationship Id="rId120" Type="http://schemas.openxmlformats.org/officeDocument/2006/relationships/tags" Target="../tags/tag2614.xml"/><Relationship Id="rId141" Type="http://schemas.openxmlformats.org/officeDocument/2006/relationships/tags" Target="../tags/tag2635.xml"/><Relationship Id="rId7" Type="http://schemas.openxmlformats.org/officeDocument/2006/relationships/tags" Target="../tags/tag2501.xml"/><Relationship Id="rId162" Type="http://schemas.openxmlformats.org/officeDocument/2006/relationships/tags" Target="../tags/tag2656.xml"/><Relationship Id="rId183" Type="http://schemas.openxmlformats.org/officeDocument/2006/relationships/tags" Target="../tags/tag2677.xml"/><Relationship Id="rId218" Type="http://schemas.openxmlformats.org/officeDocument/2006/relationships/tags" Target="../tags/tag2712.xml"/><Relationship Id="rId239" Type="http://schemas.openxmlformats.org/officeDocument/2006/relationships/tags" Target="../tags/tag2733.xml"/><Relationship Id="rId250" Type="http://schemas.openxmlformats.org/officeDocument/2006/relationships/tags" Target="../tags/tag2744.xml"/><Relationship Id="rId24" Type="http://schemas.openxmlformats.org/officeDocument/2006/relationships/tags" Target="../tags/tag2518.xml"/><Relationship Id="rId45" Type="http://schemas.openxmlformats.org/officeDocument/2006/relationships/tags" Target="../tags/tag2539.xml"/><Relationship Id="rId66" Type="http://schemas.openxmlformats.org/officeDocument/2006/relationships/tags" Target="../tags/tag2560.xml"/><Relationship Id="rId87" Type="http://schemas.openxmlformats.org/officeDocument/2006/relationships/tags" Target="../tags/tag2581.xml"/><Relationship Id="rId110" Type="http://schemas.openxmlformats.org/officeDocument/2006/relationships/tags" Target="../tags/tag2604.xml"/><Relationship Id="rId131" Type="http://schemas.openxmlformats.org/officeDocument/2006/relationships/tags" Target="../tags/tag2625.xml"/><Relationship Id="rId152" Type="http://schemas.openxmlformats.org/officeDocument/2006/relationships/tags" Target="../tags/tag2646.xml"/><Relationship Id="rId173" Type="http://schemas.openxmlformats.org/officeDocument/2006/relationships/tags" Target="../tags/tag2667.xml"/><Relationship Id="rId194" Type="http://schemas.openxmlformats.org/officeDocument/2006/relationships/tags" Target="../tags/tag2688.xml"/><Relationship Id="rId208" Type="http://schemas.openxmlformats.org/officeDocument/2006/relationships/tags" Target="../tags/tag2702.xml"/><Relationship Id="rId229" Type="http://schemas.openxmlformats.org/officeDocument/2006/relationships/tags" Target="../tags/tag2723.xml"/><Relationship Id="rId240" Type="http://schemas.openxmlformats.org/officeDocument/2006/relationships/tags" Target="../tags/tag2734.xml"/><Relationship Id="rId14" Type="http://schemas.openxmlformats.org/officeDocument/2006/relationships/tags" Target="../tags/tag2508.xml"/><Relationship Id="rId35" Type="http://schemas.openxmlformats.org/officeDocument/2006/relationships/tags" Target="../tags/tag2529.xml"/><Relationship Id="rId56" Type="http://schemas.openxmlformats.org/officeDocument/2006/relationships/tags" Target="../tags/tag2550.xml"/><Relationship Id="rId77" Type="http://schemas.openxmlformats.org/officeDocument/2006/relationships/tags" Target="../tags/tag2571.xml"/><Relationship Id="rId100" Type="http://schemas.openxmlformats.org/officeDocument/2006/relationships/tags" Target="../tags/tag2594.xml"/><Relationship Id="rId8" Type="http://schemas.openxmlformats.org/officeDocument/2006/relationships/tags" Target="../tags/tag2502.xml"/><Relationship Id="rId98" Type="http://schemas.openxmlformats.org/officeDocument/2006/relationships/tags" Target="../tags/tag2592.xml"/><Relationship Id="rId121" Type="http://schemas.openxmlformats.org/officeDocument/2006/relationships/tags" Target="../tags/tag2615.xml"/><Relationship Id="rId142" Type="http://schemas.openxmlformats.org/officeDocument/2006/relationships/tags" Target="../tags/tag2636.xml"/><Relationship Id="rId163" Type="http://schemas.openxmlformats.org/officeDocument/2006/relationships/tags" Target="../tags/tag2657.xml"/><Relationship Id="rId184" Type="http://schemas.openxmlformats.org/officeDocument/2006/relationships/tags" Target="../tags/tag2678.xml"/><Relationship Id="rId219" Type="http://schemas.openxmlformats.org/officeDocument/2006/relationships/tags" Target="../tags/tag2713.xml"/><Relationship Id="rId230" Type="http://schemas.openxmlformats.org/officeDocument/2006/relationships/tags" Target="../tags/tag2724.xml"/><Relationship Id="rId251" Type="http://schemas.openxmlformats.org/officeDocument/2006/relationships/tags" Target="../tags/tag2745.xml"/><Relationship Id="rId25" Type="http://schemas.openxmlformats.org/officeDocument/2006/relationships/tags" Target="../tags/tag2519.xml"/><Relationship Id="rId46" Type="http://schemas.openxmlformats.org/officeDocument/2006/relationships/tags" Target="../tags/tag2540.xml"/><Relationship Id="rId67" Type="http://schemas.openxmlformats.org/officeDocument/2006/relationships/tags" Target="../tags/tag2561.xml"/><Relationship Id="rId88" Type="http://schemas.openxmlformats.org/officeDocument/2006/relationships/tags" Target="../tags/tag2582.xml"/><Relationship Id="rId111" Type="http://schemas.openxmlformats.org/officeDocument/2006/relationships/tags" Target="../tags/tag2605.xml"/><Relationship Id="rId132" Type="http://schemas.openxmlformats.org/officeDocument/2006/relationships/tags" Target="../tags/tag2626.xml"/><Relationship Id="rId153" Type="http://schemas.openxmlformats.org/officeDocument/2006/relationships/tags" Target="../tags/tag2647.xml"/><Relationship Id="rId174" Type="http://schemas.openxmlformats.org/officeDocument/2006/relationships/tags" Target="../tags/tag2668.xml"/><Relationship Id="rId195" Type="http://schemas.openxmlformats.org/officeDocument/2006/relationships/tags" Target="../tags/tag2689.xml"/><Relationship Id="rId209" Type="http://schemas.openxmlformats.org/officeDocument/2006/relationships/tags" Target="../tags/tag2703.xml"/><Relationship Id="rId220" Type="http://schemas.openxmlformats.org/officeDocument/2006/relationships/tags" Target="../tags/tag2714.xml"/><Relationship Id="rId241" Type="http://schemas.openxmlformats.org/officeDocument/2006/relationships/tags" Target="../tags/tag2735.xml"/><Relationship Id="rId15" Type="http://schemas.openxmlformats.org/officeDocument/2006/relationships/tags" Target="../tags/tag2509.xml"/><Relationship Id="rId36" Type="http://schemas.openxmlformats.org/officeDocument/2006/relationships/tags" Target="../tags/tag2530.xml"/><Relationship Id="rId57" Type="http://schemas.openxmlformats.org/officeDocument/2006/relationships/tags" Target="../tags/tag2551.xml"/><Relationship Id="rId78" Type="http://schemas.openxmlformats.org/officeDocument/2006/relationships/tags" Target="../tags/tag2572.xml"/><Relationship Id="rId99" Type="http://schemas.openxmlformats.org/officeDocument/2006/relationships/tags" Target="../tags/tag2593.xml"/><Relationship Id="rId101" Type="http://schemas.openxmlformats.org/officeDocument/2006/relationships/tags" Target="../tags/tag2595.xml"/><Relationship Id="rId122" Type="http://schemas.openxmlformats.org/officeDocument/2006/relationships/tags" Target="../tags/tag2616.xml"/><Relationship Id="rId143" Type="http://schemas.openxmlformats.org/officeDocument/2006/relationships/tags" Target="../tags/tag2637.xml"/><Relationship Id="rId164" Type="http://schemas.openxmlformats.org/officeDocument/2006/relationships/tags" Target="../tags/tag2658.xml"/><Relationship Id="rId185" Type="http://schemas.openxmlformats.org/officeDocument/2006/relationships/tags" Target="../tags/tag2679.xml"/><Relationship Id="rId9" Type="http://schemas.openxmlformats.org/officeDocument/2006/relationships/tags" Target="../tags/tag2503.xml"/><Relationship Id="rId210" Type="http://schemas.openxmlformats.org/officeDocument/2006/relationships/tags" Target="../tags/tag2704.xml"/><Relationship Id="rId26" Type="http://schemas.openxmlformats.org/officeDocument/2006/relationships/tags" Target="../tags/tag2520.xml"/><Relationship Id="rId231" Type="http://schemas.openxmlformats.org/officeDocument/2006/relationships/tags" Target="../tags/tag2725.xml"/><Relationship Id="rId252" Type="http://schemas.openxmlformats.org/officeDocument/2006/relationships/tags" Target="../tags/tag2746.xml"/><Relationship Id="rId47" Type="http://schemas.openxmlformats.org/officeDocument/2006/relationships/tags" Target="../tags/tag2541.xml"/><Relationship Id="rId68" Type="http://schemas.openxmlformats.org/officeDocument/2006/relationships/tags" Target="../tags/tag2562.xml"/><Relationship Id="rId89" Type="http://schemas.openxmlformats.org/officeDocument/2006/relationships/tags" Target="../tags/tag2583.xml"/><Relationship Id="rId112" Type="http://schemas.openxmlformats.org/officeDocument/2006/relationships/tags" Target="../tags/tag2606.xml"/><Relationship Id="rId133" Type="http://schemas.openxmlformats.org/officeDocument/2006/relationships/tags" Target="../tags/tag2627.xml"/><Relationship Id="rId154" Type="http://schemas.openxmlformats.org/officeDocument/2006/relationships/tags" Target="../tags/tag2648.xml"/><Relationship Id="rId175" Type="http://schemas.openxmlformats.org/officeDocument/2006/relationships/tags" Target="../tags/tag2669.xml"/><Relationship Id="rId196" Type="http://schemas.openxmlformats.org/officeDocument/2006/relationships/tags" Target="../tags/tag2690.xml"/><Relationship Id="rId200" Type="http://schemas.openxmlformats.org/officeDocument/2006/relationships/tags" Target="../tags/tag2694.xml"/><Relationship Id="rId16" Type="http://schemas.openxmlformats.org/officeDocument/2006/relationships/tags" Target="../tags/tag2510.xml"/><Relationship Id="rId221" Type="http://schemas.openxmlformats.org/officeDocument/2006/relationships/tags" Target="../tags/tag2715.xml"/><Relationship Id="rId242" Type="http://schemas.openxmlformats.org/officeDocument/2006/relationships/tags" Target="../tags/tag2736.xml"/><Relationship Id="rId37" Type="http://schemas.openxmlformats.org/officeDocument/2006/relationships/tags" Target="../tags/tag2531.xml"/><Relationship Id="rId58" Type="http://schemas.openxmlformats.org/officeDocument/2006/relationships/tags" Target="../tags/tag2552.xml"/><Relationship Id="rId79" Type="http://schemas.openxmlformats.org/officeDocument/2006/relationships/tags" Target="../tags/tag2573.xml"/><Relationship Id="rId102" Type="http://schemas.openxmlformats.org/officeDocument/2006/relationships/tags" Target="../tags/tag2596.xml"/><Relationship Id="rId123" Type="http://schemas.openxmlformats.org/officeDocument/2006/relationships/tags" Target="../tags/tag2617.xml"/><Relationship Id="rId144" Type="http://schemas.openxmlformats.org/officeDocument/2006/relationships/tags" Target="../tags/tag2638.xml"/><Relationship Id="rId90" Type="http://schemas.openxmlformats.org/officeDocument/2006/relationships/tags" Target="../tags/tag2584.xml"/><Relationship Id="rId165" Type="http://schemas.openxmlformats.org/officeDocument/2006/relationships/tags" Target="../tags/tag2659.xml"/><Relationship Id="rId186" Type="http://schemas.openxmlformats.org/officeDocument/2006/relationships/tags" Target="../tags/tag2680.xml"/><Relationship Id="rId211" Type="http://schemas.openxmlformats.org/officeDocument/2006/relationships/tags" Target="../tags/tag2705.xml"/><Relationship Id="rId232" Type="http://schemas.openxmlformats.org/officeDocument/2006/relationships/tags" Target="../tags/tag2726.xml"/><Relationship Id="rId253" Type="http://schemas.openxmlformats.org/officeDocument/2006/relationships/tags" Target="../tags/tag2747.xml"/><Relationship Id="rId27" Type="http://schemas.openxmlformats.org/officeDocument/2006/relationships/tags" Target="../tags/tag2521.xml"/><Relationship Id="rId48" Type="http://schemas.openxmlformats.org/officeDocument/2006/relationships/tags" Target="../tags/tag2542.xml"/><Relationship Id="rId69" Type="http://schemas.openxmlformats.org/officeDocument/2006/relationships/tags" Target="../tags/tag2563.xml"/><Relationship Id="rId113" Type="http://schemas.openxmlformats.org/officeDocument/2006/relationships/tags" Target="../tags/tag2607.xml"/><Relationship Id="rId134" Type="http://schemas.openxmlformats.org/officeDocument/2006/relationships/tags" Target="../tags/tag2628.xml"/><Relationship Id="rId80" Type="http://schemas.openxmlformats.org/officeDocument/2006/relationships/tags" Target="../tags/tag2574.xml"/><Relationship Id="rId155" Type="http://schemas.openxmlformats.org/officeDocument/2006/relationships/tags" Target="../tags/tag2649.xml"/><Relationship Id="rId176" Type="http://schemas.openxmlformats.org/officeDocument/2006/relationships/tags" Target="../tags/tag2670.xml"/><Relationship Id="rId197" Type="http://schemas.openxmlformats.org/officeDocument/2006/relationships/tags" Target="../tags/tag2691.xml"/><Relationship Id="rId201" Type="http://schemas.openxmlformats.org/officeDocument/2006/relationships/tags" Target="../tags/tag2695.xml"/><Relationship Id="rId222" Type="http://schemas.openxmlformats.org/officeDocument/2006/relationships/tags" Target="../tags/tag2716.xml"/><Relationship Id="rId243" Type="http://schemas.openxmlformats.org/officeDocument/2006/relationships/tags" Target="../tags/tag2737.xml"/><Relationship Id="rId17" Type="http://schemas.openxmlformats.org/officeDocument/2006/relationships/tags" Target="../tags/tag2511.xml"/><Relationship Id="rId38" Type="http://schemas.openxmlformats.org/officeDocument/2006/relationships/tags" Target="../tags/tag2532.xml"/><Relationship Id="rId59" Type="http://schemas.openxmlformats.org/officeDocument/2006/relationships/tags" Target="../tags/tag2553.xml"/><Relationship Id="rId103" Type="http://schemas.openxmlformats.org/officeDocument/2006/relationships/tags" Target="../tags/tag2597.xml"/><Relationship Id="rId124" Type="http://schemas.openxmlformats.org/officeDocument/2006/relationships/tags" Target="../tags/tag2618.xml"/><Relationship Id="rId70" Type="http://schemas.openxmlformats.org/officeDocument/2006/relationships/tags" Target="../tags/tag2564.xml"/><Relationship Id="rId91" Type="http://schemas.openxmlformats.org/officeDocument/2006/relationships/tags" Target="../tags/tag2585.xml"/><Relationship Id="rId145" Type="http://schemas.openxmlformats.org/officeDocument/2006/relationships/tags" Target="../tags/tag2639.xml"/><Relationship Id="rId166" Type="http://schemas.openxmlformats.org/officeDocument/2006/relationships/tags" Target="../tags/tag2660.xml"/><Relationship Id="rId187" Type="http://schemas.openxmlformats.org/officeDocument/2006/relationships/tags" Target="../tags/tag2681.xml"/><Relationship Id="rId1" Type="http://schemas.openxmlformats.org/officeDocument/2006/relationships/tags" Target="../tags/tag2495.xml"/><Relationship Id="rId212" Type="http://schemas.openxmlformats.org/officeDocument/2006/relationships/tags" Target="../tags/tag2706.xml"/><Relationship Id="rId233" Type="http://schemas.openxmlformats.org/officeDocument/2006/relationships/tags" Target="../tags/tag2727.xml"/><Relationship Id="rId254" Type="http://schemas.openxmlformats.org/officeDocument/2006/relationships/tags" Target="../tags/tag2748.xml"/><Relationship Id="rId28" Type="http://schemas.openxmlformats.org/officeDocument/2006/relationships/tags" Target="../tags/tag2522.xml"/><Relationship Id="rId49" Type="http://schemas.openxmlformats.org/officeDocument/2006/relationships/tags" Target="../tags/tag2543.xml"/><Relationship Id="rId114" Type="http://schemas.openxmlformats.org/officeDocument/2006/relationships/tags" Target="../tags/tag2608.xml"/><Relationship Id="rId60" Type="http://schemas.openxmlformats.org/officeDocument/2006/relationships/tags" Target="../tags/tag2554.xml"/><Relationship Id="rId81" Type="http://schemas.openxmlformats.org/officeDocument/2006/relationships/tags" Target="../tags/tag2575.xml"/><Relationship Id="rId135" Type="http://schemas.openxmlformats.org/officeDocument/2006/relationships/tags" Target="../tags/tag2629.xml"/><Relationship Id="rId156" Type="http://schemas.openxmlformats.org/officeDocument/2006/relationships/tags" Target="../tags/tag2650.xml"/><Relationship Id="rId177" Type="http://schemas.openxmlformats.org/officeDocument/2006/relationships/tags" Target="../tags/tag2671.xml"/><Relationship Id="rId198" Type="http://schemas.openxmlformats.org/officeDocument/2006/relationships/tags" Target="../tags/tag2692.xml"/><Relationship Id="rId202" Type="http://schemas.openxmlformats.org/officeDocument/2006/relationships/tags" Target="../tags/tag2696.xml"/><Relationship Id="rId223" Type="http://schemas.openxmlformats.org/officeDocument/2006/relationships/tags" Target="../tags/tag2717.xml"/><Relationship Id="rId244" Type="http://schemas.openxmlformats.org/officeDocument/2006/relationships/tags" Target="../tags/tag2738.xml"/><Relationship Id="rId18" Type="http://schemas.openxmlformats.org/officeDocument/2006/relationships/tags" Target="../tags/tag2512.xml"/><Relationship Id="rId39" Type="http://schemas.openxmlformats.org/officeDocument/2006/relationships/tags" Target="../tags/tag2533.xml"/><Relationship Id="rId50" Type="http://schemas.openxmlformats.org/officeDocument/2006/relationships/tags" Target="../tags/tag2544.xml"/><Relationship Id="rId104" Type="http://schemas.openxmlformats.org/officeDocument/2006/relationships/tags" Target="../tags/tag2598.xml"/><Relationship Id="rId125" Type="http://schemas.openxmlformats.org/officeDocument/2006/relationships/tags" Target="../tags/tag2619.xml"/><Relationship Id="rId146" Type="http://schemas.openxmlformats.org/officeDocument/2006/relationships/tags" Target="../tags/tag2640.xml"/><Relationship Id="rId167" Type="http://schemas.openxmlformats.org/officeDocument/2006/relationships/tags" Target="../tags/tag2661.xml"/><Relationship Id="rId188" Type="http://schemas.openxmlformats.org/officeDocument/2006/relationships/tags" Target="../tags/tag2682.xml"/><Relationship Id="rId71" Type="http://schemas.openxmlformats.org/officeDocument/2006/relationships/tags" Target="../tags/tag2565.xml"/><Relationship Id="rId92" Type="http://schemas.openxmlformats.org/officeDocument/2006/relationships/tags" Target="../tags/tag2586.xml"/><Relationship Id="rId213" Type="http://schemas.openxmlformats.org/officeDocument/2006/relationships/tags" Target="../tags/tag2707.xml"/><Relationship Id="rId234" Type="http://schemas.openxmlformats.org/officeDocument/2006/relationships/tags" Target="../tags/tag2728.xml"/><Relationship Id="rId2" Type="http://schemas.openxmlformats.org/officeDocument/2006/relationships/tags" Target="../tags/tag2496.xml"/><Relationship Id="rId29" Type="http://schemas.openxmlformats.org/officeDocument/2006/relationships/tags" Target="../tags/tag2523.xml"/><Relationship Id="rId255" Type="http://schemas.openxmlformats.org/officeDocument/2006/relationships/slideLayout" Target="../slideLayouts/slideLayout1.xml"/><Relationship Id="rId40" Type="http://schemas.openxmlformats.org/officeDocument/2006/relationships/tags" Target="../tags/tag2534.xml"/><Relationship Id="rId115" Type="http://schemas.openxmlformats.org/officeDocument/2006/relationships/tags" Target="../tags/tag2609.xml"/><Relationship Id="rId136" Type="http://schemas.openxmlformats.org/officeDocument/2006/relationships/tags" Target="../tags/tag2630.xml"/><Relationship Id="rId157" Type="http://schemas.openxmlformats.org/officeDocument/2006/relationships/tags" Target="../tags/tag2651.xml"/><Relationship Id="rId178" Type="http://schemas.openxmlformats.org/officeDocument/2006/relationships/tags" Target="../tags/tag2672.xml"/><Relationship Id="rId61" Type="http://schemas.openxmlformats.org/officeDocument/2006/relationships/tags" Target="../tags/tag2555.xml"/><Relationship Id="rId82" Type="http://schemas.openxmlformats.org/officeDocument/2006/relationships/tags" Target="../tags/tag2576.xml"/><Relationship Id="rId199" Type="http://schemas.openxmlformats.org/officeDocument/2006/relationships/tags" Target="../tags/tag2693.xml"/><Relationship Id="rId203" Type="http://schemas.openxmlformats.org/officeDocument/2006/relationships/tags" Target="../tags/tag2697.xml"/><Relationship Id="rId19" Type="http://schemas.openxmlformats.org/officeDocument/2006/relationships/tags" Target="../tags/tag2513.xml"/><Relationship Id="rId224" Type="http://schemas.openxmlformats.org/officeDocument/2006/relationships/tags" Target="../tags/tag2718.xml"/><Relationship Id="rId245" Type="http://schemas.openxmlformats.org/officeDocument/2006/relationships/tags" Target="../tags/tag2739.xml"/><Relationship Id="rId30" Type="http://schemas.openxmlformats.org/officeDocument/2006/relationships/tags" Target="../tags/tag2524.xml"/><Relationship Id="rId105" Type="http://schemas.openxmlformats.org/officeDocument/2006/relationships/tags" Target="../tags/tag2599.xml"/><Relationship Id="rId126" Type="http://schemas.openxmlformats.org/officeDocument/2006/relationships/tags" Target="../tags/tag2620.xml"/><Relationship Id="rId147" Type="http://schemas.openxmlformats.org/officeDocument/2006/relationships/tags" Target="../tags/tag2641.xml"/><Relationship Id="rId168" Type="http://schemas.openxmlformats.org/officeDocument/2006/relationships/tags" Target="../tags/tag2662.xml"/><Relationship Id="rId51" Type="http://schemas.openxmlformats.org/officeDocument/2006/relationships/tags" Target="../tags/tag2545.xml"/><Relationship Id="rId72" Type="http://schemas.openxmlformats.org/officeDocument/2006/relationships/tags" Target="../tags/tag2566.xml"/><Relationship Id="rId93" Type="http://schemas.openxmlformats.org/officeDocument/2006/relationships/tags" Target="../tags/tag2587.xml"/><Relationship Id="rId189" Type="http://schemas.openxmlformats.org/officeDocument/2006/relationships/tags" Target="../tags/tag2683.xml"/><Relationship Id="rId3" Type="http://schemas.openxmlformats.org/officeDocument/2006/relationships/tags" Target="../tags/tag2497.xml"/><Relationship Id="rId214" Type="http://schemas.openxmlformats.org/officeDocument/2006/relationships/tags" Target="../tags/tag2708.xml"/><Relationship Id="rId235" Type="http://schemas.openxmlformats.org/officeDocument/2006/relationships/tags" Target="../tags/tag2729.xml"/><Relationship Id="rId116" Type="http://schemas.openxmlformats.org/officeDocument/2006/relationships/tags" Target="../tags/tag2610.xml"/><Relationship Id="rId137" Type="http://schemas.openxmlformats.org/officeDocument/2006/relationships/tags" Target="../tags/tag2631.xml"/><Relationship Id="rId158" Type="http://schemas.openxmlformats.org/officeDocument/2006/relationships/tags" Target="../tags/tag2652.xml"/><Relationship Id="rId20" Type="http://schemas.openxmlformats.org/officeDocument/2006/relationships/tags" Target="../tags/tag2514.xml"/><Relationship Id="rId41" Type="http://schemas.openxmlformats.org/officeDocument/2006/relationships/tags" Target="../tags/tag2535.xml"/><Relationship Id="rId62" Type="http://schemas.openxmlformats.org/officeDocument/2006/relationships/tags" Target="../tags/tag2556.xml"/><Relationship Id="rId83" Type="http://schemas.openxmlformats.org/officeDocument/2006/relationships/tags" Target="../tags/tag2577.xml"/><Relationship Id="rId179" Type="http://schemas.openxmlformats.org/officeDocument/2006/relationships/tags" Target="../tags/tag2673.xml"/><Relationship Id="rId190" Type="http://schemas.openxmlformats.org/officeDocument/2006/relationships/tags" Target="../tags/tag2684.xml"/><Relationship Id="rId204" Type="http://schemas.openxmlformats.org/officeDocument/2006/relationships/tags" Target="../tags/tag2698.xml"/><Relationship Id="rId225" Type="http://schemas.openxmlformats.org/officeDocument/2006/relationships/tags" Target="../tags/tag2719.xml"/><Relationship Id="rId246" Type="http://schemas.openxmlformats.org/officeDocument/2006/relationships/tags" Target="../tags/tag2740.xml"/><Relationship Id="rId106" Type="http://schemas.openxmlformats.org/officeDocument/2006/relationships/tags" Target="../tags/tag2600.xml"/><Relationship Id="rId127" Type="http://schemas.openxmlformats.org/officeDocument/2006/relationships/tags" Target="../tags/tag2621.xml"/><Relationship Id="rId10" Type="http://schemas.openxmlformats.org/officeDocument/2006/relationships/tags" Target="../tags/tag2504.xml"/><Relationship Id="rId31" Type="http://schemas.openxmlformats.org/officeDocument/2006/relationships/tags" Target="../tags/tag2525.xml"/><Relationship Id="rId52" Type="http://schemas.openxmlformats.org/officeDocument/2006/relationships/tags" Target="../tags/tag2546.xml"/><Relationship Id="rId73" Type="http://schemas.openxmlformats.org/officeDocument/2006/relationships/tags" Target="../tags/tag2567.xml"/><Relationship Id="rId94" Type="http://schemas.openxmlformats.org/officeDocument/2006/relationships/tags" Target="../tags/tag2588.xml"/><Relationship Id="rId148" Type="http://schemas.openxmlformats.org/officeDocument/2006/relationships/tags" Target="../tags/tag2642.xml"/><Relationship Id="rId169" Type="http://schemas.openxmlformats.org/officeDocument/2006/relationships/tags" Target="../tags/tag2663.xml"/><Relationship Id="rId4" Type="http://schemas.openxmlformats.org/officeDocument/2006/relationships/tags" Target="../tags/tag2498.xml"/><Relationship Id="rId180" Type="http://schemas.openxmlformats.org/officeDocument/2006/relationships/tags" Target="../tags/tag2674.xml"/><Relationship Id="rId215" Type="http://schemas.openxmlformats.org/officeDocument/2006/relationships/tags" Target="../tags/tag2709.xml"/><Relationship Id="rId236" Type="http://schemas.openxmlformats.org/officeDocument/2006/relationships/tags" Target="../tags/tag2730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2865.xml"/><Relationship Id="rId21" Type="http://schemas.openxmlformats.org/officeDocument/2006/relationships/tags" Target="../tags/tag2769.xml"/><Relationship Id="rId42" Type="http://schemas.openxmlformats.org/officeDocument/2006/relationships/tags" Target="../tags/tag2790.xml"/><Relationship Id="rId63" Type="http://schemas.openxmlformats.org/officeDocument/2006/relationships/tags" Target="../tags/tag2811.xml"/><Relationship Id="rId84" Type="http://schemas.openxmlformats.org/officeDocument/2006/relationships/tags" Target="../tags/tag2832.xml"/><Relationship Id="rId138" Type="http://schemas.openxmlformats.org/officeDocument/2006/relationships/tags" Target="../tags/tag2886.xml"/><Relationship Id="rId159" Type="http://schemas.openxmlformats.org/officeDocument/2006/relationships/tags" Target="../tags/tag2907.xml"/><Relationship Id="rId170" Type="http://schemas.openxmlformats.org/officeDocument/2006/relationships/tags" Target="../tags/tag2918.xml"/><Relationship Id="rId107" Type="http://schemas.openxmlformats.org/officeDocument/2006/relationships/tags" Target="../tags/tag2855.xml"/><Relationship Id="rId11" Type="http://schemas.openxmlformats.org/officeDocument/2006/relationships/tags" Target="../tags/tag2759.xml"/><Relationship Id="rId32" Type="http://schemas.openxmlformats.org/officeDocument/2006/relationships/tags" Target="../tags/tag2780.xml"/><Relationship Id="rId53" Type="http://schemas.openxmlformats.org/officeDocument/2006/relationships/tags" Target="../tags/tag2801.xml"/><Relationship Id="rId74" Type="http://schemas.openxmlformats.org/officeDocument/2006/relationships/tags" Target="../tags/tag2822.xml"/><Relationship Id="rId128" Type="http://schemas.openxmlformats.org/officeDocument/2006/relationships/tags" Target="../tags/tag2876.xml"/><Relationship Id="rId149" Type="http://schemas.openxmlformats.org/officeDocument/2006/relationships/tags" Target="../tags/tag2897.xml"/><Relationship Id="rId5" Type="http://schemas.openxmlformats.org/officeDocument/2006/relationships/tags" Target="../tags/tag2753.xml"/><Relationship Id="rId95" Type="http://schemas.openxmlformats.org/officeDocument/2006/relationships/tags" Target="../tags/tag2843.xml"/><Relationship Id="rId160" Type="http://schemas.openxmlformats.org/officeDocument/2006/relationships/tags" Target="../tags/tag2908.xml"/><Relationship Id="rId22" Type="http://schemas.openxmlformats.org/officeDocument/2006/relationships/tags" Target="../tags/tag2770.xml"/><Relationship Id="rId43" Type="http://schemas.openxmlformats.org/officeDocument/2006/relationships/tags" Target="../tags/tag2791.xml"/><Relationship Id="rId64" Type="http://schemas.openxmlformats.org/officeDocument/2006/relationships/tags" Target="../tags/tag2812.xml"/><Relationship Id="rId118" Type="http://schemas.openxmlformats.org/officeDocument/2006/relationships/tags" Target="../tags/tag2866.xml"/><Relationship Id="rId139" Type="http://schemas.openxmlformats.org/officeDocument/2006/relationships/tags" Target="../tags/tag2887.xml"/><Relationship Id="rId85" Type="http://schemas.openxmlformats.org/officeDocument/2006/relationships/tags" Target="../tags/tag2833.xml"/><Relationship Id="rId150" Type="http://schemas.openxmlformats.org/officeDocument/2006/relationships/tags" Target="../tags/tag2898.xml"/><Relationship Id="rId171" Type="http://schemas.openxmlformats.org/officeDocument/2006/relationships/tags" Target="../tags/tag2919.xml"/><Relationship Id="rId12" Type="http://schemas.openxmlformats.org/officeDocument/2006/relationships/tags" Target="../tags/tag2760.xml"/><Relationship Id="rId33" Type="http://schemas.openxmlformats.org/officeDocument/2006/relationships/tags" Target="../tags/tag2781.xml"/><Relationship Id="rId108" Type="http://schemas.openxmlformats.org/officeDocument/2006/relationships/tags" Target="../tags/tag2856.xml"/><Relationship Id="rId129" Type="http://schemas.openxmlformats.org/officeDocument/2006/relationships/tags" Target="../tags/tag2877.xml"/><Relationship Id="rId54" Type="http://schemas.openxmlformats.org/officeDocument/2006/relationships/tags" Target="../tags/tag2802.xml"/><Relationship Id="rId75" Type="http://schemas.openxmlformats.org/officeDocument/2006/relationships/tags" Target="../tags/tag2823.xml"/><Relationship Id="rId96" Type="http://schemas.openxmlformats.org/officeDocument/2006/relationships/tags" Target="../tags/tag2844.xml"/><Relationship Id="rId140" Type="http://schemas.openxmlformats.org/officeDocument/2006/relationships/tags" Target="../tags/tag2888.xml"/><Relationship Id="rId161" Type="http://schemas.openxmlformats.org/officeDocument/2006/relationships/tags" Target="../tags/tag2909.xml"/><Relationship Id="rId6" Type="http://schemas.openxmlformats.org/officeDocument/2006/relationships/tags" Target="../tags/tag2754.xml"/><Relationship Id="rId23" Type="http://schemas.openxmlformats.org/officeDocument/2006/relationships/tags" Target="../tags/tag2771.xml"/><Relationship Id="rId28" Type="http://schemas.openxmlformats.org/officeDocument/2006/relationships/tags" Target="../tags/tag2776.xml"/><Relationship Id="rId49" Type="http://schemas.openxmlformats.org/officeDocument/2006/relationships/tags" Target="../tags/tag2797.xml"/><Relationship Id="rId114" Type="http://schemas.openxmlformats.org/officeDocument/2006/relationships/tags" Target="../tags/tag2862.xml"/><Relationship Id="rId119" Type="http://schemas.openxmlformats.org/officeDocument/2006/relationships/tags" Target="../tags/tag2867.xml"/><Relationship Id="rId44" Type="http://schemas.openxmlformats.org/officeDocument/2006/relationships/tags" Target="../tags/tag2792.xml"/><Relationship Id="rId60" Type="http://schemas.openxmlformats.org/officeDocument/2006/relationships/tags" Target="../tags/tag2808.xml"/><Relationship Id="rId65" Type="http://schemas.openxmlformats.org/officeDocument/2006/relationships/tags" Target="../tags/tag2813.xml"/><Relationship Id="rId81" Type="http://schemas.openxmlformats.org/officeDocument/2006/relationships/tags" Target="../tags/tag2829.xml"/><Relationship Id="rId86" Type="http://schemas.openxmlformats.org/officeDocument/2006/relationships/tags" Target="../tags/tag2834.xml"/><Relationship Id="rId130" Type="http://schemas.openxmlformats.org/officeDocument/2006/relationships/tags" Target="../tags/tag2878.xml"/><Relationship Id="rId135" Type="http://schemas.openxmlformats.org/officeDocument/2006/relationships/tags" Target="../tags/tag2883.xml"/><Relationship Id="rId151" Type="http://schemas.openxmlformats.org/officeDocument/2006/relationships/tags" Target="../tags/tag2899.xml"/><Relationship Id="rId156" Type="http://schemas.openxmlformats.org/officeDocument/2006/relationships/tags" Target="../tags/tag2904.xml"/><Relationship Id="rId177" Type="http://schemas.openxmlformats.org/officeDocument/2006/relationships/slideLayout" Target="../slideLayouts/slideLayout1.xml"/><Relationship Id="rId172" Type="http://schemas.openxmlformats.org/officeDocument/2006/relationships/tags" Target="../tags/tag2920.xml"/><Relationship Id="rId13" Type="http://schemas.openxmlformats.org/officeDocument/2006/relationships/tags" Target="../tags/tag2761.xml"/><Relationship Id="rId18" Type="http://schemas.openxmlformats.org/officeDocument/2006/relationships/tags" Target="../tags/tag2766.xml"/><Relationship Id="rId39" Type="http://schemas.openxmlformats.org/officeDocument/2006/relationships/tags" Target="../tags/tag2787.xml"/><Relationship Id="rId109" Type="http://schemas.openxmlformats.org/officeDocument/2006/relationships/tags" Target="../tags/tag2857.xml"/><Relationship Id="rId34" Type="http://schemas.openxmlformats.org/officeDocument/2006/relationships/tags" Target="../tags/tag2782.xml"/><Relationship Id="rId50" Type="http://schemas.openxmlformats.org/officeDocument/2006/relationships/tags" Target="../tags/tag2798.xml"/><Relationship Id="rId55" Type="http://schemas.openxmlformats.org/officeDocument/2006/relationships/tags" Target="../tags/tag2803.xml"/><Relationship Id="rId76" Type="http://schemas.openxmlformats.org/officeDocument/2006/relationships/tags" Target="../tags/tag2824.xml"/><Relationship Id="rId97" Type="http://schemas.openxmlformats.org/officeDocument/2006/relationships/tags" Target="../tags/tag2845.xml"/><Relationship Id="rId104" Type="http://schemas.openxmlformats.org/officeDocument/2006/relationships/tags" Target="../tags/tag2852.xml"/><Relationship Id="rId120" Type="http://schemas.openxmlformats.org/officeDocument/2006/relationships/tags" Target="../tags/tag2868.xml"/><Relationship Id="rId125" Type="http://schemas.openxmlformats.org/officeDocument/2006/relationships/tags" Target="../tags/tag2873.xml"/><Relationship Id="rId141" Type="http://schemas.openxmlformats.org/officeDocument/2006/relationships/tags" Target="../tags/tag2889.xml"/><Relationship Id="rId146" Type="http://schemas.openxmlformats.org/officeDocument/2006/relationships/tags" Target="../tags/tag2894.xml"/><Relationship Id="rId167" Type="http://schemas.openxmlformats.org/officeDocument/2006/relationships/tags" Target="../tags/tag2915.xml"/><Relationship Id="rId7" Type="http://schemas.openxmlformats.org/officeDocument/2006/relationships/tags" Target="../tags/tag2755.xml"/><Relationship Id="rId71" Type="http://schemas.openxmlformats.org/officeDocument/2006/relationships/tags" Target="../tags/tag2819.xml"/><Relationship Id="rId92" Type="http://schemas.openxmlformats.org/officeDocument/2006/relationships/tags" Target="../tags/tag2840.xml"/><Relationship Id="rId162" Type="http://schemas.openxmlformats.org/officeDocument/2006/relationships/tags" Target="../tags/tag2910.xml"/><Relationship Id="rId2" Type="http://schemas.openxmlformats.org/officeDocument/2006/relationships/tags" Target="../tags/tag2750.xml"/><Relationship Id="rId29" Type="http://schemas.openxmlformats.org/officeDocument/2006/relationships/tags" Target="../tags/tag2777.xml"/><Relationship Id="rId24" Type="http://schemas.openxmlformats.org/officeDocument/2006/relationships/tags" Target="../tags/tag2772.xml"/><Relationship Id="rId40" Type="http://schemas.openxmlformats.org/officeDocument/2006/relationships/tags" Target="../tags/tag2788.xml"/><Relationship Id="rId45" Type="http://schemas.openxmlformats.org/officeDocument/2006/relationships/tags" Target="../tags/tag2793.xml"/><Relationship Id="rId66" Type="http://schemas.openxmlformats.org/officeDocument/2006/relationships/tags" Target="../tags/tag2814.xml"/><Relationship Id="rId87" Type="http://schemas.openxmlformats.org/officeDocument/2006/relationships/tags" Target="../tags/tag2835.xml"/><Relationship Id="rId110" Type="http://schemas.openxmlformats.org/officeDocument/2006/relationships/tags" Target="../tags/tag2858.xml"/><Relationship Id="rId115" Type="http://schemas.openxmlformats.org/officeDocument/2006/relationships/tags" Target="../tags/tag2863.xml"/><Relationship Id="rId131" Type="http://schemas.openxmlformats.org/officeDocument/2006/relationships/tags" Target="../tags/tag2879.xml"/><Relationship Id="rId136" Type="http://schemas.openxmlformats.org/officeDocument/2006/relationships/tags" Target="../tags/tag2884.xml"/><Relationship Id="rId157" Type="http://schemas.openxmlformats.org/officeDocument/2006/relationships/tags" Target="../tags/tag2905.xml"/><Relationship Id="rId61" Type="http://schemas.openxmlformats.org/officeDocument/2006/relationships/tags" Target="../tags/tag2809.xml"/><Relationship Id="rId82" Type="http://schemas.openxmlformats.org/officeDocument/2006/relationships/tags" Target="../tags/tag2830.xml"/><Relationship Id="rId152" Type="http://schemas.openxmlformats.org/officeDocument/2006/relationships/tags" Target="../tags/tag2900.xml"/><Relationship Id="rId173" Type="http://schemas.openxmlformats.org/officeDocument/2006/relationships/tags" Target="../tags/tag2921.xml"/><Relationship Id="rId19" Type="http://schemas.openxmlformats.org/officeDocument/2006/relationships/tags" Target="../tags/tag2767.xml"/><Relationship Id="rId14" Type="http://schemas.openxmlformats.org/officeDocument/2006/relationships/tags" Target="../tags/tag2762.xml"/><Relationship Id="rId30" Type="http://schemas.openxmlformats.org/officeDocument/2006/relationships/tags" Target="../tags/tag2778.xml"/><Relationship Id="rId35" Type="http://schemas.openxmlformats.org/officeDocument/2006/relationships/tags" Target="../tags/tag2783.xml"/><Relationship Id="rId56" Type="http://schemas.openxmlformats.org/officeDocument/2006/relationships/tags" Target="../tags/tag2804.xml"/><Relationship Id="rId77" Type="http://schemas.openxmlformats.org/officeDocument/2006/relationships/tags" Target="../tags/tag2825.xml"/><Relationship Id="rId100" Type="http://schemas.openxmlformats.org/officeDocument/2006/relationships/tags" Target="../tags/tag2848.xml"/><Relationship Id="rId105" Type="http://schemas.openxmlformats.org/officeDocument/2006/relationships/tags" Target="../tags/tag2853.xml"/><Relationship Id="rId126" Type="http://schemas.openxmlformats.org/officeDocument/2006/relationships/tags" Target="../tags/tag2874.xml"/><Relationship Id="rId147" Type="http://schemas.openxmlformats.org/officeDocument/2006/relationships/tags" Target="../tags/tag2895.xml"/><Relationship Id="rId168" Type="http://schemas.openxmlformats.org/officeDocument/2006/relationships/tags" Target="../tags/tag2916.xml"/><Relationship Id="rId8" Type="http://schemas.openxmlformats.org/officeDocument/2006/relationships/tags" Target="../tags/tag2756.xml"/><Relationship Id="rId51" Type="http://schemas.openxmlformats.org/officeDocument/2006/relationships/tags" Target="../tags/tag2799.xml"/><Relationship Id="rId72" Type="http://schemas.openxmlformats.org/officeDocument/2006/relationships/tags" Target="../tags/tag2820.xml"/><Relationship Id="rId93" Type="http://schemas.openxmlformats.org/officeDocument/2006/relationships/tags" Target="../tags/tag2841.xml"/><Relationship Id="rId98" Type="http://schemas.openxmlformats.org/officeDocument/2006/relationships/tags" Target="../tags/tag2846.xml"/><Relationship Id="rId121" Type="http://schemas.openxmlformats.org/officeDocument/2006/relationships/tags" Target="../tags/tag2869.xml"/><Relationship Id="rId142" Type="http://schemas.openxmlformats.org/officeDocument/2006/relationships/tags" Target="../tags/tag2890.xml"/><Relationship Id="rId163" Type="http://schemas.openxmlformats.org/officeDocument/2006/relationships/tags" Target="../tags/tag2911.xml"/><Relationship Id="rId3" Type="http://schemas.openxmlformats.org/officeDocument/2006/relationships/tags" Target="../tags/tag2751.xml"/><Relationship Id="rId25" Type="http://schemas.openxmlformats.org/officeDocument/2006/relationships/tags" Target="../tags/tag2773.xml"/><Relationship Id="rId46" Type="http://schemas.openxmlformats.org/officeDocument/2006/relationships/tags" Target="../tags/tag2794.xml"/><Relationship Id="rId67" Type="http://schemas.openxmlformats.org/officeDocument/2006/relationships/tags" Target="../tags/tag2815.xml"/><Relationship Id="rId116" Type="http://schemas.openxmlformats.org/officeDocument/2006/relationships/tags" Target="../tags/tag2864.xml"/><Relationship Id="rId137" Type="http://schemas.openxmlformats.org/officeDocument/2006/relationships/tags" Target="../tags/tag2885.xml"/><Relationship Id="rId158" Type="http://schemas.openxmlformats.org/officeDocument/2006/relationships/tags" Target="../tags/tag2906.xml"/><Relationship Id="rId20" Type="http://schemas.openxmlformats.org/officeDocument/2006/relationships/tags" Target="../tags/tag2768.xml"/><Relationship Id="rId41" Type="http://schemas.openxmlformats.org/officeDocument/2006/relationships/tags" Target="../tags/tag2789.xml"/><Relationship Id="rId62" Type="http://schemas.openxmlformats.org/officeDocument/2006/relationships/tags" Target="../tags/tag2810.xml"/><Relationship Id="rId83" Type="http://schemas.openxmlformats.org/officeDocument/2006/relationships/tags" Target="../tags/tag2831.xml"/><Relationship Id="rId88" Type="http://schemas.openxmlformats.org/officeDocument/2006/relationships/tags" Target="../tags/tag2836.xml"/><Relationship Id="rId111" Type="http://schemas.openxmlformats.org/officeDocument/2006/relationships/tags" Target="../tags/tag2859.xml"/><Relationship Id="rId132" Type="http://schemas.openxmlformats.org/officeDocument/2006/relationships/tags" Target="../tags/tag2880.xml"/><Relationship Id="rId153" Type="http://schemas.openxmlformats.org/officeDocument/2006/relationships/tags" Target="../tags/tag2901.xml"/><Relationship Id="rId174" Type="http://schemas.openxmlformats.org/officeDocument/2006/relationships/tags" Target="../tags/tag2922.xml"/><Relationship Id="rId15" Type="http://schemas.openxmlformats.org/officeDocument/2006/relationships/tags" Target="../tags/tag2763.xml"/><Relationship Id="rId36" Type="http://schemas.openxmlformats.org/officeDocument/2006/relationships/tags" Target="../tags/tag2784.xml"/><Relationship Id="rId57" Type="http://schemas.openxmlformats.org/officeDocument/2006/relationships/tags" Target="../tags/tag2805.xml"/><Relationship Id="rId106" Type="http://schemas.openxmlformats.org/officeDocument/2006/relationships/tags" Target="../tags/tag2854.xml"/><Relationship Id="rId127" Type="http://schemas.openxmlformats.org/officeDocument/2006/relationships/tags" Target="../tags/tag2875.xml"/><Relationship Id="rId10" Type="http://schemas.openxmlformats.org/officeDocument/2006/relationships/tags" Target="../tags/tag2758.xml"/><Relationship Id="rId31" Type="http://schemas.openxmlformats.org/officeDocument/2006/relationships/tags" Target="../tags/tag2779.xml"/><Relationship Id="rId52" Type="http://schemas.openxmlformats.org/officeDocument/2006/relationships/tags" Target="../tags/tag2800.xml"/><Relationship Id="rId73" Type="http://schemas.openxmlformats.org/officeDocument/2006/relationships/tags" Target="../tags/tag2821.xml"/><Relationship Id="rId78" Type="http://schemas.openxmlformats.org/officeDocument/2006/relationships/tags" Target="../tags/tag2826.xml"/><Relationship Id="rId94" Type="http://schemas.openxmlformats.org/officeDocument/2006/relationships/tags" Target="../tags/tag2842.xml"/><Relationship Id="rId99" Type="http://schemas.openxmlformats.org/officeDocument/2006/relationships/tags" Target="../tags/tag2847.xml"/><Relationship Id="rId101" Type="http://schemas.openxmlformats.org/officeDocument/2006/relationships/tags" Target="../tags/tag2849.xml"/><Relationship Id="rId122" Type="http://schemas.openxmlformats.org/officeDocument/2006/relationships/tags" Target="../tags/tag2870.xml"/><Relationship Id="rId143" Type="http://schemas.openxmlformats.org/officeDocument/2006/relationships/tags" Target="../tags/tag2891.xml"/><Relationship Id="rId148" Type="http://schemas.openxmlformats.org/officeDocument/2006/relationships/tags" Target="../tags/tag2896.xml"/><Relationship Id="rId164" Type="http://schemas.openxmlformats.org/officeDocument/2006/relationships/tags" Target="../tags/tag2912.xml"/><Relationship Id="rId169" Type="http://schemas.openxmlformats.org/officeDocument/2006/relationships/tags" Target="../tags/tag2917.xml"/><Relationship Id="rId4" Type="http://schemas.openxmlformats.org/officeDocument/2006/relationships/tags" Target="../tags/tag2752.xml"/><Relationship Id="rId9" Type="http://schemas.openxmlformats.org/officeDocument/2006/relationships/tags" Target="../tags/tag2757.xml"/><Relationship Id="rId26" Type="http://schemas.openxmlformats.org/officeDocument/2006/relationships/tags" Target="../tags/tag2774.xml"/><Relationship Id="rId47" Type="http://schemas.openxmlformats.org/officeDocument/2006/relationships/tags" Target="../tags/tag2795.xml"/><Relationship Id="rId68" Type="http://schemas.openxmlformats.org/officeDocument/2006/relationships/tags" Target="../tags/tag2816.xml"/><Relationship Id="rId89" Type="http://schemas.openxmlformats.org/officeDocument/2006/relationships/tags" Target="../tags/tag2837.xml"/><Relationship Id="rId112" Type="http://schemas.openxmlformats.org/officeDocument/2006/relationships/tags" Target="../tags/tag2860.xml"/><Relationship Id="rId133" Type="http://schemas.openxmlformats.org/officeDocument/2006/relationships/tags" Target="../tags/tag2881.xml"/><Relationship Id="rId154" Type="http://schemas.openxmlformats.org/officeDocument/2006/relationships/tags" Target="../tags/tag2902.xml"/><Relationship Id="rId175" Type="http://schemas.openxmlformats.org/officeDocument/2006/relationships/tags" Target="../tags/tag2923.xml"/><Relationship Id="rId16" Type="http://schemas.openxmlformats.org/officeDocument/2006/relationships/tags" Target="../tags/tag2764.xml"/><Relationship Id="rId37" Type="http://schemas.openxmlformats.org/officeDocument/2006/relationships/tags" Target="../tags/tag2785.xml"/><Relationship Id="rId58" Type="http://schemas.openxmlformats.org/officeDocument/2006/relationships/tags" Target="../tags/tag2806.xml"/><Relationship Id="rId79" Type="http://schemas.openxmlformats.org/officeDocument/2006/relationships/tags" Target="../tags/tag2827.xml"/><Relationship Id="rId102" Type="http://schemas.openxmlformats.org/officeDocument/2006/relationships/tags" Target="../tags/tag2850.xml"/><Relationship Id="rId123" Type="http://schemas.openxmlformats.org/officeDocument/2006/relationships/tags" Target="../tags/tag2871.xml"/><Relationship Id="rId144" Type="http://schemas.openxmlformats.org/officeDocument/2006/relationships/tags" Target="../tags/tag2892.xml"/><Relationship Id="rId90" Type="http://schemas.openxmlformats.org/officeDocument/2006/relationships/tags" Target="../tags/tag2838.xml"/><Relationship Id="rId165" Type="http://schemas.openxmlformats.org/officeDocument/2006/relationships/tags" Target="../tags/tag2913.xml"/><Relationship Id="rId27" Type="http://schemas.openxmlformats.org/officeDocument/2006/relationships/tags" Target="../tags/tag2775.xml"/><Relationship Id="rId48" Type="http://schemas.openxmlformats.org/officeDocument/2006/relationships/tags" Target="../tags/tag2796.xml"/><Relationship Id="rId69" Type="http://schemas.openxmlformats.org/officeDocument/2006/relationships/tags" Target="../tags/tag2817.xml"/><Relationship Id="rId113" Type="http://schemas.openxmlformats.org/officeDocument/2006/relationships/tags" Target="../tags/tag2861.xml"/><Relationship Id="rId134" Type="http://schemas.openxmlformats.org/officeDocument/2006/relationships/tags" Target="../tags/tag2882.xml"/><Relationship Id="rId80" Type="http://schemas.openxmlformats.org/officeDocument/2006/relationships/tags" Target="../tags/tag2828.xml"/><Relationship Id="rId155" Type="http://schemas.openxmlformats.org/officeDocument/2006/relationships/tags" Target="../tags/tag2903.xml"/><Relationship Id="rId176" Type="http://schemas.openxmlformats.org/officeDocument/2006/relationships/tags" Target="../tags/tag2924.xml"/><Relationship Id="rId17" Type="http://schemas.openxmlformats.org/officeDocument/2006/relationships/tags" Target="../tags/tag2765.xml"/><Relationship Id="rId38" Type="http://schemas.openxmlformats.org/officeDocument/2006/relationships/tags" Target="../tags/tag2786.xml"/><Relationship Id="rId59" Type="http://schemas.openxmlformats.org/officeDocument/2006/relationships/tags" Target="../tags/tag2807.xml"/><Relationship Id="rId103" Type="http://schemas.openxmlformats.org/officeDocument/2006/relationships/tags" Target="../tags/tag2851.xml"/><Relationship Id="rId124" Type="http://schemas.openxmlformats.org/officeDocument/2006/relationships/tags" Target="../tags/tag2872.xml"/><Relationship Id="rId70" Type="http://schemas.openxmlformats.org/officeDocument/2006/relationships/tags" Target="../tags/tag2818.xml"/><Relationship Id="rId91" Type="http://schemas.openxmlformats.org/officeDocument/2006/relationships/tags" Target="../tags/tag2839.xml"/><Relationship Id="rId145" Type="http://schemas.openxmlformats.org/officeDocument/2006/relationships/tags" Target="../tags/tag2893.xml"/><Relationship Id="rId166" Type="http://schemas.openxmlformats.org/officeDocument/2006/relationships/tags" Target="../tags/tag2914.xml"/><Relationship Id="rId1" Type="http://schemas.openxmlformats.org/officeDocument/2006/relationships/tags" Target="../tags/tag2749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950.xml"/><Relationship Id="rId21" Type="http://schemas.openxmlformats.org/officeDocument/2006/relationships/tags" Target="../tags/tag2945.xml"/><Relationship Id="rId42" Type="http://schemas.openxmlformats.org/officeDocument/2006/relationships/tags" Target="../tags/tag2966.xml"/><Relationship Id="rId47" Type="http://schemas.openxmlformats.org/officeDocument/2006/relationships/tags" Target="../tags/tag2971.xml"/><Relationship Id="rId63" Type="http://schemas.openxmlformats.org/officeDocument/2006/relationships/tags" Target="../tags/tag2987.xml"/><Relationship Id="rId68" Type="http://schemas.openxmlformats.org/officeDocument/2006/relationships/tags" Target="../tags/tag2992.xml"/><Relationship Id="rId84" Type="http://schemas.openxmlformats.org/officeDocument/2006/relationships/tags" Target="../tags/tag3008.xml"/><Relationship Id="rId89" Type="http://schemas.openxmlformats.org/officeDocument/2006/relationships/tags" Target="../tags/tag3013.xml"/><Relationship Id="rId16" Type="http://schemas.openxmlformats.org/officeDocument/2006/relationships/tags" Target="../tags/tag2940.xml"/><Relationship Id="rId11" Type="http://schemas.openxmlformats.org/officeDocument/2006/relationships/tags" Target="../tags/tag2935.xml"/><Relationship Id="rId32" Type="http://schemas.openxmlformats.org/officeDocument/2006/relationships/tags" Target="../tags/tag2956.xml"/><Relationship Id="rId37" Type="http://schemas.openxmlformats.org/officeDocument/2006/relationships/tags" Target="../tags/tag2961.xml"/><Relationship Id="rId53" Type="http://schemas.openxmlformats.org/officeDocument/2006/relationships/tags" Target="../tags/tag2977.xml"/><Relationship Id="rId58" Type="http://schemas.openxmlformats.org/officeDocument/2006/relationships/tags" Target="../tags/tag2982.xml"/><Relationship Id="rId74" Type="http://schemas.openxmlformats.org/officeDocument/2006/relationships/tags" Target="../tags/tag2998.xml"/><Relationship Id="rId79" Type="http://schemas.openxmlformats.org/officeDocument/2006/relationships/tags" Target="../tags/tag3003.xml"/><Relationship Id="rId5" Type="http://schemas.openxmlformats.org/officeDocument/2006/relationships/tags" Target="../tags/tag2929.xml"/><Relationship Id="rId90" Type="http://schemas.openxmlformats.org/officeDocument/2006/relationships/tags" Target="../tags/tag3014.xml"/><Relationship Id="rId14" Type="http://schemas.openxmlformats.org/officeDocument/2006/relationships/tags" Target="../tags/tag2938.xml"/><Relationship Id="rId22" Type="http://schemas.openxmlformats.org/officeDocument/2006/relationships/tags" Target="../tags/tag2946.xml"/><Relationship Id="rId27" Type="http://schemas.openxmlformats.org/officeDocument/2006/relationships/tags" Target="../tags/tag2951.xml"/><Relationship Id="rId30" Type="http://schemas.openxmlformats.org/officeDocument/2006/relationships/tags" Target="../tags/tag2954.xml"/><Relationship Id="rId35" Type="http://schemas.openxmlformats.org/officeDocument/2006/relationships/tags" Target="../tags/tag2959.xml"/><Relationship Id="rId43" Type="http://schemas.openxmlformats.org/officeDocument/2006/relationships/tags" Target="../tags/tag2967.xml"/><Relationship Id="rId48" Type="http://schemas.openxmlformats.org/officeDocument/2006/relationships/tags" Target="../tags/tag2972.xml"/><Relationship Id="rId56" Type="http://schemas.openxmlformats.org/officeDocument/2006/relationships/tags" Target="../tags/tag2980.xml"/><Relationship Id="rId64" Type="http://schemas.openxmlformats.org/officeDocument/2006/relationships/tags" Target="../tags/tag2988.xml"/><Relationship Id="rId69" Type="http://schemas.openxmlformats.org/officeDocument/2006/relationships/tags" Target="../tags/tag2993.xml"/><Relationship Id="rId77" Type="http://schemas.openxmlformats.org/officeDocument/2006/relationships/tags" Target="../tags/tag3001.xml"/><Relationship Id="rId8" Type="http://schemas.openxmlformats.org/officeDocument/2006/relationships/tags" Target="../tags/tag2932.xml"/><Relationship Id="rId51" Type="http://schemas.openxmlformats.org/officeDocument/2006/relationships/tags" Target="../tags/tag2975.xml"/><Relationship Id="rId72" Type="http://schemas.openxmlformats.org/officeDocument/2006/relationships/tags" Target="../tags/tag2996.xml"/><Relationship Id="rId80" Type="http://schemas.openxmlformats.org/officeDocument/2006/relationships/tags" Target="../tags/tag3004.xml"/><Relationship Id="rId85" Type="http://schemas.openxmlformats.org/officeDocument/2006/relationships/tags" Target="../tags/tag3009.xml"/><Relationship Id="rId3" Type="http://schemas.openxmlformats.org/officeDocument/2006/relationships/tags" Target="../tags/tag2927.xml"/><Relationship Id="rId12" Type="http://schemas.openxmlformats.org/officeDocument/2006/relationships/tags" Target="../tags/tag2936.xml"/><Relationship Id="rId17" Type="http://schemas.openxmlformats.org/officeDocument/2006/relationships/tags" Target="../tags/tag2941.xml"/><Relationship Id="rId25" Type="http://schemas.openxmlformats.org/officeDocument/2006/relationships/tags" Target="../tags/tag2949.xml"/><Relationship Id="rId33" Type="http://schemas.openxmlformats.org/officeDocument/2006/relationships/tags" Target="../tags/tag2957.xml"/><Relationship Id="rId38" Type="http://schemas.openxmlformats.org/officeDocument/2006/relationships/tags" Target="../tags/tag2962.xml"/><Relationship Id="rId46" Type="http://schemas.openxmlformats.org/officeDocument/2006/relationships/tags" Target="../tags/tag2970.xml"/><Relationship Id="rId59" Type="http://schemas.openxmlformats.org/officeDocument/2006/relationships/tags" Target="../tags/tag2983.xml"/><Relationship Id="rId67" Type="http://schemas.openxmlformats.org/officeDocument/2006/relationships/tags" Target="../tags/tag2991.xml"/><Relationship Id="rId20" Type="http://schemas.openxmlformats.org/officeDocument/2006/relationships/tags" Target="../tags/tag2944.xml"/><Relationship Id="rId41" Type="http://schemas.openxmlformats.org/officeDocument/2006/relationships/tags" Target="../tags/tag2965.xml"/><Relationship Id="rId54" Type="http://schemas.openxmlformats.org/officeDocument/2006/relationships/tags" Target="../tags/tag2978.xml"/><Relationship Id="rId62" Type="http://schemas.openxmlformats.org/officeDocument/2006/relationships/tags" Target="../tags/tag2986.xml"/><Relationship Id="rId70" Type="http://schemas.openxmlformats.org/officeDocument/2006/relationships/tags" Target="../tags/tag2994.xml"/><Relationship Id="rId75" Type="http://schemas.openxmlformats.org/officeDocument/2006/relationships/tags" Target="../tags/tag2999.xml"/><Relationship Id="rId83" Type="http://schemas.openxmlformats.org/officeDocument/2006/relationships/tags" Target="../tags/tag3007.xml"/><Relationship Id="rId88" Type="http://schemas.openxmlformats.org/officeDocument/2006/relationships/tags" Target="../tags/tag3012.xml"/><Relationship Id="rId91" Type="http://schemas.openxmlformats.org/officeDocument/2006/relationships/tags" Target="../tags/tag3015.xml"/><Relationship Id="rId1" Type="http://schemas.openxmlformats.org/officeDocument/2006/relationships/tags" Target="../tags/tag2925.xml"/><Relationship Id="rId6" Type="http://schemas.openxmlformats.org/officeDocument/2006/relationships/tags" Target="../tags/tag2930.xml"/><Relationship Id="rId15" Type="http://schemas.openxmlformats.org/officeDocument/2006/relationships/tags" Target="../tags/tag2939.xml"/><Relationship Id="rId23" Type="http://schemas.openxmlformats.org/officeDocument/2006/relationships/tags" Target="../tags/tag2947.xml"/><Relationship Id="rId28" Type="http://schemas.openxmlformats.org/officeDocument/2006/relationships/tags" Target="../tags/tag2952.xml"/><Relationship Id="rId36" Type="http://schemas.openxmlformats.org/officeDocument/2006/relationships/tags" Target="../tags/tag2960.xml"/><Relationship Id="rId49" Type="http://schemas.openxmlformats.org/officeDocument/2006/relationships/tags" Target="../tags/tag2973.xml"/><Relationship Id="rId57" Type="http://schemas.openxmlformats.org/officeDocument/2006/relationships/tags" Target="../tags/tag2981.xml"/><Relationship Id="rId10" Type="http://schemas.openxmlformats.org/officeDocument/2006/relationships/tags" Target="../tags/tag2934.xml"/><Relationship Id="rId31" Type="http://schemas.openxmlformats.org/officeDocument/2006/relationships/tags" Target="../tags/tag2955.xml"/><Relationship Id="rId44" Type="http://schemas.openxmlformats.org/officeDocument/2006/relationships/tags" Target="../tags/tag2968.xml"/><Relationship Id="rId52" Type="http://schemas.openxmlformats.org/officeDocument/2006/relationships/tags" Target="../tags/tag2976.xml"/><Relationship Id="rId60" Type="http://schemas.openxmlformats.org/officeDocument/2006/relationships/tags" Target="../tags/tag2984.xml"/><Relationship Id="rId65" Type="http://schemas.openxmlformats.org/officeDocument/2006/relationships/tags" Target="../tags/tag2989.xml"/><Relationship Id="rId73" Type="http://schemas.openxmlformats.org/officeDocument/2006/relationships/tags" Target="../tags/tag2997.xml"/><Relationship Id="rId78" Type="http://schemas.openxmlformats.org/officeDocument/2006/relationships/tags" Target="../tags/tag3002.xml"/><Relationship Id="rId81" Type="http://schemas.openxmlformats.org/officeDocument/2006/relationships/tags" Target="../tags/tag3005.xml"/><Relationship Id="rId86" Type="http://schemas.openxmlformats.org/officeDocument/2006/relationships/tags" Target="../tags/tag3010.xml"/><Relationship Id="rId4" Type="http://schemas.openxmlformats.org/officeDocument/2006/relationships/tags" Target="../tags/tag2928.xml"/><Relationship Id="rId9" Type="http://schemas.openxmlformats.org/officeDocument/2006/relationships/tags" Target="../tags/tag2933.xml"/><Relationship Id="rId13" Type="http://schemas.openxmlformats.org/officeDocument/2006/relationships/tags" Target="../tags/tag2937.xml"/><Relationship Id="rId18" Type="http://schemas.openxmlformats.org/officeDocument/2006/relationships/tags" Target="../tags/tag2942.xml"/><Relationship Id="rId39" Type="http://schemas.openxmlformats.org/officeDocument/2006/relationships/tags" Target="../tags/tag2963.xml"/><Relationship Id="rId34" Type="http://schemas.openxmlformats.org/officeDocument/2006/relationships/tags" Target="../tags/tag2958.xml"/><Relationship Id="rId50" Type="http://schemas.openxmlformats.org/officeDocument/2006/relationships/tags" Target="../tags/tag2974.xml"/><Relationship Id="rId55" Type="http://schemas.openxmlformats.org/officeDocument/2006/relationships/tags" Target="../tags/tag2979.xml"/><Relationship Id="rId76" Type="http://schemas.openxmlformats.org/officeDocument/2006/relationships/tags" Target="../tags/tag3000.xml"/><Relationship Id="rId7" Type="http://schemas.openxmlformats.org/officeDocument/2006/relationships/tags" Target="../tags/tag2931.xml"/><Relationship Id="rId71" Type="http://schemas.openxmlformats.org/officeDocument/2006/relationships/tags" Target="../tags/tag2995.xml"/><Relationship Id="rId92" Type="http://schemas.openxmlformats.org/officeDocument/2006/relationships/slideLayout" Target="../slideLayouts/slideLayout1.xml"/><Relationship Id="rId2" Type="http://schemas.openxmlformats.org/officeDocument/2006/relationships/tags" Target="../tags/tag2926.xml"/><Relationship Id="rId29" Type="http://schemas.openxmlformats.org/officeDocument/2006/relationships/tags" Target="../tags/tag2953.xml"/><Relationship Id="rId24" Type="http://schemas.openxmlformats.org/officeDocument/2006/relationships/tags" Target="../tags/tag2948.xml"/><Relationship Id="rId40" Type="http://schemas.openxmlformats.org/officeDocument/2006/relationships/tags" Target="../tags/tag2964.xml"/><Relationship Id="rId45" Type="http://schemas.openxmlformats.org/officeDocument/2006/relationships/tags" Target="../tags/tag2969.xml"/><Relationship Id="rId66" Type="http://schemas.openxmlformats.org/officeDocument/2006/relationships/tags" Target="../tags/tag2990.xml"/><Relationship Id="rId87" Type="http://schemas.openxmlformats.org/officeDocument/2006/relationships/tags" Target="../tags/tag3011.xml"/><Relationship Id="rId61" Type="http://schemas.openxmlformats.org/officeDocument/2006/relationships/tags" Target="../tags/tag2985.xml"/><Relationship Id="rId82" Type="http://schemas.openxmlformats.org/officeDocument/2006/relationships/tags" Target="../tags/tag3006.xml"/><Relationship Id="rId19" Type="http://schemas.openxmlformats.org/officeDocument/2006/relationships/tags" Target="../tags/tag29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19.xml"/><Relationship Id="rId21" Type="http://schemas.openxmlformats.org/officeDocument/2006/relationships/tags" Target="../tags/tag223.xml"/><Relationship Id="rId42" Type="http://schemas.openxmlformats.org/officeDocument/2006/relationships/tags" Target="../tags/tag244.xml"/><Relationship Id="rId63" Type="http://schemas.openxmlformats.org/officeDocument/2006/relationships/tags" Target="../tags/tag265.xml"/><Relationship Id="rId84" Type="http://schemas.openxmlformats.org/officeDocument/2006/relationships/tags" Target="../tags/tag286.xml"/><Relationship Id="rId138" Type="http://schemas.openxmlformats.org/officeDocument/2006/relationships/tags" Target="../tags/tag340.xml"/><Relationship Id="rId159" Type="http://schemas.openxmlformats.org/officeDocument/2006/relationships/tags" Target="../tags/tag361.xml"/><Relationship Id="rId170" Type="http://schemas.openxmlformats.org/officeDocument/2006/relationships/tags" Target="../tags/tag372.xml"/><Relationship Id="rId107" Type="http://schemas.openxmlformats.org/officeDocument/2006/relationships/tags" Target="../tags/tag309.xml"/><Relationship Id="rId11" Type="http://schemas.openxmlformats.org/officeDocument/2006/relationships/tags" Target="../tags/tag213.xml"/><Relationship Id="rId32" Type="http://schemas.openxmlformats.org/officeDocument/2006/relationships/tags" Target="../tags/tag234.xml"/><Relationship Id="rId53" Type="http://schemas.openxmlformats.org/officeDocument/2006/relationships/tags" Target="../tags/tag255.xml"/><Relationship Id="rId74" Type="http://schemas.openxmlformats.org/officeDocument/2006/relationships/tags" Target="../tags/tag276.xml"/><Relationship Id="rId128" Type="http://schemas.openxmlformats.org/officeDocument/2006/relationships/tags" Target="../tags/tag330.xml"/><Relationship Id="rId149" Type="http://schemas.openxmlformats.org/officeDocument/2006/relationships/tags" Target="../tags/tag351.xml"/><Relationship Id="rId5" Type="http://schemas.openxmlformats.org/officeDocument/2006/relationships/tags" Target="../tags/tag207.xml"/><Relationship Id="rId95" Type="http://schemas.openxmlformats.org/officeDocument/2006/relationships/tags" Target="../tags/tag297.xml"/><Relationship Id="rId160" Type="http://schemas.openxmlformats.org/officeDocument/2006/relationships/tags" Target="../tags/tag362.xml"/><Relationship Id="rId181" Type="http://schemas.openxmlformats.org/officeDocument/2006/relationships/slideLayout" Target="../slideLayouts/slideLayout1.xml"/><Relationship Id="rId22" Type="http://schemas.openxmlformats.org/officeDocument/2006/relationships/tags" Target="../tags/tag224.xml"/><Relationship Id="rId43" Type="http://schemas.openxmlformats.org/officeDocument/2006/relationships/tags" Target="../tags/tag245.xml"/><Relationship Id="rId64" Type="http://schemas.openxmlformats.org/officeDocument/2006/relationships/tags" Target="../tags/tag266.xml"/><Relationship Id="rId118" Type="http://schemas.openxmlformats.org/officeDocument/2006/relationships/tags" Target="../tags/tag320.xml"/><Relationship Id="rId139" Type="http://schemas.openxmlformats.org/officeDocument/2006/relationships/tags" Target="../tags/tag341.xml"/><Relationship Id="rId85" Type="http://schemas.openxmlformats.org/officeDocument/2006/relationships/tags" Target="../tags/tag287.xml"/><Relationship Id="rId150" Type="http://schemas.openxmlformats.org/officeDocument/2006/relationships/tags" Target="../tags/tag352.xml"/><Relationship Id="rId171" Type="http://schemas.openxmlformats.org/officeDocument/2006/relationships/tags" Target="../tags/tag373.xml"/><Relationship Id="rId12" Type="http://schemas.openxmlformats.org/officeDocument/2006/relationships/tags" Target="../tags/tag214.xml"/><Relationship Id="rId33" Type="http://schemas.openxmlformats.org/officeDocument/2006/relationships/tags" Target="../tags/tag235.xml"/><Relationship Id="rId108" Type="http://schemas.openxmlformats.org/officeDocument/2006/relationships/tags" Target="../tags/tag310.xml"/><Relationship Id="rId129" Type="http://schemas.openxmlformats.org/officeDocument/2006/relationships/tags" Target="../tags/tag331.xml"/><Relationship Id="rId54" Type="http://schemas.openxmlformats.org/officeDocument/2006/relationships/tags" Target="../tags/tag256.xml"/><Relationship Id="rId75" Type="http://schemas.openxmlformats.org/officeDocument/2006/relationships/tags" Target="../tags/tag277.xml"/><Relationship Id="rId96" Type="http://schemas.openxmlformats.org/officeDocument/2006/relationships/tags" Target="../tags/tag298.xml"/><Relationship Id="rId140" Type="http://schemas.openxmlformats.org/officeDocument/2006/relationships/tags" Target="../tags/tag342.xml"/><Relationship Id="rId161" Type="http://schemas.openxmlformats.org/officeDocument/2006/relationships/tags" Target="../tags/tag363.xml"/><Relationship Id="rId6" Type="http://schemas.openxmlformats.org/officeDocument/2006/relationships/tags" Target="../tags/tag208.xml"/><Relationship Id="rId23" Type="http://schemas.openxmlformats.org/officeDocument/2006/relationships/tags" Target="../tags/tag225.xml"/><Relationship Id="rId119" Type="http://schemas.openxmlformats.org/officeDocument/2006/relationships/tags" Target="../tags/tag321.xml"/><Relationship Id="rId44" Type="http://schemas.openxmlformats.org/officeDocument/2006/relationships/tags" Target="../tags/tag246.xml"/><Relationship Id="rId60" Type="http://schemas.openxmlformats.org/officeDocument/2006/relationships/tags" Target="../tags/tag262.xml"/><Relationship Id="rId65" Type="http://schemas.openxmlformats.org/officeDocument/2006/relationships/tags" Target="../tags/tag267.xml"/><Relationship Id="rId81" Type="http://schemas.openxmlformats.org/officeDocument/2006/relationships/tags" Target="../tags/tag283.xml"/><Relationship Id="rId86" Type="http://schemas.openxmlformats.org/officeDocument/2006/relationships/tags" Target="../tags/tag288.xml"/><Relationship Id="rId130" Type="http://schemas.openxmlformats.org/officeDocument/2006/relationships/tags" Target="../tags/tag332.xml"/><Relationship Id="rId135" Type="http://schemas.openxmlformats.org/officeDocument/2006/relationships/tags" Target="../tags/tag337.xml"/><Relationship Id="rId151" Type="http://schemas.openxmlformats.org/officeDocument/2006/relationships/tags" Target="../tags/tag353.xml"/><Relationship Id="rId156" Type="http://schemas.openxmlformats.org/officeDocument/2006/relationships/tags" Target="../tags/tag358.xml"/><Relationship Id="rId177" Type="http://schemas.openxmlformats.org/officeDocument/2006/relationships/tags" Target="../tags/tag379.xml"/><Relationship Id="rId172" Type="http://schemas.openxmlformats.org/officeDocument/2006/relationships/tags" Target="../tags/tag374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39" Type="http://schemas.openxmlformats.org/officeDocument/2006/relationships/tags" Target="../tags/tag241.xml"/><Relationship Id="rId109" Type="http://schemas.openxmlformats.org/officeDocument/2006/relationships/tags" Target="../tags/tag311.xml"/><Relationship Id="rId34" Type="http://schemas.openxmlformats.org/officeDocument/2006/relationships/tags" Target="../tags/tag236.xml"/><Relationship Id="rId50" Type="http://schemas.openxmlformats.org/officeDocument/2006/relationships/tags" Target="../tags/tag252.xml"/><Relationship Id="rId55" Type="http://schemas.openxmlformats.org/officeDocument/2006/relationships/tags" Target="../tags/tag257.xml"/><Relationship Id="rId76" Type="http://schemas.openxmlformats.org/officeDocument/2006/relationships/tags" Target="../tags/tag278.xml"/><Relationship Id="rId97" Type="http://schemas.openxmlformats.org/officeDocument/2006/relationships/tags" Target="../tags/tag299.xml"/><Relationship Id="rId104" Type="http://schemas.openxmlformats.org/officeDocument/2006/relationships/tags" Target="../tags/tag306.xml"/><Relationship Id="rId120" Type="http://schemas.openxmlformats.org/officeDocument/2006/relationships/tags" Target="../tags/tag322.xml"/><Relationship Id="rId125" Type="http://schemas.openxmlformats.org/officeDocument/2006/relationships/tags" Target="../tags/tag327.xml"/><Relationship Id="rId141" Type="http://schemas.openxmlformats.org/officeDocument/2006/relationships/tags" Target="../tags/tag343.xml"/><Relationship Id="rId146" Type="http://schemas.openxmlformats.org/officeDocument/2006/relationships/tags" Target="../tags/tag348.xml"/><Relationship Id="rId167" Type="http://schemas.openxmlformats.org/officeDocument/2006/relationships/tags" Target="../tags/tag369.xml"/><Relationship Id="rId7" Type="http://schemas.openxmlformats.org/officeDocument/2006/relationships/tags" Target="../tags/tag209.xml"/><Relationship Id="rId71" Type="http://schemas.openxmlformats.org/officeDocument/2006/relationships/tags" Target="../tags/tag273.xml"/><Relationship Id="rId92" Type="http://schemas.openxmlformats.org/officeDocument/2006/relationships/tags" Target="../tags/tag294.xml"/><Relationship Id="rId162" Type="http://schemas.openxmlformats.org/officeDocument/2006/relationships/tags" Target="../tags/tag364.xml"/><Relationship Id="rId2" Type="http://schemas.openxmlformats.org/officeDocument/2006/relationships/tags" Target="../tags/tag204.xml"/><Relationship Id="rId29" Type="http://schemas.openxmlformats.org/officeDocument/2006/relationships/tags" Target="../tags/tag231.xml"/><Relationship Id="rId24" Type="http://schemas.openxmlformats.org/officeDocument/2006/relationships/tags" Target="../tags/tag226.xml"/><Relationship Id="rId40" Type="http://schemas.openxmlformats.org/officeDocument/2006/relationships/tags" Target="../tags/tag242.xml"/><Relationship Id="rId45" Type="http://schemas.openxmlformats.org/officeDocument/2006/relationships/tags" Target="../tags/tag247.xml"/><Relationship Id="rId66" Type="http://schemas.openxmlformats.org/officeDocument/2006/relationships/tags" Target="../tags/tag268.xml"/><Relationship Id="rId87" Type="http://schemas.openxmlformats.org/officeDocument/2006/relationships/tags" Target="../tags/tag289.xml"/><Relationship Id="rId110" Type="http://schemas.openxmlformats.org/officeDocument/2006/relationships/tags" Target="../tags/tag312.xml"/><Relationship Id="rId115" Type="http://schemas.openxmlformats.org/officeDocument/2006/relationships/tags" Target="../tags/tag317.xml"/><Relationship Id="rId131" Type="http://schemas.openxmlformats.org/officeDocument/2006/relationships/tags" Target="../tags/tag333.xml"/><Relationship Id="rId136" Type="http://schemas.openxmlformats.org/officeDocument/2006/relationships/tags" Target="../tags/tag338.xml"/><Relationship Id="rId157" Type="http://schemas.openxmlformats.org/officeDocument/2006/relationships/tags" Target="../tags/tag359.xml"/><Relationship Id="rId178" Type="http://schemas.openxmlformats.org/officeDocument/2006/relationships/tags" Target="../tags/tag380.xml"/><Relationship Id="rId61" Type="http://schemas.openxmlformats.org/officeDocument/2006/relationships/tags" Target="../tags/tag263.xml"/><Relationship Id="rId82" Type="http://schemas.openxmlformats.org/officeDocument/2006/relationships/tags" Target="../tags/tag284.xml"/><Relationship Id="rId152" Type="http://schemas.openxmlformats.org/officeDocument/2006/relationships/tags" Target="../tags/tag354.xml"/><Relationship Id="rId173" Type="http://schemas.openxmlformats.org/officeDocument/2006/relationships/tags" Target="../tags/tag375.xml"/><Relationship Id="rId19" Type="http://schemas.openxmlformats.org/officeDocument/2006/relationships/tags" Target="../tags/tag221.xml"/><Relationship Id="rId14" Type="http://schemas.openxmlformats.org/officeDocument/2006/relationships/tags" Target="../tags/tag216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56" Type="http://schemas.openxmlformats.org/officeDocument/2006/relationships/tags" Target="../tags/tag258.xml"/><Relationship Id="rId77" Type="http://schemas.openxmlformats.org/officeDocument/2006/relationships/tags" Target="../tags/tag279.xml"/><Relationship Id="rId100" Type="http://schemas.openxmlformats.org/officeDocument/2006/relationships/tags" Target="../tags/tag302.xml"/><Relationship Id="rId105" Type="http://schemas.openxmlformats.org/officeDocument/2006/relationships/tags" Target="../tags/tag307.xml"/><Relationship Id="rId126" Type="http://schemas.openxmlformats.org/officeDocument/2006/relationships/tags" Target="../tags/tag328.xml"/><Relationship Id="rId147" Type="http://schemas.openxmlformats.org/officeDocument/2006/relationships/tags" Target="../tags/tag349.xml"/><Relationship Id="rId168" Type="http://schemas.openxmlformats.org/officeDocument/2006/relationships/tags" Target="../tags/tag370.xml"/><Relationship Id="rId8" Type="http://schemas.openxmlformats.org/officeDocument/2006/relationships/tags" Target="../tags/tag210.xml"/><Relationship Id="rId51" Type="http://schemas.openxmlformats.org/officeDocument/2006/relationships/tags" Target="../tags/tag253.xml"/><Relationship Id="rId72" Type="http://schemas.openxmlformats.org/officeDocument/2006/relationships/tags" Target="../tags/tag274.xml"/><Relationship Id="rId93" Type="http://schemas.openxmlformats.org/officeDocument/2006/relationships/tags" Target="../tags/tag295.xml"/><Relationship Id="rId98" Type="http://schemas.openxmlformats.org/officeDocument/2006/relationships/tags" Target="../tags/tag300.xml"/><Relationship Id="rId121" Type="http://schemas.openxmlformats.org/officeDocument/2006/relationships/tags" Target="../tags/tag323.xml"/><Relationship Id="rId142" Type="http://schemas.openxmlformats.org/officeDocument/2006/relationships/tags" Target="../tags/tag344.xml"/><Relationship Id="rId163" Type="http://schemas.openxmlformats.org/officeDocument/2006/relationships/tags" Target="../tags/tag365.xml"/><Relationship Id="rId3" Type="http://schemas.openxmlformats.org/officeDocument/2006/relationships/tags" Target="../tags/tag205.xml"/><Relationship Id="rId25" Type="http://schemas.openxmlformats.org/officeDocument/2006/relationships/tags" Target="../tags/tag227.xml"/><Relationship Id="rId46" Type="http://schemas.openxmlformats.org/officeDocument/2006/relationships/tags" Target="../tags/tag248.xml"/><Relationship Id="rId67" Type="http://schemas.openxmlformats.org/officeDocument/2006/relationships/tags" Target="../tags/tag269.xml"/><Relationship Id="rId116" Type="http://schemas.openxmlformats.org/officeDocument/2006/relationships/tags" Target="../tags/tag318.xml"/><Relationship Id="rId137" Type="http://schemas.openxmlformats.org/officeDocument/2006/relationships/tags" Target="../tags/tag339.xml"/><Relationship Id="rId158" Type="http://schemas.openxmlformats.org/officeDocument/2006/relationships/tags" Target="../tags/tag360.xml"/><Relationship Id="rId20" Type="http://schemas.openxmlformats.org/officeDocument/2006/relationships/tags" Target="../tags/tag222.xml"/><Relationship Id="rId41" Type="http://schemas.openxmlformats.org/officeDocument/2006/relationships/tags" Target="../tags/tag243.xml"/><Relationship Id="rId62" Type="http://schemas.openxmlformats.org/officeDocument/2006/relationships/tags" Target="../tags/tag264.xml"/><Relationship Id="rId83" Type="http://schemas.openxmlformats.org/officeDocument/2006/relationships/tags" Target="../tags/tag285.xml"/><Relationship Id="rId88" Type="http://schemas.openxmlformats.org/officeDocument/2006/relationships/tags" Target="../tags/tag290.xml"/><Relationship Id="rId111" Type="http://schemas.openxmlformats.org/officeDocument/2006/relationships/tags" Target="../tags/tag313.xml"/><Relationship Id="rId132" Type="http://schemas.openxmlformats.org/officeDocument/2006/relationships/tags" Target="../tags/tag334.xml"/><Relationship Id="rId153" Type="http://schemas.openxmlformats.org/officeDocument/2006/relationships/tags" Target="../tags/tag355.xml"/><Relationship Id="rId174" Type="http://schemas.openxmlformats.org/officeDocument/2006/relationships/tags" Target="../tags/tag376.xml"/><Relationship Id="rId179" Type="http://schemas.openxmlformats.org/officeDocument/2006/relationships/tags" Target="../tags/tag381.xml"/><Relationship Id="rId15" Type="http://schemas.openxmlformats.org/officeDocument/2006/relationships/tags" Target="../tags/tag217.xml"/><Relationship Id="rId36" Type="http://schemas.openxmlformats.org/officeDocument/2006/relationships/tags" Target="../tags/tag238.xml"/><Relationship Id="rId57" Type="http://schemas.openxmlformats.org/officeDocument/2006/relationships/tags" Target="../tags/tag259.xml"/><Relationship Id="rId106" Type="http://schemas.openxmlformats.org/officeDocument/2006/relationships/tags" Target="../tags/tag308.xml"/><Relationship Id="rId127" Type="http://schemas.openxmlformats.org/officeDocument/2006/relationships/tags" Target="../tags/tag329.xml"/><Relationship Id="rId10" Type="http://schemas.openxmlformats.org/officeDocument/2006/relationships/tags" Target="../tags/tag212.xml"/><Relationship Id="rId31" Type="http://schemas.openxmlformats.org/officeDocument/2006/relationships/tags" Target="../tags/tag233.xml"/><Relationship Id="rId52" Type="http://schemas.openxmlformats.org/officeDocument/2006/relationships/tags" Target="../tags/tag254.xml"/><Relationship Id="rId73" Type="http://schemas.openxmlformats.org/officeDocument/2006/relationships/tags" Target="../tags/tag275.xml"/><Relationship Id="rId78" Type="http://schemas.openxmlformats.org/officeDocument/2006/relationships/tags" Target="../tags/tag280.xml"/><Relationship Id="rId94" Type="http://schemas.openxmlformats.org/officeDocument/2006/relationships/tags" Target="../tags/tag296.xml"/><Relationship Id="rId99" Type="http://schemas.openxmlformats.org/officeDocument/2006/relationships/tags" Target="../tags/tag301.xml"/><Relationship Id="rId101" Type="http://schemas.openxmlformats.org/officeDocument/2006/relationships/tags" Target="../tags/tag303.xml"/><Relationship Id="rId122" Type="http://schemas.openxmlformats.org/officeDocument/2006/relationships/tags" Target="../tags/tag324.xml"/><Relationship Id="rId143" Type="http://schemas.openxmlformats.org/officeDocument/2006/relationships/tags" Target="../tags/tag345.xml"/><Relationship Id="rId148" Type="http://schemas.openxmlformats.org/officeDocument/2006/relationships/tags" Target="../tags/tag350.xml"/><Relationship Id="rId164" Type="http://schemas.openxmlformats.org/officeDocument/2006/relationships/tags" Target="../tags/tag366.xml"/><Relationship Id="rId169" Type="http://schemas.openxmlformats.org/officeDocument/2006/relationships/tags" Target="../tags/tag371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80" Type="http://schemas.openxmlformats.org/officeDocument/2006/relationships/tags" Target="../tags/tag382.xml"/><Relationship Id="rId26" Type="http://schemas.openxmlformats.org/officeDocument/2006/relationships/tags" Target="../tags/tag228.xml"/><Relationship Id="rId47" Type="http://schemas.openxmlformats.org/officeDocument/2006/relationships/tags" Target="../tags/tag249.xml"/><Relationship Id="rId68" Type="http://schemas.openxmlformats.org/officeDocument/2006/relationships/tags" Target="../tags/tag270.xml"/><Relationship Id="rId89" Type="http://schemas.openxmlformats.org/officeDocument/2006/relationships/tags" Target="../tags/tag291.xml"/><Relationship Id="rId112" Type="http://schemas.openxmlformats.org/officeDocument/2006/relationships/tags" Target="../tags/tag314.xml"/><Relationship Id="rId133" Type="http://schemas.openxmlformats.org/officeDocument/2006/relationships/tags" Target="../tags/tag335.xml"/><Relationship Id="rId154" Type="http://schemas.openxmlformats.org/officeDocument/2006/relationships/tags" Target="../tags/tag356.xml"/><Relationship Id="rId175" Type="http://schemas.openxmlformats.org/officeDocument/2006/relationships/tags" Target="../tags/tag377.xml"/><Relationship Id="rId16" Type="http://schemas.openxmlformats.org/officeDocument/2006/relationships/tags" Target="../tags/tag218.xml"/><Relationship Id="rId37" Type="http://schemas.openxmlformats.org/officeDocument/2006/relationships/tags" Target="../tags/tag239.xml"/><Relationship Id="rId58" Type="http://schemas.openxmlformats.org/officeDocument/2006/relationships/tags" Target="../tags/tag260.xml"/><Relationship Id="rId79" Type="http://schemas.openxmlformats.org/officeDocument/2006/relationships/tags" Target="../tags/tag281.xml"/><Relationship Id="rId102" Type="http://schemas.openxmlformats.org/officeDocument/2006/relationships/tags" Target="../tags/tag304.xml"/><Relationship Id="rId123" Type="http://schemas.openxmlformats.org/officeDocument/2006/relationships/tags" Target="../tags/tag325.xml"/><Relationship Id="rId144" Type="http://schemas.openxmlformats.org/officeDocument/2006/relationships/tags" Target="../tags/tag346.xml"/><Relationship Id="rId90" Type="http://schemas.openxmlformats.org/officeDocument/2006/relationships/tags" Target="../tags/tag292.xml"/><Relationship Id="rId165" Type="http://schemas.openxmlformats.org/officeDocument/2006/relationships/tags" Target="../tags/tag367.xml"/><Relationship Id="rId27" Type="http://schemas.openxmlformats.org/officeDocument/2006/relationships/tags" Target="../tags/tag229.xml"/><Relationship Id="rId48" Type="http://schemas.openxmlformats.org/officeDocument/2006/relationships/tags" Target="../tags/tag250.xml"/><Relationship Id="rId69" Type="http://schemas.openxmlformats.org/officeDocument/2006/relationships/tags" Target="../tags/tag271.xml"/><Relationship Id="rId113" Type="http://schemas.openxmlformats.org/officeDocument/2006/relationships/tags" Target="../tags/tag315.xml"/><Relationship Id="rId134" Type="http://schemas.openxmlformats.org/officeDocument/2006/relationships/tags" Target="../tags/tag336.xml"/><Relationship Id="rId80" Type="http://schemas.openxmlformats.org/officeDocument/2006/relationships/tags" Target="../tags/tag282.xml"/><Relationship Id="rId155" Type="http://schemas.openxmlformats.org/officeDocument/2006/relationships/tags" Target="../tags/tag357.xml"/><Relationship Id="rId176" Type="http://schemas.openxmlformats.org/officeDocument/2006/relationships/tags" Target="../tags/tag378.xml"/><Relationship Id="rId17" Type="http://schemas.openxmlformats.org/officeDocument/2006/relationships/tags" Target="../tags/tag219.xml"/><Relationship Id="rId38" Type="http://schemas.openxmlformats.org/officeDocument/2006/relationships/tags" Target="../tags/tag240.xml"/><Relationship Id="rId59" Type="http://schemas.openxmlformats.org/officeDocument/2006/relationships/tags" Target="../tags/tag261.xml"/><Relationship Id="rId103" Type="http://schemas.openxmlformats.org/officeDocument/2006/relationships/tags" Target="../tags/tag305.xml"/><Relationship Id="rId124" Type="http://schemas.openxmlformats.org/officeDocument/2006/relationships/tags" Target="../tags/tag326.xml"/><Relationship Id="rId70" Type="http://schemas.openxmlformats.org/officeDocument/2006/relationships/tags" Target="../tags/tag272.xml"/><Relationship Id="rId91" Type="http://schemas.openxmlformats.org/officeDocument/2006/relationships/tags" Target="../tags/tag293.xml"/><Relationship Id="rId145" Type="http://schemas.openxmlformats.org/officeDocument/2006/relationships/tags" Target="../tags/tag347.xml"/><Relationship Id="rId166" Type="http://schemas.openxmlformats.org/officeDocument/2006/relationships/tags" Target="../tags/tag368.xml"/><Relationship Id="rId1" Type="http://schemas.openxmlformats.org/officeDocument/2006/relationships/tags" Target="../tags/tag203.xml"/><Relationship Id="rId28" Type="http://schemas.openxmlformats.org/officeDocument/2006/relationships/tags" Target="../tags/tag230.xml"/><Relationship Id="rId49" Type="http://schemas.openxmlformats.org/officeDocument/2006/relationships/tags" Target="../tags/tag251.xml"/><Relationship Id="rId114" Type="http://schemas.openxmlformats.org/officeDocument/2006/relationships/tags" Target="../tags/tag3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499.xml"/><Relationship Id="rId21" Type="http://schemas.openxmlformats.org/officeDocument/2006/relationships/tags" Target="../tags/tag403.xml"/><Relationship Id="rId42" Type="http://schemas.openxmlformats.org/officeDocument/2006/relationships/tags" Target="../tags/tag424.xml"/><Relationship Id="rId63" Type="http://schemas.openxmlformats.org/officeDocument/2006/relationships/tags" Target="../tags/tag445.xml"/><Relationship Id="rId84" Type="http://schemas.openxmlformats.org/officeDocument/2006/relationships/tags" Target="../tags/tag466.xml"/><Relationship Id="rId138" Type="http://schemas.openxmlformats.org/officeDocument/2006/relationships/tags" Target="../tags/tag520.xml"/><Relationship Id="rId159" Type="http://schemas.openxmlformats.org/officeDocument/2006/relationships/tags" Target="../tags/tag541.xml"/><Relationship Id="rId170" Type="http://schemas.openxmlformats.org/officeDocument/2006/relationships/tags" Target="../tags/tag552.xml"/><Relationship Id="rId107" Type="http://schemas.openxmlformats.org/officeDocument/2006/relationships/tags" Target="../tags/tag489.xml"/><Relationship Id="rId11" Type="http://schemas.openxmlformats.org/officeDocument/2006/relationships/tags" Target="../tags/tag393.xml"/><Relationship Id="rId32" Type="http://schemas.openxmlformats.org/officeDocument/2006/relationships/tags" Target="../tags/tag414.xml"/><Relationship Id="rId53" Type="http://schemas.openxmlformats.org/officeDocument/2006/relationships/tags" Target="../tags/tag435.xml"/><Relationship Id="rId74" Type="http://schemas.openxmlformats.org/officeDocument/2006/relationships/tags" Target="../tags/tag456.xml"/><Relationship Id="rId128" Type="http://schemas.openxmlformats.org/officeDocument/2006/relationships/tags" Target="../tags/tag510.xml"/><Relationship Id="rId149" Type="http://schemas.openxmlformats.org/officeDocument/2006/relationships/tags" Target="../tags/tag531.xml"/><Relationship Id="rId5" Type="http://schemas.openxmlformats.org/officeDocument/2006/relationships/tags" Target="../tags/tag387.xml"/><Relationship Id="rId95" Type="http://schemas.openxmlformats.org/officeDocument/2006/relationships/tags" Target="../tags/tag477.xml"/><Relationship Id="rId160" Type="http://schemas.openxmlformats.org/officeDocument/2006/relationships/tags" Target="../tags/tag542.xml"/><Relationship Id="rId181" Type="http://schemas.openxmlformats.org/officeDocument/2006/relationships/tags" Target="../tags/tag563.xml"/><Relationship Id="rId22" Type="http://schemas.openxmlformats.org/officeDocument/2006/relationships/tags" Target="../tags/tag404.xml"/><Relationship Id="rId43" Type="http://schemas.openxmlformats.org/officeDocument/2006/relationships/tags" Target="../tags/tag425.xml"/><Relationship Id="rId64" Type="http://schemas.openxmlformats.org/officeDocument/2006/relationships/tags" Target="../tags/tag446.xml"/><Relationship Id="rId118" Type="http://schemas.openxmlformats.org/officeDocument/2006/relationships/tags" Target="../tags/tag500.xml"/><Relationship Id="rId139" Type="http://schemas.openxmlformats.org/officeDocument/2006/relationships/tags" Target="../tags/tag521.xml"/><Relationship Id="rId85" Type="http://schemas.openxmlformats.org/officeDocument/2006/relationships/tags" Target="../tags/tag467.xml"/><Relationship Id="rId150" Type="http://schemas.openxmlformats.org/officeDocument/2006/relationships/tags" Target="../tags/tag532.xml"/><Relationship Id="rId171" Type="http://schemas.openxmlformats.org/officeDocument/2006/relationships/tags" Target="../tags/tag553.xml"/><Relationship Id="rId12" Type="http://schemas.openxmlformats.org/officeDocument/2006/relationships/tags" Target="../tags/tag394.xml"/><Relationship Id="rId33" Type="http://schemas.openxmlformats.org/officeDocument/2006/relationships/tags" Target="../tags/tag415.xml"/><Relationship Id="rId108" Type="http://schemas.openxmlformats.org/officeDocument/2006/relationships/tags" Target="../tags/tag490.xml"/><Relationship Id="rId129" Type="http://schemas.openxmlformats.org/officeDocument/2006/relationships/tags" Target="../tags/tag511.xml"/><Relationship Id="rId54" Type="http://schemas.openxmlformats.org/officeDocument/2006/relationships/tags" Target="../tags/tag436.xml"/><Relationship Id="rId75" Type="http://schemas.openxmlformats.org/officeDocument/2006/relationships/tags" Target="../tags/tag457.xml"/><Relationship Id="rId96" Type="http://schemas.openxmlformats.org/officeDocument/2006/relationships/tags" Target="../tags/tag478.xml"/><Relationship Id="rId140" Type="http://schemas.openxmlformats.org/officeDocument/2006/relationships/tags" Target="../tags/tag522.xml"/><Relationship Id="rId161" Type="http://schemas.openxmlformats.org/officeDocument/2006/relationships/tags" Target="../tags/tag543.xml"/><Relationship Id="rId182" Type="http://schemas.openxmlformats.org/officeDocument/2006/relationships/tags" Target="../tags/tag564.xml"/><Relationship Id="rId6" Type="http://schemas.openxmlformats.org/officeDocument/2006/relationships/tags" Target="../tags/tag388.xml"/><Relationship Id="rId23" Type="http://schemas.openxmlformats.org/officeDocument/2006/relationships/tags" Target="../tags/tag405.xml"/><Relationship Id="rId119" Type="http://schemas.openxmlformats.org/officeDocument/2006/relationships/tags" Target="../tags/tag501.xml"/><Relationship Id="rId44" Type="http://schemas.openxmlformats.org/officeDocument/2006/relationships/tags" Target="../tags/tag426.xml"/><Relationship Id="rId65" Type="http://schemas.openxmlformats.org/officeDocument/2006/relationships/tags" Target="../tags/tag447.xml"/><Relationship Id="rId86" Type="http://schemas.openxmlformats.org/officeDocument/2006/relationships/tags" Target="../tags/tag468.xml"/><Relationship Id="rId130" Type="http://schemas.openxmlformats.org/officeDocument/2006/relationships/tags" Target="../tags/tag512.xml"/><Relationship Id="rId151" Type="http://schemas.openxmlformats.org/officeDocument/2006/relationships/tags" Target="../tags/tag533.xml"/><Relationship Id="rId172" Type="http://schemas.openxmlformats.org/officeDocument/2006/relationships/tags" Target="../tags/tag554.xml"/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39" Type="http://schemas.openxmlformats.org/officeDocument/2006/relationships/tags" Target="../tags/tag421.xml"/><Relationship Id="rId109" Type="http://schemas.openxmlformats.org/officeDocument/2006/relationships/tags" Target="../tags/tag491.xml"/><Relationship Id="rId34" Type="http://schemas.openxmlformats.org/officeDocument/2006/relationships/tags" Target="../tags/tag416.xml"/><Relationship Id="rId50" Type="http://schemas.openxmlformats.org/officeDocument/2006/relationships/tags" Target="../tags/tag432.xml"/><Relationship Id="rId55" Type="http://schemas.openxmlformats.org/officeDocument/2006/relationships/tags" Target="../tags/tag437.xml"/><Relationship Id="rId76" Type="http://schemas.openxmlformats.org/officeDocument/2006/relationships/tags" Target="../tags/tag458.xml"/><Relationship Id="rId97" Type="http://schemas.openxmlformats.org/officeDocument/2006/relationships/tags" Target="../tags/tag479.xml"/><Relationship Id="rId104" Type="http://schemas.openxmlformats.org/officeDocument/2006/relationships/tags" Target="../tags/tag486.xml"/><Relationship Id="rId120" Type="http://schemas.openxmlformats.org/officeDocument/2006/relationships/tags" Target="../tags/tag502.xml"/><Relationship Id="rId125" Type="http://schemas.openxmlformats.org/officeDocument/2006/relationships/tags" Target="../tags/tag507.xml"/><Relationship Id="rId141" Type="http://schemas.openxmlformats.org/officeDocument/2006/relationships/tags" Target="../tags/tag523.xml"/><Relationship Id="rId146" Type="http://schemas.openxmlformats.org/officeDocument/2006/relationships/tags" Target="../tags/tag528.xml"/><Relationship Id="rId167" Type="http://schemas.openxmlformats.org/officeDocument/2006/relationships/tags" Target="../tags/tag549.xml"/><Relationship Id="rId188" Type="http://schemas.openxmlformats.org/officeDocument/2006/relationships/tags" Target="../tags/tag570.xml"/><Relationship Id="rId7" Type="http://schemas.openxmlformats.org/officeDocument/2006/relationships/tags" Target="../tags/tag389.xml"/><Relationship Id="rId71" Type="http://schemas.openxmlformats.org/officeDocument/2006/relationships/tags" Target="../tags/tag453.xml"/><Relationship Id="rId92" Type="http://schemas.openxmlformats.org/officeDocument/2006/relationships/tags" Target="../tags/tag474.xml"/><Relationship Id="rId162" Type="http://schemas.openxmlformats.org/officeDocument/2006/relationships/tags" Target="../tags/tag544.xml"/><Relationship Id="rId183" Type="http://schemas.openxmlformats.org/officeDocument/2006/relationships/tags" Target="../tags/tag565.xml"/><Relationship Id="rId2" Type="http://schemas.openxmlformats.org/officeDocument/2006/relationships/tags" Target="../tags/tag384.xml"/><Relationship Id="rId29" Type="http://schemas.openxmlformats.org/officeDocument/2006/relationships/tags" Target="../tags/tag411.xml"/><Relationship Id="rId24" Type="http://schemas.openxmlformats.org/officeDocument/2006/relationships/tags" Target="../tags/tag406.xml"/><Relationship Id="rId40" Type="http://schemas.openxmlformats.org/officeDocument/2006/relationships/tags" Target="../tags/tag422.xml"/><Relationship Id="rId45" Type="http://schemas.openxmlformats.org/officeDocument/2006/relationships/tags" Target="../tags/tag427.xml"/><Relationship Id="rId66" Type="http://schemas.openxmlformats.org/officeDocument/2006/relationships/tags" Target="../tags/tag448.xml"/><Relationship Id="rId87" Type="http://schemas.openxmlformats.org/officeDocument/2006/relationships/tags" Target="../tags/tag469.xml"/><Relationship Id="rId110" Type="http://schemas.openxmlformats.org/officeDocument/2006/relationships/tags" Target="../tags/tag492.xml"/><Relationship Id="rId115" Type="http://schemas.openxmlformats.org/officeDocument/2006/relationships/tags" Target="../tags/tag497.xml"/><Relationship Id="rId131" Type="http://schemas.openxmlformats.org/officeDocument/2006/relationships/tags" Target="../tags/tag513.xml"/><Relationship Id="rId136" Type="http://schemas.openxmlformats.org/officeDocument/2006/relationships/tags" Target="../tags/tag518.xml"/><Relationship Id="rId157" Type="http://schemas.openxmlformats.org/officeDocument/2006/relationships/tags" Target="../tags/tag539.xml"/><Relationship Id="rId178" Type="http://schemas.openxmlformats.org/officeDocument/2006/relationships/tags" Target="../tags/tag560.xml"/><Relationship Id="rId61" Type="http://schemas.openxmlformats.org/officeDocument/2006/relationships/tags" Target="../tags/tag443.xml"/><Relationship Id="rId82" Type="http://schemas.openxmlformats.org/officeDocument/2006/relationships/tags" Target="../tags/tag464.xml"/><Relationship Id="rId152" Type="http://schemas.openxmlformats.org/officeDocument/2006/relationships/tags" Target="../tags/tag534.xml"/><Relationship Id="rId173" Type="http://schemas.openxmlformats.org/officeDocument/2006/relationships/tags" Target="../tags/tag555.xml"/><Relationship Id="rId19" Type="http://schemas.openxmlformats.org/officeDocument/2006/relationships/tags" Target="../tags/tag401.xml"/><Relationship Id="rId14" Type="http://schemas.openxmlformats.org/officeDocument/2006/relationships/tags" Target="../tags/tag396.xml"/><Relationship Id="rId30" Type="http://schemas.openxmlformats.org/officeDocument/2006/relationships/tags" Target="../tags/tag412.xml"/><Relationship Id="rId35" Type="http://schemas.openxmlformats.org/officeDocument/2006/relationships/tags" Target="../tags/tag417.xml"/><Relationship Id="rId56" Type="http://schemas.openxmlformats.org/officeDocument/2006/relationships/tags" Target="../tags/tag438.xml"/><Relationship Id="rId77" Type="http://schemas.openxmlformats.org/officeDocument/2006/relationships/tags" Target="../tags/tag459.xml"/><Relationship Id="rId100" Type="http://schemas.openxmlformats.org/officeDocument/2006/relationships/tags" Target="../tags/tag482.xml"/><Relationship Id="rId105" Type="http://schemas.openxmlformats.org/officeDocument/2006/relationships/tags" Target="../tags/tag487.xml"/><Relationship Id="rId126" Type="http://schemas.openxmlformats.org/officeDocument/2006/relationships/tags" Target="../tags/tag508.xml"/><Relationship Id="rId147" Type="http://schemas.openxmlformats.org/officeDocument/2006/relationships/tags" Target="../tags/tag529.xml"/><Relationship Id="rId168" Type="http://schemas.openxmlformats.org/officeDocument/2006/relationships/tags" Target="../tags/tag550.xml"/><Relationship Id="rId8" Type="http://schemas.openxmlformats.org/officeDocument/2006/relationships/tags" Target="../tags/tag390.xml"/><Relationship Id="rId51" Type="http://schemas.openxmlformats.org/officeDocument/2006/relationships/tags" Target="../tags/tag433.xml"/><Relationship Id="rId72" Type="http://schemas.openxmlformats.org/officeDocument/2006/relationships/tags" Target="../tags/tag454.xml"/><Relationship Id="rId93" Type="http://schemas.openxmlformats.org/officeDocument/2006/relationships/tags" Target="../tags/tag475.xml"/><Relationship Id="rId98" Type="http://schemas.openxmlformats.org/officeDocument/2006/relationships/tags" Target="../tags/tag480.xml"/><Relationship Id="rId121" Type="http://schemas.openxmlformats.org/officeDocument/2006/relationships/tags" Target="../tags/tag503.xml"/><Relationship Id="rId142" Type="http://schemas.openxmlformats.org/officeDocument/2006/relationships/tags" Target="../tags/tag524.xml"/><Relationship Id="rId163" Type="http://schemas.openxmlformats.org/officeDocument/2006/relationships/tags" Target="../tags/tag545.xml"/><Relationship Id="rId184" Type="http://schemas.openxmlformats.org/officeDocument/2006/relationships/tags" Target="../tags/tag566.xml"/><Relationship Id="rId189" Type="http://schemas.openxmlformats.org/officeDocument/2006/relationships/slideLayout" Target="../slideLayouts/slideLayout1.xml"/><Relationship Id="rId3" Type="http://schemas.openxmlformats.org/officeDocument/2006/relationships/tags" Target="../tags/tag385.xml"/><Relationship Id="rId25" Type="http://schemas.openxmlformats.org/officeDocument/2006/relationships/tags" Target="../tags/tag407.xml"/><Relationship Id="rId46" Type="http://schemas.openxmlformats.org/officeDocument/2006/relationships/tags" Target="../tags/tag428.xml"/><Relationship Id="rId67" Type="http://schemas.openxmlformats.org/officeDocument/2006/relationships/tags" Target="../tags/tag449.xml"/><Relationship Id="rId116" Type="http://schemas.openxmlformats.org/officeDocument/2006/relationships/tags" Target="../tags/tag498.xml"/><Relationship Id="rId137" Type="http://schemas.openxmlformats.org/officeDocument/2006/relationships/tags" Target="../tags/tag519.xml"/><Relationship Id="rId158" Type="http://schemas.openxmlformats.org/officeDocument/2006/relationships/tags" Target="../tags/tag540.xml"/><Relationship Id="rId20" Type="http://schemas.openxmlformats.org/officeDocument/2006/relationships/tags" Target="../tags/tag402.xml"/><Relationship Id="rId41" Type="http://schemas.openxmlformats.org/officeDocument/2006/relationships/tags" Target="../tags/tag423.xml"/><Relationship Id="rId62" Type="http://schemas.openxmlformats.org/officeDocument/2006/relationships/tags" Target="../tags/tag444.xml"/><Relationship Id="rId83" Type="http://schemas.openxmlformats.org/officeDocument/2006/relationships/tags" Target="../tags/tag465.xml"/><Relationship Id="rId88" Type="http://schemas.openxmlformats.org/officeDocument/2006/relationships/tags" Target="../tags/tag470.xml"/><Relationship Id="rId111" Type="http://schemas.openxmlformats.org/officeDocument/2006/relationships/tags" Target="../tags/tag493.xml"/><Relationship Id="rId132" Type="http://schemas.openxmlformats.org/officeDocument/2006/relationships/tags" Target="../tags/tag514.xml"/><Relationship Id="rId153" Type="http://schemas.openxmlformats.org/officeDocument/2006/relationships/tags" Target="../tags/tag535.xml"/><Relationship Id="rId174" Type="http://schemas.openxmlformats.org/officeDocument/2006/relationships/tags" Target="../tags/tag556.xml"/><Relationship Id="rId179" Type="http://schemas.openxmlformats.org/officeDocument/2006/relationships/tags" Target="../tags/tag561.xml"/><Relationship Id="rId15" Type="http://schemas.openxmlformats.org/officeDocument/2006/relationships/tags" Target="../tags/tag397.xml"/><Relationship Id="rId36" Type="http://schemas.openxmlformats.org/officeDocument/2006/relationships/tags" Target="../tags/tag418.xml"/><Relationship Id="rId57" Type="http://schemas.openxmlformats.org/officeDocument/2006/relationships/tags" Target="../tags/tag439.xml"/><Relationship Id="rId106" Type="http://schemas.openxmlformats.org/officeDocument/2006/relationships/tags" Target="../tags/tag488.xml"/><Relationship Id="rId127" Type="http://schemas.openxmlformats.org/officeDocument/2006/relationships/tags" Target="../tags/tag509.xml"/><Relationship Id="rId10" Type="http://schemas.openxmlformats.org/officeDocument/2006/relationships/tags" Target="../tags/tag392.xml"/><Relationship Id="rId31" Type="http://schemas.openxmlformats.org/officeDocument/2006/relationships/tags" Target="../tags/tag413.xml"/><Relationship Id="rId52" Type="http://schemas.openxmlformats.org/officeDocument/2006/relationships/tags" Target="../tags/tag434.xml"/><Relationship Id="rId73" Type="http://schemas.openxmlformats.org/officeDocument/2006/relationships/tags" Target="../tags/tag455.xml"/><Relationship Id="rId78" Type="http://schemas.openxmlformats.org/officeDocument/2006/relationships/tags" Target="../tags/tag460.xml"/><Relationship Id="rId94" Type="http://schemas.openxmlformats.org/officeDocument/2006/relationships/tags" Target="../tags/tag476.xml"/><Relationship Id="rId99" Type="http://schemas.openxmlformats.org/officeDocument/2006/relationships/tags" Target="../tags/tag481.xml"/><Relationship Id="rId101" Type="http://schemas.openxmlformats.org/officeDocument/2006/relationships/tags" Target="../tags/tag483.xml"/><Relationship Id="rId122" Type="http://schemas.openxmlformats.org/officeDocument/2006/relationships/tags" Target="../tags/tag504.xml"/><Relationship Id="rId143" Type="http://schemas.openxmlformats.org/officeDocument/2006/relationships/tags" Target="../tags/tag525.xml"/><Relationship Id="rId148" Type="http://schemas.openxmlformats.org/officeDocument/2006/relationships/tags" Target="../tags/tag530.xml"/><Relationship Id="rId164" Type="http://schemas.openxmlformats.org/officeDocument/2006/relationships/tags" Target="../tags/tag546.xml"/><Relationship Id="rId169" Type="http://schemas.openxmlformats.org/officeDocument/2006/relationships/tags" Target="../tags/tag551.xml"/><Relationship Id="rId185" Type="http://schemas.openxmlformats.org/officeDocument/2006/relationships/tags" Target="../tags/tag567.xml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80" Type="http://schemas.openxmlformats.org/officeDocument/2006/relationships/tags" Target="../tags/tag562.xml"/><Relationship Id="rId26" Type="http://schemas.openxmlformats.org/officeDocument/2006/relationships/tags" Target="../tags/tag408.xml"/><Relationship Id="rId47" Type="http://schemas.openxmlformats.org/officeDocument/2006/relationships/tags" Target="../tags/tag429.xml"/><Relationship Id="rId68" Type="http://schemas.openxmlformats.org/officeDocument/2006/relationships/tags" Target="../tags/tag450.xml"/><Relationship Id="rId89" Type="http://schemas.openxmlformats.org/officeDocument/2006/relationships/tags" Target="../tags/tag471.xml"/><Relationship Id="rId112" Type="http://schemas.openxmlformats.org/officeDocument/2006/relationships/tags" Target="../tags/tag494.xml"/><Relationship Id="rId133" Type="http://schemas.openxmlformats.org/officeDocument/2006/relationships/tags" Target="../tags/tag515.xml"/><Relationship Id="rId154" Type="http://schemas.openxmlformats.org/officeDocument/2006/relationships/tags" Target="../tags/tag536.xml"/><Relationship Id="rId175" Type="http://schemas.openxmlformats.org/officeDocument/2006/relationships/tags" Target="../tags/tag557.xml"/><Relationship Id="rId16" Type="http://schemas.openxmlformats.org/officeDocument/2006/relationships/tags" Target="../tags/tag398.xml"/><Relationship Id="rId37" Type="http://schemas.openxmlformats.org/officeDocument/2006/relationships/tags" Target="../tags/tag419.xml"/><Relationship Id="rId58" Type="http://schemas.openxmlformats.org/officeDocument/2006/relationships/tags" Target="../tags/tag440.xml"/><Relationship Id="rId79" Type="http://schemas.openxmlformats.org/officeDocument/2006/relationships/tags" Target="../tags/tag461.xml"/><Relationship Id="rId102" Type="http://schemas.openxmlformats.org/officeDocument/2006/relationships/tags" Target="../tags/tag484.xml"/><Relationship Id="rId123" Type="http://schemas.openxmlformats.org/officeDocument/2006/relationships/tags" Target="../tags/tag505.xml"/><Relationship Id="rId144" Type="http://schemas.openxmlformats.org/officeDocument/2006/relationships/tags" Target="../tags/tag526.xml"/><Relationship Id="rId90" Type="http://schemas.openxmlformats.org/officeDocument/2006/relationships/tags" Target="../tags/tag472.xml"/><Relationship Id="rId165" Type="http://schemas.openxmlformats.org/officeDocument/2006/relationships/tags" Target="../tags/tag547.xml"/><Relationship Id="rId186" Type="http://schemas.openxmlformats.org/officeDocument/2006/relationships/tags" Target="../tags/tag568.xml"/><Relationship Id="rId27" Type="http://schemas.openxmlformats.org/officeDocument/2006/relationships/tags" Target="../tags/tag409.xml"/><Relationship Id="rId48" Type="http://schemas.openxmlformats.org/officeDocument/2006/relationships/tags" Target="../tags/tag430.xml"/><Relationship Id="rId69" Type="http://schemas.openxmlformats.org/officeDocument/2006/relationships/tags" Target="../tags/tag451.xml"/><Relationship Id="rId113" Type="http://schemas.openxmlformats.org/officeDocument/2006/relationships/tags" Target="../tags/tag495.xml"/><Relationship Id="rId134" Type="http://schemas.openxmlformats.org/officeDocument/2006/relationships/tags" Target="../tags/tag516.xml"/><Relationship Id="rId80" Type="http://schemas.openxmlformats.org/officeDocument/2006/relationships/tags" Target="../tags/tag462.xml"/><Relationship Id="rId155" Type="http://schemas.openxmlformats.org/officeDocument/2006/relationships/tags" Target="../tags/tag537.xml"/><Relationship Id="rId176" Type="http://schemas.openxmlformats.org/officeDocument/2006/relationships/tags" Target="../tags/tag558.xml"/><Relationship Id="rId17" Type="http://schemas.openxmlformats.org/officeDocument/2006/relationships/tags" Target="../tags/tag399.xml"/><Relationship Id="rId38" Type="http://schemas.openxmlformats.org/officeDocument/2006/relationships/tags" Target="../tags/tag420.xml"/><Relationship Id="rId59" Type="http://schemas.openxmlformats.org/officeDocument/2006/relationships/tags" Target="../tags/tag441.xml"/><Relationship Id="rId103" Type="http://schemas.openxmlformats.org/officeDocument/2006/relationships/tags" Target="../tags/tag485.xml"/><Relationship Id="rId124" Type="http://schemas.openxmlformats.org/officeDocument/2006/relationships/tags" Target="../tags/tag506.xml"/><Relationship Id="rId70" Type="http://schemas.openxmlformats.org/officeDocument/2006/relationships/tags" Target="../tags/tag452.xml"/><Relationship Id="rId91" Type="http://schemas.openxmlformats.org/officeDocument/2006/relationships/tags" Target="../tags/tag473.xml"/><Relationship Id="rId145" Type="http://schemas.openxmlformats.org/officeDocument/2006/relationships/tags" Target="../tags/tag527.xml"/><Relationship Id="rId166" Type="http://schemas.openxmlformats.org/officeDocument/2006/relationships/tags" Target="../tags/tag548.xml"/><Relationship Id="rId187" Type="http://schemas.openxmlformats.org/officeDocument/2006/relationships/tags" Target="../tags/tag569.xml"/><Relationship Id="rId1" Type="http://schemas.openxmlformats.org/officeDocument/2006/relationships/tags" Target="../tags/tag383.xml"/><Relationship Id="rId28" Type="http://schemas.openxmlformats.org/officeDocument/2006/relationships/tags" Target="../tags/tag410.xml"/><Relationship Id="rId49" Type="http://schemas.openxmlformats.org/officeDocument/2006/relationships/tags" Target="../tags/tag431.xml"/><Relationship Id="rId114" Type="http://schemas.openxmlformats.org/officeDocument/2006/relationships/tags" Target="../tags/tag496.xml"/><Relationship Id="rId60" Type="http://schemas.openxmlformats.org/officeDocument/2006/relationships/tags" Target="../tags/tag442.xml"/><Relationship Id="rId81" Type="http://schemas.openxmlformats.org/officeDocument/2006/relationships/tags" Target="../tags/tag463.xml"/><Relationship Id="rId135" Type="http://schemas.openxmlformats.org/officeDocument/2006/relationships/tags" Target="../tags/tag517.xml"/><Relationship Id="rId156" Type="http://schemas.openxmlformats.org/officeDocument/2006/relationships/tags" Target="../tags/tag538.xml"/><Relationship Id="rId177" Type="http://schemas.openxmlformats.org/officeDocument/2006/relationships/tags" Target="../tags/tag55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87.xml"/><Relationship Id="rId21" Type="http://schemas.openxmlformats.org/officeDocument/2006/relationships/tags" Target="../tags/tag591.xml"/><Relationship Id="rId42" Type="http://schemas.openxmlformats.org/officeDocument/2006/relationships/tags" Target="../tags/tag612.xml"/><Relationship Id="rId63" Type="http://schemas.openxmlformats.org/officeDocument/2006/relationships/tags" Target="../tags/tag633.xml"/><Relationship Id="rId84" Type="http://schemas.openxmlformats.org/officeDocument/2006/relationships/tags" Target="../tags/tag654.xml"/><Relationship Id="rId138" Type="http://schemas.openxmlformats.org/officeDocument/2006/relationships/tags" Target="../tags/tag708.xml"/><Relationship Id="rId159" Type="http://schemas.openxmlformats.org/officeDocument/2006/relationships/tags" Target="../tags/tag729.xml"/><Relationship Id="rId107" Type="http://schemas.openxmlformats.org/officeDocument/2006/relationships/tags" Target="../tags/tag677.xml"/><Relationship Id="rId11" Type="http://schemas.openxmlformats.org/officeDocument/2006/relationships/tags" Target="../tags/tag581.xml"/><Relationship Id="rId32" Type="http://schemas.openxmlformats.org/officeDocument/2006/relationships/tags" Target="../tags/tag602.xml"/><Relationship Id="rId53" Type="http://schemas.openxmlformats.org/officeDocument/2006/relationships/tags" Target="../tags/tag623.xml"/><Relationship Id="rId74" Type="http://schemas.openxmlformats.org/officeDocument/2006/relationships/tags" Target="../tags/tag644.xml"/><Relationship Id="rId128" Type="http://schemas.openxmlformats.org/officeDocument/2006/relationships/tags" Target="../tags/tag698.xml"/><Relationship Id="rId149" Type="http://schemas.openxmlformats.org/officeDocument/2006/relationships/tags" Target="../tags/tag719.xml"/><Relationship Id="rId5" Type="http://schemas.openxmlformats.org/officeDocument/2006/relationships/tags" Target="../tags/tag575.xml"/><Relationship Id="rId95" Type="http://schemas.openxmlformats.org/officeDocument/2006/relationships/tags" Target="../tags/tag665.xml"/><Relationship Id="rId160" Type="http://schemas.openxmlformats.org/officeDocument/2006/relationships/tags" Target="../tags/tag730.xml"/><Relationship Id="rId22" Type="http://schemas.openxmlformats.org/officeDocument/2006/relationships/tags" Target="../tags/tag592.xml"/><Relationship Id="rId43" Type="http://schemas.openxmlformats.org/officeDocument/2006/relationships/tags" Target="../tags/tag613.xml"/><Relationship Id="rId64" Type="http://schemas.openxmlformats.org/officeDocument/2006/relationships/tags" Target="../tags/tag634.xml"/><Relationship Id="rId118" Type="http://schemas.openxmlformats.org/officeDocument/2006/relationships/tags" Target="../tags/tag688.xml"/><Relationship Id="rId139" Type="http://schemas.openxmlformats.org/officeDocument/2006/relationships/tags" Target="../tags/tag709.xml"/><Relationship Id="rId85" Type="http://schemas.openxmlformats.org/officeDocument/2006/relationships/tags" Target="../tags/tag655.xml"/><Relationship Id="rId150" Type="http://schemas.openxmlformats.org/officeDocument/2006/relationships/tags" Target="../tags/tag720.xml"/><Relationship Id="rId12" Type="http://schemas.openxmlformats.org/officeDocument/2006/relationships/tags" Target="../tags/tag582.xml"/><Relationship Id="rId17" Type="http://schemas.openxmlformats.org/officeDocument/2006/relationships/tags" Target="../tags/tag587.xml"/><Relationship Id="rId33" Type="http://schemas.openxmlformats.org/officeDocument/2006/relationships/tags" Target="../tags/tag603.xml"/><Relationship Id="rId38" Type="http://schemas.openxmlformats.org/officeDocument/2006/relationships/tags" Target="../tags/tag608.xml"/><Relationship Id="rId59" Type="http://schemas.openxmlformats.org/officeDocument/2006/relationships/tags" Target="../tags/tag629.xml"/><Relationship Id="rId103" Type="http://schemas.openxmlformats.org/officeDocument/2006/relationships/tags" Target="../tags/tag673.xml"/><Relationship Id="rId108" Type="http://schemas.openxmlformats.org/officeDocument/2006/relationships/tags" Target="../tags/tag678.xml"/><Relationship Id="rId124" Type="http://schemas.openxmlformats.org/officeDocument/2006/relationships/tags" Target="../tags/tag694.xml"/><Relationship Id="rId129" Type="http://schemas.openxmlformats.org/officeDocument/2006/relationships/tags" Target="../tags/tag699.xml"/><Relationship Id="rId54" Type="http://schemas.openxmlformats.org/officeDocument/2006/relationships/tags" Target="../tags/tag624.xml"/><Relationship Id="rId70" Type="http://schemas.openxmlformats.org/officeDocument/2006/relationships/tags" Target="../tags/tag640.xml"/><Relationship Id="rId75" Type="http://schemas.openxmlformats.org/officeDocument/2006/relationships/tags" Target="../tags/tag645.xml"/><Relationship Id="rId91" Type="http://schemas.openxmlformats.org/officeDocument/2006/relationships/tags" Target="../tags/tag661.xml"/><Relationship Id="rId96" Type="http://schemas.openxmlformats.org/officeDocument/2006/relationships/tags" Target="../tags/tag666.xml"/><Relationship Id="rId140" Type="http://schemas.openxmlformats.org/officeDocument/2006/relationships/tags" Target="../tags/tag710.xml"/><Relationship Id="rId145" Type="http://schemas.openxmlformats.org/officeDocument/2006/relationships/tags" Target="../tags/tag715.xml"/><Relationship Id="rId161" Type="http://schemas.openxmlformats.org/officeDocument/2006/relationships/tags" Target="../tags/tag731.xml"/><Relationship Id="rId166" Type="http://schemas.openxmlformats.org/officeDocument/2006/relationships/tags" Target="../tags/tag736.xml"/><Relationship Id="rId1" Type="http://schemas.openxmlformats.org/officeDocument/2006/relationships/tags" Target="../tags/tag571.xml"/><Relationship Id="rId6" Type="http://schemas.openxmlformats.org/officeDocument/2006/relationships/tags" Target="../tags/tag576.xml"/><Relationship Id="rId23" Type="http://schemas.openxmlformats.org/officeDocument/2006/relationships/tags" Target="../tags/tag593.xml"/><Relationship Id="rId28" Type="http://schemas.openxmlformats.org/officeDocument/2006/relationships/tags" Target="../tags/tag598.xml"/><Relationship Id="rId49" Type="http://schemas.openxmlformats.org/officeDocument/2006/relationships/tags" Target="../tags/tag619.xml"/><Relationship Id="rId114" Type="http://schemas.openxmlformats.org/officeDocument/2006/relationships/tags" Target="../tags/tag684.xml"/><Relationship Id="rId119" Type="http://schemas.openxmlformats.org/officeDocument/2006/relationships/tags" Target="../tags/tag689.xml"/><Relationship Id="rId44" Type="http://schemas.openxmlformats.org/officeDocument/2006/relationships/tags" Target="../tags/tag614.xml"/><Relationship Id="rId60" Type="http://schemas.openxmlformats.org/officeDocument/2006/relationships/tags" Target="../tags/tag630.xml"/><Relationship Id="rId65" Type="http://schemas.openxmlformats.org/officeDocument/2006/relationships/tags" Target="../tags/tag635.xml"/><Relationship Id="rId81" Type="http://schemas.openxmlformats.org/officeDocument/2006/relationships/tags" Target="../tags/tag651.xml"/><Relationship Id="rId86" Type="http://schemas.openxmlformats.org/officeDocument/2006/relationships/tags" Target="../tags/tag656.xml"/><Relationship Id="rId130" Type="http://schemas.openxmlformats.org/officeDocument/2006/relationships/tags" Target="../tags/tag700.xml"/><Relationship Id="rId135" Type="http://schemas.openxmlformats.org/officeDocument/2006/relationships/tags" Target="../tags/tag705.xml"/><Relationship Id="rId151" Type="http://schemas.openxmlformats.org/officeDocument/2006/relationships/tags" Target="../tags/tag721.xml"/><Relationship Id="rId156" Type="http://schemas.openxmlformats.org/officeDocument/2006/relationships/tags" Target="../tags/tag726.xml"/><Relationship Id="rId13" Type="http://schemas.openxmlformats.org/officeDocument/2006/relationships/tags" Target="../tags/tag583.xml"/><Relationship Id="rId18" Type="http://schemas.openxmlformats.org/officeDocument/2006/relationships/tags" Target="../tags/tag588.xml"/><Relationship Id="rId39" Type="http://schemas.openxmlformats.org/officeDocument/2006/relationships/tags" Target="../tags/tag609.xml"/><Relationship Id="rId109" Type="http://schemas.openxmlformats.org/officeDocument/2006/relationships/tags" Target="../tags/tag679.xml"/><Relationship Id="rId34" Type="http://schemas.openxmlformats.org/officeDocument/2006/relationships/tags" Target="../tags/tag604.xml"/><Relationship Id="rId50" Type="http://schemas.openxmlformats.org/officeDocument/2006/relationships/tags" Target="../tags/tag620.xml"/><Relationship Id="rId55" Type="http://schemas.openxmlformats.org/officeDocument/2006/relationships/tags" Target="../tags/tag625.xml"/><Relationship Id="rId76" Type="http://schemas.openxmlformats.org/officeDocument/2006/relationships/tags" Target="../tags/tag646.xml"/><Relationship Id="rId97" Type="http://schemas.openxmlformats.org/officeDocument/2006/relationships/tags" Target="../tags/tag667.xml"/><Relationship Id="rId104" Type="http://schemas.openxmlformats.org/officeDocument/2006/relationships/tags" Target="../tags/tag674.xml"/><Relationship Id="rId120" Type="http://schemas.openxmlformats.org/officeDocument/2006/relationships/tags" Target="../tags/tag690.xml"/><Relationship Id="rId125" Type="http://schemas.openxmlformats.org/officeDocument/2006/relationships/tags" Target="../tags/tag695.xml"/><Relationship Id="rId141" Type="http://schemas.openxmlformats.org/officeDocument/2006/relationships/tags" Target="../tags/tag711.xml"/><Relationship Id="rId146" Type="http://schemas.openxmlformats.org/officeDocument/2006/relationships/tags" Target="../tags/tag716.xml"/><Relationship Id="rId167" Type="http://schemas.openxmlformats.org/officeDocument/2006/relationships/tags" Target="../tags/tag737.xml"/><Relationship Id="rId7" Type="http://schemas.openxmlformats.org/officeDocument/2006/relationships/tags" Target="../tags/tag577.xml"/><Relationship Id="rId71" Type="http://schemas.openxmlformats.org/officeDocument/2006/relationships/tags" Target="../tags/tag641.xml"/><Relationship Id="rId92" Type="http://schemas.openxmlformats.org/officeDocument/2006/relationships/tags" Target="../tags/tag662.xml"/><Relationship Id="rId162" Type="http://schemas.openxmlformats.org/officeDocument/2006/relationships/tags" Target="../tags/tag732.xml"/><Relationship Id="rId2" Type="http://schemas.openxmlformats.org/officeDocument/2006/relationships/tags" Target="../tags/tag572.xml"/><Relationship Id="rId29" Type="http://schemas.openxmlformats.org/officeDocument/2006/relationships/tags" Target="../tags/tag599.xml"/><Relationship Id="rId24" Type="http://schemas.openxmlformats.org/officeDocument/2006/relationships/tags" Target="../tags/tag594.xml"/><Relationship Id="rId40" Type="http://schemas.openxmlformats.org/officeDocument/2006/relationships/tags" Target="../tags/tag610.xml"/><Relationship Id="rId45" Type="http://schemas.openxmlformats.org/officeDocument/2006/relationships/tags" Target="../tags/tag615.xml"/><Relationship Id="rId66" Type="http://schemas.openxmlformats.org/officeDocument/2006/relationships/tags" Target="../tags/tag636.xml"/><Relationship Id="rId87" Type="http://schemas.openxmlformats.org/officeDocument/2006/relationships/tags" Target="../tags/tag657.xml"/><Relationship Id="rId110" Type="http://schemas.openxmlformats.org/officeDocument/2006/relationships/tags" Target="../tags/tag680.xml"/><Relationship Id="rId115" Type="http://schemas.openxmlformats.org/officeDocument/2006/relationships/tags" Target="../tags/tag685.xml"/><Relationship Id="rId131" Type="http://schemas.openxmlformats.org/officeDocument/2006/relationships/tags" Target="../tags/tag701.xml"/><Relationship Id="rId136" Type="http://schemas.openxmlformats.org/officeDocument/2006/relationships/tags" Target="../tags/tag706.xml"/><Relationship Id="rId157" Type="http://schemas.openxmlformats.org/officeDocument/2006/relationships/tags" Target="../tags/tag727.xml"/><Relationship Id="rId61" Type="http://schemas.openxmlformats.org/officeDocument/2006/relationships/tags" Target="../tags/tag631.xml"/><Relationship Id="rId82" Type="http://schemas.openxmlformats.org/officeDocument/2006/relationships/tags" Target="../tags/tag652.xml"/><Relationship Id="rId152" Type="http://schemas.openxmlformats.org/officeDocument/2006/relationships/tags" Target="../tags/tag722.xml"/><Relationship Id="rId19" Type="http://schemas.openxmlformats.org/officeDocument/2006/relationships/tags" Target="../tags/tag589.xml"/><Relationship Id="rId14" Type="http://schemas.openxmlformats.org/officeDocument/2006/relationships/tags" Target="../tags/tag584.xml"/><Relationship Id="rId30" Type="http://schemas.openxmlformats.org/officeDocument/2006/relationships/tags" Target="../tags/tag600.xml"/><Relationship Id="rId35" Type="http://schemas.openxmlformats.org/officeDocument/2006/relationships/tags" Target="../tags/tag605.xml"/><Relationship Id="rId56" Type="http://schemas.openxmlformats.org/officeDocument/2006/relationships/tags" Target="../tags/tag626.xml"/><Relationship Id="rId77" Type="http://schemas.openxmlformats.org/officeDocument/2006/relationships/tags" Target="../tags/tag647.xml"/><Relationship Id="rId100" Type="http://schemas.openxmlformats.org/officeDocument/2006/relationships/tags" Target="../tags/tag670.xml"/><Relationship Id="rId105" Type="http://schemas.openxmlformats.org/officeDocument/2006/relationships/tags" Target="../tags/tag675.xml"/><Relationship Id="rId126" Type="http://schemas.openxmlformats.org/officeDocument/2006/relationships/tags" Target="../tags/tag696.xml"/><Relationship Id="rId147" Type="http://schemas.openxmlformats.org/officeDocument/2006/relationships/tags" Target="../tags/tag717.xml"/><Relationship Id="rId168" Type="http://schemas.openxmlformats.org/officeDocument/2006/relationships/slideLayout" Target="../slideLayouts/slideLayout1.xml"/><Relationship Id="rId8" Type="http://schemas.openxmlformats.org/officeDocument/2006/relationships/tags" Target="../tags/tag578.xml"/><Relationship Id="rId51" Type="http://schemas.openxmlformats.org/officeDocument/2006/relationships/tags" Target="../tags/tag621.xml"/><Relationship Id="rId72" Type="http://schemas.openxmlformats.org/officeDocument/2006/relationships/tags" Target="../tags/tag642.xml"/><Relationship Id="rId93" Type="http://schemas.openxmlformats.org/officeDocument/2006/relationships/tags" Target="../tags/tag663.xml"/><Relationship Id="rId98" Type="http://schemas.openxmlformats.org/officeDocument/2006/relationships/tags" Target="../tags/tag668.xml"/><Relationship Id="rId121" Type="http://schemas.openxmlformats.org/officeDocument/2006/relationships/tags" Target="../tags/tag691.xml"/><Relationship Id="rId142" Type="http://schemas.openxmlformats.org/officeDocument/2006/relationships/tags" Target="../tags/tag712.xml"/><Relationship Id="rId163" Type="http://schemas.openxmlformats.org/officeDocument/2006/relationships/tags" Target="../tags/tag733.xml"/><Relationship Id="rId3" Type="http://schemas.openxmlformats.org/officeDocument/2006/relationships/tags" Target="../tags/tag573.xml"/><Relationship Id="rId25" Type="http://schemas.openxmlformats.org/officeDocument/2006/relationships/tags" Target="../tags/tag595.xml"/><Relationship Id="rId46" Type="http://schemas.openxmlformats.org/officeDocument/2006/relationships/tags" Target="../tags/tag616.xml"/><Relationship Id="rId67" Type="http://schemas.openxmlformats.org/officeDocument/2006/relationships/tags" Target="../tags/tag637.xml"/><Relationship Id="rId116" Type="http://schemas.openxmlformats.org/officeDocument/2006/relationships/tags" Target="../tags/tag686.xml"/><Relationship Id="rId137" Type="http://schemas.openxmlformats.org/officeDocument/2006/relationships/tags" Target="../tags/tag707.xml"/><Relationship Id="rId158" Type="http://schemas.openxmlformats.org/officeDocument/2006/relationships/tags" Target="../tags/tag728.xml"/><Relationship Id="rId20" Type="http://schemas.openxmlformats.org/officeDocument/2006/relationships/tags" Target="../tags/tag590.xml"/><Relationship Id="rId41" Type="http://schemas.openxmlformats.org/officeDocument/2006/relationships/tags" Target="../tags/tag611.xml"/><Relationship Id="rId62" Type="http://schemas.openxmlformats.org/officeDocument/2006/relationships/tags" Target="../tags/tag632.xml"/><Relationship Id="rId83" Type="http://schemas.openxmlformats.org/officeDocument/2006/relationships/tags" Target="../tags/tag653.xml"/><Relationship Id="rId88" Type="http://schemas.openxmlformats.org/officeDocument/2006/relationships/tags" Target="../tags/tag658.xml"/><Relationship Id="rId111" Type="http://schemas.openxmlformats.org/officeDocument/2006/relationships/tags" Target="../tags/tag681.xml"/><Relationship Id="rId132" Type="http://schemas.openxmlformats.org/officeDocument/2006/relationships/tags" Target="../tags/tag702.xml"/><Relationship Id="rId153" Type="http://schemas.openxmlformats.org/officeDocument/2006/relationships/tags" Target="../tags/tag723.xml"/><Relationship Id="rId15" Type="http://schemas.openxmlformats.org/officeDocument/2006/relationships/tags" Target="../tags/tag585.xml"/><Relationship Id="rId36" Type="http://schemas.openxmlformats.org/officeDocument/2006/relationships/tags" Target="../tags/tag606.xml"/><Relationship Id="rId57" Type="http://schemas.openxmlformats.org/officeDocument/2006/relationships/tags" Target="../tags/tag627.xml"/><Relationship Id="rId106" Type="http://schemas.openxmlformats.org/officeDocument/2006/relationships/tags" Target="../tags/tag676.xml"/><Relationship Id="rId127" Type="http://schemas.openxmlformats.org/officeDocument/2006/relationships/tags" Target="../tags/tag697.xml"/><Relationship Id="rId10" Type="http://schemas.openxmlformats.org/officeDocument/2006/relationships/tags" Target="../tags/tag580.xml"/><Relationship Id="rId31" Type="http://schemas.openxmlformats.org/officeDocument/2006/relationships/tags" Target="../tags/tag601.xml"/><Relationship Id="rId52" Type="http://schemas.openxmlformats.org/officeDocument/2006/relationships/tags" Target="../tags/tag622.xml"/><Relationship Id="rId73" Type="http://schemas.openxmlformats.org/officeDocument/2006/relationships/tags" Target="../tags/tag643.xml"/><Relationship Id="rId78" Type="http://schemas.openxmlformats.org/officeDocument/2006/relationships/tags" Target="../tags/tag648.xml"/><Relationship Id="rId94" Type="http://schemas.openxmlformats.org/officeDocument/2006/relationships/tags" Target="../tags/tag664.xml"/><Relationship Id="rId99" Type="http://schemas.openxmlformats.org/officeDocument/2006/relationships/tags" Target="../tags/tag669.xml"/><Relationship Id="rId101" Type="http://schemas.openxmlformats.org/officeDocument/2006/relationships/tags" Target="../tags/tag671.xml"/><Relationship Id="rId122" Type="http://schemas.openxmlformats.org/officeDocument/2006/relationships/tags" Target="../tags/tag692.xml"/><Relationship Id="rId143" Type="http://schemas.openxmlformats.org/officeDocument/2006/relationships/tags" Target="../tags/tag713.xml"/><Relationship Id="rId148" Type="http://schemas.openxmlformats.org/officeDocument/2006/relationships/tags" Target="../tags/tag718.xml"/><Relationship Id="rId164" Type="http://schemas.openxmlformats.org/officeDocument/2006/relationships/tags" Target="../tags/tag734.xml"/><Relationship Id="rId4" Type="http://schemas.openxmlformats.org/officeDocument/2006/relationships/tags" Target="../tags/tag574.xml"/><Relationship Id="rId9" Type="http://schemas.openxmlformats.org/officeDocument/2006/relationships/tags" Target="../tags/tag579.xml"/><Relationship Id="rId26" Type="http://schemas.openxmlformats.org/officeDocument/2006/relationships/tags" Target="../tags/tag596.xml"/><Relationship Id="rId47" Type="http://schemas.openxmlformats.org/officeDocument/2006/relationships/tags" Target="../tags/tag617.xml"/><Relationship Id="rId68" Type="http://schemas.openxmlformats.org/officeDocument/2006/relationships/tags" Target="../tags/tag638.xml"/><Relationship Id="rId89" Type="http://schemas.openxmlformats.org/officeDocument/2006/relationships/tags" Target="../tags/tag659.xml"/><Relationship Id="rId112" Type="http://schemas.openxmlformats.org/officeDocument/2006/relationships/tags" Target="../tags/tag682.xml"/><Relationship Id="rId133" Type="http://schemas.openxmlformats.org/officeDocument/2006/relationships/tags" Target="../tags/tag703.xml"/><Relationship Id="rId154" Type="http://schemas.openxmlformats.org/officeDocument/2006/relationships/tags" Target="../tags/tag724.xml"/><Relationship Id="rId16" Type="http://schemas.openxmlformats.org/officeDocument/2006/relationships/tags" Target="../tags/tag586.xml"/><Relationship Id="rId37" Type="http://schemas.openxmlformats.org/officeDocument/2006/relationships/tags" Target="../tags/tag607.xml"/><Relationship Id="rId58" Type="http://schemas.openxmlformats.org/officeDocument/2006/relationships/tags" Target="../tags/tag628.xml"/><Relationship Id="rId79" Type="http://schemas.openxmlformats.org/officeDocument/2006/relationships/tags" Target="../tags/tag649.xml"/><Relationship Id="rId102" Type="http://schemas.openxmlformats.org/officeDocument/2006/relationships/tags" Target="../tags/tag672.xml"/><Relationship Id="rId123" Type="http://schemas.openxmlformats.org/officeDocument/2006/relationships/tags" Target="../tags/tag693.xml"/><Relationship Id="rId144" Type="http://schemas.openxmlformats.org/officeDocument/2006/relationships/tags" Target="../tags/tag714.xml"/><Relationship Id="rId90" Type="http://schemas.openxmlformats.org/officeDocument/2006/relationships/tags" Target="../tags/tag660.xml"/><Relationship Id="rId165" Type="http://schemas.openxmlformats.org/officeDocument/2006/relationships/tags" Target="../tags/tag735.xml"/><Relationship Id="rId27" Type="http://schemas.openxmlformats.org/officeDocument/2006/relationships/tags" Target="../tags/tag597.xml"/><Relationship Id="rId48" Type="http://schemas.openxmlformats.org/officeDocument/2006/relationships/tags" Target="../tags/tag618.xml"/><Relationship Id="rId69" Type="http://schemas.openxmlformats.org/officeDocument/2006/relationships/tags" Target="../tags/tag639.xml"/><Relationship Id="rId113" Type="http://schemas.openxmlformats.org/officeDocument/2006/relationships/tags" Target="../tags/tag683.xml"/><Relationship Id="rId134" Type="http://schemas.openxmlformats.org/officeDocument/2006/relationships/tags" Target="../tags/tag704.xml"/><Relationship Id="rId80" Type="http://schemas.openxmlformats.org/officeDocument/2006/relationships/tags" Target="../tags/tag650.xml"/><Relationship Id="rId155" Type="http://schemas.openxmlformats.org/officeDocument/2006/relationships/tags" Target="../tags/tag725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63.xml"/><Relationship Id="rId117" Type="http://schemas.openxmlformats.org/officeDocument/2006/relationships/tags" Target="../tags/tag854.xml"/><Relationship Id="rId21" Type="http://schemas.openxmlformats.org/officeDocument/2006/relationships/tags" Target="../tags/tag758.xml"/><Relationship Id="rId42" Type="http://schemas.openxmlformats.org/officeDocument/2006/relationships/tags" Target="../tags/tag779.xml"/><Relationship Id="rId47" Type="http://schemas.openxmlformats.org/officeDocument/2006/relationships/tags" Target="../tags/tag784.xml"/><Relationship Id="rId63" Type="http://schemas.openxmlformats.org/officeDocument/2006/relationships/tags" Target="../tags/tag800.xml"/><Relationship Id="rId68" Type="http://schemas.openxmlformats.org/officeDocument/2006/relationships/tags" Target="../tags/tag805.xml"/><Relationship Id="rId84" Type="http://schemas.openxmlformats.org/officeDocument/2006/relationships/tags" Target="../tags/tag821.xml"/><Relationship Id="rId89" Type="http://schemas.openxmlformats.org/officeDocument/2006/relationships/tags" Target="../tags/tag826.xml"/><Relationship Id="rId112" Type="http://schemas.openxmlformats.org/officeDocument/2006/relationships/tags" Target="../tags/tag849.xml"/><Relationship Id="rId16" Type="http://schemas.openxmlformats.org/officeDocument/2006/relationships/tags" Target="../tags/tag753.xml"/><Relationship Id="rId107" Type="http://schemas.openxmlformats.org/officeDocument/2006/relationships/tags" Target="../tags/tag844.xml"/><Relationship Id="rId11" Type="http://schemas.openxmlformats.org/officeDocument/2006/relationships/tags" Target="../tags/tag748.xml"/><Relationship Id="rId32" Type="http://schemas.openxmlformats.org/officeDocument/2006/relationships/tags" Target="../tags/tag769.xml"/><Relationship Id="rId37" Type="http://schemas.openxmlformats.org/officeDocument/2006/relationships/tags" Target="../tags/tag774.xml"/><Relationship Id="rId53" Type="http://schemas.openxmlformats.org/officeDocument/2006/relationships/tags" Target="../tags/tag790.xml"/><Relationship Id="rId58" Type="http://schemas.openxmlformats.org/officeDocument/2006/relationships/tags" Target="../tags/tag795.xml"/><Relationship Id="rId74" Type="http://schemas.openxmlformats.org/officeDocument/2006/relationships/tags" Target="../tags/tag811.xml"/><Relationship Id="rId79" Type="http://schemas.openxmlformats.org/officeDocument/2006/relationships/tags" Target="../tags/tag816.xml"/><Relationship Id="rId102" Type="http://schemas.openxmlformats.org/officeDocument/2006/relationships/tags" Target="../tags/tag839.xml"/><Relationship Id="rId5" Type="http://schemas.openxmlformats.org/officeDocument/2006/relationships/tags" Target="../tags/tag742.xml"/><Relationship Id="rId90" Type="http://schemas.openxmlformats.org/officeDocument/2006/relationships/tags" Target="../tags/tag827.xml"/><Relationship Id="rId95" Type="http://schemas.openxmlformats.org/officeDocument/2006/relationships/tags" Target="../tags/tag832.xml"/><Relationship Id="rId22" Type="http://schemas.openxmlformats.org/officeDocument/2006/relationships/tags" Target="../tags/tag759.xml"/><Relationship Id="rId27" Type="http://schemas.openxmlformats.org/officeDocument/2006/relationships/tags" Target="../tags/tag764.xml"/><Relationship Id="rId43" Type="http://schemas.openxmlformats.org/officeDocument/2006/relationships/tags" Target="../tags/tag780.xml"/><Relationship Id="rId48" Type="http://schemas.openxmlformats.org/officeDocument/2006/relationships/tags" Target="../tags/tag785.xml"/><Relationship Id="rId64" Type="http://schemas.openxmlformats.org/officeDocument/2006/relationships/tags" Target="../tags/tag801.xml"/><Relationship Id="rId69" Type="http://schemas.openxmlformats.org/officeDocument/2006/relationships/tags" Target="../tags/tag806.xml"/><Relationship Id="rId113" Type="http://schemas.openxmlformats.org/officeDocument/2006/relationships/tags" Target="../tags/tag850.xml"/><Relationship Id="rId118" Type="http://schemas.openxmlformats.org/officeDocument/2006/relationships/tags" Target="../tags/tag855.xml"/><Relationship Id="rId80" Type="http://schemas.openxmlformats.org/officeDocument/2006/relationships/tags" Target="../tags/tag817.xml"/><Relationship Id="rId85" Type="http://schemas.openxmlformats.org/officeDocument/2006/relationships/tags" Target="../tags/tag822.xml"/><Relationship Id="rId12" Type="http://schemas.openxmlformats.org/officeDocument/2006/relationships/tags" Target="../tags/tag749.xml"/><Relationship Id="rId17" Type="http://schemas.openxmlformats.org/officeDocument/2006/relationships/tags" Target="../tags/tag754.xml"/><Relationship Id="rId33" Type="http://schemas.openxmlformats.org/officeDocument/2006/relationships/tags" Target="../tags/tag770.xml"/><Relationship Id="rId38" Type="http://schemas.openxmlformats.org/officeDocument/2006/relationships/tags" Target="../tags/tag775.xml"/><Relationship Id="rId59" Type="http://schemas.openxmlformats.org/officeDocument/2006/relationships/tags" Target="../tags/tag796.xml"/><Relationship Id="rId103" Type="http://schemas.openxmlformats.org/officeDocument/2006/relationships/tags" Target="../tags/tag840.xml"/><Relationship Id="rId108" Type="http://schemas.openxmlformats.org/officeDocument/2006/relationships/tags" Target="../tags/tag845.xml"/><Relationship Id="rId54" Type="http://schemas.openxmlformats.org/officeDocument/2006/relationships/tags" Target="../tags/tag791.xml"/><Relationship Id="rId70" Type="http://schemas.openxmlformats.org/officeDocument/2006/relationships/tags" Target="../tags/tag807.xml"/><Relationship Id="rId75" Type="http://schemas.openxmlformats.org/officeDocument/2006/relationships/tags" Target="../tags/tag812.xml"/><Relationship Id="rId91" Type="http://schemas.openxmlformats.org/officeDocument/2006/relationships/tags" Target="../tags/tag828.xml"/><Relationship Id="rId96" Type="http://schemas.openxmlformats.org/officeDocument/2006/relationships/tags" Target="../tags/tag833.xml"/><Relationship Id="rId1" Type="http://schemas.openxmlformats.org/officeDocument/2006/relationships/tags" Target="../tags/tag738.xml"/><Relationship Id="rId6" Type="http://schemas.openxmlformats.org/officeDocument/2006/relationships/tags" Target="../tags/tag743.xml"/><Relationship Id="rId23" Type="http://schemas.openxmlformats.org/officeDocument/2006/relationships/tags" Target="../tags/tag760.xml"/><Relationship Id="rId28" Type="http://schemas.openxmlformats.org/officeDocument/2006/relationships/tags" Target="../tags/tag765.xml"/><Relationship Id="rId49" Type="http://schemas.openxmlformats.org/officeDocument/2006/relationships/tags" Target="../tags/tag786.xml"/><Relationship Id="rId114" Type="http://schemas.openxmlformats.org/officeDocument/2006/relationships/tags" Target="../tags/tag851.xml"/><Relationship Id="rId119" Type="http://schemas.openxmlformats.org/officeDocument/2006/relationships/tags" Target="../tags/tag856.xml"/><Relationship Id="rId44" Type="http://schemas.openxmlformats.org/officeDocument/2006/relationships/tags" Target="../tags/tag781.xml"/><Relationship Id="rId60" Type="http://schemas.openxmlformats.org/officeDocument/2006/relationships/tags" Target="../tags/tag797.xml"/><Relationship Id="rId65" Type="http://schemas.openxmlformats.org/officeDocument/2006/relationships/tags" Target="../tags/tag802.xml"/><Relationship Id="rId81" Type="http://schemas.openxmlformats.org/officeDocument/2006/relationships/tags" Target="../tags/tag818.xml"/><Relationship Id="rId86" Type="http://schemas.openxmlformats.org/officeDocument/2006/relationships/tags" Target="../tags/tag823.xml"/><Relationship Id="rId4" Type="http://schemas.openxmlformats.org/officeDocument/2006/relationships/tags" Target="../tags/tag741.xml"/><Relationship Id="rId9" Type="http://schemas.openxmlformats.org/officeDocument/2006/relationships/tags" Target="../tags/tag746.xml"/><Relationship Id="rId13" Type="http://schemas.openxmlformats.org/officeDocument/2006/relationships/tags" Target="../tags/tag750.xml"/><Relationship Id="rId18" Type="http://schemas.openxmlformats.org/officeDocument/2006/relationships/tags" Target="../tags/tag755.xml"/><Relationship Id="rId39" Type="http://schemas.openxmlformats.org/officeDocument/2006/relationships/tags" Target="../tags/tag776.xml"/><Relationship Id="rId109" Type="http://schemas.openxmlformats.org/officeDocument/2006/relationships/tags" Target="../tags/tag846.xml"/><Relationship Id="rId34" Type="http://schemas.openxmlformats.org/officeDocument/2006/relationships/tags" Target="../tags/tag771.xml"/><Relationship Id="rId50" Type="http://schemas.openxmlformats.org/officeDocument/2006/relationships/tags" Target="../tags/tag787.xml"/><Relationship Id="rId55" Type="http://schemas.openxmlformats.org/officeDocument/2006/relationships/tags" Target="../tags/tag792.xml"/><Relationship Id="rId76" Type="http://schemas.openxmlformats.org/officeDocument/2006/relationships/tags" Target="../tags/tag813.xml"/><Relationship Id="rId97" Type="http://schemas.openxmlformats.org/officeDocument/2006/relationships/tags" Target="../tags/tag834.xml"/><Relationship Id="rId104" Type="http://schemas.openxmlformats.org/officeDocument/2006/relationships/tags" Target="../tags/tag841.xml"/><Relationship Id="rId120" Type="http://schemas.openxmlformats.org/officeDocument/2006/relationships/tags" Target="../tags/tag857.xml"/><Relationship Id="rId7" Type="http://schemas.openxmlformats.org/officeDocument/2006/relationships/tags" Target="../tags/tag744.xml"/><Relationship Id="rId71" Type="http://schemas.openxmlformats.org/officeDocument/2006/relationships/tags" Target="../tags/tag808.xml"/><Relationship Id="rId92" Type="http://schemas.openxmlformats.org/officeDocument/2006/relationships/tags" Target="../tags/tag829.xml"/><Relationship Id="rId2" Type="http://schemas.openxmlformats.org/officeDocument/2006/relationships/tags" Target="../tags/tag739.xml"/><Relationship Id="rId29" Type="http://schemas.openxmlformats.org/officeDocument/2006/relationships/tags" Target="../tags/tag766.xml"/><Relationship Id="rId24" Type="http://schemas.openxmlformats.org/officeDocument/2006/relationships/tags" Target="../tags/tag761.xml"/><Relationship Id="rId40" Type="http://schemas.openxmlformats.org/officeDocument/2006/relationships/tags" Target="../tags/tag777.xml"/><Relationship Id="rId45" Type="http://schemas.openxmlformats.org/officeDocument/2006/relationships/tags" Target="../tags/tag782.xml"/><Relationship Id="rId66" Type="http://schemas.openxmlformats.org/officeDocument/2006/relationships/tags" Target="../tags/tag803.xml"/><Relationship Id="rId87" Type="http://schemas.openxmlformats.org/officeDocument/2006/relationships/tags" Target="../tags/tag824.xml"/><Relationship Id="rId110" Type="http://schemas.openxmlformats.org/officeDocument/2006/relationships/tags" Target="../tags/tag847.xml"/><Relationship Id="rId115" Type="http://schemas.openxmlformats.org/officeDocument/2006/relationships/tags" Target="../tags/tag852.xml"/><Relationship Id="rId61" Type="http://schemas.openxmlformats.org/officeDocument/2006/relationships/tags" Target="../tags/tag798.xml"/><Relationship Id="rId82" Type="http://schemas.openxmlformats.org/officeDocument/2006/relationships/tags" Target="../tags/tag819.xml"/><Relationship Id="rId19" Type="http://schemas.openxmlformats.org/officeDocument/2006/relationships/tags" Target="../tags/tag756.xml"/><Relationship Id="rId14" Type="http://schemas.openxmlformats.org/officeDocument/2006/relationships/tags" Target="../tags/tag751.xml"/><Relationship Id="rId30" Type="http://schemas.openxmlformats.org/officeDocument/2006/relationships/tags" Target="../tags/tag767.xml"/><Relationship Id="rId35" Type="http://schemas.openxmlformats.org/officeDocument/2006/relationships/tags" Target="../tags/tag772.xml"/><Relationship Id="rId56" Type="http://schemas.openxmlformats.org/officeDocument/2006/relationships/tags" Target="../tags/tag793.xml"/><Relationship Id="rId77" Type="http://schemas.openxmlformats.org/officeDocument/2006/relationships/tags" Target="../tags/tag814.xml"/><Relationship Id="rId100" Type="http://schemas.openxmlformats.org/officeDocument/2006/relationships/tags" Target="../tags/tag837.xml"/><Relationship Id="rId105" Type="http://schemas.openxmlformats.org/officeDocument/2006/relationships/tags" Target="../tags/tag842.xml"/><Relationship Id="rId8" Type="http://schemas.openxmlformats.org/officeDocument/2006/relationships/tags" Target="../tags/tag745.xml"/><Relationship Id="rId51" Type="http://schemas.openxmlformats.org/officeDocument/2006/relationships/tags" Target="../tags/tag788.xml"/><Relationship Id="rId72" Type="http://schemas.openxmlformats.org/officeDocument/2006/relationships/tags" Target="../tags/tag809.xml"/><Relationship Id="rId93" Type="http://schemas.openxmlformats.org/officeDocument/2006/relationships/tags" Target="../tags/tag830.xml"/><Relationship Id="rId98" Type="http://schemas.openxmlformats.org/officeDocument/2006/relationships/tags" Target="../tags/tag835.xml"/><Relationship Id="rId121" Type="http://schemas.openxmlformats.org/officeDocument/2006/relationships/slideLayout" Target="../slideLayouts/slideLayout1.xml"/><Relationship Id="rId3" Type="http://schemas.openxmlformats.org/officeDocument/2006/relationships/tags" Target="../tags/tag740.xml"/><Relationship Id="rId25" Type="http://schemas.openxmlformats.org/officeDocument/2006/relationships/tags" Target="../tags/tag762.xml"/><Relationship Id="rId46" Type="http://schemas.openxmlformats.org/officeDocument/2006/relationships/tags" Target="../tags/tag783.xml"/><Relationship Id="rId67" Type="http://schemas.openxmlformats.org/officeDocument/2006/relationships/tags" Target="../tags/tag804.xml"/><Relationship Id="rId116" Type="http://schemas.openxmlformats.org/officeDocument/2006/relationships/tags" Target="../tags/tag853.xml"/><Relationship Id="rId20" Type="http://schemas.openxmlformats.org/officeDocument/2006/relationships/tags" Target="../tags/tag757.xml"/><Relationship Id="rId41" Type="http://schemas.openxmlformats.org/officeDocument/2006/relationships/tags" Target="../tags/tag778.xml"/><Relationship Id="rId62" Type="http://schemas.openxmlformats.org/officeDocument/2006/relationships/tags" Target="../tags/tag799.xml"/><Relationship Id="rId83" Type="http://schemas.openxmlformats.org/officeDocument/2006/relationships/tags" Target="../tags/tag820.xml"/><Relationship Id="rId88" Type="http://schemas.openxmlformats.org/officeDocument/2006/relationships/tags" Target="../tags/tag825.xml"/><Relationship Id="rId111" Type="http://schemas.openxmlformats.org/officeDocument/2006/relationships/tags" Target="../tags/tag848.xml"/><Relationship Id="rId15" Type="http://schemas.openxmlformats.org/officeDocument/2006/relationships/tags" Target="../tags/tag752.xml"/><Relationship Id="rId36" Type="http://schemas.openxmlformats.org/officeDocument/2006/relationships/tags" Target="../tags/tag773.xml"/><Relationship Id="rId57" Type="http://schemas.openxmlformats.org/officeDocument/2006/relationships/tags" Target="../tags/tag794.xml"/><Relationship Id="rId106" Type="http://schemas.openxmlformats.org/officeDocument/2006/relationships/tags" Target="../tags/tag843.xml"/><Relationship Id="rId10" Type="http://schemas.openxmlformats.org/officeDocument/2006/relationships/tags" Target="../tags/tag747.xml"/><Relationship Id="rId31" Type="http://schemas.openxmlformats.org/officeDocument/2006/relationships/tags" Target="../tags/tag768.xml"/><Relationship Id="rId52" Type="http://schemas.openxmlformats.org/officeDocument/2006/relationships/tags" Target="../tags/tag789.xml"/><Relationship Id="rId73" Type="http://schemas.openxmlformats.org/officeDocument/2006/relationships/tags" Target="../tags/tag810.xml"/><Relationship Id="rId78" Type="http://schemas.openxmlformats.org/officeDocument/2006/relationships/tags" Target="../tags/tag815.xml"/><Relationship Id="rId94" Type="http://schemas.openxmlformats.org/officeDocument/2006/relationships/tags" Target="../tags/tag831.xml"/><Relationship Id="rId99" Type="http://schemas.openxmlformats.org/officeDocument/2006/relationships/tags" Target="../tags/tag836.xml"/><Relationship Id="rId101" Type="http://schemas.openxmlformats.org/officeDocument/2006/relationships/tags" Target="../tags/tag83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974.xml"/><Relationship Id="rId299" Type="http://schemas.openxmlformats.org/officeDocument/2006/relationships/tags" Target="../tags/tag1156.xml"/><Relationship Id="rId21" Type="http://schemas.openxmlformats.org/officeDocument/2006/relationships/tags" Target="../tags/tag878.xml"/><Relationship Id="rId63" Type="http://schemas.openxmlformats.org/officeDocument/2006/relationships/tags" Target="../tags/tag920.xml"/><Relationship Id="rId159" Type="http://schemas.openxmlformats.org/officeDocument/2006/relationships/tags" Target="../tags/tag1016.xml"/><Relationship Id="rId170" Type="http://schemas.openxmlformats.org/officeDocument/2006/relationships/tags" Target="../tags/tag1027.xml"/><Relationship Id="rId226" Type="http://schemas.openxmlformats.org/officeDocument/2006/relationships/tags" Target="../tags/tag1083.xml"/><Relationship Id="rId268" Type="http://schemas.openxmlformats.org/officeDocument/2006/relationships/tags" Target="../tags/tag1125.xml"/><Relationship Id="rId32" Type="http://schemas.openxmlformats.org/officeDocument/2006/relationships/tags" Target="../tags/tag889.xml"/><Relationship Id="rId74" Type="http://schemas.openxmlformats.org/officeDocument/2006/relationships/tags" Target="../tags/tag931.xml"/><Relationship Id="rId128" Type="http://schemas.openxmlformats.org/officeDocument/2006/relationships/tags" Target="../tags/tag985.xml"/><Relationship Id="rId5" Type="http://schemas.openxmlformats.org/officeDocument/2006/relationships/tags" Target="../tags/tag862.xml"/><Relationship Id="rId181" Type="http://schemas.openxmlformats.org/officeDocument/2006/relationships/tags" Target="../tags/tag1038.xml"/><Relationship Id="rId237" Type="http://schemas.openxmlformats.org/officeDocument/2006/relationships/tags" Target="../tags/tag1094.xml"/><Relationship Id="rId279" Type="http://schemas.openxmlformats.org/officeDocument/2006/relationships/tags" Target="../tags/tag1136.xml"/><Relationship Id="rId43" Type="http://schemas.openxmlformats.org/officeDocument/2006/relationships/tags" Target="../tags/tag900.xml"/><Relationship Id="rId139" Type="http://schemas.openxmlformats.org/officeDocument/2006/relationships/tags" Target="../tags/tag996.xml"/><Relationship Id="rId290" Type="http://schemas.openxmlformats.org/officeDocument/2006/relationships/tags" Target="../tags/tag1147.xml"/><Relationship Id="rId304" Type="http://schemas.openxmlformats.org/officeDocument/2006/relationships/tags" Target="../tags/tag1161.xml"/><Relationship Id="rId85" Type="http://schemas.openxmlformats.org/officeDocument/2006/relationships/tags" Target="../tags/tag942.xml"/><Relationship Id="rId150" Type="http://schemas.openxmlformats.org/officeDocument/2006/relationships/tags" Target="../tags/tag1007.xml"/><Relationship Id="rId192" Type="http://schemas.openxmlformats.org/officeDocument/2006/relationships/tags" Target="../tags/tag1049.xml"/><Relationship Id="rId206" Type="http://schemas.openxmlformats.org/officeDocument/2006/relationships/tags" Target="../tags/tag1063.xml"/><Relationship Id="rId248" Type="http://schemas.openxmlformats.org/officeDocument/2006/relationships/tags" Target="../tags/tag1105.xml"/><Relationship Id="rId12" Type="http://schemas.openxmlformats.org/officeDocument/2006/relationships/tags" Target="../tags/tag869.xml"/><Relationship Id="rId108" Type="http://schemas.openxmlformats.org/officeDocument/2006/relationships/tags" Target="../tags/tag965.xml"/><Relationship Id="rId54" Type="http://schemas.openxmlformats.org/officeDocument/2006/relationships/tags" Target="../tags/tag911.xml"/><Relationship Id="rId96" Type="http://schemas.openxmlformats.org/officeDocument/2006/relationships/tags" Target="../tags/tag953.xml"/><Relationship Id="rId161" Type="http://schemas.openxmlformats.org/officeDocument/2006/relationships/tags" Target="../tags/tag1018.xml"/><Relationship Id="rId217" Type="http://schemas.openxmlformats.org/officeDocument/2006/relationships/tags" Target="../tags/tag1074.xml"/><Relationship Id="rId259" Type="http://schemas.openxmlformats.org/officeDocument/2006/relationships/tags" Target="../tags/tag1116.xml"/><Relationship Id="rId23" Type="http://schemas.openxmlformats.org/officeDocument/2006/relationships/tags" Target="../tags/tag880.xml"/><Relationship Id="rId119" Type="http://schemas.openxmlformats.org/officeDocument/2006/relationships/tags" Target="../tags/tag976.xml"/><Relationship Id="rId270" Type="http://schemas.openxmlformats.org/officeDocument/2006/relationships/tags" Target="../tags/tag1127.xml"/><Relationship Id="rId291" Type="http://schemas.openxmlformats.org/officeDocument/2006/relationships/tags" Target="../tags/tag1148.xml"/><Relationship Id="rId305" Type="http://schemas.openxmlformats.org/officeDocument/2006/relationships/tags" Target="../tags/tag1162.xml"/><Relationship Id="rId44" Type="http://schemas.openxmlformats.org/officeDocument/2006/relationships/tags" Target="../tags/tag901.xml"/><Relationship Id="rId65" Type="http://schemas.openxmlformats.org/officeDocument/2006/relationships/tags" Target="../tags/tag922.xml"/><Relationship Id="rId86" Type="http://schemas.openxmlformats.org/officeDocument/2006/relationships/tags" Target="../tags/tag943.xml"/><Relationship Id="rId130" Type="http://schemas.openxmlformats.org/officeDocument/2006/relationships/tags" Target="../tags/tag987.xml"/><Relationship Id="rId151" Type="http://schemas.openxmlformats.org/officeDocument/2006/relationships/tags" Target="../tags/tag1008.xml"/><Relationship Id="rId172" Type="http://schemas.openxmlformats.org/officeDocument/2006/relationships/tags" Target="../tags/tag1029.xml"/><Relationship Id="rId193" Type="http://schemas.openxmlformats.org/officeDocument/2006/relationships/tags" Target="../tags/tag1050.xml"/><Relationship Id="rId207" Type="http://schemas.openxmlformats.org/officeDocument/2006/relationships/tags" Target="../tags/tag1064.xml"/><Relationship Id="rId228" Type="http://schemas.openxmlformats.org/officeDocument/2006/relationships/tags" Target="../tags/tag1085.xml"/><Relationship Id="rId249" Type="http://schemas.openxmlformats.org/officeDocument/2006/relationships/tags" Target="../tags/tag1106.xml"/><Relationship Id="rId13" Type="http://schemas.openxmlformats.org/officeDocument/2006/relationships/tags" Target="../tags/tag870.xml"/><Relationship Id="rId109" Type="http://schemas.openxmlformats.org/officeDocument/2006/relationships/tags" Target="../tags/tag966.xml"/><Relationship Id="rId260" Type="http://schemas.openxmlformats.org/officeDocument/2006/relationships/tags" Target="../tags/tag1117.xml"/><Relationship Id="rId281" Type="http://schemas.openxmlformats.org/officeDocument/2006/relationships/tags" Target="../tags/tag1138.xml"/><Relationship Id="rId34" Type="http://schemas.openxmlformats.org/officeDocument/2006/relationships/tags" Target="../tags/tag891.xml"/><Relationship Id="rId55" Type="http://schemas.openxmlformats.org/officeDocument/2006/relationships/tags" Target="../tags/tag912.xml"/><Relationship Id="rId76" Type="http://schemas.openxmlformats.org/officeDocument/2006/relationships/tags" Target="../tags/tag933.xml"/><Relationship Id="rId97" Type="http://schemas.openxmlformats.org/officeDocument/2006/relationships/tags" Target="../tags/tag954.xml"/><Relationship Id="rId120" Type="http://schemas.openxmlformats.org/officeDocument/2006/relationships/tags" Target="../tags/tag977.xml"/><Relationship Id="rId141" Type="http://schemas.openxmlformats.org/officeDocument/2006/relationships/tags" Target="../tags/tag998.xml"/><Relationship Id="rId7" Type="http://schemas.openxmlformats.org/officeDocument/2006/relationships/tags" Target="../tags/tag864.xml"/><Relationship Id="rId162" Type="http://schemas.openxmlformats.org/officeDocument/2006/relationships/tags" Target="../tags/tag1019.xml"/><Relationship Id="rId183" Type="http://schemas.openxmlformats.org/officeDocument/2006/relationships/tags" Target="../tags/tag1040.xml"/><Relationship Id="rId218" Type="http://schemas.openxmlformats.org/officeDocument/2006/relationships/tags" Target="../tags/tag1075.xml"/><Relationship Id="rId239" Type="http://schemas.openxmlformats.org/officeDocument/2006/relationships/tags" Target="../tags/tag1096.xml"/><Relationship Id="rId250" Type="http://schemas.openxmlformats.org/officeDocument/2006/relationships/tags" Target="../tags/tag1107.xml"/><Relationship Id="rId271" Type="http://schemas.openxmlformats.org/officeDocument/2006/relationships/tags" Target="../tags/tag1128.xml"/><Relationship Id="rId292" Type="http://schemas.openxmlformats.org/officeDocument/2006/relationships/tags" Target="../tags/tag1149.xml"/><Relationship Id="rId306" Type="http://schemas.openxmlformats.org/officeDocument/2006/relationships/tags" Target="../tags/tag1163.xml"/><Relationship Id="rId24" Type="http://schemas.openxmlformats.org/officeDocument/2006/relationships/tags" Target="../tags/tag881.xml"/><Relationship Id="rId45" Type="http://schemas.openxmlformats.org/officeDocument/2006/relationships/tags" Target="../tags/tag902.xml"/><Relationship Id="rId66" Type="http://schemas.openxmlformats.org/officeDocument/2006/relationships/tags" Target="../tags/tag923.xml"/><Relationship Id="rId87" Type="http://schemas.openxmlformats.org/officeDocument/2006/relationships/tags" Target="../tags/tag944.xml"/><Relationship Id="rId110" Type="http://schemas.openxmlformats.org/officeDocument/2006/relationships/tags" Target="../tags/tag967.xml"/><Relationship Id="rId131" Type="http://schemas.openxmlformats.org/officeDocument/2006/relationships/tags" Target="../tags/tag988.xml"/><Relationship Id="rId152" Type="http://schemas.openxmlformats.org/officeDocument/2006/relationships/tags" Target="../tags/tag1009.xml"/><Relationship Id="rId173" Type="http://schemas.openxmlformats.org/officeDocument/2006/relationships/tags" Target="../tags/tag1030.xml"/><Relationship Id="rId194" Type="http://schemas.openxmlformats.org/officeDocument/2006/relationships/tags" Target="../tags/tag1051.xml"/><Relationship Id="rId208" Type="http://schemas.openxmlformats.org/officeDocument/2006/relationships/tags" Target="../tags/tag1065.xml"/><Relationship Id="rId229" Type="http://schemas.openxmlformats.org/officeDocument/2006/relationships/tags" Target="../tags/tag1086.xml"/><Relationship Id="rId240" Type="http://schemas.openxmlformats.org/officeDocument/2006/relationships/tags" Target="../tags/tag1097.xml"/><Relationship Id="rId261" Type="http://schemas.openxmlformats.org/officeDocument/2006/relationships/tags" Target="../tags/tag1118.xml"/><Relationship Id="rId14" Type="http://schemas.openxmlformats.org/officeDocument/2006/relationships/tags" Target="../tags/tag871.xml"/><Relationship Id="rId35" Type="http://schemas.openxmlformats.org/officeDocument/2006/relationships/tags" Target="../tags/tag892.xml"/><Relationship Id="rId56" Type="http://schemas.openxmlformats.org/officeDocument/2006/relationships/tags" Target="../tags/tag913.xml"/><Relationship Id="rId77" Type="http://schemas.openxmlformats.org/officeDocument/2006/relationships/tags" Target="../tags/tag934.xml"/><Relationship Id="rId100" Type="http://schemas.openxmlformats.org/officeDocument/2006/relationships/tags" Target="../tags/tag957.xml"/><Relationship Id="rId282" Type="http://schemas.openxmlformats.org/officeDocument/2006/relationships/tags" Target="../tags/tag1139.xml"/><Relationship Id="rId8" Type="http://schemas.openxmlformats.org/officeDocument/2006/relationships/tags" Target="../tags/tag865.xml"/><Relationship Id="rId98" Type="http://schemas.openxmlformats.org/officeDocument/2006/relationships/tags" Target="../tags/tag955.xml"/><Relationship Id="rId121" Type="http://schemas.openxmlformats.org/officeDocument/2006/relationships/tags" Target="../tags/tag978.xml"/><Relationship Id="rId142" Type="http://schemas.openxmlformats.org/officeDocument/2006/relationships/tags" Target="../tags/tag999.xml"/><Relationship Id="rId163" Type="http://schemas.openxmlformats.org/officeDocument/2006/relationships/tags" Target="../tags/tag1020.xml"/><Relationship Id="rId184" Type="http://schemas.openxmlformats.org/officeDocument/2006/relationships/tags" Target="../tags/tag1041.xml"/><Relationship Id="rId219" Type="http://schemas.openxmlformats.org/officeDocument/2006/relationships/tags" Target="../tags/tag1076.xml"/><Relationship Id="rId230" Type="http://schemas.openxmlformats.org/officeDocument/2006/relationships/tags" Target="../tags/tag1087.xml"/><Relationship Id="rId251" Type="http://schemas.openxmlformats.org/officeDocument/2006/relationships/tags" Target="../tags/tag1108.xml"/><Relationship Id="rId25" Type="http://schemas.openxmlformats.org/officeDocument/2006/relationships/tags" Target="../tags/tag882.xml"/><Relationship Id="rId46" Type="http://schemas.openxmlformats.org/officeDocument/2006/relationships/tags" Target="../tags/tag903.xml"/><Relationship Id="rId67" Type="http://schemas.openxmlformats.org/officeDocument/2006/relationships/tags" Target="../tags/tag924.xml"/><Relationship Id="rId272" Type="http://schemas.openxmlformats.org/officeDocument/2006/relationships/tags" Target="../tags/tag1129.xml"/><Relationship Id="rId293" Type="http://schemas.openxmlformats.org/officeDocument/2006/relationships/tags" Target="../tags/tag1150.xml"/><Relationship Id="rId307" Type="http://schemas.openxmlformats.org/officeDocument/2006/relationships/tags" Target="../tags/tag1164.xml"/><Relationship Id="rId88" Type="http://schemas.openxmlformats.org/officeDocument/2006/relationships/tags" Target="../tags/tag945.xml"/><Relationship Id="rId111" Type="http://schemas.openxmlformats.org/officeDocument/2006/relationships/tags" Target="../tags/tag968.xml"/><Relationship Id="rId132" Type="http://schemas.openxmlformats.org/officeDocument/2006/relationships/tags" Target="../tags/tag989.xml"/><Relationship Id="rId153" Type="http://schemas.openxmlformats.org/officeDocument/2006/relationships/tags" Target="../tags/tag1010.xml"/><Relationship Id="rId174" Type="http://schemas.openxmlformats.org/officeDocument/2006/relationships/tags" Target="../tags/tag1031.xml"/><Relationship Id="rId195" Type="http://schemas.openxmlformats.org/officeDocument/2006/relationships/tags" Target="../tags/tag1052.xml"/><Relationship Id="rId209" Type="http://schemas.openxmlformats.org/officeDocument/2006/relationships/tags" Target="../tags/tag1066.xml"/><Relationship Id="rId220" Type="http://schemas.openxmlformats.org/officeDocument/2006/relationships/tags" Target="../tags/tag1077.xml"/><Relationship Id="rId241" Type="http://schemas.openxmlformats.org/officeDocument/2006/relationships/tags" Target="../tags/tag1098.xml"/><Relationship Id="rId15" Type="http://schemas.openxmlformats.org/officeDocument/2006/relationships/tags" Target="../tags/tag872.xml"/><Relationship Id="rId36" Type="http://schemas.openxmlformats.org/officeDocument/2006/relationships/tags" Target="../tags/tag893.xml"/><Relationship Id="rId57" Type="http://schemas.openxmlformats.org/officeDocument/2006/relationships/tags" Target="../tags/tag914.xml"/><Relationship Id="rId262" Type="http://schemas.openxmlformats.org/officeDocument/2006/relationships/tags" Target="../tags/tag1119.xml"/><Relationship Id="rId283" Type="http://schemas.openxmlformats.org/officeDocument/2006/relationships/tags" Target="../tags/tag1140.xml"/><Relationship Id="rId78" Type="http://schemas.openxmlformats.org/officeDocument/2006/relationships/tags" Target="../tags/tag935.xml"/><Relationship Id="rId99" Type="http://schemas.openxmlformats.org/officeDocument/2006/relationships/tags" Target="../tags/tag956.xml"/><Relationship Id="rId101" Type="http://schemas.openxmlformats.org/officeDocument/2006/relationships/tags" Target="../tags/tag958.xml"/><Relationship Id="rId122" Type="http://schemas.openxmlformats.org/officeDocument/2006/relationships/tags" Target="../tags/tag979.xml"/><Relationship Id="rId143" Type="http://schemas.openxmlformats.org/officeDocument/2006/relationships/tags" Target="../tags/tag1000.xml"/><Relationship Id="rId164" Type="http://schemas.openxmlformats.org/officeDocument/2006/relationships/tags" Target="../tags/tag1021.xml"/><Relationship Id="rId185" Type="http://schemas.openxmlformats.org/officeDocument/2006/relationships/tags" Target="../tags/tag1042.xml"/><Relationship Id="rId9" Type="http://schemas.openxmlformats.org/officeDocument/2006/relationships/tags" Target="../tags/tag866.xml"/><Relationship Id="rId210" Type="http://schemas.openxmlformats.org/officeDocument/2006/relationships/tags" Target="../tags/tag1067.xml"/><Relationship Id="rId26" Type="http://schemas.openxmlformats.org/officeDocument/2006/relationships/tags" Target="../tags/tag883.xml"/><Relationship Id="rId231" Type="http://schemas.openxmlformats.org/officeDocument/2006/relationships/tags" Target="../tags/tag1088.xml"/><Relationship Id="rId252" Type="http://schemas.openxmlformats.org/officeDocument/2006/relationships/tags" Target="../tags/tag1109.xml"/><Relationship Id="rId273" Type="http://schemas.openxmlformats.org/officeDocument/2006/relationships/tags" Target="../tags/tag1130.xml"/><Relationship Id="rId294" Type="http://schemas.openxmlformats.org/officeDocument/2006/relationships/tags" Target="../tags/tag1151.xml"/><Relationship Id="rId308" Type="http://schemas.openxmlformats.org/officeDocument/2006/relationships/slideLayout" Target="../slideLayouts/slideLayout1.xml"/><Relationship Id="rId47" Type="http://schemas.openxmlformats.org/officeDocument/2006/relationships/tags" Target="../tags/tag904.xml"/><Relationship Id="rId68" Type="http://schemas.openxmlformats.org/officeDocument/2006/relationships/tags" Target="../tags/tag925.xml"/><Relationship Id="rId89" Type="http://schemas.openxmlformats.org/officeDocument/2006/relationships/tags" Target="../tags/tag946.xml"/><Relationship Id="rId112" Type="http://schemas.openxmlformats.org/officeDocument/2006/relationships/tags" Target="../tags/tag969.xml"/><Relationship Id="rId133" Type="http://schemas.openxmlformats.org/officeDocument/2006/relationships/tags" Target="../tags/tag990.xml"/><Relationship Id="rId154" Type="http://schemas.openxmlformats.org/officeDocument/2006/relationships/tags" Target="../tags/tag1011.xml"/><Relationship Id="rId175" Type="http://schemas.openxmlformats.org/officeDocument/2006/relationships/tags" Target="../tags/tag1032.xml"/><Relationship Id="rId196" Type="http://schemas.openxmlformats.org/officeDocument/2006/relationships/tags" Target="../tags/tag1053.xml"/><Relationship Id="rId200" Type="http://schemas.openxmlformats.org/officeDocument/2006/relationships/tags" Target="../tags/tag1057.xml"/><Relationship Id="rId16" Type="http://schemas.openxmlformats.org/officeDocument/2006/relationships/tags" Target="../tags/tag873.xml"/><Relationship Id="rId221" Type="http://schemas.openxmlformats.org/officeDocument/2006/relationships/tags" Target="../tags/tag1078.xml"/><Relationship Id="rId242" Type="http://schemas.openxmlformats.org/officeDocument/2006/relationships/tags" Target="../tags/tag1099.xml"/><Relationship Id="rId263" Type="http://schemas.openxmlformats.org/officeDocument/2006/relationships/tags" Target="../tags/tag1120.xml"/><Relationship Id="rId284" Type="http://schemas.openxmlformats.org/officeDocument/2006/relationships/tags" Target="../tags/tag1141.xml"/><Relationship Id="rId37" Type="http://schemas.openxmlformats.org/officeDocument/2006/relationships/tags" Target="../tags/tag894.xml"/><Relationship Id="rId58" Type="http://schemas.openxmlformats.org/officeDocument/2006/relationships/tags" Target="../tags/tag915.xml"/><Relationship Id="rId79" Type="http://schemas.openxmlformats.org/officeDocument/2006/relationships/tags" Target="../tags/tag936.xml"/><Relationship Id="rId102" Type="http://schemas.openxmlformats.org/officeDocument/2006/relationships/tags" Target="../tags/tag959.xml"/><Relationship Id="rId123" Type="http://schemas.openxmlformats.org/officeDocument/2006/relationships/tags" Target="../tags/tag980.xml"/><Relationship Id="rId144" Type="http://schemas.openxmlformats.org/officeDocument/2006/relationships/tags" Target="../tags/tag1001.xml"/><Relationship Id="rId90" Type="http://schemas.openxmlformats.org/officeDocument/2006/relationships/tags" Target="../tags/tag947.xml"/><Relationship Id="rId165" Type="http://schemas.openxmlformats.org/officeDocument/2006/relationships/tags" Target="../tags/tag1022.xml"/><Relationship Id="rId186" Type="http://schemas.openxmlformats.org/officeDocument/2006/relationships/tags" Target="../tags/tag1043.xml"/><Relationship Id="rId211" Type="http://schemas.openxmlformats.org/officeDocument/2006/relationships/tags" Target="../tags/tag1068.xml"/><Relationship Id="rId232" Type="http://schemas.openxmlformats.org/officeDocument/2006/relationships/tags" Target="../tags/tag1089.xml"/><Relationship Id="rId253" Type="http://schemas.openxmlformats.org/officeDocument/2006/relationships/tags" Target="../tags/tag1110.xml"/><Relationship Id="rId274" Type="http://schemas.openxmlformats.org/officeDocument/2006/relationships/tags" Target="../tags/tag1131.xml"/><Relationship Id="rId295" Type="http://schemas.openxmlformats.org/officeDocument/2006/relationships/tags" Target="../tags/tag1152.xml"/><Relationship Id="rId27" Type="http://schemas.openxmlformats.org/officeDocument/2006/relationships/tags" Target="../tags/tag884.xml"/><Relationship Id="rId48" Type="http://schemas.openxmlformats.org/officeDocument/2006/relationships/tags" Target="../tags/tag905.xml"/><Relationship Id="rId69" Type="http://schemas.openxmlformats.org/officeDocument/2006/relationships/tags" Target="../tags/tag926.xml"/><Relationship Id="rId113" Type="http://schemas.openxmlformats.org/officeDocument/2006/relationships/tags" Target="../tags/tag970.xml"/><Relationship Id="rId134" Type="http://schemas.openxmlformats.org/officeDocument/2006/relationships/tags" Target="../tags/tag991.xml"/><Relationship Id="rId80" Type="http://schemas.openxmlformats.org/officeDocument/2006/relationships/tags" Target="../tags/tag937.xml"/><Relationship Id="rId155" Type="http://schemas.openxmlformats.org/officeDocument/2006/relationships/tags" Target="../tags/tag1012.xml"/><Relationship Id="rId176" Type="http://schemas.openxmlformats.org/officeDocument/2006/relationships/tags" Target="../tags/tag1033.xml"/><Relationship Id="rId197" Type="http://schemas.openxmlformats.org/officeDocument/2006/relationships/tags" Target="../tags/tag1054.xml"/><Relationship Id="rId201" Type="http://schemas.openxmlformats.org/officeDocument/2006/relationships/tags" Target="../tags/tag1058.xml"/><Relationship Id="rId222" Type="http://schemas.openxmlformats.org/officeDocument/2006/relationships/tags" Target="../tags/tag1079.xml"/><Relationship Id="rId243" Type="http://schemas.openxmlformats.org/officeDocument/2006/relationships/tags" Target="../tags/tag1100.xml"/><Relationship Id="rId264" Type="http://schemas.openxmlformats.org/officeDocument/2006/relationships/tags" Target="../tags/tag1121.xml"/><Relationship Id="rId285" Type="http://schemas.openxmlformats.org/officeDocument/2006/relationships/tags" Target="../tags/tag1142.xml"/><Relationship Id="rId17" Type="http://schemas.openxmlformats.org/officeDocument/2006/relationships/tags" Target="../tags/tag874.xml"/><Relationship Id="rId38" Type="http://schemas.openxmlformats.org/officeDocument/2006/relationships/tags" Target="../tags/tag895.xml"/><Relationship Id="rId59" Type="http://schemas.openxmlformats.org/officeDocument/2006/relationships/tags" Target="../tags/tag916.xml"/><Relationship Id="rId103" Type="http://schemas.openxmlformats.org/officeDocument/2006/relationships/tags" Target="../tags/tag960.xml"/><Relationship Id="rId124" Type="http://schemas.openxmlformats.org/officeDocument/2006/relationships/tags" Target="../tags/tag981.xml"/><Relationship Id="rId70" Type="http://schemas.openxmlformats.org/officeDocument/2006/relationships/tags" Target="../tags/tag927.xml"/><Relationship Id="rId91" Type="http://schemas.openxmlformats.org/officeDocument/2006/relationships/tags" Target="../tags/tag948.xml"/><Relationship Id="rId145" Type="http://schemas.openxmlformats.org/officeDocument/2006/relationships/tags" Target="../tags/tag1002.xml"/><Relationship Id="rId166" Type="http://schemas.openxmlformats.org/officeDocument/2006/relationships/tags" Target="../tags/tag1023.xml"/><Relationship Id="rId187" Type="http://schemas.openxmlformats.org/officeDocument/2006/relationships/tags" Target="../tags/tag1044.xml"/><Relationship Id="rId1" Type="http://schemas.openxmlformats.org/officeDocument/2006/relationships/tags" Target="../tags/tag858.xml"/><Relationship Id="rId212" Type="http://schemas.openxmlformats.org/officeDocument/2006/relationships/tags" Target="../tags/tag1069.xml"/><Relationship Id="rId233" Type="http://schemas.openxmlformats.org/officeDocument/2006/relationships/tags" Target="../tags/tag1090.xml"/><Relationship Id="rId254" Type="http://schemas.openxmlformats.org/officeDocument/2006/relationships/tags" Target="../tags/tag1111.xml"/><Relationship Id="rId28" Type="http://schemas.openxmlformats.org/officeDocument/2006/relationships/tags" Target="../tags/tag885.xml"/><Relationship Id="rId49" Type="http://schemas.openxmlformats.org/officeDocument/2006/relationships/tags" Target="../tags/tag906.xml"/><Relationship Id="rId114" Type="http://schemas.openxmlformats.org/officeDocument/2006/relationships/tags" Target="../tags/tag971.xml"/><Relationship Id="rId275" Type="http://schemas.openxmlformats.org/officeDocument/2006/relationships/tags" Target="../tags/tag1132.xml"/><Relationship Id="rId296" Type="http://schemas.openxmlformats.org/officeDocument/2006/relationships/tags" Target="../tags/tag1153.xml"/><Relationship Id="rId300" Type="http://schemas.openxmlformats.org/officeDocument/2006/relationships/tags" Target="../tags/tag1157.xml"/><Relationship Id="rId60" Type="http://schemas.openxmlformats.org/officeDocument/2006/relationships/tags" Target="../tags/tag917.xml"/><Relationship Id="rId81" Type="http://schemas.openxmlformats.org/officeDocument/2006/relationships/tags" Target="../tags/tag938.xml"/><Relationship Id="rId135" Type="http://schemas.openxmlformats.org/officeDocument/2006/relationships/tags" Target="../tags/tag992.xml"/><Relationship Id="rId156" Type="http://schemas.openxmlformats.org/officeDocument/2006/relationships/tags" Target="../tags/tag1013.xml"/><Relationship Id="rId177" Type="http://schemas.openxmlformats.org/officeDocument/2006/relationships/tags" Target="../tags/tag1034.xml"/><Relationship Id="rId198" Type="http://schemas.openxmlformats.org/officeDocument/2006/relationships/tags" Target="../tags/tag1055.xml"/><Relationship Id="rId202" Type="http://schemas.openxmlformats.org/officeDocument/2006/relationships/tags" Target="../tags/tag1059.xml"/><Relationship Id="rId223" Type="http://schemas.openxmlformats.org/officeDocument/2006/relationships/tags" Target="../tags/tag1080.xml"/><Relationship Id="rId244" Type="http://schemas.openxmlformats.org/officeDocument/2006/relationships/tags" Target="../tags/tag1101.xml"/><Relationship Id="rId18" Type="http://schemas.openxmlformats.org/officeDocument/2006/relationships/tags" Target="../tags/tag875.xml"/><Relationship Id="rId39" Type="http://schemas.openxmlformats.org/officeDocument/2006/relationships/tags" Target="../tags/tag896.xml"/><Relationship Id="rId265" Type="http://schemas.openxmlformats.org/officeDocument/2006/relationships/tags" Target="../tags/tag1122.xml"/><Relationship Id="rId286" Type="http://schemas.openxmlformats.org/officeDocument/2006/relationships/tags" Target="../tags/tag1143.xml"/><Relationship Id="rId50" Type="http://schemas.openxmlformats.org/officeDocument/2006/relationships/tags" Target="../tags/tag907.xml"/><Relationship Id="rId104" Type="http://schemas.openxmlformats.org/officeDocument/2006/relationships/tags" Target="../tags/tag961.xml"/><Relationship Id="rId125" Type="http://schemas.openxmlformats.org/officeDocument/2006/relationships/tags" Target="../tags/tag982.xml"/><Relationship Id="rId146" Type="http://schemas.openxmlformats.org/officeDocument/2006/relationships/tags" Target="../tags/tag1003.xml"/><Relationship Id="rId167" Type="http://schemas.openxmlformats.org/officeDocument/2006/relationships/tags" Target="../tags/tag1024.xml"/><Relationship Id="rId188" Type="http://schemas.openxmlformats.org/officeDocument/2006/relationships/tags" Target="../tags/tag1045.xml"/><Relationship Id="rId71" Type="http://schemas.openxmlformats.org/officeDocument/2006/relationships/tags" Target="../tags/tag928.xml"/><Relationship Id="rId92" Type="http://schemas.openxmlformats.org/officeDocument/2006/relationships/tags" Target="../tags/tag949.xml"/><Relationship Id="rId213" Type="http://schemas.openxmlformats.org/officeDocument/2006/relationships/tags" Target="../tags/tag1070.xml"/><Relationship Id="rId234" Type="http://schemas.openxmlformats.org/officeDocument/2006/relationships/tags" Target="../tags/tag1091.xml"/><Relationship Id="rId2" Type="http://schemas.openxmlformats.org/officeDocument/2006/relationships/tags" Target="../tags/tag859.xml"/><Relationship Id="rId29" Type="http://schemas.openxmlformats.org/officeDocument/2006/relationships/tags" Target="../tags/tag886.xml"/><Relationship Id="rId255" Type="http://schemas.openxmlformats.org/officeDocument/2006/relationships/tags" Target="../tags/tag1112.xml"/><Relationship Id="rId276" Type="http://schemas.openxmlformats.org/officeDocument/2006/relationships/tags" Target="../tags/tag1133.xml"/><Relationship Id="rId297" Type="http://schemas.openxmlformats.org/officeDocument/2006/relationships/tags" Target="../tags/tag1154.xml"/><Relationship Id="rId40" Type="http://schemas.openxmlformats.org/officeDocument/2006/relationships/tags" Target="../tags/tag897.xml"/><Relationship Id="rId115" Type="http://schemas.openxmlformats.org/officeDocument/2006/relationships/tags" Target="../tags/tag972.xml"/><Relationship Id="rId136" Type="http://schemas.openxmlformats.org/officeDocument/2006/relationships/tags" Target="../tags/tag993.xml"/><Relationship Id="rId157" Type="http://schemas.openxmlformats.org/officeDocument/2006/relationships/tags" Target="../tags/tag1014.xml"/><Relationship Id="rId178" Type="http://schemas.openxmlformats.org/officeDocument/2006/relationships/tags" Target="../tags/tag1035.xml"/><Relationship Id="rId301" Type="http://schemas.openxmlformats.org/officeDocument/2006/relationships/tags" Target="../tags/tag1158.xml"/><Relationship Id="rId61" Type="http://schemas.openxmlformats.org/officeDocument/2006/relationships/tags" Target="../tags/tag918.xml"/><Relationship Id="rId82" Type="http://schemas.openxmlformats.org/officeDocument/2006/relationships/tags" Target="../tags/tag939.xml"/><Relationship Id="rId199" Type="http://schemas.openxmlformats.org/officeDocument/2006/relationships/tags" Target="../tags/tag1056.xml"/><Relationship Id="rId203" Type="http://schemas.openxmlformats.org/officeDocument/2006/relationships/tags" Target="../tags/tag1060.xml"/><Relationship Id="rId19" Type="http://schemas.openxmlformats.org/officeDocument/2006/relationships/tags" Target="../tags/tag876.xml"/><Relationship Id="rId224" Type="http://schemas.openxmlformats.org/officeDocument/2006/relationships/tags" Target="../tags/tag1081.xml"/><Relationship Id="rId245" Type="http://schemas.openxmlformats.org/officeDocument/2006/relationships/tags" Target="../tags/tag1102.xml"/><Relationship Id="rId266" Type="http://schemas.openxmlformats.org/officeDocument/2006/relationships/tags" Target="../tags/tag1123.xml"/><Relationship Id="rId287" Type="http://schemas.openxmlformats.org/officeDocument/2006/relationships/tags" Target="../tags/tag1144.xml"/><Relationship Id="rId30" Type="http://schemas.openxmlformats.org/officeDocument/2006/relationships/tags" Target="../tags/tag887.xml"/><Relationship Id="rId105" Type="http://schemas.openxmlformats.org/officeDocument/2006/relationships/tags" Target="../tags/tag962.xml"/><Relationship Id="rId126" Type="http://schemas.openxmlformats.org/officeDocument/2006/relationships/tags" Target="../tags/tag983.xml"/><Relationship Id="rId147" Type="http://schemas.openxmlformats.org/officeDocument/2006/relationships/tags" Target="../tags/tag1004.xml"/><Relationship Id="rId168" Type="http://schemas.openxmlformats.org/officeDocument/2006/relationships/tags" Target="../tags/tag1025.xml"/><Relationship Id="rId51" Type="http://schemas.openxmlformats.org/officeDocument/2006/relationships/tags" Target="../tags/tag908.xml"/><Relationship Id="rId72" Type="http://schemas.openxmlformats.org/officeDocument/2006/relationships/tags" Target="../tags/tag929.xml"/><Relationship Id="rId93" Type="http://schemas.openxmlformats.org/officeDocument/2006/relationships/tags" Target="../tags/tag950.xml"/><Relationship Id="rId189" Type="http://schemas.openxmlformats.org/officeDocument/2006/relationships/tags" Target="../tags/tag1046.xml"/><Relationship Id="rId3" Type="http://schemas.openxmlformats.org/officeDocument/2006/relationships/tags" Target="../tags/tag860.xml"/><Relationship Id="rId214" Type="http://schemas.openxmlformats.org/officeDocument/2006/relationships/tags" Target="../tags/tag1071.xml"/><Relationship Id="rId235" Type="http://schemas.openxmlformats.org/officeDocument/2006/relationships/tags" Target="../tags/tag1092.xml"/><Relationship Id="rId256" Type="http://schemas.openxmlformats.org/officeDocument/2006/relationships/tags" Target="../tags/tag1113.xml"/><Relationship Id="rId277" Type="http://schemas.openxmlformats.org/officeDocument/2006/relationships/tags" Target="../tags/tag1134.xml"/><Relationship Id="rId298" Type="http://schemas.openxmlformats.org/officeDocument/2006/relationships/tags" Target="../tags/tag1155.xml"/><Relationship Id="rId116" Type="http://schemas.openxmlformats.org/officeDocument/2006/relationships/tags" Target="../tags/tag973.xml"/><Relationship Id="rId137" Type="http://schemas.openxmlformats.org/officeDocument/2006/relationships/tags" Target="../tags/tag994.xml"/><Relationship Id="rId158" Type="http://schemas.openxmlformats.org/officeDocument/2006/relationships/tags" Target="../tags/tag1015.xml"/><Relationship Id="rId302" Type="http://schemas.openxmlformats.org/officeDocument/2006/relationships/tags" Target="../tags/tag1159.xml"/><Relationship Id="rId20" Type="http://schemas.openxmlformats.org/officeDocument/2006/relationships/tags" Target="../tags/tag877.xml"/><Relationship Id="rId41" Type="http://schemas.openxmlformats.org/officeDocument/2006/relationships/tags" Target="../tags/tag898.xml"/><Relationship Id="rId62" Type="http://schemas.openxmlformats.org/officeDocument/2006/relationships/tags" Target="../tags/tag919.xml"/><Relationship Id="rId83" Type="http://schemas.openxmlformats.org/officeDocument/2006/relationships/tags" Target="../tags/tag940.xml"/><Relationship Id="rId179" Type="http://schemas.openxmlformats.org/officeDocument/2006/relationships/tags" Target="../tags/tag1036.xml"/><Relationship Id="rId190" Type="http://schemas.openxmlformats.org/officeDocument/2006/relationships/tags" Target="../tags/tag1047.xml"/><Relationship Id="rId204" Type="http://schemas.openxmlformats.org/officeDocument/2006/relationships/tags" Target="../tags/tag1061.xml"/><Relationship Id="rId225" Type="http://schemas.openxmlformats.org/officeDocument/2006/relationships/tags" Target="../tags/tag1082.xml"/><Relationship Id="rId246" Type="http://schemas.openxmlformats.org/officeDocument/2006/relationships/tags" Target="../tags/tag1103.xml"/><Relationship Id="rId267" Type="http://schemas.openxmlformats.org/officeDocument/2006/relationships/tags" Target="../tags/tag1124.xml"/><Relationship Id="rId288" Type="http://schemas.openxmlformats.org/officeDocument/2006/relationships/tags" Target="../tags/tag1145.xml"/><Relationship Id="rId106" Type="http://schemas.openxmlformats.org/officeDocument/2006/relationships/tags" Target="../tags/tag963.xml"/><Relationship Id="rId127" Type="http://schemas.openxmlformats.org/officeDocument/2006/relationships/tags" Target="../tags/tag984.xml"/><Relationship Id="rId10" Type="http://schemas.openxmlformats.org/officeDocument/2006/relationships/tags" Target="../tags/tag867.xml"/><Relationship Id="rId31" Type="http://schemas.openxmlformats.org/officeDocument/2006/relationships/tags" Target="../tags/tag888.xml"/><Relationship Id="rId52" Type="http://schemas.openxmlformats.org/officeDocument/2006/relationships/tags" Target="../tags/tag909.xml"/><Relationship Id="rId73" Type="http://schemas.openxmlformats.org/officeDocument/2006/relationships/tags" Target="../tags/tag930.xml"/><Relationship Id="rId94" Type="http://schemas.openxmlformats.org/officeDocument/2006/relationships/tags" Target="../tags/tag951.xml"/><Relationship Id="rId148" Type="http://schemas.openxmlformats.org/officeDocument/2006/relationships/tags" Target="../tags/tag1005.xml"/><Relationship Id="rId169" Type="http://schemas.openxmlformats.org/officeDocument/2006/relationships/tags" Target="../tags/tag1026.xml"/><Relationship Id="rId4" Type="http://schemas.openxmlformats.org/officeDocument/2006/relationships/tags" Target="../tags/tag861.xml"/><Relationship Id="rId180" Type="http://schemas.openxmlformats.org/officeDocument/2006/relationships/tags" Target="../tags/tag1037.xml"/><Relationship Id="rId215" Type="http://schemas.openxmlformats.org/officeDocument/2006/relationships/tags" Target="../tags/tag1072.xml"/><Relationship Id="rId236" Type="http://schemas.openxmlformats.org/officeDocument/2006/relationships/tags" Target="../tags/tag1093.xml"/><Relationship Id="rId257" Type="http://schemas.openxmlformats.org/officeDocument/2006/relationships/tags" Target="../tags/tag1114.xml"/><Relationship Id="rId278" Type="http://schemas.openxmlformats.org/officeDocument/2006/relationships/tags" Target="../tags/tag1135.xml"/><Relationship Id="rId303" Type="http://schemas.openxmlformats.org/officeDocument/2006/relationships/tags" Target="../tags/tag1160.xml"/><Relationship Id="rId42" Type="http://schemas.openxmlformats.org/officeDocument/2006/relationships/tags" Target="../tags/tag899.xml"/><Relationship Id="rId84" Type="http://schemas.openxmlformats.org/officeDocument/2006/relationships/tags" Target="../tags/tag941.xml"/><Relationship Id="rId138" Type="http://schemas.openxmlformats.org/officeDocument/2006/relationships/tags" Target="../tags/tag995.xml"/><Relationship Id="rId191" Type="http://schemas.openxmlformats.org/officeDocument/2006/relationships/tags" Target="../tags/tag1048.xml"/><Relationship Id="rId205" Type="http://schemas.openxmlformats.org/officeDocument/2006/relationships/tags" Target="../tags/tag1062.xml"/><Relationship Id="rId247" Type="http://schemas.openxmlformats.org/officeDocument/2006/relationships/tags" Target="../tags/tag1104.xml"/><Relationship Id="rId107" Type="http://schemas.openxmlformats.org/officeDocument/2006/relationships/tags" Target="../tags/tag964.xml"/><Relationship Id="rId289" Type="http://schemas.openxmlformats.org/officeDocument/2006/relationships/tags" Target="../tags/tag1146.xml"/><Relationship Id="rId11" Type="http://schemas.openxmlformats.org/officeDocument/2006/relationships/tags" Target="../tags/tag868.xml"/><Relationship Id="rId53" Type="http://schemas.openxmlformats.org/officeDocument/2006/relationships/tags" Target="../tags/tag910.xml"/><Relationship Id="rId149" Type="http://schemas.openxmlformats.org/officeDocument/2006/relationships/tags" Target="../tags/tag1006.xml"/><Relationship Id="rId95" Type="http://schemas.openxmlformats.org/officeDocument/2006/relationships/tags" Target="../tags/tag952.xml"/><Relationship Id="rId160" Type="http://schemas.openxmlformats.org/officeDocument/2006/relationships/tags" Target="../tags/tag1017.xml"/><Relationship Id="rId216" Type="http://schemas.openxmlformats.org/officeDocument/2006/relationships/tags" Target="../tags/tag1073.xml"/><Relationship Id="rId258" Type="http://schemas.openxmlformats.org/officeDocument/2006/relationships/tags" Target="../tags/tag1115.xml"/><Relationship Id="rId22" Type="http://schemas.openxmlformats.org/officeDocument/2006/relationships/tags" Target="../tags/tag879.xml"/><Relationship Id="rId64" Type="http://schemas.openxmlformats.org/officeDocument/2006/relationships/tags" Target="../tags/tag921.xml"/><Relationship Id="rId118" Type="http://schemas.openxmlformats.org/officeDocument/2006/relationships/tags" Target="../tags/tag975.xml"/><Relationship Id="rId171" Type="http://schemas.openxmlformats.org/officeDocument/2006/relationships/tags" Target="../tags/tag1028.xml"/><Relationship Id="rId227" Type="http://schemas.openxmlformats.org/officeDocument/2006/relationships/tags" Target="../tags/tag1084.xml"/><Relationship Id="rId269" Type="http://schemas.openxmlformats.org/officeDocument/2006/relationships/tags" Target="../tags/tag1126.xml"/><Relationship Id="rId33" Type="http://schemas.openxmlformats.org/officeDocument/2006/relationships/tags" Target="../tags/tag890.xml"/><Relationship Id="rId129" Type="http://schemas.openxmlformats.org/officeDocument/2006/relationships/tags" Target="../tags/tag986.xml"/><Relationship Id="rId280" Type="http://schemas.openxmlformats.org/officeDocument/2006/relationships/tags" Target="../tags/tag1137.xml"/><Relationship Id="rId75" Type="http://schemas.openxmlformats.org/officeDocument/2006/relationships/tags" Target="../tags/tag932.xml"/><Relationship Id="rId140" Type="http://schemas.openxmlformats.org/officeDocument/2006/relationships/tags" Target="../tags/tag997.xml"/><Relationship Id="rId182" Type="http://schemas.openxmlformats.org/officeDocument/2006/relationships/tags" Target="../tags/tag1039.xml"/><Relationship Id="rId6" Type="http://schemas.openxmlformats.org/officeDocument/2006/relationships/tags" Target="../tags/tag863.xml"/><Relationship Id="rId238" Type="http://schemas.openxmlformats.org/officeDocument/2006/relationships/tags" Target="../tags/tag109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281.xml"/><Relationship Id="rId21" Type="http://schemas.openxmlformats.org/officeDocument/2006/relationships/tags" Target="../tags/tag1185.xml"/><Relationship Id="rId42" Type="http://schemas.openxmlformats.org/officeDocument/2006/relationships/tags" Target="../tags/tag1206.xml"/><Relationship Id="rId63" Type="http://schemas.openxmlformats.org/officeDocument/2006/relationships/tags" Target="../tags/tag1227.xml"/><Relationship Id="rId84" Type="http://schemas.openxmlformats.org/officeDocument/2006/relationships/tags" Target="../tags/tag1248.xml"/><Relationship Id="rId138" Type="http://schemas.openxmlformats.org/officeDocument/2006/relationships/tags" Target="../tags/tag1302.xml"/><Relationship Id="rId159" Type="http://schemas.openxmlformats.org/officeDocument/2006/relationships/tags" Target="../tags/tag1323.xml"/><Relationship Id="rId170" Type="http://schemas.openxmlformats.org/officeDocument/2006/relationships/tags" Target="../tags/tag1334.xml"/><Relationship Id="rId107" Type="http://schemas.openxmlformats.org/officeDocument/2006/relationships/tags" Target="../tags/tag1271.xml"/><Relationship Id="rId11" Type="http://schemas.openxmlformats.org/officeDocument/2006/relationships/tags" Target="../tags/tag1175.xml"/><Relationship Id="rId32" Type="http://schemas.openxmlformats.org/officeDocument/2006/relationships/tags" Target="../tags/tag1196.xml"/><Relationship Id="rId53" Type="http://schemas.openxmlformats.org/officeDocument/2006/relationships/tags" Target="../tags/tag1217.xml"/><Relationship Id="rId74" Type="http://schemas.openxmlformats.org/officeDocument/2006/relationships/tags" Target="../tags/tag1238.xml"/><Relationship Id="rId128" Type="http://schemas.openxmlformats.org/officeDocument/2006/relationships/tags" Target="../tags/tag1292.xml"/><Relationship Id="rId149" Type="http://schemas.openxmlformats.org/officeDocument/2006/relationships/tags" Target="../tags/tag1313.xml"/><Relationship Id="rId5" Type="http://schemas.openxmlformats.org/officeDocument/2006/relationships/tags" Target="../tags/tag1169.xml"/><Relationship Id="rId95" Type="http://schemas.openxmlformats.org/officeDocument/2006/relationships/tags" Target="../tags/tag1259.xml"/><Relationship Id="rId160" Type="http://schemas.openxmlformats.org/officeDocument/2006/relationships/tags" Target="../tags/tag1324.xml"/><Relationship Id="rId22" Type="http://schemas.openxmlformats.org/officeDocument/2006/relationships/tags" Target="../tags/tag1186.xml"/><Relationship Id="rId43" Type="http://schemas.openxmlformats.org/officeDocument/2006/relationships/tags" Target="../tags/tag1207.xml"/><Relationship Id="rId64" Type="http://schemas.openxmlformats.org/officeDocument/2006/relationships/tags" Target="../tags/tag1228.xml"/><Relationship Id="rId118" Type="http://schemas.openxmlformats.org/officeDocument/2006/relationships/tags" Target="../tags/tag1282.xml"/><Relationship Id="rId139" Type="http://schemas.openxmlformats.org/officeDocument/2006/relationships/tags" Target="../tags/tag1303.xml"/><Relationship Id="rId85" Type="http://schemas.openxmlformats.org/officeDocument/2006/relationships/tags" Target="../tags/tag1249.xml"/><Relationship Id="rId150" Type="http://schemas.openxmlformats.org/officeDocument/2006/relationships/tags" Target="../tags/tag1314.xml"/><Relationship Id="rId171" Type="http://schemas.openxmlformats.org/officeDocument/2006/relationships/tags" Target="../tags/tag1335.xml"/><Relationship Id="rId12" Type="http://schemas.openxmlformats.org/officeDocument/2006/relationships/tags" Target="../tags/tag1176.xml"/><Relationship Id="rId33" Type="http://schemas.openxmlformats.org/officeDocument/2006/relationships/tags" Target="../tags/tag1197.xml"/><Relationship Id="rId108" Type="http://schemas.openxmlformats.org/officeDocument/2006/relationships/tags" Target="../tags/tag1272.xml"/><Relationship Id="rId129" Type="http://schemas.openxmlformats.org/officeDocument/2006/relationships/tags" Target="../tags/tag1293.xml"/><Relationship Id="rId54" Type="http://schemas.openxmlformats.org/officeDocument/2006/relationships/tags" Target="../tags/tag1218.xml"/><Relationship Id="rId75" Type="http://schemas.openxmlformats.org/officeDocument/2006/relationships/tags" Target="../tags/tag1239.xml"/><Relationship Id="rId96" Type="http://schemas.openxmlformats.org/officeDocument/2006/relationships/tags" Target="../tags/tag1260.xml"/><Relationship Id="rId140" Type="http://schemas.openxmlformats.org/officeDocument/2006/relationships/tags" Target="../tags/tag1304.xml"/><Relationship Id="rId161" Type="http://schemas.openxmlformats.org/officeDocument/2006/relationships/tags" Target="../tags/tag1325.xml"/><Relationship Id="rId1" Type="http://schemas.openxmlformats.org/officeDocument/2006/relationships/tags" Target="../tags/tag1165.xml"/><Relationship Id="rId6" Type="http://schemas.openxmlformats.org/officeDocument/2006/relationships/tags" Target="../tags/tag1170.xml"/><Relationship Id="rId23" Type="http://schemas.openxmlformats.org/officeDocument/2006/relationships/tags" Target="../tags/tag1187.xml"/><Relationship Id="rId28" Type="http://schemas.openxmlformats.org/officeDocument/2006/relationships/tags" Target="../tags/tag1192.xml"/><Relationship Id="rId49" Type="http://schemas.openxmlformats.org/officeDocument/2006/relationships/tags" Target="../tags/tag1213.xml"/><Relationship Id="rId114" Type="http://schemas.openxmlformats.org/officeDocument/2006/relationships/tags" Target="../tags/tag1278.xml"/><Relationship Id="rId119" Type="http://schemas.openxmlformats.org/officeDocument/2006/relationships/tags" Target="../tags/tag1283.xml"/><Relationship Id="rId44" Type="http://schemas.openxmlformats.org/officeDocument/2006/relationships/tags" Target="../tags/tag1208.xml"/><Relationship Id="rId60" Type="http://schemas.openxmlformats.org/officeDocument/2006/relationships/tags" Target="../tags/tag1224.xml"/><Relationship Id="rId65" Type="http://schemas.openxmlformats.org/officeDocument/2006/relationships/tags" Target="../tags/tag1229.xml"/><Relationship Id="rId81" Type="http://schemas.openxmlformats.org/officeDocument/2006/relationships/tags" Target="../tags/tag1245.xml"/><Relationship Id="rId86" Type="http://schemas.openxmlformats.org/officeDocument/2006/relationships/tags" Target="../tags/tag1250.xml"/><Relationship Id="rId130" Type="http://schemas.openxmlformats.org/officeDocument/2006/relationships/tags" Target="../tags/tag1294.xml"/><Relationship Id="rId135" Type="http://schemas.openxmlformats.org/officeDocument/2006/relationships/tags" Target="../tags/tag1299.xml"/><Relationship Id="rId151" Type="http://schemas.openxmlformats.org/officeDocument/2006/relationships/tags" Target="../tags/tag1315.xml"/><Relationship Id="rId156" Type="http://schemas.openxmlformats.org/officeDocument/2006/relationships/tags" Target="../tags/tag1320.xml"/><Relationship Id="rId172" Type="http://schemas.openxmlformats.org/officeDocument/2006/relationships/tags" Target="../tags/tag1336.xml"/><Relationship Id="rId13" Type="http://schemas.openxmlformats.org/officeDocument/2006/relationships/tags" Target="../tags/tag1177.xml"/><Relationship Id="rId18" Type="http://schemas.openxmlformats.org/officeDocument/2006/relationships/tags" Target="../tags/tag1182.xml"/><Relationship Id="rId39" Type="http://schemas.openxmlformats.org/officeDocument/2006/relationships/tags" Target="../tags/tag1203.xml"/><Relationship Id="rId109" Type="http://schemas.openxmlformats.org/officeDocument/2006/relationships/tags" Target="../tags/tag1273.xml"/><Relationship Id="rId34" Type="http://schemas.openxmlformats.org/officeDocument/2006/relationships/tags" Target="../tags/tag1198.xml"/><Relationship Id="rId50" Type="http://schemas.openxmlformats.org/officeDocument/2006/relationships/tags" Target="../tags/tag1214.xml"/><Relationship Id="rId55" Type="http://schemas.openxmlformats.org/officeDocument/2006/relationships/tags" Target="../tags/tag1219.xml"/><Relationship Id="rId76" Type="http://schemas.openxmlformats.org/officeDocument/2006/relationships/tags" Target="../tags/tag1240.xml"/><Relationship Id="rId97" Type="http://schemas.openxmlformats.org/officeDocument/2006/relationships/tags" Target="../tags/tag1261.xml"/><Relationship Id="rId104" Type="http://schemas.openxmlformats.org/officeDocument/2006/relationships/tags" Target="../tags/tag1268.xml"/><Relationship Id="rId120" Type="http://schemas.openxmlformats.org/officeDocument/2006/relationships/tags" Target="../tags/tag1284.xml"/><Relationship Id="rId125" Type="http://schemas.openxmlformats.org/officeDocument/2006/relationships/tags" Target="../tags/tag1289.xml"/><Relationship Id="rId141" Type="http://schemas.openxmlformats.org/officeDocument/2006/relationships/tags" Target="../tags/tag1305.xml"/><Relationship Id="rId146" Type="http://schemas.openxmlformats.org/officeDocument/2006/relationships/tags" Target="../tags/tag1310.xml"/><Relationship Id="rId167" Type="http://schemas.openxmlformats.org/officeDocument/2006/relationships/tags" Target="../tags/tag1331.xml"/><Relationship Id="rId7" Type="http://schemas.openxmlformats.org/officeDocument/2006/relationships/tags" Target="../tags/tag1171.xml"/><Relationship Id="rId71" Type="http://schemas.openxmlformats.org/officeDocument/2006/relationships/tags" Target="../tags/tag1235.xml"/><Relationship Id="rId92" Type="http://schemas.openxmlformats.org/officeDocument/2006/relationships/tags" Target="../tags/tag1256.xml"/><Relationship Id="rId162" Type="http://schemas.openxmlformats.org/officeDocument/2006/relationships/tags" Target="../tags/tag1326.xml"/><Relationship Id="rId2" Type="http://schemas.openxmlformats.org/officeDocument/2006/relationships/tags" Target="../tags/tag1166.xml"/><Relationship Id="rId29" Type="http://schemas.openxmlformats.org/officeDocument/2006/relationships/tags" Target="../tags/tag1193.xml"/><Relationship Id="rId24" Type="http://schemas.openxmlformats.org/officeDocument/2006/relationships/tags" Target="../tags/tag1188.xml"/><Relationship Id="rId40" Type="http://schemas.openxmlformats.org/officeDocument/2006/relationships/tags" Target="../tags/tag1204.xml"/><Relationship Id="rId45" Type="http://schemas.openxmlformats.org/officeDocument/2006/relationships/tags" Target="../tags/tag1209.xml"/><Relationship Id="rId66" Type="http://schemas.openxmlformats.org/officeDocument/2006/relationships/tags" Target="../tags/tag1230.xml"/><Relationship Id="rId87" Type="http://schemas.openxmlformats.org/officeDocument/2006/relationships/tags" Target="../tags/tag1251.xml"/><Relationship Id="rId110" Type="http://schemas.openxmlformats.org/officeDocument/2006/relationships/tags" Target="../tags/tag1274.xml"/><Relationship Id="rId115" Type="http://schemas.openxmlformats.org/officeDocument/2006/relationships/tags" Target="../tags/tag1279.xml"/><Relationship Id="rId131" Type="http://schemas.openxmlformats.org/officeDocument/2006/relationships/tags" Target="../tags/tag1295.xml"/><Relationship Id="rId136" Type="http://schemas.openxmlformats.org/officeDocument/2006/relationships/tags" Target="../tags/tag1300.xml"/><Relationship Id="rId157" Type="http://schemas.openxmlformats.org/officeDocument/2006/relationships/tags" Target="../tags/tag1321.xml"/><Relationship Id="rId61" Type="http://schemas.openxmlformats.org/officeDocument/2006/relationships/tags" Target="../tags/tag1225.xml"/><Relationship Id="rId82" Type="http://schemas.openxmlformats.org/officeDocument/2006/relationships/tags" Target="../tags/tag1246.xml"/><Relationship Id="rId152" Type="http://schemas.openxmlformats.org/officeDocument/2006/relationships/tags" Target="../tags/tag1316.xml"/><Relationship Id="rId173" Type="http://schemas.openxmlformats.org/officeDocument/2006/relationships/slideLayout" Target="../slideLayouts/slideLayout1.xml"/><Relationship Id="rId19" Type="http://schemas.openxmlformats.org/officeDocument/2006/relationships/tags" Target="../tags/tag1183.xml"/><Relationship Id="rId14" Type="http://schemas.openxmlformats.org/officeDocument/2006/relationships/tags" Target="../tags/tag1178.xml"/><Relationship Id="rId30" Type="http://schemas.openxmlformats.org/officeDocument/2006/relationships/tags" Target="../tags/tag1194.xml"/><Relationship Id="rId35" Type="http://schemas.openxmlformats.org/officeDocument/2006/relationships/tags" Target="../tags/tag1199.xml"/><Relationship Id="rId56" Type="http://schemas.openxmlformats.org/officeDocument/2006/relationships/tags" Target="../tags/tag1220.xml"/><Relationship Id="rId77" Type="http://schemas.openxmlformats.org/officeDocument/2006/relationships/tags" Target="../tags/tag1241.xml"/><Relationship Id="rId100" Type="http://schemas.openxmlformats.org/officeDocument/2006/relationships/tags" Target="../tags/tag1264.xml"/><Relationship Id="rId105" Type="http://schemas.openxmlformats.org/officeDocument/2006/relationships/tags" Target="../tags/tag1269.xml"/><Relationship Id="rId126" Type="http://schemas.openxmlformats.org/officeDocument/2006/relationships/tags" Target="../tags/tag1290.xml"/><Relationship Id="rId147" Type="http://schemas.openxmlformats.org/officeDocument/2006/relationships/tags" Target="../tags/tag1311.xml"/><Relationship Id="rId168" Type="http://schemas.openxmlformats.org/officeDocument/2006/relationships/tags" Target="../tags/tag1332.xml"/><Relationship Id="rId8" Type="http://schemas.openxmlformats.org/officeDocument/2006/relationships/tags" Target="../tags/tag1172.xml"/><Relationship Id="rId51" Type="http://schemas.openxmlformats.org/officeDocument/2006/relationships/tags" Target="../tags/tag1215.xml"/><Relationship Id="rId72" Type="http://schemas.openxmlformats.org/officeDocument/2006/relationships/tags" Target="../tags/tag1236.xml"/><Relationship Id="rId93" Type="http://schemas.openxmlformats.org/officeDocument/2006/relationships/tags" Target="../tags/tag1257.xml"/><Relationship Id="rId98" Type="http://schemas.openxmlformats.org/officeDocument/2006/relationships/tags" Target="../tags/tag1262.xml"/><Relationship Id="rId121" Type="http://schemas.openxmlformats.org/officeDocument/2006/relationships/tags" Target="../tags/tag1285.xml"/><Relationship Id="rId142" Type="http://schemas.openxmlformats.org/officeDocument/2006/relationships/tags" Target="../tags/tag1306.xml"/><Relationship Id="rId163" Type="http://schemas.openxmlformats.org/officeDocument/2006/relationships/tags" Target="../tags/tag1327.xml"/><Relationship Id="rId3" Type="http://schemas.openxmlformats.org/officeDocument/2006/relationships/tags" Target="../tags/tag1167.xml"/><Relationship Id="rId25" Type="http://schemas.openxmlformats.org/officeDocument/2006/relationships/tags" Target="../tags/tag1189.xml"/><Relationship Id="rId46" Type="http://schemas.openxmlformats.org/officeDocument/2006/relationships/tags" Target="../tags/tag1210.xml"/><Relationship Id="rId67" Type="http://schemas.openxmlformats.org/officeDocument/2006/relationships/tags" Target="../tags/tag1231.xml"/><Relationship Id="rId116" Type="http://schemas.openxmlformats.org/officeDocument/2006/relationships/tags" Target="../tags/tag1280.xml"/><Relationship Id="rId137" Type="http://schemas.openxmlformats.org/officeDocument/2006/relationships/tags" Target="../tags/tag1301.xml"/><Relationship Id="rId158" Type="http://schemas.openxmlformats.org/officeDocument/2006/relationships/tags" Target="../tags/tag1322.xml"/><Relationship Id="rId20" Type="http://schemas.openxmlformats.org/officeDocument/2006/relationships/tags" Target="../tags/tag1184.xml"/><Relationship Id="rId41" Type="http://schemas.openxmlformats.org/officeDocument/2006/relationships/tags" Target="../tags/tag1205.xml"/><Relationship Id="rId62" Type="http://schemas.openxmlformats.org/officeDocument/2006/relationships/tags" Target="../tags/tag1226.xml"/><Relationship Id="rId83" Type="http://schemas.openxmlformats.org/officeDocument/2006/relationships/tags" Target="../tags/tag1247.xml"/><Relationship Id="rId88" Type="http://schemas.openxmlformats.org/officeDocument/2006/relationships/tags" Target="../tags/tag1252.xml"/><Relationship Id="rId111" Type="http://schemas.openxmlformats.org/officeDocument/2006/relationships/tags" Target="../tags/tag1275.xml"/><Relationship Id="rId132" Type="http://schemas.openxmlformats.org/officeDocument/2006/relationships/tags" Target="../tags/tag1296.xml"/><Relationship Id="rId153" Type="http://schemas.openxmlformats.org/officeDocument/2006/relationships/tags" Target="../tags/tag1317.xml"/><Relationship Id="rId15" Type="http://schemas.openxmlformats.org/officeDocument/2006/relationships/tags" Target="../tags/tag1179.xml"/><Relationship Id="rId36" Type="http://schemas.openxmlformats.org/officeDocument/2006/relationships/tags" Target="../tags/tag1200.xml"/><Relationship Id="rId57" Type="http://schemas.openxmlformats.org/officeDocument/2006/relationships/tags" Target="../tags/tag1221.xml"/><Relationship Id="rId106" Type="http://schemas.openxmlformats.org/officeDocument/2006/relationships/tags" Target="../tags/tag1270.xml"/><Relationship Id="rId127" Type="http://schemas.openxmlformats.org/officeDocument/2006/relationships/tags" Target="../tags/tag1291.xml"/><Relationship Id="rId10" Type="http://schemas.openxmlformats.org/officeDocument/2006/relationships/tags" Target="../tags/tag1174.xml"/><Relationship Id="rId31" Type="http://schemas.openxmlformats.org/officeDocument/2006/relationships/tags" Target="../tags/tag1195.xml"/><Relationship Id="rId52" Type="http://schemas.openxmlformats.org/officeDocument/2006/relationships/tags" Target="../tags/tag1216.xml"/><Relationship Id="rId73" Type="http://schemas.openxmlformats.org/officeDocument/2006/relationships/tags" Target="../tags/tag1237.xml"/><Relationship Id="rId78" Type="http://schemas.openxmlformats.org/officeDocument/2006/relationships/tags" Target="../tags/tag1242.xml"/><Relationship Id="rId94" Type="http://schemas.openxmlformats.org/officeDocument/2006/relationships/tags" Target="../tags/tag1258.xml"/><Relationship Id="rId99" Type="http://schemas.openxmlformats.org/officeDocument/2006/relationships/tags" Target="../tags/tag1263.xml"/><Relationship Id="rId101" Type="http://schemas.openxmlformats.org/officeDocument/2006/relationships/tags" Target="../tags/tag1265.xml"/><Relationship Id="rId122" Type="http://schemas.openxmlformats.org/officeDocument/2006/relationships/tags" Target="../tags/tag1286.xml"/><Relationship Id="rId143" Type="http://schemas.openxmlformats.org/officeDocument/2006/relationships/tags" Target="../tags/tag1307.xml"/><Relationship Id="rId148" Type="http://schemas.openxmlformats.org/officeDocument/2006/relationships/tags" Target="../tags/tag1312.xml"/><Relationship Id="rId164" Type="http://schemas.openxmlformats.org/officeDocument/2006/relationships/tags" Target="../tags/tag1328.xml"/><Relationship Id="rId169" Type="http://schemas.openxmlformats.org/officeDocument/2006/relationships/tags" Target="../tags/tag1333.xml"/><Relationship Id="rId4" Type="http://schemas.openxmlformats.org/officeDocument/2006/relationships/tags" Target="../tags/tag1168.xml"/><Relationship Id="rId9" Type="http://schemas.openxmlformats.org/officeDocument/2006/relationships/tags" Target="../tags/tag1173.xml"/><Relationship Id="rId26" Type="http://schemas.openxmlformats.org/officeDocument/2006/relationships/tags" Target="../tags/tag1190.xml"/><Relationship Id="rId47" Type="http://schemas.openxmlformats.org/officeDocument/2006/relationships/tags" Target="../tags/tag1211.xml"/><Relationship Id="rId68" Type="http://schemas.openxmlformats.org/officeDocument/2006/relationships/tags" Target="../tags/tag1232.xml"/><Relationship Id="rId89" Type="http://schemas.openxmlformats.org/officeDocument/2006/relationships/tags" Target="../tags/tag1253.xml"/><Relationship Id="rId112" Type="http://schemas.openxmlformats.org/officeDocument/2006/relationships/tags" Target="../tags/tag1276.xml"/><Relationship Id="rId133" Type="http://schemas.openxmlformats.org/officeDocument/2006/relationships/tags" Target="../tags/tag1297.xml"/><Relationship Id="rId154" Type="http://schemas.openxmlformats.org/officeDocument/2006/relationships/tags" Target="../tags/tag1318.xml"/><Relationship Id="rId16" Type="http://schemas.openxmlformats.org/officeDocument/2006/relationships/tags" Target="../tags/tag1180.xml"/><Relationship Id="rId37" Type="http://schemas.openxmlformats.org/officeDocument/2006/relationships/tags" Target="../tags/tag1201.xml"/><Relationship Id="rId58" Type="http://schemas.openxmlformats.org/officeDocument/2006/relationships/tags" Target="../tags/tag1222.xml"/><Relationship Id="rId79" Type="http://schemas.openxmlformats.org/officeDocument/2006/relationships/tags" Target="../tags/tag1243.xml"/><Relationship Id="rId102" Type="http://schemas.openxmlformats.org/officeDocument/2006/relationships/tags" Target="../tags/tag1266.xml"/><Relationship Id="rId123" Type="http://schemas.openxmlformats.org/officeDocument/2006/relationships/tags" Target="../tags/tag1287.xml"/><Relationship Id="rId144" Type="http://schemas.openxmlformats.org/officeDocument/2006/relationships/tags" Target="../tags/tag1308.xml"/><Relationship Id="rId90" Type="http://schemas.openxmlformats.org/officeDocument/2006/relationships/tags" Target="../tags/tag1254.xml"/><Relationship Id="rId165" Type="http://schemas.openxmlformats.org/officeDocument/2006/relationships/tags" Target="../tags/tag1329.xml"/><Relationship Id="rId27" Type="http://schemas.openxmlformats.org/officeDocument/2006/relationships/tags" Target="../tags/tag1191.xml"/><Relationship Id="rId48" Type="http://schemas.openxmlformats.org/officeDocument/2006/relationships/tags" Target="../tags/tag1212.xml"/><Relationship Id="rId69" Type="http://schemas.openxmlformats.org/officeDocument/2006/relationships/tags" Target="../tags/tag1233.xml"/><Relationship Id="rId113" Type="http://schemas.openxmlformats.org/officeDocument/2006/relationships/tags" Target="../tags/tag1277.xml"/><Relationship Id="rId134" Type="http://schemas.openxmlformats.org/officeDocument/2006/relationships/tags" Target="../tags/tag1298.xml"/><Relationship Id="rId80" Type="http://schemas.openxmlformats.org/officeDocument/2006/relationships/tags" Target="../tags/tag1244.xml"/><Relationship Id="rId155" Type="http://schemas.openxmlformats.org/officeDocument/2006/relationships/tags" Target="../tags/tag1319.xml"/><Relationship Id="rId17" Type="http://schemas.openxmlformats.org/officeDocument/2006/relationships/tags" Target="../tags/tag1181.xml"/><Relationship Id="rId38" Type="http://schemas.openxmlformats.org/officeDocument/2006/relationships/tags" Target="../tags/tag1202.xml"/><Relationship Id="rId59" Type="http://schemas.openxmlformats.org/officeDocument/2006/relationships/tags" Target="../tags/tag1223.xml"/><Relationship Id="rId103" Type="http://schemas.openxmlformats.org/officeDocument/2006/relationships/tags" Target="../tags/tag1267.xml"/><Relationship Id="rId124" Type="http://schemas.openxmlformats.org/officeDocument/2006/relationships/tags" Target="../tags/tag1288.xml"/><Relationship Id="rId70" Type="http://schemas.openxmlformats.org/officeDocument/2006/relationships/tags" Target="../tags/tag1234.xml"/><Relationship Id="rId91" Type="http://schemas.openxmlformats.org/officeDocument/2006/relationships/tags" Target="../tags/tag1255.xml"/><Relationship Id="rId145" Type="http://schemas.openxmlformats.org/officeDocument/2006/relationships/tags" Target="../tags/tag1309.xml"/><Relationship Id="rId166" Type="http://schemas.openxmlformats.org/officeDocument/2006/relationships/tags" Target="../tags/tag133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453.xml"/><Relationship Id="rId21" Type="http://schemas.openxmlformats.org/officeDocument/2006/relationships/tags" Target="../tags/tag1357.xml"/><Relationship Id="rId63" Type="http://schemas.openxmlformats.org/officeDocument/2006/relationships/tags" Target="../tags/tag1399.xml"/><Relationship Id="rId159" Type="http://schemas.openxmlformats.org/officeDocument/2006/relationships/tags" Target="../tags/tag1495.xml"/><Relationship Id="rId170" Type="http://schemas.openxmlformats.org/officeDocument/2006/relationships/tags" Target="../tags/tag1506.xml"/><Relationship Id="rId226" Type="http://schemas.openxmlformats.org/officeDocument/2006/relationships/tags" Target="../tags/tag1562.xml"/><Relationship Id="rId268" Type="http://schemas.openxmlformats.org/officeDocument/2006/relationships/tags" Target="../tags/tag1604.xml"/><Relationship Id="rId32" Type="http://schemas.openxmlformats.org/officeDocument/2006/relationships/tags" Target="../tags/tag1368.xml"/><Relationship Id="rId74" Type="http://schemas.openxmlformats.org/officeDocument/2006/relationships/tags" Target="../tags/tag1410.xml"/><Relationship Id="rId128" Type="http://schemas.openxmlformats.org/officeDocument/2006/relationships/tags" Target="../tags/tag1464.xml"/><Relationship Id="rId5" Type="http://schemas.openxmlformats.org/officeDocument/2006/relationships/tags" Target="../tags/tag1341.xml"/><Relationship Id="rId181" Type="http://schemas.openxmlformats.org/officeDocument/2006/relationships/tags" Target="../tags/tag1517.xml"/><Relationship Id="rId237" Type="http://schemas.openxmlformats.org/officeDocument/2006/relationships/tags" Target="../tags/tag1573.xml"/><Relationship Id="rId258" Type="http://schemas.openxmlformats.org/officeDocument/2006/relationships/tags" Target="../tags/tag1594.xml"/><Relationship Id="rId279" Type="http://schemas.openxmlformats.org/officeDocument/2006/relationships/slideLayout" Target="../slideLayouts/slideLayout1.xml"/><Relationship Id="rId22" Type="http://schemas.openxmlformats.org/officeDocument/2006/relationships/tags" Target="../tags/tag1358.xml"/><Relationship Id="rId43" Type="http://schemas.openxmlformats.org/officeDocument/2006/relationships/tags" Target="../tags/tag1379.xml"/><Relationship Id="rId64" Type="http://schemas.openxmlformats.org/officeDocument/2006/relationships/tags" Target="../tags/tag1400.xml"/><Relationship Id="rId118" Type="http://schemas.openxmlformats.org/officeDocument/2006/relationships/tags" Target="../tags/tag1454.xml"/><Relationship Id="rId139" Type="http://schemas.openxmlformats.org/officeDocument/2006/relationships/tags" Target="../tags/tag1475.xml"/><Relationship Id="rId85" Type="http://schemas.openxmlformats.org/officeDocument/2006/relationships/tags" Target="../tags/tag1421.xml"/><Relationship Id="rId150" Type="http://schemas.openxmlformats.org/officeDocument/2006/relationships/tags" Target="../tags/tag1486.xml"/><Relationship Id="rId171" Type="http://schemas.openxmlformats.org/officeDocument/2006/relationships/tags" Target="../tags/tag1507.xml"/><Relationship Id="rId192" Type="http://schemas.openxmlformats.org/officeDocument/2006/relationships/tags" Target="../tags/tag1528.xml"/><Relationship Id="rId206" Type="http://schemas.openxmlformats.org/officeDocument/2006/relationships/tags" Target="../tags/tag1542.xml"/><Relationship Id="rId227" Type="http://schemas.openxmlformats.org/officeDocument/2006/relationships/tags" Target="../tags/tag1563.xml"/><Relationship Id="rId248" Type="http://schemas.openxmlformats.org/officeDocument/2006/relationships/tags" Target="../tags/tag1584.xml"/><Relationship Id="rId269" Type="http://schemas.openxmlformats.org/officeDocument/2006/relationships/tags" Target="../tags/tag1605.xml"/><Relationship Id="rId12" Type="http://schemas.openxmlformats.org/officeDocument/2006/relationships/tags" Target="../tags/tag1348.xml"/><Relationship Id="rId33" Type="http://schemas.openxmlformats.org/officeDocument/2006/relationships/tags" Target="../tags/tag1369.xml"/><Relationship Id="rId108" Type="http://schemas.openxmlformats.org/officeDocument/2006/relationships/tags" Target="../tags/tag1444.xml"/><Relationship Id="rId129" Type="http://schemas.openxmlformats.org/officeDocument/2006/relationships/tags" Target="../tags/tag1465.xml"/><Relationship Id="rId54" Type="http://schemas.openxmlformats.org/officeDocument/2006/relationships/tags" Target="../tags/tag1390.xml"/><Relationship Id="rId75" Type="http://schemas.openxmlformats.org/officeDocument/2006/relationships/tags" Target="../tags/tag1411.xml"/><Relationship Id="rId96" Type="http://schemas.openxmlformats.org/officeDocument/2006/relationships/tags" Target="../tags/tag1432.xml"/><Relationship Id="rId140" Type="http://schemas.openxmlformats.org/officeDocument/2006/relationships/tags" Target="../tags/tag1476.xml"/><Relationship Id="rId161" Type="http://schemas.openxmlformats.org/officeDocument/2006/relationships/tags" Target="../tags/tag1497.xml"/><Relationship Id="rId182" Type="http://schemas.openxmlformats.org/officeDocument/2006/relationships/tags" Target="../tags/tag1518.xml"/><Relationship Id="rId217" Type="http://schemas.openxmlformats.org/officeDocument/2006/relationships/tags" Target="../tags/tag1553.xml"/><Relationship Id="rId6" Type="http://schemas.openxmlformats.org/officeDocument/2006/relationships/tags" Target="../tags/tag1342.xml"/><Relationship Id="rId238" Type="http://schemas.openxmlformats.org/officeDocument/2006/relationships/tags" Target="../tags/tag1574.xml"/><Relationship Id="rId259" Type="http://schemas.openxmlformats.org/officeDocument/2006/relationships/tags" Target="../tags/tag1595.xml"/><Relationship Id="rId23" Type="http://schemas.openxmlformats.org/officeDocument/2006/relationships/tags" Target="../tags/tag1359.xml"/><Relationship Id="rId119" Type="http://schemas.openxmlformats.org/officeDocument/2006/relationships/tags" Target="../tags/tag1455.xml"/><Relationship Id="rId270" Type="http://schemas.openxmlformats.org/officeDocument/2006/relationships/tags" Target="../tags/tag1606.xml"/><Relationship Id="rId44" Type="http://schemas.openxmlformats.org/officeDocument/2006/relationships/tags" Target="../tags/tag1380.xml"/><Relationship Id="rId65" Type="http://schemas.openxmlformats.org/officeDocument/2006/relationships/tags" Target="../tags/tag1401.xml"/><Relationship Id="rId86" Type="http://schemas.openxmlformats.org/officeDocument/2006/relationships/tags" Target="../tags/tag1422.xml"/><Relationship Id="rId130" Type="http://schemas.openxmlformats.org/officeDocument/2006/relationships/tags" Target="../tags/tag1466.xml"/><Relationship Id="rId151" Type="http://schemas.openxmlformats.org/officeDocument/2006/relationships/tags" Target="../tags/tag1487.xml"/><Relationship Id="rId172" Type="http://schemas.openxmlformats.org/officeDocument/2006/relationships/tags" Target="../tags/tag1508.xml"/><Relationship Id="rId193" Type="http://schemas.openxmlformats.org/officeDocument/2006/relationships/tags" Target="../tags/tag1529.xml"/><Relationship Id="rId207" Type="http://schemas.openxmlformats.org/officeDocument/2006/relationships/tags" Target="../tags/tag1543.xml"/><Relationship Id="rId228" Type="http://schemas.openxmlformats.org/officeDocument/2006/relationships/tags" Target="../tags/tag1564.xml"/><Relationship Id="rId249" Type="http://schemas.openxmlformats.org/officeDocument/2006/relationships/tags" Target="../tags/tag1585.xml"/><Relationship Id="rId13" Type="http://schemas.openxmlformats.org/officeDocument/2006/relationships/tags" Target="../tags/tag1349.xml"/><Relationship Id="rId109" Type="http://schemas.openxmlformats.org/officeDocument/2006/relationships/tags" Target="../tags/tag1445.xml"/><Relationship Id="rId260" Type="http://schemas.openxmlformats.org/officeDocument/2006/relationships/tags" Target="../tags/tag1596.xml"/><Relationship Id="rId34" Type="http://schemas.openxmlformats.org/officeDocument/2006/relationships/tags" Target="../tags/tag1370.xml"/><Relationship Id="rId55" Type="http://schemas.openxmlformats.org/officeDocument/2006/relationships/tags" Target="../tags/tag1391.xml"/><Relationship Id="rId76" Type="http://schemas.openxmlformats.org/officeDocument/2006/relationships/tags" Target="../tags/tag1412.xml"/><Relationship Id="rId97" Type="http://schemas.openxmlformats.org/officeDocument/2006/relationships/tags" Target="../tags/tag1433.xml"/><Relationship Id="rId120" Type="http://schemas.openxmlformats.org/officeDocument/2006/relationships/tags" Target="../tags/tag1456.xml"/><Relationship Id="rId141" Type="http://schemas.openxmlformats.org/officeDocument/2006/relationships/tags" Target="../tags/tag1477.xml"/><Relationship Id="rId7" Type="http://schemas.openxmlformats.org/officeDocument/2006/relationships/tags" Target="../tags/tag1343.xml"/><Relationship Id="rId162" Type="http://schemas.openxmlformats.org/officeDocument/2006/relationships/tags" Target="../tags/tag1498.xml"/><Relationship Id="rId183" Type="http://schemas.openxmlformats.org/officeDocument/2006/relationships/tags" Target="../tags/tag1519.xml"/><Relationship Id="rId218" Type="http://schemas.openxmlformats.org/officeDocument/2006/relationships/tags" Target="../tags/tag1554.xml"/><Relationship Id="rId239" Type="http://schemas.openxmlformats.org/officeDocument/2006/relationships/tags" Target="../tags/tag1575.xml"/><Relationship Id="rId250" Type="http://schemas.openxmlformats.org/officeDocument/2006/relationships/tags" Target="../tags/tag1586.xml"/><Relationship Id="rId271" Type="http://schemas.openxmlformats.org/officeDocument/2006/relationships/tags" Target="../tags/tag1607.xml"/><Relationship Id="rId24" Type="http://schemas.openxmlformats.org/officeDocument/2006/relationships/tags" Target="../tags/tag1360.xml"/><Relationship Id="rId45" Type="http://schemas.openxmlformats.org/officeDocument/2006/relationships/tags" Target="../tags/tag1381.xml"/><Relationship Id="rId66" Type="http://schemas.openxmlformats.org/officeDocument/2006/relationships/tags" Target="../tags/tag1402.xml"/><Relationship Id="rId87" Type="http://schemas.openxmlformats.org/officeDocument/2006/relationships/tags" Target="../tags/tag1423.xml"/><Relationship Id="rId110" Type="http://schemas.openxmlformats.org/officeDocument/2006/relationships/tags" Target="../tags/tag1446.xml"/><Relationship Id="rId131" Type="http://schemas.openxmlformats.org/officeDocument/2006/relationships/tags" Target="../tags/tag1467.xml"/><Relationship Id="rId152" Type="http://schemas.openxmlformats.org/officeDocument/2006/relationships/tags" Target="../tags/tag1488.xml"/><Relationship Id="rId173" Type="http://schemas.openxmlformats.org/officeDocument/2006/relationships/tags" Target="../tags/tag1509.xml"/><Relationship Id="rId194" Type="http://schemas.openxmlformats.org/officeDocument/2006/relationships/tags" Target="../tags/tag1530.xml"/><Relationship Id="rId208" Type="http://schemas.openxmlformats.org/officeDocument/2006/relationships/tags" Target="../tags/tag1544.xml"/><Relationship Id="rId229" Type="http://schemas.openxmlformats.org/officeDocument/2006/relationships/tags" Target="../tags/tag1565.xml"/><Relationship Id="rId240" Type="http://schemas.openxmlformats.org/officeDocument/2006/relationships/tags" Target="../tags/tag1576.xml"/><Relationship Id="rId261" Type="http://schemas.openxmlformats.org/officeDocument/2006/relationships/tags" Target="../tags/tag1597.xml"/><Relationship Id="rId14" Type="http://schemas.openxmlformats.org/officeDocument/2006/relationships/tags" Target="../tags/tag1350.xml"/><Relationship Id="rId35" Type="http://schemas.openxmlformats.org/officeDocument/2006/relationships/tags" Target="../tags/tag1371.xml"/><Relationship Id="rId56" Type="http://schemas.openxmlformats.org/officeDocument/2006/relationships/tags" Target="../tags/tag1392.xml"/><Relationship Id="rId77" Type="http://schemas.openxmlformats.org/officeDocument/2006/relationships/tags" Target="../tags/tag1413.xml"/><Relationship Id="rId100" Type="http://schemas.openxmlformats.org/officeDocument/2006/relationships/tags" Target="../tags/tag1436.xml"/><Relationship Id="rId8" Type="http://schemas.openxmlformats.org/officeDocument/2006/relationships/tags" Target="../tags/tag1344.xml"/><Relationship Id="rId98" Type="http://schemas.openxmlformats.org/officeDocument/2006/relationships/tags" Target="../tags/tag1434.xml"/><Relationship Id="rId121" Type="http://schemas.openxmlformats.org/officeDocument/2006/relationships/tags" Target="../tags/tag1457.xml"/><Relationship Id="rId142" Type="http://schemas.openxmlformats.org/officeDocument/2006/relationships/tags" Target="../tags/tag1478.xml"/><Relationship Id="rId163" Type="http://schemas.openxmlformats.org/officeDocument/2006/relationships/tags" Target="../tags/tag1499.xml"/><Relationship Id="rId184" Type="http://schemas.openxmlformats.org/officeDocument/2006/relationships/tags" Target="../tags/tag1520.xml"/><Relationship Id="rId219" Type="http://schemas.openxmlformats.org/officeDocument/2006/relationships/tags" Target="../tags/tag1555.xml"/><Relationship Id="rId230" Type="http://schemas.openxmlformats.org/officeDocument/2006/relationships/tags" Target="../tags/tag1566.xml"/><Relationship Id="rId251" Type="http://schemas.openxmlformats.org/officeDocument/2006/relationships/tags" Target="../tags/tag1587.xml"/><Relationship Id="rId25" Type="http://schemas.openxmlformats.org/officeDocument/2006/relationships/tags" Target="../tags/tag1361.xml"/><Relationship Id="rId46" Type="http://schemas.openxmlformats.org/officeDocument/2006/relationships/tags" Target="../tags/tag1382.xml"/><Relationship Id="rId67" Type="http://schemas.openxmlformats.org/officeDocument/2006/relationships/tags" Target="../tags/tag1403.xml"/><Relationship Id="rId272" Type="http://schemas.openxmlformats.org/officeDocument/2006/relationships/tags" Target="../tags/tag1608.xml"/><Relationship Id="rId88" Type="http://schemas.openxmlformats.org/officeDocument/2006/relationships/tags" Target="../tags/tag1424.xml"/><Relationship Id="rId111" Type="http://schemas.openxmlformats.org/officeDocument/2006/relationships/tags" Target="../tags/tag1447.xml"/><Relationship Id="rId132" Type="http://schemas.openxmlformats.org/officeDocument/2006/relationships/tags" Target="../tags/tag1468.xml"/><Relationship Id="rId153" Type="http://schemas.openxmlformats.org/officeDocument/2006/relationships/tags" Target="../tags/tag1489.xml"/><Relationship Id="rId174" Type="http://schemas.openxmlformats.org/officeDocument/2006/relationships/tags" Target="../tags/tag1510.xml"/><Relationship Id="rId195" Type="http://schemas.openxmlformats.org/officeDocument/2006/relationships/tags" Target="../tags/tag1531.xml"/><Relationship Id="rId209" Type="http://schemas.openxmlformats.org/officeDocument/2006/relationships/tags" Target="../tags/tag1545.xml"/><Relationship Id="rId220" Type="http://schemas.openxmlformats.org/officeDocument/2006/relationships/tags" Target="../tags/tag1556.xml"/><Relationship Id="rId241" Type="http://schemas.openxmlformats.org/officeDocument/2006/relationships/tags" Target="../tags/tag1577.xml"/><Relationship Id="rId15" Type="http://schemas.openxmlformats.org/officeDocument/2006/relationships/tags" Target="../tags/tag1351.xml"/><Relationship Id="rId36" Type="http://schemas.openxmlformats.org/officeDocument/2006/relationships/tags" Target="../tags/tag1372.xml"/><Relationship Id="rId57" Type="http://schemas.openxmlformats.org/officeDocument/2006/relationships/tags" Target="../tags/tag1393.xml"/><Relationship Id="rId262" Type="http://schemas.openxmlformats.org/officeDocument/2006/relationships/tags" Target="../tags/tag1598.xml"/><Relationship Id="rId78" Type="http://schemas.openxmlformats.org/officeDocument/2006/relationships/tags" Target="../tags/tag1414.xml"/><Relationship Id="rId99" Type="http://schemas.openxmlformats.org/officeDocument/2006/relationships/tags" Target="../tags/tag1435.xml"/><Relationship Id="rId101" Type="http://schemas.openxmlformats.org/officeDocument/2006/relationships/tags" Target="../tags/tag1437.xml"/><Relationship Id="rId122" Type="http://schemas.openxmlformats.org/officeDocument/2006/relationships/tags" Target="../tags/tag1458.xml"/><Relationship Id="rId143" Type="http://schemas.openxmlformats.org/officeDocument/2006/relationships/tags" Target="../tags/tag1479.xml"/><Relationship Id="rId164" Type="http://schemas.openxmlformats.org/officeDocument/2006/relationships/tags" Target="../tags/tag1500.xml"/><Relationship Id="rId185" Type="http://schemas.openxmlformats.org/officeDocument/2006/relationships/tags" Target="../tags/tag1521.xml"/><Relationship Id="rId9" Type="http://schemas.openxmlformats.org/officeDocument/2006/relationships/tags" Target="../tags/tag1345.xml"/><Relationship Id="rId210" Type="http://schemas.openxmlformats.org/officeDocument/2006/relationships/tags" Target="../tags/tag1546.xml"/><Relationship Id="rId26" Type="http://schemas.openxmlformats.org/officeDocument/2006/relationships/tags" Target="../tags/tag1362.xml"/><Relationship Id="rId231" Type="http://schemas.openxmlformats.org/officeDocument/2006/relationships/tags" Target="../tags/tag1567.xml"/><Relationship Id="rId252" Type="http://schemas.openxmlformats.org/officeDocument/2006/relationships/tags" Target="../tags/tag1588.xml"/><Relationship Id="rId273" Type="http://schemas.openxmlformats.org/officeDocument/2006/relationships/tags" Target="../tags/tag1609.xml"/><Relationship Id="rId47" Type="http://schemas.openxmlformats.org/officeDocument/2006/relationships/tags" Target="../tags/tag1383.xml"/><Relationship Id="rId68" Type="http://schemas.openxmlformats.org/officeDocument/2006/relationships/tags" Target="../tags/tag1404.xml"/><Relationship Id="rId89" Type="http://schemas.openxmlformats.org/officeDocument/2006/relationships/tags" Target="../tags/tag1425.xml"/><Relationship Id="rId112" Type="http://schemas.openxmlformats.org/officeDocument/2006/relationships/tags" Target="../tags/tag1448.xml"/><Relationship Id="rId133" Type="http://schemas.openxmlformats.org/officeDocument/2006/relationships/tags" Target="../tags/tag1469.xml"/><Relationship Id="rId154" Type="http://schemas.openxmlformats.org/officeDocument/2006/relationships/tags" Target="../tags/tag1490.xml"/><Relationship Id="rId175" Type="http://schemas.openxmlformats.org/officeDocument/2006/relationships/tags" Target="../tags/tag1511.xml"/><Relationship Id="rId196" Type="http://schemas.openxmlformats.org/officeDocument/2006/relationships/tags" Target="../tags/tag1532.xml"/><Relationship Id="rId200" Type="http://schemas.openxmlformats.org/officeDocument/2006/relationships/tags" Target="../tags/tag1536.xml"/><Relationship Id="rId16" Type="http://schemas.openxmlformats.org/officeDocument/2006/relationships/tags" Target="../tags/tag1352.xml"/><Relationship Id="rId221" Type="http://schemas.openxmlformats.org/officeDocument/2006/relationships/tags" Target="../tags/tag1557.xml"/><Relationship Id="rId242" Type="http://schemas.openxmlformats.org/officeDocument/2006/relationships/tags" Target="../tags/tag1578.xml"/><Relationship Id="rId263" Type="http://schemas.openxmlformats.org/officeDocument/2006/relationships/tags" Target="../tags/tag1599.xml"/><Relationship Id="rId37" Type="http://schemas.openxmlformats.org/officeDocument/2006/relationships/tags" Target="../tags/tag1373.xml"/><Relationship Id="rId58" Type="http://schemas.openxmlformats.org/officeDocument/2006/relationships/tags" Target="../tags/tag1394.xml"/><Relationship Id="rId79" Type="http://schemas.openxmlformats.org/officeDocument/2006/relationships/tags" Target="../tags/tag1415.xml"/><Relationship Id="rId102" Type="http://schemas.openxmlformats.org/officeDocument/2006/relationships/tags" Target="../tags/tag1438.xml"/><Relationship Id="rId123" Type="http://schemas.openxmlformats.org/officeDocument/2006/relationships/tags" Target="../tags/tag1459.xml"/><Relationship Id="rId144" Type="http://schemas.openxmlformats.org/officeDocument/2006/relationships/tags" Target="../tags/tag1480.xml"/><Relationship Id="rId90" Type="http://schemas.openxmlformats.org/officeDocument/2006/relationships/tags" Target="../tags/tag1426.xml"/><Relationship Id="rId165" Type="http://schemas.openxmlformats.org/officeDocument/2006/relationships/tags" Target="../tags/tag1501.xml"/><Relationship Id="rId186" Type="http://schemas.openxmlformats.org/officeDocument/2006/relationships/tags" Target="../tags/tag1522.xml"/><Relationship Id="rId211" Type="http://schemas.openxmlformats.org/officeDocument/2006/relationships/tags" Target="../tags/tag1547.xml"/><Relationship Id="rId232" Type="http://schemas.openxmlformats.org/officeDocument/2006/relationships/tags" Target="../tags/tag1568.xml"/><Relationship Id="rId253" Type="http://schemas.openxmlformats.org/officeDocument/2006/relationships/tags" Target="../tags/tag1589.xml"/><Relationship Id="rId274" Type="http://schemas.openxmlformats.org/officeDocument/2006/relationships/tags" Target="../tags/tag1610.xml"/><Relationship Id="rId27" Type="http://schemas.openxmlformats.org/officeDocument/2006/relationships/tags" Target="../tags/tag1363.xml"/><Relationship Id="rId48" Type="http://schemas.openxmlformats.org/officeDocument/2006/relationships/tags" Target="../tags/tag1384.xml"/><Relationship Id="rId69" Type="http://schemas.openxmlformats.org/officeDocument/2006/relationships/tags" Target="../tags/tag1405.xml"/><Relationship Id="rId113" Type="http://schemas.openxmlformats.org/officeDocument/2006/relationships/tags" Target="../tags/tag1449.xml"/><Relationship Id="rId134" Type="http://schemas.openxmlformats.org/officeDocument/2006/relationships/tags" Target="../tags/tag1470.xml"/><Relationship Id="rId80" Type="http://schemas.openxmlformats.org/officeDocument/2006/relationships/tags" Target="../tags/tag1416.xml"/><Relationship Id="rId155" Type="http://schemas.openxmlformats.org/officeDocument/2006/relationships/tags" Target="../tags/tag1491.xml"/><Relationship Id="rId176" Type="http://schemas.openxmlformats.org/officeDocument/2006/relationships/tags" Target="../tags/tag1512.xml"/><Relationship Id="rId197" Type="http://schemas.openxmlformats.org/officeDocument/2006/relationships/tags" Target="../tags/tag1533.xml"/><Relationship Id="rId201" Type="http://schemas.openxmlformats.org/officeDocument/2006/relationships/tags" Target="../tags/tag1537.xml"/><Relationship Id="rId222" Type="http://schemas.openxmlformats.org/officeDocument/2006/relationships/tags" Target="../tags/tag1558.xml"/><Relationship Id="rId243" Type="http://schemas.openxmlformats.org/officeDocument/2006/relationships/tags" Target="../tags/tag1579.xml"/><Relationship Id="rId264" Type="http://schemas.openxmlformats.org/officeDocument/2006/relationships/tags" Target="../tags/tag1600.xml"/><Relationship Id="rId17" Type="http://schemas.openxmlformats.org/officeDocument/2006/relationships/tags" Target="../tags/tag1353.xml"/><Relationship Id="rId38" Type="http://schemas.openxmlformats.org/officeDocument/2006/relationships/tags" Target="../tags/tag1374.xml"/><Relationship Id="rId59" Type="http://schemas.openxmlformats.org/officeDocument/2006/relationships/tags" Target="../tags/tag1395.xml"/><Relationship Id="rId103" Type="http://schemas.openxmlformats.org/officeDocument/2006/relationships/tags" Target="../tags/tag1439.xml"/><Relationship Id="rId124" Type="http://schemas.openxmlformats.org/officeDocument/2006/relationships/tags" Target="../tags/tag1460.xml"/><Relationship Id="rId70" Type="http://schemas.openxmlformats.org/officeDocument/2006/relationships/tags" Target="../tags/tag1406.xml"/><Relationship Id="rId91" Type="http://schemas.openxmlformats.org/officeDocument/2006/relationships/tags" Target="../tags/tag1427.xml"/><Relationship Id="rId145" Type="http://schemas.openxmlformats.org/officeDocument/2006/relationships/tags" Target="../tags/tag1481.xml"/><Relationship Id="rId166" Type="http://schemas.openxmlformats.org/officeDocument/2006/relationships/tags" Target="../tags/tag1502.xml"/><Relationship Id="rId187" Type="http://schemas.openxmlformats.org/officeDocument/2006/relationships/tags" Target="../tags/tag1523.xml"/><Relationship Id="rId1" Type="http://schemas.openxmlformats.org/officeDocument/2006/relationships/tags" Target="../tags/tag1337.xml"/><Relationship Id="rId212" Type="http://schemas.openxmlformats.org/officeDocument/2006/relationships/tags" Target="../tags/tag1548.xml"/><Relationship Id="rId233" Type="http://schemas.openxmlformats.org/officeDocument/2006/relationships/tags" Target="../tags/tag1569.xml"/><Relationship Id="rId254" Type="http://schemas.openxmlformats.org/officeDocument/2006/relationships/tags" Target="../tags/tag1590.xml"/><Relationship Id="rId28" Type="http://schemas.openxmlformats.org/officeDocument/2006/relationships/tags" Target="../tags/tag1364.xml"/><Relationship Id="rId49" Type="http://schemas.openxmlformats.org/officeDocument/2006/relationships/tags" Target="../tags/tag1385.xml"/><Relationship Id="rId114" Type="http://schemas.openxmlformats.org/officeDocument/2006/relationships/tags" Target="../tags/tag1450.xml"/><Relationship Id="rId275" Type="http://schemas.openxmlformats.org/officeDocument/2006/relationships/tags" Target="../tags/tag1611.xml"/><Relationship Id="rId60" Type="http://schemas.openxmlformats.org/officeDocument/2006/relationships/tags" Target="../tags/tag1396.xml"/><Relationship Id="rId81" Type="http://schemas.openxmlformats.org/officeDocument/2006/relationships/tags" Target="../tags/tag1417.xml"/><Relationship Id="rId135" Type="http://schemas.openxmlformats.org/officeDocument/2006/relationships/tags" Target="../tags/tag1471.xml"/><Relationship Id="rId156" Type="http://schemas.openxmlformats.org/officeDocument/2006/relationships/tags" Target="../tags/tag1492.xml"/><Relationship Id="rId177" Type="http://schemas.openxmlformats.org/officeDocument/2006/relationships/tags" Target="../tags/tag1513.xml"/><Relationship Id="rId198" Type="http://schemas.openxmlformats.org/officeDocument/2006/relationships/tags" Target="../tags/tag1534.xml"/><Relationship Id="rId202" Type="http://schemas.openxmlformats.org/officeDocument/2006/relationships/tags" Target="../tags/tag1538.xml"/><Relationship Id="rId223" Type="http://schemas.openxmlformats.org/officeDocument/2006/relationships/tags" Target="../tags/tag1559.xml"/><Relationship Id="rId244" Type="http://schemas.openxmlformats.org/officeDocument/2006/relationships/tags" Target="../tags/tag1580.xml"/><Relationship Id="rId18" Type="http://schemas.openxmlformats.org/officeDocument/2006/relationships/tags" Target="../tags/tag1354.xml"/><Relationship Id="rId39" Type="http://schemas.openxmlformats.org/officeDocument/2006/relationships/tags" Target="../tags/tag1375.xml"/><Relationship Id="rId265" Type="http://schemas.openxmlformats.org/officeDocument/2006/relationships/tags" Target="../tags/tag1601.xml"/><Relationship Id="rId50" Type="http://schemas.openxmlformats.org/officeDocument/2006/relationships/tags" Target="../tags/tag1386.xml"/><Relationship Id="rId104" Type="http://schemas.openxmlformats.org/officeDocument/2006/relationships/tags" Target="../tags/tag1440.xml"/><Relationship Id="rId125" Type="http://schemas.openxmlformats.org/officeDocument/2006/relationships/tags" Target="../tags/tag1461.xml"/><Relationship Id="rId146" Type="http://schemas.openxmlformats.org/officeDocument/2006/relationships/tags" Target="../tags/tag1482.xml"/><Relationship Id="rId167" Type="http://schemas.openxmlformats.org/officeDocument/2006/relationships/tags" Target="../tags/tag1503.xml"/><Relationship Id="rId188" Type="http://schemas.openxmlformats.org/officeDocument/2006/relationships/tags" Target="../tags/tag1524.xml"/><Relationship Id="rId71" Type="http://schemas.openxmlformats.org/officeDocument/2006/relationships/tags" Target="../tags/tag1407.xml"/><Relationship Id="rId92" Type="http://schemas.openxmlformats.org/officeDocument/2006/relationships/tags" Target="../tags/tag1428.xml"/><Relationship Id="rId213" Type="http://schemas.openxmlformats.org/officeDocument/2006/relationships/tags" Target="../tags/tag1549.xml"/><Relationship Id="rId234" Type="http://schemas.openxmlformats.org/officeDocument/2006/relationships/tags" Target="../tags/tag1570.xml"/><Relationship Id="rId2" Type="http://schemas.openxmlformats.org/officeDocument/2006/relationships/tags" Target="../tags/tag1338.xml"/><Relationship Id="rId29" Type="http://schemas.openxmlformats.org/officeDocument/2006/relationships/tags" Target="../tags/tag1365.xml"/><Relationship Id="rId255" Type="http://schemas.openxmlformats.org/officeDocument/2006/relationships/tags" Target="../tags/tag1591.xml"/><Relationship Id="rId276" Type="http://schemas.openxmlformats.org/officeDocument/2006/relationships/tags" Target="../tags/tag1612.xml"/><Relationship Id="rId40" Type="http://schemas.openxmlformats.org/officeDocument/2006/relationships/tags" Target="../tags/tag1376.xml"/><Relationship Id="rId115" Type="http://schemas.openxmlformats.org/officeDocument/2006/relationships/tags" Target="../tags/tag1451.xml"/><Relationship Id="rId136" Type="http://schemas.openxmlformats.org/officeDocument/2006/relationships/tags" Target="../tags/tag1472.xml"/><Relationship Id="rId157" Type="http://schemas.openxmlformats.org/officeDocument/2006/relationships/tags" Target="../tags/tag1493.xml"/><Relationship Id="rId178" Type="http://schemas.openxmlformats.org/officeDocument/2006/relationships/tags" Target="../tags/tag1514.xml"/><Relationship Id="rId61" Type="http://schemas.openxmlformats.org/officeDocument/2006/relationships/tags" Target="../tags/tag1397.xml"/><Relationship Id="rId82" Type="http://schemas.openxmlformats.org/officeDocument/2006/relationships/tags" Target="../tags/tag1418.xml"/><Relationship Id="rId199" Type="http://schemas.openxmlformats.org/officeDocument/2006/relationships/tags" Target="../tags/tag1535.xml"/><Relationship Id="rId203" Type="http://schemas.openxmlformats.org/officeDocument/2006/relationships/tags" Target="../tags/tag1539.xml"/><Relationship Id="rId19" Type="http://schemas.openxmlformats.org/officeDocument/2006/relationships/tags" Target="../tags/tag1355.xml"/><Relationship Id="rId224" Type="http://schemas.openxmlformats.org/officeDocument/2006/relationships/tags" Target="../tags/tag1560.xml"/><Relationship Id="rId245" Type="http://schemas.openxmlformats.org/officeDocument/2006/relationships/tags" Target="../tags/tag1581.xml"/><Relationship Id="rId266" Type="http://schemas.openxmlformats.org/officeDocument/2006/relationships/tags" Target="../tags/tag1602.xml"/><Relationship Id="rId30" Type="http://schemas.openxmlformats.org/officeDocument/2006/relationships/tags" Target="../tags/tag1366.xml"/><Relationship Id="rId105" Type="http://schemas.openxmlformats.org/officeDocument/2006/relationships/tags" Target="../tags/tag1441.xml"/><Relationship Id="rId126" Type="http://schemas.openxmlformats.org/officeDocument/2006/relationships/tags" Target="../tags/tag1462.xml"/><Relationship Id="rId147" Type="http://schemas.openxmlformats.org/officeDocument/2006/relationships/tags" Target="../tags/tag1483.xml"/><Relationship Id="rId168" Type="http://schemas.openxmlformats.org/officeDocument/2006/relationships/tags" Target="../tags/tag1504.xml"/><Relationship Id="rId51" Type="http://schemas.openxmlformats.org/officeDocument/2006/relationships/tags" Target="../tags/tag1387.xml"/><Relationship Id="rId72" Type="http://schemas.openxmlformats.org/officeDocument/2006/relationships/tags" Target="../tags/tag1408.xml"/><Relationship Id="rId93" Type="http://schemas.openxmlformats.org/officeDocument/2006/relationships/tags" Target="../tags/tag1429.xml"/><Relationship Id="rId189" Type="http://schemas.openxmlformats.org/officeDocument/2006/relationships/tags" Target="../tags/tag1525.xml"/><Relationship Id="rId3" Type="http://schemas.openxmlformats.org/officeDocument/2006/relationships/tags" Target="../tags/tag1339.xml"/><Relationship Id="rId214" Type="http://schemas.openxmlformats.org/officeDocument/2006/relationships/tags" Target="../tags/tag1550.xml"/><Relationship Id="rId235" Type="http://schemas.openxmlformats.org/officeDocument/2006/relationships/tags" Target="../tags/tag1571.xml"/><Relationship Id="rId256" Type="http://schemas.openxmlformats.org/officeDocument/2006/relationships/tags" Target="../tags/tag1592.xml"/><Relationship Id="rId277" Type="http://schemas.openxmlformats.org/officeDocument/2006/relationships/tags" Target="../tags/tag1613.xml"/><Relationship Id="rId116" Type="http://schemas.openxmlformats.org/officeDocument/2006/relationships/tags" Target="../tags/tag1452.xml"/><Relationship Id="rId137" Type="http://schemas.openxmlformats.org/officeDocument/2006/relationships/tags" Target="../tags/tag1473.xml"/><Relationship Id="rId158" Type="http://schemas.openxmlformats.org/officeDocument/2006/relationships/tags" Target="../tags/tag1494.xml"/><Relationship Id="rId20" Type="http://schemas.openxmlformats.org/officeDocument/2006/relationships/tags" Target="../tags/tag1356.xml"/><Relationship Id="rId41" Type="http://schemas.openxmlformats.org/officeDocument/2006/relationships/tags" Target="../tags/tag1377.xml"/><Relationship Id="rId62" Type="http://schemas.openxmlformats.org/officeDocument/2006/relationships/tags" Target="../tags/tag1398.xml"/><Relationship Id="rId83" Type="http://schemas.openxmlformats.org/officeDocument/2006/relationships/tags" Target="../tags/tag1419.xml"/><Relationship Id="rId179" Type="http://schemas.openxmlformats.org/officeDocument/2006/relationships/tags" Target="../tags/tag1515.xml"/><Relationship Id="rId190" Type="http://schemas.openxmlformats.org/officeDocument/2006/relationships/tags" Target="../tags/tag1526.xml"/><Relationship Id="rId204" Type="http://schemas.openxmlformats.org/officeDocument/2006/relationships/tags" Target="../tags/tag1540.xml"/><Relationship Id="rId225" Type="http://schemas.openxmlformats.org/officeDocument/2006/relationships/tags" Target="../tags/tag1561.xml"/><Relationship Id="rId246" Type="http://schemas.openxmlformats.org/officeDocument/2006/relationships/tags" Target="../tags/tag1582.xml"/><Relationship Id="rId267" Type="http://schemas.openxmlformats.org/officeDocument/2006/relationships/tags" Target="../tags/tag1603.xml"/><Relationship Id="rId106" Type="http://schemas.openxmlformats.org/officeDocument/2006/relationships/tags" Target="../tags/tag1442.xml"/><Relationship Id="rId127" Type="http://schemas.openxmlformats.org/officeDocument/2006/relationships/tags" Target="../tags/tag1463.xml"/><Relationship Id="rId10" Type="http://schemas.openxmlformats.org/officeDocument/2006/relationships/tags" Target="../tags/tag1346.xml"/><Relationship Id="rId31" Type="http://schemas.openxmlformats.org/officeDocument/2006/relationships/tags" Target="../tags/tag1367.xml"/><Relationship Id="rId52" Type="http://schemas.openxmlformats.org/officeDocument/2006/relationships/tags" Target="../tags/tag1388.xml"/><Relationship Id="rId73" Type="http://schemas.openxmlformats.org/officeDocument/2006/relationships/tags" Target="../tags/tag1409.xml"/><Relationship Id="rId94" Type="http://schemas.openxmlformats.org/officeDocument/2006/relationships/tags" Target="../tags/tag1430.xml"/><Relationship Id="rId148" Type="http://schemas.openxmlformats.org/officeDocument/2006/relationships/tags" Target="../tags/tag1484.xml"/><Relationship Id="rId169" Type="http://schemas.openxmlformats.org/officeDocument/2006/relationships/tags" Target="../tags/tag1505.xml"/><Relationship Id="rId4" Type="http://schemas.openxmlformats.org/officeDocument/2006/relationships/tags" Target="../tags/tag1340.xml"/><Relationship Id="rId180" Type="http://schemas.openxmlformats.org/officeDocument/2006/relationships/tags" Target="../tags/tag1516.xml"/><Relationship Id="rId215" Type="http://schemas.openxmlformats.org/officeDocument/2006/relationships/tags" Target="../tags/tag1551.xml"/><Relationship Id="rId236" Type="http://schemas.openxmlformats.org/officeDocument/2006/relationships/tags" Target="../tags/tag1572.xml"/><Relationship Id="rId257" Type="http://schemas.openxmlformats.org/officeDocument/2006/relationships/tags" Target="../tags/tag1593.xml"/><Relationship Id="rId278" Type="http://schemas.openxmlformats.org/officeDocument/2006/relationships/tags" Target="../tags/tag1614.xml"/><Relationship Id="rId42" Type="http://schemas.openxmlformats.org/officeDocument/2006/relationships/tags" Target="../tags/tag1378.xml"/><Relationship Id="rId84" Type="http://schemas.openxmlformats.org/officeDocument/2006/relationships/tags" Target="../tags/tag1420.xml"/><Relationship Id="rId138" Type="http://schemas.openxmlformats.org/officeDocument/2006/relationships/tags" Target="../tags/tag1474.xml"/><Relationship Id="rId191" Type="http://schemas.openxmlformats.org/officeDocument/2006/relationships/tags" Target="../tags/tag1527.xml"/><Relationship Id="rId205" Type="http://schemas.openxmlformats.org/officeDocument/2006/relationships/tags" Target="../tags/tag1541.xml"/><Relationship Id="rId247" Type="http://schemas.openxmlformats.org/officeDocument/2006/relationships/tags" Target="../tags/tag1583.xml"/><Relationship Id="rId107" Type="http://schemas.openxmlformats.org/officeDocument/2006/relationships/tags" Target="../tags/tag1443.xml"/><Relationship Id="rId11" Type="http://schemas.openxmlformats.org/officeDocument/2006/relationships/tags" Target="../tags/tag1347.xml"/><Relationship Id="rId53" Type="http://schemas.openxmlformats.org/officeDocument/2006/relationships/tags" Target="../tags/tag1389.xml"/><Relationship Id="rId149" Type="http://schemas.openxmlformats.org/officeDocument/2006/relationships/tags" Target="../tags/tag1485.xml"/><Relationship Id="rId95" Type="http://schemas.openxmlformats.org/officeDocument/2006/relationships/tags" Target="../tags/tag1431.xml"/><Relationship Id="rId160" Type="http://schemas.openxmlformats.org/officeDocument/2006/relationships/tags" Target="../tags/tag1496.xml"/><Relationship Id="rId216" Type="http://schemas.openxmlformats.org/officeDocument/2006/relationships/tags" Target="../tags/tag155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731.xml"/><Relationship Id="rId21" Type="http://schemas.openxmlformats.org/officeDocument/2006/relationships/tags" Target="../tags/tag1635.xml"/><Relationship Id="rId42" Type="http://schemas.openxmlformats.org/officeDocument/2006/relationships/tags" Target="../tags/tag1656.xml"/><Relationship Id="rId63" Type="http://schemas.openxmlformats.org/officeDocument/2006/relationships/tags" Target="../tags/tag1677.xml"/><Relationship Id="rId84" Type="http://schemas.openxmlformats.org/officeDocument/2006/relationships/tags" Target="../tags/tag1698.xml"/><Relationship Id="rId138" Type="http://schemas.openxmlformats.org/officeDocument/2006/relationships/tags" Target="../tags/tag1752.xml"/><Relationship Id="rId107" Type="http://schemas.openxmlformats.org/officeDocument/2006/relationships/tags" Target="../tags/tag1721.xml"/><Relationship Id="rId11" Type="http://schemas.openxmlformats.org/officeDocument/2006/relationships/tags" Target="../tags/tag1625.xml"/><Relationship Id="rId32" Type="http://schemas.openxmlformats.org/officeDocument/2006/relationships/tags" Target="../tags/tag1646.xml"/><Relationship Id="rId53" Type="http://schemas.openxmlformats.org/officeDocument/2006/relationships/tags" Target="../tags/tag1667.xml"/><Relationship Id="rId74" Type="http://schemas.openxmlformats.org/officeDocument/2006/relationships/tags" Target="../tags/tag1688.xml"/><Relationship Id="rId128" Type="http://schemas.openxmlformats.org/officeDocument/2006/relationships/tags" Target="../tags/tag1742.xml"/><Relationship Id="rId149" Type="http://schemas.openxmlformats.org/officeDocument/2006/relationships/tags" Target="../tags/tag1763.xml"/><Relationship Id="rId5" Type="http://schemas.openxmlformats.org/officeDocument/2006/relationships/tags" Target="../tags/tag1619.xml"/><Relationship Id="rId95" Type="http://schemas.openxmlformats.org/officeDocument/2006/relationships/tags" Target="../tags/tag1709.xml"/><Relationship Id="rId22" Type="http://schemas.openxmlformats.org/officeDocument/2006/relationships/tags" Target="../tags/tag1636.xml"/><Relationship Id="rId27" Type="http://schemas.openxmlformats.org/officeDocument/2006/relationships/tags" Target="../tags/tag1641.xml"/><Relationship Id="rId43" Type="http://schemas.openxmlformats.org/officeDocument/2006/relationships/tags" Target="../tags/tag1657.xml"/><Relationship Id="rId48" Type="http://schemas.openxmlformats.org/officeDocument/2006/relationships/tags" Target="../tags/tag1662.xml"/><Relationship Id="rId64" Type="http://schemas.openxmlformats.org/officeDocument/2006/relationships/tags" Target="../tags/tag1678.xml"/><Relationship Id="rId69" Type="http://schemas.openxmlformats.org/officeDocument/2006/relationships/tags" Target="../tags/tag1683.xml"/><Relationship Id="rId113" Type="http://schemas.openxmlformats.org/officeDocument/2006/relationships/tags" Target="../tags/tag1727.xml"/><Relationship Id="rId118" Type="http://schemas.openxmlformats.org/officeDocument/2006/relationships/tags" Target="../tags/tag1732.xml"/><Relationship Id="rId134" Type="http://schemas.openxmlformats.org/officeDocument/2006/relationships/tags" Target="../tags/tag1748.xml"/><Relationship Id="rId139" Type="http://schemas.openxmlformats.org/officeDocument/2006/relationships/tags" Target="../tags/tag1753.xml"/><Relationship Id="rId80" Type="http://schemas.openxmlformats.org/officeDocument/2006/relationships/tags" Target="../tags/tag1694.xml"/><Relationship Id="rId85" Type="http://schemas.openxmlformats.org/officeDocument/2006/relationships/tags" Target="../tags/tag1699.xml"/><Relationship Id="rId150" Type="http://schemas.openxmlformats.org/officeDocument/2006/relationships/tags" Target="../tags/tag1764.xml"/><Relationship Id="rId155" Type="http://schemas.openxmlformats.org/officeDocument/2006/relationships/slideLayout" Target="../slideLayouts/slideLayout1.xml"/><Relationship Id="rId12" Type="http://schemas.openxmlformats.org/officeDocument/2006/relationships/tags" Target="../tags/tag1626.xml"/><Relationship Id="rId17" Type="http://schemas.openxmlformats.org/officeDocument/2006/relationships/tags" Target="../tags/tag1631.xml"/><Relationship Id="rId33" Type="http://schemas.openxmlformats.org/officeDocument/2006/relationships/tags" Target="../tags/tag1647.xml"/><Relationship Id="rId38" Type="http://schemas.openxmlformats.org/officeDocument/2006/relationships/tags" Target="../tags/tag1652.xml"/><Relationship Id="rId59" Type="http://schemas.openxmlformats.org/officeDocument/2006/relationships/tags" Target="../tags/tag1673.xml"/><Relationship Id="rId103" Type="http://schemas.openxmlformats.org/officeDocument/2006/relationships/tags" Target="../tags/tag1717.xml"/><Relationship Id="rId108" Type="http://schemas.openxmlformats.org/officeDocument/2006/relationships/tags" Target="../tags/tag1722.xml"/><Relationship Id="rId124" Type="http://schemas.openxmlformats.org/officeDocument/2006/relationships/tags" Target="../tags/tag1738.xml"/><Relationship Id="rId129" Type="http://schemas.openxmlformats.org/officeDocument/2006/relationships/tags" Target="../tags/tag1743.xml"/><Relationship Id="rId54" Type="http://schemas.openxmlformats.org/officeDocument/2006/relationships/tags" Target="../tags/tag1668.xml"/><Relationship Id="rId70" Type="http://schemas.openxmlformats.org/officeDocument/2006/relationships/tags" Target="../tags/tag1684.xml"/><Relationship Id="rId75" Type="http://schemas.openxmlformats.org/officeDocument/2006/relationships/tags" Target="../tags/tag1689.xml"/><Relationship Id="rId91" Type="http://schemas.openxmlformats.org/officeDocument/2006/relationships/tags" Target="../tags/tag1705.xml"/><Relationship Id="rId96" Type="http://schemas.openxmlformats.org/officeDocument/2006/relationships/tags" Target="../tags/tag1710.xml"/><Relationship Id="rId140" Type="http://schemas.openxmlformats.org/officeDocument/2006/relationships/tags" Target="../tags/tag1754.xml"/><Relationship Id="rId145" Type="http://schemas.openxmlformats.org/officeDocument/2006/relationships/tags" Target="../tags/tag1759.xml"/><Relationship Id="rId1" Type="http://schemas.openxmlformats.org/officeDocument/2006/relationships/tags" Target="../tags/tag1615.xml"/><Relationship Id="rId6" Type="http://schemas.openxmlformats.org/officeDocument/2006/relationships/tags" Target="../tags/tag1620.xml"/><Relationship Id="rId23" Type="http://schemas.openxmlformats.org/officeDocument/2006/relationships/tags" Target="../tags/tag1637.xml"/><Relationship Id="rId28" Type="http://schemas.openxmlformats.org/officeDocument/2006/relationships/tags" Target="../tags/tag1642.xml"/><Relationship Id="rId49" Type="http://schemas.openxmlformats.org/officeDocument/2006/relationships/tags" Target="../tags/tag1663.xml"/><Relationship Id="rId114" Type="http://schemas.openxmlformats.org/officeDocument/2006/relationships/tags" Target="../tags/tag1728.xml"/><Relationship Id="rId119" Type="http://schemas.openxmlformats.org/officeDocument/2006/relationships/tags" Target="../tags/tag1733.xml"/><Relationship Id="rId44" Type="http://schemas.openxmlformats.org/officeDocument/2006/relationships/tags" Target="../tags/tag1658.xml"/><Relationship Id="rId60" Type="http://schemas.openxmlformats.org/officeDocument/2006/relationships/tags" Target="../tags/tag1674.xml"/><Relationship Id="rId65" Type="http://schemas.openxmlformats.org/officeDocument/2006/relationships/tags" Target="../tags/tag1679.xml"/><Relationship Id="rId81" Type="http://schemas.openxmlformats.org/officeDocument/2006/relationships/tags" Target="../tags/tag1695.xml"/><Relationship Id="rId86" Type="http://schemas.openxmlformats.org/officeDocument/2006/relationships/tags" Target="../tags/tag1700.xml"/><Relationship Id="rId130" Type="http://schemas.openxmlformats.org/officeDocument/2006/relationships/tags" Target="../tags/tag1744.xml"/><Relationship Id="rId135" Type="http://schemas.openxmlformats.org/officeDocument/2006/relationships/tags" Target="../tags/tag1749.xml"/><Relationship Id="rId151" Type="http://schemas.openxmlformats.org/officeDocument/2006/relationships/tags" Target="../tags/tag1765.xml"/><Relationship Id="rId13" Type="http://schemas.openxmlformats.org/officeDocument/2006/relationships/tags" Target="../tags/tag1627.xml"/><Relationship Id="rId18" Type="http://schemas.openxmlformats.org/officeDocument/2006/relationships/tags" Target="../tags/tag1632.xml"/><Relationship Id="rId39" Type="http://schemas.openxmlformats.org/officeDocument/2006/relationships/tags" Target="../tags/tag1653.xml"/><Relationship Id="rId109" Type="http://schemas.openxmlformats.org/officeDocument/2006/relationships/tags" Target="../tags/tag1723.xml"/><Relationship Id="rId34" Type="http://schemas.openxmlformats.org/officeDocument/2006/relationships/tags" Target="../tags/tag1648.xml"/><Relationship Id="rId50" Type="http://schemas.openxmlformats.org/officeDocument/2006/relationships/tags" Target="../tags/tag1664.xml"/><Relationship Id="rId55" Type="http://schemas.openxmlformats.org/officeDocument/2006/relationships/tags" Target="../tags/tag1669.xml"/><Relationship Id="rId76" Type="http://schemas.openxmlformats.org/officeDocument/2006/relationships/tags" Target="../tags/tag1690.xml"/><Relationship Id="rId97" Type="http://schemas.openxmlformats.org/officeDocument/2006/relationships/tags" Target="../tags/tag1711.xml"/><Relationship Id="rId104" Type="http://schemas.openxmlformats.org/officeDocument/2006/relationships/tags" Target="../tags/tag1718.xml"/><Relationship Id="rId120" Type="http://schemas.openxmlformats.org/officeDocument/2006/relationships/tags" Target="../tags/tag1734.xml"/><Relationship Id="rId125" Type="http://schemas.openxmlformats.org/officeDocument/2006/relationships/tags" Target="../tags/tag1739.xml"/><Relationship Id="rId141" Type="http://schemas.openxmlformats.org/officeDocument/2006/relationships/tags" Target="../tags/tag1755.xml"/><Relationship Id="rId146" Type="http://schemas.openxmlformats.org/officeDocument/2006/relationships/tags" Target="../tags/tag1760.xml"/><Relationship Id="rId7" Type="http://schemas.openxmlformats.org/officeDocument/2006/relationships/tags" Target="../tags/tag1621.xml"/><Relationship Id="rId71" Type="http://schemas.openxmlformats.org/officeDocument/2006/relationships/tags" Target="../tags/tag1685.xml"/><Relationship Id="rId92" Type="http://schemas.openxmlformats.org/officeDocument/2006/relationships/tags" Target="../tags/tag1706.xml"/><Relationship Id="rId2" Type="http://schemas.openxmlformats.org/officeDocument/2006/relationships/tags" Target="../tags/tag1616.xml"/><Relationship Id="rId29" Type="http://schemas.openxmlformats.org/officeDocument/2006/relationships/tags" Target="../tags/tag1643.xml"/><Relationship Id="rId24" Type="http://schemas.openxmlformats.org/officeDocument/2006/relationships/tags" Target="../tags/tag1638.xml"/><Relationship Id="rId40" Type="http://schemas.openxmlformats.org/officeDocument/2006/relationships/tags" Target="../tags/tag1654.xml"/><Relationship Id="rId45" Type="http://schemas.openxmlformats.org/officeDocument/2006/relationships/tags" Target="../tags/tag1659.xml"/><Relationship Id="rId66" Type="http://schemas.openxmlformats.org/officeDocument/2006/relationships/tags" Target="../tags/tag1680.xml"/><Relationship Id="rId87" Type="http://schemas.openxmlformats.org/officeDocument/2006/relationships/tags" Target="../tags/tag1701.xml"/><Relationship Id="rId110" Type="http://schemas.openxmlformats.org/officeDocument/2006/relationships/tags" Target="../tags/tag1724.xml"/><Relationship Id="rId115" Type="http://schemas.openxmlformats.org/officeDocument/2006/relationships/tags" Target="../tags/tag1729.xml"/><Relationship Id="rId131" Type="http://schemas.openxmlformats.org/officeDocument/2006/relationships/tags" Target="../tags/tag1745.xml"/><Relationship Id="rId136" Type="http://schemas.openxmlformats.org/officeDocument/2006/relationships/tags" Target="../tags/tag1750.xml"/><Relationship Id="rId61" Type="http://schemas.openxmlformats.org/officeDocument/2006/relationships/tags" Target="../tags/tag1675.xml"/><Relationship Id="rId82" Type="http://schemas.openxmlformats.org/officeDocument/2006/relationships/tags" Target="../tags/tag1696.xml"/><Relationship Id="rId152" Type="http://schemas.openxmlformats.org/officeDocument/2006/relationships/tags" Target="../tags/tag1766.xml"/><Relationship Id="rId19" Type="http://schemas.openxmlformats.org/officeDocument/2006/relationships/tags" Target="../tags/tag1633.xml"/><Relationship Id="rId14" Type="http://schemas.openxmlformats.org/officeDocument/2006/relationships/tags" Target="../tags/tag1628.xml"/><Relationship Id="rId30" Type="http://schemas.openxmlformats.org/officeDocument/2006/relationships/tags" Target="../tags/tag1644.xml"/><Relationship Id="rId35" Type="http://schemas.openxmlformats.org/officeDocument/2006/relationships/tags" Target="../tags/tag1649.xml"/><Relationship Id="rId56" Type="http://schemas.openxmlformats.org/officeDocument/2006/relationships/tags" Target="../tags/tag1670.xml"/><Relationship Id="rId77" Type="http://schemas.openxmlformats.org/officeDocument/2006/relationships/tags" Target="../tags/tag1691.xml"/><Relationship Id="rId100" Type="http://schemas.openxmlformats.org/officeDocument/2006/relationships/tags" Target="../tags/tag1714.xml"/><Relationship Id="rId105" Type="http://schemas.openxmlformats.org/officeDocument/2006/relationships/tags" Target="../tags/tag1719.xml"/><Relationship Id="rId126" Type="http://schemas.openxmlformats.org/officeDocument/2006/relationships/tags" Target="../tags/tag1740.xml"/><Relationship Id="rId147" Type="http://schemas.openxmlformats.org/officeDocument/2006/relationships/tags" Target="../tags/tag1761.xml"/><Relationship Id="rId8" Type="http://schemas.openxmlformats.org/officeDocument/2006/relationships/tags" Target="../tags/tag1622.xml"/><Relationship Id="rId51" Type="http://schemas.openxmlformats.org/officeDocument/2006/relationships/tags" Target="../tags/tag1665.xml"/><Relationship Id="rId72" Type="http://schemas.openxmlformats.org/officeDocument/2006/relationships/tags" Target="../tags/tag1686.xml"/><Relationship Id="rId93" Type="http://schemas.openxmlformats.org/officeDocument/2006/relationships/tags" Target="../tags/tag1707.xml"/><Relationship Id="rId98" Type="http://schemas.openxmlformats.org/officeDocument/2006/relationships/tags" Target="../tags/tag1712.xml"/><Relationship Id="rId121" Type="http://schemas.openxmlformats.org/officeDocument/2006/relationships/tags" Target="../tags/tag1735.xml"/><Relationship Id="rId142" Type="http://schemas.openxmlformats.org/officeDocument/2006/relationships/tags" Target="../tags/tag1756.xml"/><Relationship Id="rId3" Type="http://schemas.openxmlformats.org/officeDocument/2006/relationships/tags" Target="../tags/tag1617.xml"/><Relationship Id="rId25" Type="http://schemas.openxmlformats.org/officeDocument/2006/relationships/tags" Target="../tags/tag1639.xml"/><Relationship Id="rId46" Type="http://schemas.openxmlformats.org/officeDocument/2006/relationships/tags" Target="../tags/tag1660.xml"/><Relationship Id="rId67" Type="http://schemas.openxmlformats.org/officeDocument/2006/relationships/tags" Target="../tags/tag1681.xml"/><Relationship Id="rId116" Type="http://schemas.openxmlformats.org/officeDocument/2006/relationships/tags" Target="../tags/tag1730.xml"/><Relationship Id="rId137" Type="http://schemas.openxmlformats.org/officeDocument/2006/relationships/tags" Target="../tags/tag1751.xml"/><Relationship Id="rId20" Type="http://schemas.openxmlformats.org/officeDocument/2006/relationships/tags" Target="../tags/tag1634.xml"/><Relationship Id="rId41" Type="http://schemas.openxmlformats.org/officeDocument/2006/relationships/tags" Target="../tags/tag1655.xml"/><Relationship Id="rId62" Type="http://schemas.openxmlformats.org/officeDocument/2006/relationships/tags" Target="../tags/tag1676.xml"/><Relationship Id="rId83" Type="http://schemas.openxmlformats.org/officeDocument/2006/relationships/tags" Target="../tags/tag1697.xml"/><Relationship Id="rId88" Type="http://schemas.openxmlformats.org/officeDocument/2006/relationships/tags" Target="../tags/tag1702.xml"/><Relationship Id="rId111" Type="http://schemas.openxmlformats.org/officeDocument/2006/relationships/tags" Target="../tags/tag1725.xml"/><Relationship Id="rId132" Type="http://schemas.openxmlformats.org/officeDocument/2006/relationships/tags" Target="../tags/tag1746.xml"/><Relationship Id="rId153" Type="http://schemas.openxmlformats.org/officeDocument/2006/relationships/tags" Target="../tags/tag1767.xml"/><Relationship Id="rId15" Type="http://schemas.openxmlformats.org/officeDocument/2006/relationships/tags" Target="../tags/tag1629.xml"/><Relationship Id="rId36" Type="http://schemas.openxmlformats.org/officeDocument/2006/relationships/tags" Target="../tags/tag1650.xml"/><Relationship Id="rId57" Type="http://schemas.openxmlformats.org/officeDocument/2006/relationships/tags" Target="../tags/tag1671.xml"/><Relationship Id="rId106" Type="http://schemas.openxmlformats.org/officeDocument/2006/relationships/tags" Target="../tags/tag1720.xml"/><Relationship Id="rId127" Type="http://schemas.openxmlformats.org/officeDocument/2006/relationships/tags" Target="../tags/tag1741.xml"/><Relationship Id="rId10" Type="http://schemas.openxmlformats.org/officeDocument/2006/relationships/tags" Target="../tags/tag1624.xml"/><Relationship Id="rId31" Type="http://schemas.openxmlformats.org/officeDocument/2006/relationships/tags" Target="../tags/tag1645.xml"/><Relationship Id="rId52" Type="http://schemas.openxmlformats.org/officeDocument/2006/relationships/tags" Target="../tags/tag1666.xml"/><Relationship Id="rId73" Type="http://schemas.openxmlformats.org/officeDocument/2006/relationships/tags" Target="../tags/tag1687.xml"/><Relationship Id="rId78" Type="http://schemas.openxmlformats.org/officeDocument/2006/relationships/tags" Target="../tags/tag1692.xml"/><Relationship Id="rId94" Type="http://schemas.openxmlformats.org/officeDocument/2006/relationships/tags" Target="../tags/tag1708.xml"/><Relationship Id="rId99" Type="http://schemas.openxmlformats.org/officeDocument/2006/relationships/tags" Target="../tags/tag1713.xml"/><Relationship Id="rId101" Type="http://schemas.openxmlformats.org/officeDocument/2006/relationships/tags" Target="../tags/tag1715.xml"/><Relationship Id="rId122" Type="http://schemas.openxmlformats.org/officeDocument/2006/relationships/tags" Target="../tags/tag1736.xml"/><Relationship Id="rId143" Type="http://schemas.openxmlformats.org/officeDocument/2006/relationships/tags" Target="../tags/tag1757.xml"/><Relationship Id="rId148" Type="http://schemas.openxmlformats.org/officeDocument/2006/relationships/tags" Target="../tags/tag1762.xml"/><Relationship Id="rId4" Type="http://schemas.openxmlformats.org/officeDocument/2006/relationships/tags" Target="../tags/tag1618.xml"/><Relationship Id="rId9" Type="http://schemas.openxmlformats.org/officeDocument/2006/relationships/tags" Target="../tags/tag1623.xml"/><Relationship Id="rId26" Type="http://schemas.openxmlformats.org/officeDocument/2006/relationships/tags" Target="../tags/tag1640.xml"/><Relationship Id="rId47" Type="http://schemas.openxmlformats.org/officeDocument/2006/relationships/tags" Target="../tags/tag1661.xml"/><Relationship Id="rId68" Type="http://schemas.openxmlformats.org/officeDocument/2006/relationships/tags" Target="../tags/tag1682.xml"/><Relationship Id="rId89" Type="http://schemas.openxmlformats.org/officeDocument/2006/relationships/tags" Target="../tags/tag1703.xml"/><Relationship Id="rId112" Type="http://schemas.openxmlformats.org/officeDocument/2006/relationships/tags" Target="../tags/tag1726.xml"/><Relationship Id="rId133" Type="http://schemas.openxmlformats.org/officeDocument/2006/relationships/tags" Target="../tags/tag1747.xml"/><Relationship Id="rId154" Type="http://schemas.openxmlformats.org/officeDocument/2006/relationships/tags" Target="../tags/tag1768.xml"/><Relationship Id="rId16" Type="http://schemas.openxmlformats.org/officeDocument/2006/relationships/tags" Target="../tags/tag1630.xml"/><Relationship Id="rId37" Type="http://schemas.openxmlformats.org/officeDocument/2006/relationships/tags" Target="../tags/tag1651.xml"/><Relationship Id="rId58" Type="http://schemas.openxmlformats.org/officeDocument/2006/relationships/tags" Target="../tags/tag1672.xml"/><Relationship Id="rId79" Type="http://schemas.openxmlformats.org/officeDocument/2006/relationships/tags" Target="../tags/tag1693.xml"/><Relationship Id="rId102" Type="http://schemas.openxmlformats.org/officeDocument/2006/relationships/tags" Target="../tags/tag1716.xml"/><Relationship Id="rId123" Type="http://schemas.openxmlformats.org/officeDocument/2006/relationships/tags" Target="../tags/tag1737.xml"/><Relationship Id="rId144" Type="http://schemas.openxmlformats.org/officeDocument/2006/relationships/tags" Target="../tags/tag1758.xml"/><Relationship Id="rId90" Type="http://schemas.openxmlformats.org/officeDocument/2006/relationships/tags" Target="../tags/tag17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MARTInkShape-Group2"/>
          <p:cNvGrpSpPr/>
          <p:nvPr/>
        </p:nvGrpSpPr>
        <p:grpSpPr>
          <a:xfrm>
            <a:off x="1435100" y="355105"/>
            <a:ext cx="3441098" cy="724396"/>
            <a:chOff x="1435100" y="355105"/>
            <a:chExt cx="3441098" cy="724396"/>
          </a:xfrm>
        </p:grpSpPr>
        <p:sp>
          <p:nvSpPr>
            <p:cNvPr id="4" name="SMARTInkShape-1"/>
            <p:cNvSpPr/>
            <p:nvPr>
              <p:custDataLst>
                <p:tags r:id="rId182"/>
              </p:custDataLst>
            </p:nvPr>
          </p:nvSpPr>
          <p:spPr>
            <a:xfrm>
              <a:off x="1591001" y="355105"/>
              <a:ext cx="164456" cy="389329"/>
            </a:xfrm>
            <a:custGeom>
              <a:avLst/>
              <a:gdLst/>
              <a:ahLst/>
              <a:cxnLst/>
              <a:rect l="0" t="0" r="0" b="0"/>
              <a:pathLst>
                <a:path w="164456" h="389329">
                  <a:moveTo>
                    <a:pt x="34599" y="63995"/>
                  </a:moveTo>
                  <a:lnTo>
                    <a:pt x="34599" y="63995"/>
                  </a:lnTo>
                  <a:lnTo>
                    <a:pt x="34599" y="60624"/>
                  </a:lnTo>
                  <a:lnTo>
                    <a:pt x="32717" y="57087"/>
                  </a:lnTo>
                  <a:lnTo>
                    <a:pt x="30235" y="53164"/>
                  </a:lnTo>
                  <a:lnTo>
                    <a:pt x="29132" y="49068"/>
                  </a:lnTo>
                  <a:lnTo>
                    <a:pt x="29543" y="47694"/>
                  </a:lnTo>
                  <a:lnTo>
                    <a:pt x="30523" y="46778"/>
                  </a:lnTo>
                  <a:lnTo>
                    <a:pt x="31882" y="46167"/>
                  </a:lnTo>
                  <a:lnTo>
                    <a:pt x="32787" y="47876"/>
                  </a:lnTo>
                  <a:lnTo>
                    <a:pt x="37731" y="88422"/>
                  </a:lnTo>
                  <a:lnTo>
                    <a:pt x="43366" y="133949"/>
                  </a:lnTo>
                  <a:lnTo>
                    <a:pt x="47433" y="166582"/>
                  </a:lnTo>
                  <a:lnTo>
                    <a:pt x="51592" y="199195"/>
                  </a:lnTo>
                  <a:lnTo>
                    <a:pt x="57900" y="243205"/>
                  </a:lnTo>
                  <a:lnTo>
                    <a:pt x="66352" y="290077"/>
                  </a:lnTo>
                  <a:lnTo>
                    <a:pt x="70818" y="331831"/>
                  </a:lnTo>
                  <a:lnTo>
                    <a:pt x="75698" y="376702"/>
                  </a:lnTo>
                  <a:lnTo>
                    <a:pt x="78056" y="389012"/>
                  </a:lnTo>
                  <a:lnTo>
                    <a:pt x="77681" y="389328"/>
                  </a:lnTo>
                  <a:lnTo>
                    <a:pt x="75384" y="385917"/>
                  </a:lnTo>
                  <a:lnTo>
                    <a:pt x="64264" y="345658"/>
                  </a:lnTo>
                  <a:lnTo>
                    <a:pt x="49004" y="304880"/>
                  </a:lnTo>
                  <a:lnTo>
                    <a:pt x="36594" y="268169"/>
                  </a:lnTo>
                  <a:lnTo>
                    <a:pt x="27351" y="226013"/>
                  </a:lnTo>
                  <a:lnTo>
                    <a:pt x="22617" y="181661"/>
                  </a:lnTo>
                  <a:lnTo>
                    <a:pt x="22699" y="135699"/>
                  </a:lnTo>
                  <a:lnTo>
                    <a:pt x="30707" y="95275"/>
                  </a:lnTo>
                  <a:lnTo>
                    <a:pt x="48839" y="51045"/>
                  </a:lnTo>
                  <a:lnTo>
                    <a:pt x="64536" y="25846"/>
                  </a:lnTo>
                  <a:lnTo>
                    <a:pt x="83764" y="10201"/>
                  </a:lnTo>
                  <a:lnTo>
                    <a:pt x="107335" y="0"/>
                  </a:lnTo>
                  <a:lnTo>
                    <a:pt x="116251" y="871"/>
                  </a:lnTo>
                  <a:lnTo>
                    <a:pt x="135565" y="9364"/>
                  </a:lnTo>
                  <a:lnTo>
                    <a:pt x="150263" y="26309"/>
                  </a:lnTo>
                  <a:lnTo>
                    <a:pt x="160089" y="46540"/>
                  </a:lnTo>
                  <a:lnTo>
                    <a:pt x="164455" y="64939"/>
                  </a:lnTo>
                  <a:lnTo>
                    <a:pt x="156801" y="101277"/>
                  </a:lnTo>
                  <a:lnTo>
                    <a:pt x="141127" y="129840"/>
                  </a:lnTo>
                  <a:lnTo>
                    <a:pt x="119707" y="148337"/>
                  </a:lnTo>
                  <a:lnTo>
                    <a:pt x="74798" y="175252"/>
                  </a:lnTo>
                  <a:lnTo>
                    <a:pt x="28970" y="195524"/>
                  </a:lnTo>
                  <a:lnTo>
                    <a:pt x="0" y="202978"/>
                  </a:lnTo>
                  <a:lnTo>
                    <a:pt x="21127" y="189756"/>
                  </a:lnTo>
                  <a:lnTo>
                    <a:pt x="47299" y="178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/>
            <p:cNvSpPr/>
            <p:nvPr>
              <p:custDataLst>
                <p:tags r:id="rId183"/>
              </p:custDataLst>
            </p:nvPr>
          </p:nvSpPr>
          <p:spPr>
            <a:xfrm>
              <a:off x="1740783" y="495300"/>
              <a:ext cx="246768" cy="205819"/>
            </a:xfrm>
            <a:custGeom>
              <a:avLst/>
              <a:gdLst/>
              <a:ahLst/>
              <a:cxnLst/>
              <a:rect l="0" t="0" r="0" b="0"/>
              <a:pathLst>
                <a:path w="246768" h="205819">
                  <a:moveTo>
                    <a:pt x="5467" y="88900"/>
                  </a:moveTo>
                  <a:lnTo>
                    <a:pt x="5467" y="88900"/>
                  </a:lnTo>
                  <a:lnTo>
                    <a:pt x="2096" y="88900"/>
                  </a:lnTo>
                  <a:lnTo>
                    <a:pt x="1103" y="87489"/>
                  </a:lnTo>
                  <a:lnTo>
                    <a:pt x="0" y="82158"/>
                  </a:lnTo>
                  <a:lnTo>
                    <a:pt x="411" y="80172"/>
                  </a:lnTo>
                  <a:lnTo>
                    <a:pt x="1391" y="78848"/>
                  </a:lnTo>
                  <a:lnTo>
                    <a:pt x="2750" y="77965"/>
                  </a:lnTo>
                  <a:lnTo>
                    <a:pt x="25914" y="72185"/>
                  </a:lnTo>
                  <a:lnTo>
                    <a:pt x="54407" y="71953"/>
                  </a:lnTo>
                  <a:lnTo>
                    <a:pt x="100524" y="84247"/>
                  </a:lnTo>
                  <a:lnTo>
                    <a:pt x="145638" y="102102"/>
                  </a:lnTo>
                  <a:lnTo>
                    <a:pt x="157371" y="110995"/>
                  </a:lnTo>
                  <a:lnTo>
                    <a:pt x="167289" y="122004"/>
                  </a:lnTo>
                  <a:lnTo>
                    <a:pt x="177435" y="143472"/>
                  </a:lnTo>
                  <a:lnTo>
                    <a:pt x="173149" y="163249"/>
                  </a:lnTo>
                  <a:lnTo>
                    <a:pt x="161837" y="183327"/>
                  </a:lnTo>
                  <a:lnTo>
                    <a:pt x="147402" y="196955"/>
                  </a:lnTo>
                  <a:lnTo>
                    <a:pt x="127816" y="203952"/>
                  </a:lnTo>
                  <a:lnTo>
                    <a:pt x="116666" y="205818"/>
                  </a:lnTo>
                  <a:lnTo>
                    <a:pt x="98633" y="202247"/>
                  </a:lnTo>
                  <a:lnTo>
                    <a:pt x="90861" y="198331"/>
                  </a:lnTo>
                  <a:lnTo>
                    <a:pt x="86385" y="190782"/>
                  </a:lnTo>
                  <a:lnTo>
                    <a:pt x="83294" y="169223"/>
                  </a:lnTo>
                  <a:lnTo>
                    <a:pt x="89916" y="146942"/>
                  </a:lnTo>
                  <a:lnTo>
                    <a:pt x="115653" y="103390"/>
                  </a:lnTo>
                  <a:lnTo>
                    <a:pt x="156735" y="60399"/>
                  </a:lnTo>
                  <a:lnTo>
                    <a:pt x="201660" y="24361"/>
                  </a:lnTo>
                  <a:lnTo>
                    <a:pt x="215431" y="13649"/>
                  </a:lnTo>
                  <a:lnTo>
                    <a:pt x="246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/>
            <p:cNvSpPr/>
            <p:nvPr>
              <p:custDataLst>
                <p:tags r:id="rId184"/>
              </p:custDataLst>
            </p:nvPr>
          </p:nvSpPr>
          <p:spPr>
            <a:xfrm>
              <a:off x="2033046" y="546100"/>
              <a:ext cx="92728" cy="145972"/>
            </a:xfrm>
            <a:custGeom>
              <a:avLst/>
              <a:gdLst/>
              <a:ahLst/>
              <a:cxnLst/>
              <a:rect l="0" t="0" r="0" b="0"/>
              <a:pathLst>
                <a:path w="92728" h="145972">
                  <a:moveTo>
                    <a:pt x="43404" y="69850"/>
                  </a:moveTo>
                  <a:lnTo>
                    <a:pt x="43404" y="69850"/>
                  </a:lnTo>
                  <a:lnTo>
                    <a:pt x="43404" y="73221"/>
                  </a:lnTo>
                  <a:lnTo>
                    <a:pt x="45285" y="76758"/>
                  </a:lnTo>
                  <a:lnTo>
                    <a:pt x="48871" y="81406"/>
                  </a:lnTo>
                  <a:lnTo>
                    <a:pt x="46121" y="78840"/>
                  </a:lnTo>
                  <a:lnTo>
                    <a:pt x="44612" y="75492"/>
                  </a:lnTo>
                  <a:lnTo>
                    <a:pt x="44209" y="73611"/>
                  </a:lnTo>
                  <a:lnTo>
                    <a:pt x="48942" y="52504"/>
                  </a:lnTo>
                  <a:lnTo>
                    <a:pt x="46142" y="40094"/>
                  </a:lnTo>
                  <a:lnTo>
                    <a:pt x="44524" y="38018"/>
                  </a:lnTo>
                  <a:lnTo>
                    <a:pt x="42740" y="37340"/>
                  </a:lnTo>
                  <a:lnTo>
                    <a:pt x="40844" y="37593"/>
                  </a:lnTo>
                  <a:lnTo>
                    <a:pt x="28064" y="44692"/>
                  </a:lnTo>
                  <a:lnTo>
                    <a:pt x="10872" y="62474"/>
                  </a:lnTo>
                  <a:lnTo>
                    <a:pt x="4251" y="77626"/>
                  </a:lnTo>
                  <a:lnTo>
                    <a:pt x="0" y="113719"/>
                  </a:lnTo>
                  <a:lnTo>
                    <a:pt x="2635" y="134275"/>
                  </a:lnTo>
                  <a:lnTo>
                    <a:pt x="7881" y="142698"/>
                  </a:lnTo>
                  <a:lnTo>
                    <a:pt x="11255" y="145932"/>
                  </a:lnTo>
                  <a:lnTo>
                    <a:pt x="16327" y="145971"/>
                  </a:lnTo>
                  <a:lnTo>
                    <a:pt x="29488" y="140371"/>
                  </a:lnTo>
                  <a:lnTo>
                    <a:pt x="49394" y="125317"/>
                  </a:lnTo>
                  <a:lnTo>
                    <a:pt x="81080" y="81189"/>
                  </a:lnTo>
                  <a:lnTo>
                    <a:pt x="90880" y="39425"/>
                  </a:lnTo>
                  <a:lnTo>
                    <a:pt x="92727" y="22461"/>
                  </a:lnTo>
                  <a:lnTo>
                    <a:pt x="91102" y="15680"/>
                  </a:lnTo>
                  <a:lnTo>
                    <a:pt x="83653" y="4382"/>
                  </a:lnTo>
                  <a:lnTo>
                    <a:pt x="80115" y="1510"/>
                  </a:lnTo>
                  <a:lnTo>
                    <a:pt x="77050" y="301"/>
                  </a:lnTo>
                  <a:lnTo>
                    <a:pt x="688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/>
            <p:cNvSpPr/>
            <p:nvPr>
              <p:custDataLst>
                <p:tags r:id="rId185"/>
              </p:custDataLst>
            </p:nvPr>
          </p:nvSpPr>
          <p:spPr>
            <a:xfrm>
              <a:off x="2236101" y="417224"/>
              <a:ext cx="169897" cy="310367"/>
            </a:xfrm>
            <a:custGeom>
              <a:avLst/>
              <a:gdLst/>
              <a:ahLst/>
              <a:cxnLst/>
              <a:rect l="0" t="0" r="0" b="0"/>
              <a:pathLst>
                <a:path w="169897" h="310367">
                  <a:moveTo>
                    <a:pt x="43549" y="52676"/>
                  </a:moveTo>
                  <a:lnTo>
                    <a:pt x="43549" y="52676"/>
                  </a:lnTo>
                  <a:lnTo>
                    <a:pt x="43549" y="49305"/>
                  </a:lnTo>
                  <a:lnTo>
                    <a:pt x="36807" y="40467"/>
                  </a:lnTo>
                  <a:lnTo>
                    <a:pt x="13531" y="21794"/>
                  </a:lnTo>
                  <a:lnTo>
                    <a:pt x="8157" y="12168"/>
                  </a:lnTo>
                  <a:lnTo>
                    <a:pt x="5546" y="4533"/>
                  </a:lnTo>
                  <a:lnTo>
                    <a:pt x="2435" y="0"/>
                  </a:lnTo>
                  <a:lnTo>
                    <a:pt x="1323" y="625"/>
                  </a:lnTo>
                  <a:lnTo>
                    <a:pt x="87" y="6964"/>
                  </a:lnTo>
                  <a:lnTo>
                    <a:pt x="0" y="44195"/>
                  </a:lnTo>
                  <a:lnTo>
                    <a:pt x="4163" y="90852"/>
                  </a:lnTo>
                  <a:lnTo>
                    <a:pt x="8566" y="131400"/>
                  </a:lnTo>
                  <a:lnTo>
                    <a:pt x="11515" y="175412"/>
                  </a:lnTo>
                  <a:lnTo>
                    <a:pt x="22709" y="222544"/>
                  </a:lnTo>
                  <a:lnTo>
                    <a:pt x="24452" y="260187"/>
                  </a:lnTo>
                  <a:lnTo>
                    <a:pt x="29559" y="245204"/>
                  </a:lnTo>
                  <a:lnTo>
                    <a:pt x="42795" y="203087"/>
                  </a:lnTo>
                  <a:lnTo>
                    <a:pt x="54536" y="184339"/>
                  </a:lnTo>
                  <a:lnTo>
                    <a:pt x="60046" y="180668"/>
                  </a:lnTo>
                  <a:lnTo>
                    <a:pt x="73694" y="176589"/>
                  </a:lnTo>
                  <a:lnTo>
                    <a:pt x="85404" y="176658"/>
                  </a:lnTo>
                  <a:lnTo>
                    <a:pt x="96018" y="179746"/>
                  </a:lnTo>
                  <a:lnTo>
                    <a:pt x="140160" y="208472"/>
                  </a:lnTo>
                  <a:lnTo>
                    <a:pt x="151902" y="220664"/>
                  </a:lnTo>
                  <a:lnTo>
                    <a:pt x="168512" y="250488"/>
                  </a:lnTo>
                  <a:lnTo>
                    <a:pt x="169896" y="258634"/>
                  </a:lnTo>
                  <a:lnTo>
                    <a:pt x="167672" y="273330"/>
                  </a:lnTo>
                  <a:lnTo>
                    <a:pt x="160098" y="285035"/>
                  </a:lnTo>
                  <a:lnTo>
                    <a:pt x="155115" y="290132"/>
                  </a:lnTo>
                  <a:lnTo>
                    <a:pt x="124505" y="304048"/>
                  </a:lnTo>
                  <a:lnTo>
                    <a:pt x="94269" y="310366"/>
                  </a:lnTo>
                  <a:lnTo>
                    <a:pt x="60694" y="308867"/>
                  </a:lnTo>
                  <a:lnTo>
                    <a:pt x="45760" y="303887"/>
                  </a:lnTo>
                  <a:lnTo>
                    <a:pt x="40789" y="300583"/>
                  </a:lnTo>
                  <a:lnTo>
                    <a:pt x="39593" y="295559"/>
                  </a:lnTo>
                  <a:lnTo>
                    <a:pt x="43907" y="282450"/>
                  </a:lnTo>
                  <a:lnTo>
                    <a:pt x="75299" y="249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/>
            <p:cNvSpPr/>
            <p:nvPr>
              <p:custDataLst>
                <p:tags r:id="rId186"/>
              </p:custDataLst>
            </p:nvPr>
          </p:nvSpPr>
          <p:spPr>
            <a:xfrm>
              <a:off x="2590800" y="660400"/>
              <a:ext cx="15182" cy="6351"/>
            </a:xfrm>
            <a:custGeom>
              <a:avLst/>
              <a:gdLst/>
              <a:ahLst/>
              <a:cxnLst/>
              <a:rect l="0" t="0" r="0" b="0"/>
              <a:pathLst>
                <a:path w="15182" h="6351">
                  <a:moveTo>
                    <a:pt x="0" y="0"/>
                  </a:moveTo>
                  <a:lnTo>
                    <a:pt x="0" y="0"/>
                  </a:lnTo>
                  <a:lnTo>
                    <a:pt x="11933" y="5026"/>
                  </a:lnTo>
                  <a:lnTo>
                    <a:pt x="15181" y="5762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/>
            <p:cNvSpPr/>
            <p:nvPr>
              <p:custDataLst>
                <p:tags r:id="rId187"/>
              </p:custDataLst>
            </p:nvPr>
          </p:nvSpPr>
          <p:spPr>
            <a:xfrm>
              <a:off x="2480333" y="623631"/>
              <a:ext cx="123168" cy="93920"/>
            </a:xfrm>
            <a:custGeom>
              <a:avLst/>
              <a:gdLst/>
              <a:ahLst/>
              <a:cxnLst/>
              <a:rect l="0" t="0" r="0" b="0"/>
              <a:pathLst>
                <a:path w="123168" h="93920">
                  <a:moveTo>
                    <a:pt x="116817" y="43119"/>
                  </a:moveTo>
                  <a:lnTo>
                    <a:pt x="116817" y="43119"/>
                  </a:lnTo>
                  <a:lnTo>
                    <a:pt x="116817" y="39748"/>
                  </a:lnTo>
                  <a:lnTo>
                    <a:pt x="114935" y="36211"/>
                  </a:lnTo>
                  <a:lnTo>
                    <a:pt x="111042" y="32288"/>
                  </a:lnTo>
                  <a:lnTo>
                    <a:pt x="101622" y="25407"/>
                  </a:lnTo>
                  <a:lnTo>
                    <a:pt x="92637" y="15450"/>
                  </a:lnTo>
                  <a:lnTo>
                    <a:pt x="65341" y="3161"/>
                  </a:lnTo>
                  <a:lnTo>
                    <a:pt x="50138" y="0"/>
                  </a:lnTo>
                  <a:lnTo>
                    <a:pt x="33325" y="2434"/>
                  </a:lnTo>
                  <a:lnTo>
                    <a:pt x="23030" y="9515"/>
                  </a:lnTo>
                  <a:lnTo>
                    <a:pt x="14456" y="19717"/>
                  </a:lnTo>
                  <a:lnTo>
                    <a:pt x="3203" y="45395"/>
                  </a:lnTo>
                  <a:lnTo>
                    <a:pt x="0" y="60358"/>
                  </a:lnTo>
                  <a:lnTo>
                    <a:pt x="928" y="74064"/>
                  </a:lnTo>
                  <a:lnTo>
                    <a:pt x="7455" y="85330"/>
                  </a:lnTo>
                  <a:lnTo>
                    <a:pt x="12159" y="90310"/>
                  </a:lnTo>
                  <a:lnTo>
                    <a:pt x="17412" y="92218"/>
                  </a:lnTo>
                  <a:lnTo>
                    <a:pt x="23030" y="92080"/>
                  </a:lnTo>
                  <a:lnTo>
                    <a:pt x="47256" y="85089"/>
                  </a:lnTo>
                  <a:lnTo>
                    <a:pt x="74992" y="64769"/>
                  </a:lnTo>
                  <a:lnTo>
                    <a:pt x="93316" y="47504"/>
                  </a:lnTo>
                  <a:lnTo>
                    <a:pt x="95505" y="46748"/>
                  </a:lnTo>
                  <a:lnTo>
                    <a:pt x="97670" y="46950"/>
                  </a:lnTo>
                  <a:lnTo>
                    <a:pt x="99819" y="47789"/>
                  </a:lnTo>
                  <a:lnTo>
                    <a:pt x="101251" y="49055"/>
                  </a:lnTo>
                  <a:lnTo>
                    <a:pt x="102844" y="52342"/>
                  </a:lnTo>
                  <a:lnTo>
                    <a:pt x="107376" y="84125"/>
                  </a:lnTo>
                  <a:lnTo>
                    <a:pt x="123167" y="93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/>
            <p:cNvSpPr/>
            <p:nvPr>
              <p:custDataLst>
                <p:tags r:id="rId188"/>
              </p:custDataLst>
            </p:nvPr>
          </p:nvSpPr>
          <p:spPr>
            <a:xfrm>
              <a:off x="2707086" y="470783"/>
              <a:ext cx="126370" cy="313933"/>
            </a:xfrm>
            <a:custGeom>
              <a:avLst/>
              <a:gdLst/>
              <a:ahLst/>
              <a:cxnLst/>
              <a:rect l="0" t="0" r="0" b="0"/>
              <a:pathLst>
                <a:path w="126370" h="313933">
                  <a:moveTo>
                    <a:pt x="4364" y="5467"/>
                  </a:moveTo>
                  <a:lnTo>
                    <a:pt x="4364" y="5467"/>
                  </a:lnTo>
                  <a:lnTo>
                    <a:pt x="4364" y="0"/>
                  </a:lnTo>
                  <a:lnTo>
                    <a:pt x="0" y="43904"/>
                  </a:lnTo>
                  <a:lnTo>
                    <a:pt x="288" y="89338"/>
                  </a:lnTo>
                  <a:lnTo>
                    <a:pt x="3559" y="132336"/>
                  </a:lnTo>
                  <a:lnTo>
                    <a:pt x="9274" y="178145"/>
                  </a:lnTo>
                  <a:lnTo>
                    <a:pt x="17198" y="222315"/>
                  </a:lnTo>
                  <a:lnTo>
                    <a:pt x="28370" y="262414"/>
                  </a:lnTo>
                  <a:lnTo>
                    <a:pt x="37661" y="276882"/>
                  </a:lnTo>
                  <a:lnTo>
                    <a:pt x="39262" y="278132"/>
                  </a:lnTo>
                  <a:lnTo>
                    <a:pt x="40329" y="278261"/>
                  </a:lnTo>
                  <a:lnTo>
                    <a:pt x="41515" y="272759"/>
                  </a:lnTo>
                  <a:lnTo>
                    <a:pt x="46703" y="232917"/>
                  </a:lnTo>
                  <a:lnTo>
                    <a:pt x="51907" y="196652"/>
                  </a:lnTo>
                  <a:lnTo>
                    <a:pt x="57479" y="187334"/>
                  </a:lnTo>
                  <a:lnTo>
                    <a:pt x="69184" y="175604"/>
                  </a:lnTo>
                  <a:lnTo>
                    <a:pt x="79504" y="174687"/>
                  </a:lnTo>
                  <a:lnTo>
                    <a:pt x="86207" y="175430"/>
                  </a:lnTo>
                  <a:lnTo>
                    <a:pt x="99300" y="181901"/>
                  </a:lnTo>
                  <a:lnTo>
                    <a:pt x="114808" y="195562"/>
                  </a:lnTo>
                  <a:lnTo>
                    <a:pt x="118210" y="199930"/>
                  </a:lnTo>
                  <a:lnTo>
                    <a:pt x="126369" y="222933"/>
                  </a:lnTo>
                  <a:lnTo>
                    <a:pt x="125381" y="238291"/>
                  </a:lnTo>
                  <a:lnTo>
                    <a:pt x="115010" y="260719"/>
                  </a:lnTo>
                  <a:lnTo>
                    <a:pt x="96649" y="283356"/>
                  </a:lnTo>
                  <a:lnTo>
                    <a:pt x="71454" y="301588"/>
                  </a:lnTo>
                  <a:lnTo>
                    <a:pt x="45409" y="312164"/>
                  </a:lnTo>
                  <a:lnTo>
                    <a:pt x="31779" y="313932"/>
                  </a:lnTo>
                  <a:lnTo>
                    <a:pt x="10714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"/>
            <p:cNvSpPr/>
            <p:nvPr>
              <p:custDataLst>
                <p:tags r:id="rId189"/>
              </p:custDataLst>
            </p:nvPr>
          </p:nvSpPr>
          <p:spPr>
            <a:xfrm>
              <a:off x="2889250" y="666750"/>
              <a:ext cx="11892" cy="82551"/>
            </a:xfrm>
            <a:custGeom>
              <a:avLst/>
              <a:gdLst/>
              <a:ahLst/>
              <a:cxnLst/>
              <a:rect l="0" t="0" r="0" b="0"/>
              <a:pathLst>
                <a:path w="11892" h="82551">
                  <a:moveTo>
                    <a:pt x="0" y="0"/>
                  </a:moveTo>
                  <a:lnTo>
                    <a:pt x="0" y="0"/>
                  </a:lnTo>
                  <a:lnTo>
                    <a:pt x="8728" y="14503"/>
                  </a:lnTo>
                  <a:lnTo>
                    <a:pt x="11523" y="28129"/>
                  </a:lnTo>
                  <a:lnTo>
                    <a:pt x="11891" y="65987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/>
            <p:cNvSpPr/>
            <p:nvPr>
              <p:custDataLst>
                <p:tags r:id="rId190"/>
              </p:custDataLst>
            </p:nvPr>
          </p:nvSpPr>
          <p:spPr>
            <a:xfrm>
              <a:off x="2870200" y="5969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0" y="38100"/>
                  </a:moveTo>
                  <a:lnTo>
                    <a:pt x="0" y="38100"/>
                  </a:lnTo>
                  <a:lnTo>
                    <a:pt x="6907" y="21141"/>
                  </a:lnTo>
                  <a:lnTo>
                    <a:pt x="10125" y="15746"/>
                  </a:lnTo>
                  <a:lnTo>
                    <a:pt x="11556" y="1099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/>
            <p:cNvSpPr/>
            <p:nvPr>
              <p:custDataLst>
                <p:tags r:id="rId191"/>
              </p:custDataLst>
            </p:nvPr>
          </p:nvSpPr>
          <p:spPr>
            <a:xfrm>
              <a:off x="2972921" y="447192"/>
              <a:ext cx="36980" cy="384659"/>
            </a:xfrm>
            <a:custGeom>
              <a:avLst/>
              <a:gdLst/>
              <a:ahLst/>
              <a:cxnLst/>
              <a:rect l="0" t="0" r="0" b="0"/>
              <a:pathLst>
                <a:path w="36980" h="384659">
                  <a:moveTo>
                    <a:pt x="24279" y="3658"/>
                  </a:moveTo>
                  <a:lnTo>
                    <a:pt x="24279" y="3658"/>
                  </a:lnTo>
                  <a:lnTo>
                    <a:pt x="20908" y="3658"/>
                  </a:lnTo>
                  <a:lnTo>
                    <a:pt x="17372" y="1777"/>
                  </a:lnTo>
                  <a:lnTo>
                    <a:pt x="15441" y="287"/>
                  </a:lnTo>
                  <a:lnTo>
                    <a:pt x="12742" y="0"/>
                  </a:lnTo>
                  <a:lnTo>
                    <a:pt x="5981" y="1562"/>
                  </a:lnTo>
                  <a:lnTo>
                    <a:pt x="3614" y="4377"/>
                  </a:lnTo>
                  <a:lnTo>
                    <a:pt x="983" y="13150"/>
                  </a:lnTo>
                  <a:lnTo>
                    <a:pt x="0" y="38851"/>
                  </a:lnTo>
                  <a:lnTo>
                    <a:pt x="4072" y="74214"/>
                  </a:lnTo>
                  <a:lnTo>
                    <a:pt x="9747" y="112523"/>
                  </a:lnTo>
                  <a:lnTo>
                    <a:pt x="15896" y="152723"/>
                  </a:lnTo>
                  <a:lnTo>
                    <a:pt x="22414" y="198307"/>
                  </a:lnTo>
                  <a:lnTo>
                    <a:pt x="27281" y="244131"/>
                  </a:lnTo>
                  <a:lnTo>
                    <a:pt x="29637" y="281716"/>
                  </a:lnTo>
                  <a:lnTo>
                    <a:pt x="30335" y="324131"/>
                  </a:lnTo>
                  <a:lnTo>
                    <a:pt x="31276" y="369044"/>
                  </a:lnTo>
                  <a:lnTo>
                    <a:pt x="36979" y="38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"/>
            <p:cNvSpPr/>
            <p:nvPr>
              <p:custDataLst>
                <p:tags r:id="rId192"/>
              </p:custDataLst>
            </p:nvPr>
          </p:nvSpPr>
          <p:spPr>
            <a:xfrm>
              <a:off x="3098800" y="698500"/>
              <a:ext cx="9103" cy="95251"/>
            </a:xfrm>
            <a:custGeom>
              <a:avLst/>
              <a:gdLst/>
              <a:ahLst/>
              <a:cxnLst/>
              <a:rect l="0" t="0" r="0" b="0"/>
              <a:pathLst>
                <a:path w="9103" h="952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9102" y="23536"/>
                  </a:lnTo>
                  <a:lnTo>
                    <a:pt x="2349" y="6929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/>
            <p:cNvSpPr/>
            <p:nvPr>
              <p:custDataLst>
                <p:tags r:id="rId193"/>
              </p:custDataLst>
            </p:nvPr>
          </p:nvSpPr>
          <p:spPr>
            <a:xfrm>
              <a:off x="3073400" y="5969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1708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"/>
            <p:cNvSpPr/>
            <p:nvPr>
              <p:custDataLst>
                <p:tags r:id="rId194"/>
              </p:custDataLst>
            </p:nvPr>
          </p:nvSpPr>
          <p:spPr>
            <a:xfrm>
              <a:off x="3202362" y="396679"/>
              <a:ext cx="48839" cy="380106"/>
            </a:xfrm>
            <a:custGeom>
              <a:avLst/>
              <a:gdLst/>
              <a:ahLst/>
              <a:cxnLst/>
              <a:rect l="0" t="0" r="0" b="0"/>
              <a:pathLst>
                <a:path w="48839" h="380106">
                  <a:moveTo>
                    <a:pt x="10738" y="3371"/>
                  </a:moveTo>
                  <a:lnTo>
                    <a:pt x="10738" y="3371"/>
                  </a:lnTo>
                  <a:lnTo>
                    <a:pt x="17480" y="0"/>
                  </a:lnTo>
                  <a:lnTo>
                    <a:pt x="24553" y="226"/>
                  </a:lnTo>
                  <a:lnTo>
                    <a:pt x="28415" y="1275"/>
                  </a:lnTo>
                  <a:lnTo>
                    <a:pt x="31694" y="4090"/>
                  </a:lnTo>
                  <a:lnTo>
                    <a:pt x="37220" y="12863"/>
                  </a:lnTo>
                  <a:lnTo>
                    <a:pt x="37556" y="46557"/>
                  </a:lnTo>
                  <a:lnTo>
                    <a:pt x="33187" y="92288"/>
                  </a:lnTo>
                  <a:lnTo>
                    <a:pt x="29417" y="124969"/>
                  </a:lnTo>
                  <a:lnTo>
                    <a:pt x="25209" y="167576"/>
                  </a:lnTo>
                  <a:lnTo>
                    <a:pt x="20200" y="205600"/>
                  </a:lnTo>
                  <a:lnTo>
                    <a:pt x="11660" y="250733"/>
                  </a:lnTo>
                  <a:lnTo>
                    <a:pt x="4661" y="297267"/>
                  </a:lnTo>
                  <a:lnTo>
                    <a:pt x="0" y="337396"/>
                  </a:lnTo>
                  <a:lnTo>
                    <a:pt x="501" y="362691"/>
                  </a:lnTo>
                  <a:lnTo>
                    <a:pt x="1797" y="369918"/>
                  </a:lnTo>
                  <a:lnTo>
                    <a:pt x="4777" y="374736"/>
                  </a:lnTo>
                  <a:lnTo>
                    <a:pt x="8880" y="377947"/>
                  </a:lnTo>
                  <a:lnTo>
                    <a:pt x="13733" y="380089"/>
                  </a:lnTo>
                  <a:lnTo>
                    <a:pt x="18379" y="380105"/>
                  </a:lnTo>
                  <a:lnTo>
                    <a:pt x="27304" y="376360"/>
                  </a:lnTo>
                  <a:lnTo>
                    <a:pt x="48838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/>
            <p:cNvSpPr/>
            <p:nvPr>
              <p:custDataLst>
                <p:tags r:id="rId195"/>
              </p:custDataLst>
            </p:nvPr>
          </p:nvSpPr>
          <p:spPr>
            <a:xfrm>
              <a:off x="3195815" y="647700"/>
              <a:ext cx="80786" cy="31751"/>
            </a:xfrm>
            <a:custGeom>
              <a:avLst/>
              <a:gdLst/>
              <a:ahLst/>
              <a:cxnLst/>
              <a:rect l="0" t="0" r="0" b="0"/>
              <a:pathLst>
                <a:path w="807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5500" y="28379"/>
                  </a:lnTo>
                  <a:lnTo>
                    <a:pt x="51838" y="15435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/>
            <p:cNvSpPr/>
            <p:nvPr>
              <p:custDataLst>
                <p:tags r:id="rId196"/>
              </p:custDataLst>
            </p:nvPr>
          </p:nvSpPr>
          <p:spPr>
            <a:xfrm>
              <a:off x="3346527" y="622300"/>
              <a:ext cx="126577" cy="391481"/>
            </a:xfrm>
            <a:custGeom>
              <a:avLst/>
              <a:gdLst/>
              <a:ahLst/>
              <a:cxnLst/>
              <a:rect l="0" t="0" r="0" b="0"/>
              <a:pathLst>
                <a:path w="126577" h="391481">
                  <a:moveTo>
                    <a:pt x="6273" y="0"/>
                  </a:moveTo>
                  <a:lnTo>
                    <a:pt x="6273" y="0"/>
                  </a:lnTo>
                  <a:lnTo>
                    <a:pt x="1909" y="10139"/>
                  </a:lnTo>
                  <a:lnTo>
                    <a:pt x="0" y="55882"/>
                  </a:lnTo>
                  <a:lnTo>
                    <a:pt x="1349" y="93170"/>
                  </a:lnTo>
                  <a:lnTo>
                    <a:pt x="6672" y="113141"/>
                  </a:lnTo>
                  <a:lnTo>
                    <a:pt x="15622" y="126249"/>
                  </a:lnTo>
                  <a:lnTo>
                    <a:pt x="20972" y="130733"/>
                  </a:lnTo>
                  <a:lnTo>
                    <a:pt x="27361" y="133016"/>
                  </a:lnTo>
                  <a:lnTo>
                    <a:pt x="41986" y="133672"/>
                  </a:lnTo>
                  <a:lnTo>
                    <a:pt x="62716" y="126703"/>
                  </a:lnTo>
                  <a:lnTo>
                    <a:pt x="75809" y="112051"/>
                  </a:lnTo>
                  <a:lnTo>
                    <a:pt x="102878" y="64504"/>
                  </a:lnTo>
                  <a:lnTo>
                    <a:pt x="104543" y="62758"/>
                  </a:lnTo>
                  <a:lnTo>
                    <a:pt x="105653" y="62300"/>
                  </a:lnTo>
                  <a:lnTo>
                    <a:pt x="106393" y="62700"/>
                  </a:lnTo>
                  <a:lnTo>
                    <a:pt x="112704" y="96050"/>
                  </a:lnTo>
                  <a:lnTo>
                    <a:pt x="117294" y="139388"/>
                  </a:lnTo>
                  <a:lnTo>
                    <a:pt x="122972" y="184449"/>
                  </a:lnTo>
                  <a:lnTo>
                    <a:pt x="125752" y="226807"/>
                  </a:lnTo>
                  <a:lnTo>
                    <a:pt x="126576" y="266169"/>
                  </a:lnTo>
                  <a:lnTo>
                    <a:pt x="120078" y="311385"/>
                  </a:lnTo>
                  <a:lnTo>
                    <a:pt x="104535" y="356247"/>
                  </a:lnTo>
                  <a:lnTo>
                    <a:pt x="88539" y="377899"/>
                  </a:lnTo>
                  <a:lnTo>
                    <a:pt x="79054" y="386207"/>
                  </a:lnTo>
                  <a:lnTo>
                    <a:pt x="68253" y="390370"/>
                  </a:lnTo>
                  <a:lnTo>
                    <a:pt x="62410" y="391480"/>
                  </a:lnTo>
                  <a:lnTo>
                    <a:pt x="48391" y="387069"/>
                  </a:lnTo>
                  <a:lnTo>
                    <a:pt x="40702" y="382929"/>
                  </a:lnTo>
                  <a:lnTo>
                    <a:pt x="35575" y="375936"/>
                  </a:lnTo>
                  <a:lnTo>
                    <a:pt x="29879" y="356877"/>
                  </a:lnTo>
                  <a:lnTo>
                    <a:pt x="38023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"/>
            <p:cNvSpPr/>
            <p:nvPr>
              <p:custDataLst>
                <p:tags r:id="rId197"/>
              </p:custDataLst>
            </p:nvPr>
          </p:nvSpPr>
          <p:spPr>
            <a:xfrm>
              <a:off x="3658483" y="423524"/>
              <a:ext cx="443618" cy="332127"/>
            </a:xfrm>
            <a:custGeom>
              <a:avLst/>
              <a:gdLst/>
              <a:ahLst/>
              <a:cxnLst/>
              <a:rect l="0" t="0" r="0" b="0"/>
              <a:pathLst>
                <a:path w="443618" h="332127">
                  <a:moveTo>
                    <a:pt x="5467" y="147976"/>
                  </a:moveTo>
                  <a:lnTo>
                    <a:pt x="5467" y="147976"/>
                  </a:lnTo>
                  <a:lnTo>
                    <a:pt x="2096" y="144605"/>
                  </a:lnTo>
                  <a:lnTo>
                    <a:pt x="441" y="141068"/>
                  </a:lnTo>
                  <a:lnTo>
                    <a:pt x="0" y="139138"/>
                  </a:lnTo>
                  <a:lnTo>
                    <a:pt x="6120" y="126307"/>
                  </a:lnTo>
                  <a:lnTo>
                    <a:pt x="33923" y="104420"/>
                  </a:lnTo>
                  <a:lnTo>
                    <a:pt x="73272" y="82642"/>
                  </a:lnTo>
                  <a:lnTo>
                    <a:pt x="111714" y="64883"/>
                  </a:lnTo>
                  <a:lnTo>
                    <a:pt x="157485" y="44955"/>
                  </a:lnTo>
                  <a:lnTo>
                    <a:pt x="196989" y="31566"/>
                  </a:lnTo>
                  <a:lnTo>
                    <a:pt x="235314" y="19514"/>
                  </a:lnTo>
                  <a:lnTo>
                    <a:pt x="276646" y="7125"/>
                  </a:lnTo>
                  <a:lnTo>
                    <a:pt x="298110" y="95"/>
                  </a:lnTo>
                  <a:lnTo>
                    <a:pt x="304279" y="0"/>
                  </a:lnTo>
                  <a:lnTo>
                    <a:pt x="316778" y="3657"/>
                  </a:lnTo>
                  <a:lnTo>
                    <a:pt x="321663" y="8724"/>
                  </a:lnTo>
                  <a:lnTo>
                    <a:pt x="328972" y="23762"/>
                  </a:lnTo>
                  <a:lnTo>
                    <a:pt x="328928" y="44087"/>
                  </a:lnTo>
                  <a:lnTo>
                    <a:pt x="324733" y="83092"/>
                  </a:lnTo>
                  <a:lnTo>
                    <a:pt x="323490" y="122872"/>
                  </a:lnTo>
                  <a:lnTo>
                    <a:pt x="321240" y="158177"/>
                  </a:lnTo>
                  <a:lnTo>
                    <a:pt x="317531" y="204240"/>
                  </a:lnTo>
                  <a:lnTo>
                    <a:pt x="312433" y="251361"/>
                  </a:lnTo>
                  <a:lnTo>
                    <a:pt x="310694" y="298089"/>
                  </a:lnTo>
                  <a:lnTo>
                    <a:pt x="310324" y="319569"/>
                  </a:lnTo>
                  <a:lnTo>
                    <a:pt x="310292" y="316902"/>
                  </a:lnTo>
                  <a:lnTo>
                    <a:pt x="327946" y="274688"/>
                  </a:lnTo>
                  <a:lnTo>
                    <a:pt x="346863" y="251372"/>
                  </a:lnTo>
                  <a:lnTo>
                    <a:pt x="358517" y="243319"/>
                  </a:lnTo>
                  <a:lnTo>
                    <a:pt x="363601" y="241171"/>
                  </a:lnTo>
                  <a:lnTo>
                    <a:pt x="369106" y="241856"/>
                  </a:lnTo>
                  <a:lnTo>
                    <a:pt x="380868" y="248262"/>
                  </a:lnTo>
                  <a:lnTo>
                    <a:pt x="396018" y="267139"/>
                  </a:lnTo>
                  <a:lnTo>
                    <a:pt x="443617" y="332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"/>
            <p:cNvSpPr/>
            <p:nvPr>
              <p:custDataLst>
                <p:tags r:id="rId198"/>
              </p:custDataLst>
            </p:nvPr>
          </p:nvSpPr>
          <p:spPr>
            <a:xfrm>
              <a:off x="4146913" y="621222"/>
              <a:ext cx="104323" cy="144410"/>
            </a:xfrm>
            <a:custGeom>
              <a:avLst/>
              <a:gdLst/>
              <a:ahLst/>
              <a:cxnLst/>
              <a:rect l="0" t="0" r="0" b="0"/>
              <a:pathLst>
                <a:path w="104323" h="144410">
                  <a:moveTo>
                    <a:pt x="50437" y="51878"/>
                  </a:moveTo>
                  <a:lnTo>
                    <a:pt x="50437" y="51878"/>
                  </a:lnTo>
                  <a:lnTo>
                    <a:pt x="47066" y="55249"/>
                  </a:lnTo>
                  <a:lnTo>
                    <a:pt x="45411" y="58786"/>
                  </a:lnTo>
                  <a:lnTo>
                    <a:pt x="44349" y="63434"/>
                  </a:lnTo>
                  <a:lnTo>
                    <a:pt x="50906" y="64239"/>
                  </a:lnTo>
                  <a:lnTo>
                    <a:pt x="68529" y="61107"/>
                  </a:lnTo>
                  <a:lnTo>
                    <a:pt x="77998" y="55744"/>
                  </a:lnTo>
                  <a:lnTo>
                    <a:pt x="96568" y="34062"/>
                  </a:lnTo>
                  <a:lnTo>
                    <a:pt x="102690" y="20676"/>
                  </a:lnTo>
                  <a:lnTo>
                    <a:pt x="104322" y="14144"/>
                  </a:lnTo>
                  <a:lnTo>
                    <a:pt x="104000" y="9083"/>
                  </a:lnTo>
                  <a:lnTo>
                    <a:pt x="102373" y="5003"/>
                  </a:lnTo>
                  <a:lnTo>
                    <a:pt x="99877" y="1578"/>
                  </a:lnTo>
                  <a:lnTo>
                    <a:pt x="95392" y="0"/>
                  </a:lnTo>
                  <a:lnTo>
                    <a:pt x="82881" y="129"/>
                  </a:lnTo>
                  <a:lnTo>
                    <a:pt x="59972" y="7539"/>
                  </a:lnTo>
                  <a:lnTo>
                    <a:pt x="29063" y="31413"/>
                  </a:lnTo>
                  <a:lnTo>
                    <a:pt x="10205" y="58706"/>
                  </a:lnTo>
                  <a:lnTo>
                    <a:pt x="1512" y="78902"/>
                  </a:lnTo>
                  <a:lnTo>
                    <a:pt x="0" y="97285"/>
                  </a:lnTo>
                  <a:lnTo>
                    <a:pt x="5443" y="112981"/>
                  </a:lnTo>
                  <a:lnTo>
                    <a:pt x="15623" y="126307"/>
                  </a:lnTo>
                  <a:lnTo>
                    <a:pt x="29555" y="136934"/>
                  </a:lnTo>
                  <a:lnTo>
                    <a:pt x="43273" y="142597"/>
                  </a:lnTo>
                  <a:lnTo>
                    <a:pt x="56425" y="144409"/>
                  </a:lnTo>
                  <a:lnTo>
                    <a:pt x="82187" y="140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"/>
            <p:cNvSpPr/>
            <p:nvPr>
              <p:custDataLst>
                <p:tags r:id="rId199"/>
              </p:custDataLst>
            </p:nvPr>
          </p:nvSpPr>
          <p:spPr>
            <a:xfrm>
              <a:off x="4334123" y="622300"/>
              <a:ext cx="90901" cy="158412"/>
            </a:xfrm>
            <a:custGeom>
              <a:avLst/>
              <a:gdLst/>
              <a:ahLst/>
              <a:cxnLst/>
              <a:rect l="0" t="0" r="0" b="0"/>
              <a:pathLst>
                <a:path w="90901" h="158412">
                  <a:moveTo>
                    <a:pt x="79127" y="12700"/>
                  </a:moveTo>
                  <a:lnTo>
                    <a:pt x="79127" y="12700"/>
                  </a:lnTo>
                  <a:lnTo>
                    <a:pt x="79127" y="9329"/>
                  </a:lnTo>
                  <a:lnTo>
                    <a:pt x="73482" y="5792"/>
                  </a:lnTo>
                  <a:lnTo>
                    <a:pt x="69014" y="3862"/>
                  </a:lnTo>
                  <a:lnTo>
                    <a:pt x="60286" y="3598"/>
                  </a:lnTo>
                  <a:lnTo>
                    <a:pt x="55983" y="4515"/>
                  </a:lnTo>
                  <a:lnTo>
                    <a:pt x="39814" y="19290"/>
                  </a:lnTo>
                  <a:lnTo>
                    <a:pt x="14143" y="63383"/>
                  </a:lnTo>
                  <a:lnTo>
                    <a:pt x="1782" y="97802"/>
                  </a:lnTo>
                  <a:lnTo>
                    <a:pt x="0" y="125875"/>
                  </a:lnTo>
                  <a:lnTo>
                    <a:pt x="3037" y="142022"/>
                  </a:lnTo>
                  <a:lnTo>
                    <a:pt x="9091" y="153902"/>
                  </a:lnTo>
                  <a:lnTo>
                    <a:pt x="13386" y="156929"/>
                  </a:lnTo>
                  <a:lnTo>
                    <a:pt x="18366" y="158242"/>
                  </a:lnTo>
                  <a:lnTo>
                    <a:pt x="23803" y="158411"/>
                  </a:lnTo>
                  <a:lnTo>
                    <a:pt x="35488" y="154836"/>
                  </a:lnTo>
                  <a:lnTo>
                    <a:pt x="48443" y="146427"/>
                  </a:lnTo>
                  <a:lnTo>
                    <a:pt x="70192" y="121859"/>
                  </a:lnTo>
                  <a:lnTo>
                    <a:pt x="81271" y="102373"/>
                  </a:lnTo>
                  <a:lnTo>
                    <a:pt x="89741" y="58165"/>
                  </a:lnTo>
                  <a:lnTo>
                    <a:pt x="90900" y="41373"/>
                  </a:lnTo>
                  <a:lnTo>
                    <a:pt x="85770" y="26855"/>
                  </a:lnTo>
                  <a:lnTo>
                    <a:pt x="77141" y="14758"/>
                  </a:lnTo>
                  <a:lnTo>
                    <a:pt x="60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"/>
            <p:cNvSpPr/>
            <p:nvPr>
              <p:custDataLst>
                <p:tags r:id="rId200"/>
              </p:custDataLst>
            </p:nvPr>
          </p:nvSpPr>
          <p:spPr>
            <a:xfrm>
              <a:off x="4489450" y="596900"/>
              <a:ext cx="120651" cy="172905"/>
            </a:xfrm>
            <a:custGeom>
              <a:avLst/>
              <a:gdLst/>
              <a:ahLst/>
              <a:cxnLst/>
              <a:rect l="0" t="0" r="0" b="0"/>
              <a:pathLst>
                <a:path w="120651" h="172905">
                  <a:moveTo>
                    <a:pt x="0" y="0"/>
                  </a:moveTo>
                  <a:lnTo>
                    <a:pt x="0" y="0"/>
                  </a:lnTo>
                  <a:lnTo>
                    <a:pt x="14305" y="8838"/>
                  </a:lnTo>
                  <a:lnTo>
                    <a:pt x="16941" y="12865"/>
                  </a:lnTo>
                  <a:lnTo>
                    <a:pt x="17644" y="14927"/>
                  </a:lnTo>
                  <a:lnTo>
                    <a:pt x="57591" y="61579"/>
                  </a:lnTo>
                  <a:lnTo>
                    <a:pt x="69340" y="78168"/>
                  </a:lnTo>
                  <a:lnTo>
                    <a:pt x="86500" y="123417"/>
                  </a:lnTo>
                  <a:lnTo>
                    <a:pt x="90655" y="142341"/>
                  </a:lnTo>
                  <a:lnTo>
                    <a:pt x="90151" y="160159"/>
                  </a:lnTo>
                  <a:lnTo>
                    <a:pt x="88323" y="166039"/>
                  </a:lnTo>
                  <a:lnTo>
                    <a:pt x="85693" y="169959"/>
                  </a:lnTo>
                  <a:lnTo>
                    <a:pt x="82529" y="172573"/>
                  </a:lnTo>
                  <a:lnTo>
                    <a:pt x="79008" y="172904"/>
                  </a:lnTo>
                  <a:lnTo>
                    <a:pt x="71333" y="169509"/>
                  </a:lnTo>
                  <a:lnTo>
                    <a:pt x="59079" y="146181"/>
                  </a:lnTo>
                  <a:lnTo>
                    <a:pt x="48777" y="111216"/>
                  </a:lnTo>
                  <a:lnTo>
                    <a:pt x="49430" y="96702"/>
                  </a:lnTo>
                  <a:lnTo>
                    <a:pt x="60507" y="69888"/>
                  </a:lnTo>
                  <a:lnTo>
                    <a:pt x="77195" y="49714"/>
                  </a:lnTo>
                  <a:lnTo>
                    <a:pt x="1206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"/>
            <p:cNvSpPr/>
            <p:nvPr>
              <p:custDataLst>
                <p:tags r:id="rId201"/>
              </p:custDataLst>
            </p:nvPr>
          </p:nvSpPr>
          <p:spPr>
            <a:xfrm>
              <a:off x="4734030" y="615950"/>
              <a:ext cx="142168" cy="453100"/>
            </a:xfrm>
            <a:custGeom>
              <a:avLst/>
              <a:gdLst/>
              <a:ahLst/>
              <a:cxnLst/>
              <a:rect l="0" t="0" r="0" b="0"/>
              <a:pathLst>
                <a:path w="142168" h="453100">
                  <a:moveTo>
                    <a:pt x="9420" y="0"/>
                  </a:moveTo>
                  <a:lnTo>
                    <a:pt x="9420" y="0"/>
                  </a:lnTo>
                  <a:lnTo>
                    <a:pt x="9420" y="3371"/>
                  </a:lnTo>
                  <a:lnTo>
                    <a:pt x="0" y="29955"/>
                  </a:lnTo>
                  <a:lnTo>
                    <a:pt x="5897" y="75241"/>
                  </a:lnTo>
                  <a:lnTo>
                    <a:pt x="15118" y="99434"/>
                  </a:lnTo>
                  <a:lnTo>
                    <a:pt x="30158" y="116637"/>
                  </a:lnTo>
                  <a:lnTo>
                    <a:pt x="41920" y="122394"/>
                  </a:lnTo>
                  <a:lnTo>
                    <a:pt x="48020" y="123930"/>
                  </a:lnTo>
                  <a:lnTo>
                    <a:pt x="53498" y="123542"/>
                  </a:lnTo>
                  <a:lnTo>
                    <a:pt x="63347" y="119348"/>
                  </a:lnTo>
                  <a:lnTo>
                    <a:pt x="84826" y="96430"/>
                  </a:lnTo>
                  <a:lnTo>
                    <a:pt x="111284" y="54904"/>
                  </a:lnTo>
                  <a:lnTo>
                    <a:pt x="118898" y="42041"/>
                  </a:lnTo>
                  <a:lnTo>
                    <a:pt x="124634" y="36324"/>
                  </a:lnTo>
                  <a:lnTo>
                    <a:pt x="126446" y="35505"/>
                  </a:lnTo>
                  <a:lnTo>
                    <a:pt x="127654" y="35664"/>
                  </a:lnTo>
                  <a:lnTo>
                    <a:pt x="128459" y="36476"/>
                  </a:lnTo>
                  <a:lnTo>
                    <a:pt x="129975" y="77684"/>
                  </a:lnTo>
                  <a:lnTo>
                    <a:pt x="131933" y="125203"/>
                  </a:lnTo>
                  <a:lnTo>
                    <a:pt x="135533" y="172349"/>
                  </a:lnTo>
                  <a:lnTo>
                    <a:pt x="136951" y="209336"/>
                  </a:lnTo>
                  <a:lnTo>
                    <a:pt x="140732" y="243823"/>
                  </a:lnTo>
                  <a:lnTo>
                    <a:pt x="142167" y="282186"/>
                  </a:lnTo>
                  <a:lnTo>
                    <a:pt x="140769" y="323067"/>
                  </a:lnTo>
                  <a:lnTo>
                    <a:pt x="133946" y="359837"/>
                  </a:lnTo>
                  <a:lnTo>
                    <a:pt x="117880" y="405155"/>
                  </a:lnTo>
                  <a:lnTo>
                    <a:pt x="105367" y="421604"/>
                  </a:lnTo>
                  <a:lnTo>
                    <a:pt x="75714" y="443360"/>
                  </a:lnTo>
                  <a:lnTo>
                    <a:pt x="50229" y="453099"/>
                  </a:lnTo>
                  <a:lnTo>
                    <a:pt x="43681" y="452350"/>
                  </a:lnTo>
                  <a:lnTo>
                    <a:pt x="32644" y="445872"/>
                  </a:lnTo>
                  <a:lnTo>
                    <a:pt x="30547" y="440476"/>
                  </a:lnTo>
                  <a:lnTo>
                    <a:pt x="31980" y="426954"/>
                  </a:lnTo>
                  <a:lnTo>
                    <a:pt x="39202" y="415300"/>
                  </a:lnTo>
                  <a:lnTo>
                    <a:pt x="50879" y="405417"/>
                  </a:lnTo>
                  <a:lnTo>
                    <a:pt x="8562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"/>
            <p:cNvSpPr/>
            <p:nvPr>
              <p:custDataLst>
                <p:tags r:id="rId202"/>
              </p:custDataLst>
            </p:nvPr>
          </p:nvSpPr>
          <p:spPr>
            <a:xfrm>
              <a:off x="1435100" y="1009651"/>
              <a:ext cx="3213101" cy="69850"/>
            </a:xfrm>
            <a:custGeom>
              <a:avLst/>
              <a:gdLst/>
              <a:ahLst/>
              <a:cxnLst/>
              <a:rect l="0" t="0" r="0" b="0"/>
              <a:pathLst>
                <a:path w="3213101" h="69850">
                  <a:moveTo>
                    <a:pt x="0" y="69849"/>
                  </a:moveTo>
                  <a:lnTo>
                    <a:pt x="0" y="69849"/>
                  </a:lnTo>
                  <a:lnTo>
                    <a:pt x="30339" y="66478"/>
                  </a:lnTo>
                  <a:lnTo>
                    <a:pt x="67812" y="62941"/>
                  </a:lnTo>
                  <a:lnTo>
                    <a:pt x="109161" y="59723"/>
                  </a:lnTo>
                  <a:lnTo>
                    <a:pt x="144001" y="58293"/>
                  </a:lnTo>
                  <a:lnTo>
                    <a:pt x="191382" y="54117"/>
                  </a:lnTo>
                  <a:lnTo>
                    <a:pt x="225464" y="50392"/>
                  </a:lnTo>
                  <a:lnTo>
                    <a:pt x="261779" y="47090"/>
                  </a:lnTo>
                  <a:lnTo>
                    <a:pt x="299085" y="45623"/>
                  </a:lnTo>
                  <a:lnTo>
                    <a:pt x="338714" y="43089"/>
                  </a:lnTo>
                  <a:lnTo>
                    <a:pt x="380550" y="39611"/>
                  </a:lnTo>
                  <a:lnTo>
                    <a:pt x="425015" y="35714"/>
                  </a:lnTo>
                  <a:lnTo>
                    <a:pt x="470647" y="33511"/>
                  </a:lnTo>
                  <a:lnTo>
                    <a:pt x="517504" y="31827"/>
                  </a:lnTo>
                  <a:lnTo>
                    <a:pt x="541853" y="30390"/>
                  </a:lnTo>
                  <a:lnTo>
                    <a:pt x="566552" y="28726"/>
                  </a:lnTo>
                  <a:lnTo>
                    <a:pt x="592190" y="27617"/>
                  </a:lnTo>
                  <a:lnTo>
                    <a:pt x="618454" y="26878"/>
                  </a:lnTo>
                  <a:lnTo>
                    <a:pt x="645136" y="26385"/>
                  </a:lnTo>
                  <a:lnTo>
                    <a:pt x="672802" y="25351"/>
                  </a:lnTo>
                  <a:lnTo>
                    <a:pt x="701123" y="23956"/>
                  </a:lnTo>
                  <a:lnTo>
                    <a:pt x="729882" y="22320"/>
                  </a:lnTo>
                  <a:lnTo>
                    <a:pt x="758933" y="21230"/>
                  </a:lnTo>
                  <a:lnTo>
                    <a:pt x="788177" y="20503"/>
                  </a:lnTo>
                  <a:lnTo>
                    <a:pt x="817551" y="20018"/>
                  </a:lnTo>
                  <a:lnTo>
                    <a:pt x="847718" y="18990"/>
                  </a:lnTo>
                  <a:lnTo>
                    <a:pt x="878412" y="17598"/>
                  </a:lnTo>
                  <a:lnTo>
                    <a:pt x="909458" y="15965"/>
                  </a:lnTo>
                  <a:lnTo>
                    <a:pt x="941444" y="14876"/>
                  </a:lnTo>
                  <a:lnTo>
                    <a:pt x="974057" y="14151"/>
                  </a:lnTo>
                  <a:lnTo>
                    <a:pt x="1007088" y="13667"/>
                  </a:lnTo>
                  <a:lnTo>
                    <a:pt x="1040398" y="13344"/>
                  </a:lnTo>
                  <a:lnTo>
                    <a:pt x="1073893" y="13129"/>
                  </a:lnTo>
                  <a:lnTo>
                    <a:pt x="1107512" y="12986"/>
                  </a:lnTo>
                  <a:lnTo>
                    <a:pt x="1141214" y="12184"/>
                  </a:lnTo>
                  <a:lnTo>
                    <a:pt x="1174970" y="10945"/>
                  </a:lnTo>
                  <a:lnTo>
                    <a:pt x="1208763" y="9413"/>
                  </a:lnTo>
                  <a:lnTo>
                    <a:pt x="1243287" y="8392"/>
                  </a:lnTo>
                  <a:lnTo>
                    <a:pt x="1278297" y="7711"/>
                  </a:lnTo>
                  <a:lnTo>
                    <a:pt x="1313631" y="7257"/>
                  </a:lnTo>
                  <a:lnTo>
                    <a:pt x="1350593" y="6954"/>
                  </a:lnTo>
                  <a:lnTo>
                    <a:pt x="1388640" y="6752"/>
                  </a:lnTo>
                  <a:lnTo>
                    <a:pt x="1427410" y="6618"/>
                  </a:lnTo>
                  <a:lnTo>
                    <a:pt x="1465251" y="5823"/>
                  </a:lnTo>
                  <a:lnTo>
                    <a:pt x="1502473" y="4587"/>
                  </a:lnTo>
                  <a:lnTo>
                    <a:pt x="1539282" y="3058"/>
                  </a:lnTo>
                  <a:lnTo>
                    <a:pt x="1576521" y="2038"/>
                  </a:lnTo>
                  <a:lnTo>
                    <a:pt x="1614048" y="1358"/>
                  </a:lnTo>
                  <a:lnTo>
                    <a:pt x="1651765" y="905"/>
                  </a:lnTo>
                  <a:lnTo>
                    <a:pt x="1690315" y="603"/>
                  </a:lnTo>
                  <a:lnTo>
                    <a:pt x="1729421" y="402"/>
                  </a:lnTo>
                  <a:lnTo>
                    <a:pt x="1768897" y="267"/>
                  </a:lnTo>
                  <a:lnTo>
                    <a:pt x="1807209" y="178"/>
                  </a:lnTo>
                  <a:lnTo>
                    <a:pt x="1844745" y="118"/>
                  </a:lnTo>
                  <a:lnTo>
                    <a:pt x="1881763" y="79"/>
                  </a:lnTo>
                  <a:lnTo>
                    <a:pt x="1918437" y="52"/>
                  </a:lnTo>
                  <a:lnTo>
                    <a:pt x="1954880" y="34"/>
                  </a:lnTo>
                  <a:lnTo>
                    <a:pt x="1991170" y="23"/>
                  </a:lnTo>
                  <a:lnTo>
                    <a:pt x="2027358" y="15"/>
                  </a:lnTo>
                  <a:lnTo>
                    <a:pt x="2063477" y="9"/>
                  </a:lnTo>
                  <a:lnTo>
                    <a:pt x="2099551" y="6"/>
                  </a:lnTo>
                  <a:lnTo>
                    <a:pt x="2135595" y="4"/>
                  </a:lnTo>
                  <a:lnTo>
                    <a:pt x="2171619" y="2"/>
                  </a:lnTo>
                  <a:lnTo>
                    <a:pt x="2207630" y="1"/>
                  </a:lnTo>
                  <a:lnTo>
                    <a:pt x="2242925" y="0"/>
                  </a:lnTo>
                  <a:lnTo>
                    <a:pt x="2277744" y="0"/>
                  </a:lnTo>
                  <a:lnTo>
                    <a:pt x="2312246" y="0"/>
                  </a:lnTo>
                  <a:lnTo>
                    <a:pt x="2345831" y="705"/>
                  </a:lnTo>
                  <a:lnTo>
                    <a:pt x="2378804" y="1881"/>
                  </a:lnTo>
                  <a:lnTo>
                    <a:pt x="2411369" y="3370"/>
                  </a:lnTo>
                  <a:lnTo>
                    <a:pt x="2443662" y="4363"/>
                  </a:lnTo>
                  <a:lnTo>
                    <a:pt x="2475775" y="5025"/>
                  </a:lnTo>
                  <a:lnTo>
                    <a:pt x="2507767" y="5466"/>
                  </a:lnTo>
                  <a:lnTo>
                    <a:pt x="2538973" y="6466"/>
                  </a:lnTo>
                  <a:lnTo>
                    <a:pt x="2569654" y="7838"/>
                  </a:lnTo>
                  <a:lnTo>
                    <a:pt x="2599986" y="9458"/>
                  </a:lnTo>
                  <a:lnTo>
                    <a:pt x="2630085" y="11244"/>
                  </a:lnTo>
                  <a:lnTo>
                    <a:pt x="2660029" y="13140"/>
                  </a:lnTo>
                  <a:lnTo>
                    <a:pt x="2689869" y="15110"/>
                  </a:lnTo>
                  <a:lnTo>
                    <a:pt x="2718935" y="17128"/>
                  </a:lnTo>
                  <a:lnTo>
                    <a:pt x="2747484" y="19180"/>
                  </a:lnTo>
                  <a:lnTo>
                    <a:pt x="2775689" y="21253"/>
                  </a:lnTo>
                  <a:lnTo>
                    <a:pt x="2802254" y="22635"/>
                  </a:lnTo>
                  <a:lnTo>
                    <a:pt x="2827725" y="23556"/>
                  </a:lnTo>
                  <a:lnTo>
                    <a:pt x="2852467" y="24170"/>
                  </a:lnTo>
                  <a:lnTo>
                    <a:pt x="2876722" y="25286"/>
                  </a:lnTo>
                  <a:lnTo>
                    <a:pt x="2900654" y="26734"/>
                  </a:lnTo>
                  <a:lnTo>
                    <a:pt x="2945824" y="29520"/>
                  </a:lnTo>
                  <a:lnTo>
                    <a:pt x="2984714" y="30758"/>
                  </a:lnTo>
                  <a:lnTo>
                    <a:pt x="3022695" y="33190"/>
                  </a:lnTo>
                  <a:lnTo>
                    <a:pt x="3059331" y="35917"/>
                  </a:lnTo>
                  <a:lnTo>
                    <a:pt x="3092077" y="37129"/>
                  </a:lnTo>
                  <a:lnTo>
                    <a:pt x="3134907" y="37812"/>
                  </a:lnTo>
                  <a:lnTo>
                    <a:pt x="3213100" y="31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22"/>
          <p:cNvSpPr/>
          <p:nvPr>
            <p:custDataLst>
              <p:tags r:id="rId1"/>
            </p:custDataLst>
          </p:nvPr>
        </p:nvSpPr>
        <p:spPr>
          <a:xfrm>
            <a:off x="3810198" y="450850"/>
            <a:ext cx="25203" cy="311151"/>
          </a:xfrm>
          <a:custGeom>
            <a:avLst/>
            <a:gdLst/>
            <a:ahLst/>
            <a:cxnLst/>
            <a:rect l="0" t="0" r="0" b="0"/>
            <a:pathLst>
              <a:path w="25203" h="311151">
                <a:moveTo>
                  <a:pt x="25202" y="0"/>
                </a:moveTo>
                <a:lnTo>
                  <a:pt x="25202" y="0"/>
                </a:lnTo>
                <a:lnTo>
                  <a:pt x="18460" y="3371"/>
                </a:lnTo>
                <a:lnTo>
                  <a:pt x="13269" y="12552"/>
                </a:lnTo>
                <a:lnTo>
                  <a:pt x="8261" y="33588"/>
                </a:lnTo>
                <a:lnTo>
                  <a:pt x="3197" y="72722"/>
                </a:lnTo>
                <a:lnTo>
                  <a:pt x="473" y="109536"/>
                </a:lnTo>
                <a:lnTo>
                  <a:pt x="0" y="148245"/>
                </a:lnTo>
                <a:lnTo>
                  <a:pt x="1722" y="191482"/>
                </a:lnTo>
                <a:lnTo>
                  <a:pt x="6721" y="233360"/>
                </a:lnTo>
                <a:lnTo>
                  <a:pt x="11360" y="275323"/>
                </a:lnTo>
                <a:lnTo>
                  <a:pt x="12502" y="311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MARTInkShape-Group4"/>
          <p:cNvGrpSpPr/>
          <p:nvPr/>
        </p:nvGrpSpPr>
        <p:grpSpPr>
          <a:xfrm>
            <a:off x="1544194" y="1480531"/>
            <a:ext cx="997479" cy="323306"/>
            <a:chOff x="1544194" y="1480531"/>
            <a:chExt cx="997479" cy="323306"/>
          </a:xfrm>
        </p:grpSpPr>
        <p:sp>
          <p:nvSpPr>
            <p:cNvPr id="27" name="SMARTInkShape-23"/>
            <p:cNvSpPr/>
            <p:nvPr>
              <p:custDataLst>
                <p:tags r:id="rId174"/>
              </p:custDataLst>
            </p:nvPr>
          </p:nvSpPr>
          <p:spPr>
            <a:xfrm>
              <a:off x="1549400" y="1550544"/>
              <a:ext cx="44451" cy="250825"/>
            </a:xfrm>
            <a:custGeom>
              <a:avLst/>
              <a:gdLst/>
              <a:ahLst/>
              <a:cxnLst/>
              <a:rect l="0" t="0" r="0" b="0"/>
              <a:pathLst>
                <a:path w="44451" h="250825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706" y="324"/>
                  </a:lnTo>
                  <a:lnTo>
                    <a:pt x="3371" y="2566"/>
                  </a:lnTo>
                  <a:lnTo>
                    <a:pt x="8838" y="14537"/>
                  </a:lnTo>
                  <a:lnTo>
                    <a:pt x="19099" y="59395"/>
                  </a:lnTo>
                  <a:lnTo>
                    <a:pt x="27526" y="100733"/>
                  </a:lnTo>
                  <a:lnTo>
                    <a:pt x="30499" y="137541"/>
                  </a:lnTo>
                  <a:lnTo>
                    <a:pt x="35867" y="176063"/>
                  </a:lnTo>
                  <a:lnTo>
                    <a:pt x="37659" y="220362"/>
                  </a:lnTo>
                  <a:lnTo>
                    <a:pt x="39851" y="245110"/>
                  </a:lnTo>
                  <a:lnTo>
                    <a:pt x="41384" y="249808"/>
                  </a:lnTo>
                  <a:lnTo>
                    <a:pt x="42406" y="250824"/>
                  </a:lnTo>
                  <a:lnTo>
                    <a:pt x="43087" y="249385"/>
                  </a:lnTo>
                  <a:lnTo>
                    <a:pt x="44450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"/>
            <p:cNvSpPr/>
            <p:nvPr>
              <p:custDataLst>
                <p:tags r:id="rId175"/>
              </p:custDataLst>
            </p:nvPr>
          </p:nvSpPr>
          <p:spPr>
            <a:xfrm>
              <a:off x="1544194" y="1480531"/>
              <a:ext cx="189382" cy="323306"/>
            </a:xfrm>
            <a:custGeom>
              <a:avLst/>
              <a:gdLst/>
              <a:ahLst/>
              <a:cxnLst/>
              <a:rect l="0" t="0" r="0" b="0"/>
              <a:pathLst>
                <a:path w="189382" h="323306">
                  <a:moveTo>
                    <a:pt x="11556" y="94269"/>
                  </a:moveTo>
                  <a:lnTo>
                    <a:pt x="11556" y="94269"/>
                  </a:lnTo>
                  <a:lnTo>
                    <a:pt x="6486" y="88494"/>
                  </a:lnTo>
                  <a:lnTo>
                    <a:pt x="1430" y="78368"/>
                  </a:lnTo>
                  <a:lnTo>
                    <a:pt x="0" y="70504"/>
                  </a:lnTo>
                  <a:lnTo>
                    <a:pt x="5937" y="51401"/>
                  </a:lnTo>
                  <a:lnTo>
                    <a:pt x="16633" y="31238"/>
                  </a:lnTo>
                  <a:lnTo>
                    <a:pt x="35481" y="15229"/>
                  </a:lnTo>
                  <a:lnTo>
                    <a:pt x="58940" y="1548"/>
                  </a:lnTo>
                  <a:lnTo>
                    <a:pt x="66429" y="0"/>
                  </a:lnTo>
                  <a:lnTo>
                    <a:pt x="80394" y="2042"/>
                  </a:lnTo>
                  <a:lnTo>
                    <a:pt x="86376" y="6679"/>
                  </a:lnTo>
                  <a:lnTo>
                    <a:pt x="96785" y="21238"/>
                  </a:lnTo>
                  <a:lnTo>
                    <a:pt x="103837" y="45897"/>
                  </a:lnTo>
                  <a:lnTo>
                    <a:pt x="96786" y="93311"/>
                  </a:lnTo>
                  <a:lnTo>
                    <a:pt x="87867" y="134349"/>
                  </a:lnTo>
                  <a:lnTo>
                    <a:pt x="84983" y="148066"/>
                  </a:lnTo>
                  <a:lnTo>
                    <a:pt x="86053" y="156514"/>
                  </a:lnTo>
                  <a:lnTo>
                    <a:pt x="93993" y="168607"/>
                  </a:lnTo>
                  <a:lnTo>
                    <a:pt x="140681" y="196271"/>
                  </a:lnTo>
                  <a:lnTo>
                    <a:pt x="155728" y="205925"/>
                  </a:lnTo>
                  <a:lnTo>
                    <a:pt x="175394" y="227933"/>
                  </a:lnTo>
                  <a:lnTo>
                    <a:pt x="188355" y="254366"/>
                  </a:lnTo>
                  <a:lnTo>
                    <a:pt x="189381" y="266788"/>
                  </a:lnTo>
                  <a:lnTo>
                    <a:pt x="179250" y="288457"/>
                  </a:lnTo>
                  <a:lnTo>
                    <a:pt x="166214" y="306009"/>
                  </a:lnTo>
                  <a:lnTo>
                    <a:pt x="139931" y="320147"/>
                  </a:lnTo>
                  <a:lnTo>
                    <a:pt x="119176" y="323305"/>
                  </a:lnTo>
                  <a:lnTo>
                    <a:pt x="100309" y="321652"/>
                  </a:lnTo>
                  <a:lnTo>
                    <a:pt x="75056" y="303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"/>
            <p:cNvSpPr/>
            <p:nvPr>
              <p:custDataLst>
                <p:tags r:id="rId176"/>
              </p:custDataLst>
            </p:nvPr>
          </p:nvSpPr>
          <p:spPr>
            <a:xfrm>
              <a:off x="1839926" y="1642581"/>
              <a:ext cx="147625" cy="110020"/>
            </a:xfrm>
            <a:custGeom>
              <a:avLst/>
              <a:gdLst/>
              <a:ahLst/>
              <a:cxnLst/>
              <a:rect l="0" t="0" r="0" b="0"/>
              <a:pathLst>
                <a:path w="147625" h="110020">
                  <a:moveTo>
                    <a:pt x="65074" y="52869"/>
                  </a:moveTo>
                  <a:lnTo>
                    <a:pt x="65074" y="52869"/>
                  </a:lnTo>
                  <a:lnTo>
                    <a:pt x="70143" y="47094"/>
                  </a:lnTo>
                  <a:lnTo>
                    <a:pt x="75200" y="37674"/>
                  </a:lnTo>
                  <a:lnTo>
                    <a:pt x="77011" y="29395"/>
                  </a:lnTo>
                  <a:lnTo>
                    <a:pt x="77435" y="22210"/>
                  </a:lnTo>
                  <a:lnTo>
                    <a:pt x="74303" y="10232"/>
                  </a:lnTo>
                  <a:lnTo>
                    <a:pt x="68940" y="3815"/>
                  </a:lnTo>
                  <a:lnTo>
                    <a:pt x="65535" y="1117"/>
                  </a:lnTo>
                  <a:lnTo>
                    <a:pt x="54225" y="0"/>
                  </a:lnTo>
                  <a:lnTo>
                    <a:pt x="41202" y="2560"/>
                  </a:lnTo>
                  <a:lnTo>
                    <a:pt x="30710" y="8402"/>
                  </a:lnTo>
                  <a:lnTo>
                    <a:pt x="13499" y="26367"/>
                  </a:lnTo>
                  <a:lnTo>
                    <a:pt x="1737" y="52934"/>
                  </a:lnTo>
                  <a:lnTo>
                    <a:pt x="0" y="69126"/>
                  </a:lnTo>
                  <a:lnTo>
                    <a:pt x="524" y="76407"/>
                  </a:lnTo>
                  <a:lnTo>
                    <a:pt x="6752" y="90141"/>
                  </a:lnTo>
                  <a:lnTo>
                    <a:pt x="11376" y="96767"/>
                  </a:lnTo>
                  <a:lnTo>
                    <a:pt x="22158" y="104129"/>
                  </a:lnTo>
                  <a:lnTo>
                    <a:pt x="27997" y="106092"/>
                  </a:lnTo>
                  <a:lnTo>
                    <a:pt x="40128" y="106392"/>
                  </a:lnTo>
                  <a:lnTo>
                    <a:pt x="46327" y="105484"/>
                  </a:lnTo>
                  <a:lnTo>
                    <a:pt x="58859" y="95068"/>
                  </a:lnTo>
                  <a:lnTo>
                    <a:pt x="85505" y="58968"/>
                  </a:lnTo>
                  <a:lnTo>
                    <a:pt x="94846" y="35450"/>
                  </a:lnTo>
                  <a:lnTo>
                    <a:pt x="95505" y="34906"/>
                  </a:lnTo>
                  <a:lnTo>
                    <a:pt x="96563" y="49948"/>
                  </a:lnTo>
                  <a:lnTo>
                    <a:pt x="100160" y="87466"/>
                  </a:lnTo>
                  <a:lnTo>
                    <a:pt x="105598" y="100231"/>
                  </a:lnTo>
                  <a:lnTo>
                    <a:pt x="109023" y="105610"/>
                  </a:lnTo>
                  <a:lnTo>
                    <a:pt x="114834" y="108491"/>
                  </a:lnTo>
                  <a:lnTo>
                    <a:pt x="147624" y="11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"/>
            <p:cNvSpPr/>
            <p:nvPr>
              <p:custDataLst>
                <p:tags r:id="rId177"/>
              </p:custDataLst>
            </p:nvPr>
          </p:nvSpPr>
          <p:spPr>
            <a:xfrm>
              <a:off x="2021046" y="1634316"/>
              <a:ext cx="68976" cy="146826"/>
            </a:xfrm>
            <a:custGeom>
              <a:avLst/>
              <a:gdLst/>
              <a:ahLst/>
              <a:cxnLst/>
              <a:rect l="0" t="0" r="0" b="0"/>
              <a:pathLst>
                <a:path w="68976" h="146826">
                  <a:moveTo>
                    <a:pt x="55404" y="29384"/>
                  </a:moveTo>
                  <a:lnTo>
                    <a:pt x="55404" y="29384"/>
                  </a:lnTo>
                  <a:lnTo>
                    <a:pt x="50334" y="23609"/>
                  </a:lnTo>
                  <a:lnTo>
                    <a:pt x="43162" y="13483"/>
                  </a:lnTo>
                  <a:lnTo>
                    <a:pt x="29669" y="2957"/>
                  </a:lnTo>
                  <a:lnTo>
                    <a:pt x="23270" y="0"/>
                  </a:lnTo>
                  <a:lnTo>
                    <a:pt x="16192" y="567"/>
                  </a:lnTo>
                  <a:lnTo>
                    <a:pt x="9049" y="3171"/>
                  </a:lnTo>
                  <a:lnTo>
                    <a:pt x="3522" y="6680"/>
                  </a:lnTo>
                  <a:lnTo>
                    <a:pt x="595" y="16236"/>
                  </a:lnTo>
                  <a:lnTo>
                    <a:pt x="0" y="28479"/>
                  </a:lnTo>
                  <a:lnTo>
                    <a:pt x="2087" y="38624"/>
                  </a:lnTo>
                  <a:lnTo>
                    <a:pt x="22060" y="68621"/>
                  </a:lnTo>
                  <a:lnTo>
                    <a:pt x="66360" y="113108"/>
                  </a:lnTo>
                  <a:lnTo>
                    <a:pt x="68353" y="117655"/>
                  </a:lnTo>
                  <a:lnTo>
                    <a:pt x="68975" y="121393"/>
                  </a:lnTo>
                  <a:lnTo>
                    <a:pt x="68685" y="124590"/>
                  </a:lnTo>
                  <a:lnTo>
                    <a:pt x="58163" y="139202"/>
                  </a:lnTo>
                  <a:lnTo>
                    <a:pt x="49339" y="145220"/>
                  </a:lnTo>
                  <a:lnTo>
                    <a:pt x="45011" y="146825"/>
                  </a:lnTo>
                  <a:lnTo>
                    <a:pt x="34557" y="146726"/>
                  </a:lnTo>
                  <a:lnTo>
                    <a:pt x="28806" y="145712"/>
                  </a:lnTo>
                  <a:lnTo>
                    <a:pt x="24972" y="142919"/>
                  </a:lnTo>
                  <a:lnTo>
                    <a:pt x="17304" y="12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"/>
            <p:cNvSpPr/>
            <p:nvPr>
              <p:custDataLst>
                <p:tags r:id="rId178"/>
              </p:custDataLst>
            </p:nvPr>
          </p:nvSpPr>
          <p:spPr>
            <a:xfrm>
              <a:off x="2146921" y="1616089"/>
              <a:ext cx="23438" cy="147307"/>
            </a:xfrm>
            <a:custGeom>
              <a:avLst/>
              <a:gdLst/>
              <a:ahLst/>
              <a:cxnLst/>
              <a:rect l="0" t="0" r="0" b="0"/>
              <a:pathLst>
                <a:path w="23438" h="147307">
                  <a:moveTo>
                    <a:pt x="12079" y="79361"/>
                  </a:moveTo>
                  <a:lnTo>
                    <a:pt x="12079" y="79361"/>
                  </a:lnTo>
                  <a:lnTo>
                    <a:pt x="15450" y="79361"/>
                  </a:lnTo>
                  <a:lnTo>
                    <a:pt x="16443" y="80772"/>
                  </a:lnTo>
                  <a:lnTo>
                    <a:pt x="17546" y="86103"/>
                  </a:lnTo>
                  <a:lnTo>
                    <a:pt x="13321" y="119841"/>
                  </a:lnTo>
                  <a:lnTo>
                    <a:pt x="17617" y="142782"/>
                  </a:lnTo>
                  <a:lnTo>
                    <a:pt x="18593" y="144925"/>
                  </a:lnTo>
                  <a:lnTo>
                    <a:pt x="19950" y="146354"/>
                  </a:lnTo>
                  <a:lnTo>
                    <a:pt x="21559" y="147306"/>
                  </a:lnTo>
                  <a:lnTo>
                    <a:pt x="22632" y="145119"/>
                  </a:lnTo>
                  <a:lnTo>
                    <a:pt x="23437" y="126440"/>
                  </a:lnTo>
                  <a:lnTo>
                    <a:pt x="17746" y="78835"/>
                  </a:lnTo>
                  <a:lnTo>
                    <a:pt x="6456" y="31828"/>
                  </a:lnTo>
                  <a:lnTo>
                    <a:pt x="0" y="535"/>
                  </a:lnTo>
                  <a:lnTo>
                    <a:pt x="1204" y="0"/>
                  </a:lnTo>
                  <a:lnTo>
                    <a:pt x="18429" y="3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"/>
            <p:cNvSpPr/>
            <p:nvPr>
              <p:custDataLst>
                <p:tags r:id="rId179"/>
              </p:custDataLst>
            </p:nvPr>
          </p:nvSpPr>
          <p:spPr>
            <a:xfrm>
              <a:off x="2239715" y="1645872"/>
              <a:ext cx="71686" cy="111158"/>
            </a:xfrm>
            <a:custGeom>
              <a:avLst/>
              <a:gdLst/>
              <a:ahLst/>
              <a:cxnLst/>
              <a:rect l="0" t="0" r="0" b="0"/>
              <a:pathLst>
                <a:path w="71686" h="111158">
                  <a:moveTo>
                    <a:pt x="46285" y="17828"/>
                  </a:moveTo>
                  <a:lnTo>
                    <a:pt x="46285" y="17828"/>
                  </a:lnTo>
                  <a:lnTo>
                    <a:pt x="46285" y="14457"/>
                  </a:lnTo>
                  <a:lnTo>
                    <a:pt x="44403" y="10920"/>
                  </a:lnTo>
                  <a:lnTo>
                    <a:pt x="40510" y="6997"/>
                  </a:lnTo>
                  <a:lnTo>
                    <a:pt x="31090" y="1527"/>
                  </a:lnTo>
                  <a:lnTo>
                    <a:pt x="25891" y="0"/>
                  </a:lnTo>
                  <a:lnTo>
                    <a:pt x="22811" y="1709"/>
                  </a:lnTo>
                  <a:lnTo>
                    <a:pt x="12440" y="13522"/>
                  </a:lnTo>
                  <a:lnTo>
                    <a:pt x="4585" y="27684"/>
                  </a:lnTo>
                  <a:lnTo>
                    <a:pt x="0" y="41494"/>
                  </a:lnTo>
                  <a:lnTo>
                    <a:pt x="1255" y="58920"/>
                  </a:lnTo>
                  <a:lnTo>
                    <a:pt x="9894" y="84801"/>
                  </a:lnTo>
                  <a:lnTo>
                    <a:pt x="13558" y="92110"/>
                  </a:lnTo>
                  <a:lnTo>
                    <a:pt x="25154" y="103994"/>
                  </a:lnTo>
                  <a:lnTo>
                    <a:pt x="32198" y="109139"/>
                  </a:lnTo>
                  <a:lnTo>
                    <a:pt x="39716" y="111157"/>
                  </a:lnTo>
                  <a:lnTo>
                    <a:pt x="71685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"/>
            <p:cNvSpPr/>
            <p:nvPr>
              <p:custDataLst>
                <p:tags r:id="rId180"/>
              </p:custDataLst>
            </p:nvPr>
          </p:nvSpPr>
          <p:spPr>
            <a:xfrm>
              <a:off x="2374249" y="1641540"/>
              <a:ext cx="57041" cy="127947"/>
            </a:xfrm>
            <a:custGeom>
              <a:avLst/>
              <a:gdLst/>
              <a:ahLst/>
              <a:cxnLst/>
              <a:rect l="0" t="0" r="0" b="0"/>
              <a:pathLst>
                <a:path w="57041" h="127947">
                  <a:moveTo>
                    <a:pt x="51451" y="9460"/>
                  </a:moveTo>
                  <a:lnTo>
                    <a:pt x="51451" y="9460"/>
                  </a:lnTo>
                  <a:lnTo>
                    <a:pt x="51451" y="3993"/>
                  </a:lnTo>
                  <a:lnTo>
                    <a:pt x="41338" y="0"/>
                  </a:lnTo>
                  <a:lnTo>
                    <a:pt x="30729" y="82"/>
                  </a:lnTo>
                  <a:lnTo>
                    <a:pt x="24936" y="1091"/>
                  </a:lnTo>
                  <a:lnTo>
                    <a:pt x="16618" y="5976"/>
                  </a:lnTo>
                  <a:lnTo>
                    <a:pt x="2159" y="23980"/>
                  </a:lnTo>
                  <a:lnTo>
                    <a:pt x="245" y="29723"/>
                  </a:lnTo>
                  <a:lnTo>
                    <a:pt x="0" y="41750"/>
                  </a:lnTo>
                  <a:lnTo>
                    <a:pt x="7200" y="60420"/>
                  </a:lnTo>
                  <a:lnTo>
                    <a:pt x="21641" y="75986"/>
                  </a:lnTo>
                  <a:lnTo>
                    <a:pt x="52022" y="100289"/>
                  </a:lnTo>
                  <a:lnTo>
                    <a:pt x="55233" y="105802"/>
                  </a:lnTo>
                  <a:lnTo>
                    <a:pt x="57040" y="112873"/>
                  </a:lnTo>
                  <a:lnTo>
                    <a:pt x="54205" y="122808"/>
                  </a:lnTo>
                  <a:lnTo>
                    <a:pt x="51875" y="125242"/>
                  </a:lnTo>
                  <a:lnTo>
                    <a:pt x="45525" y="127946"/>
                  </a:lnTo>
                  <a:lnTo>
                    <a:pt x="43267" y="127256"/>
                  </a:lnTo>
                  <a:lnTo>
                    <a:pt x="38751" y="117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0"/>
            <p:cNvSpPr/>
            <p:nvPr>
              <p:custDataLst>
                <p:tags r:id="rId181"/>
              </p:custDataLst>
            </p:nvPr>
          </p:nvSpPr>
          <p:spPr>
            <a:xfrm>
              <a:off x="2533650" y="1701800"/>
              <a:ext cx="8023" cy="50801"/>
            </a:xfrm>
            <a:custGeom>
              <a:avLst/>
              <a:gdLst/>
              <a:ahLst/>
              <a:cxnLst/>
              <a:rect l="0" t="0" r="0" b="0"/>
              <a:pathLst>
                <a:path w="8023" h="50801">
                  <a:moveTo>
                    <a:pt x="0" y="0"/>
                  </a:moveTo>
                  <a:lnTo>
                    <a:pt x="0" y="0"/>
                  </a:lnTo>
                  <a:lnTo>
                    <a:pt x="6742" y="10113"/>
                  </a:lnTo>
                  <a:lnTo>
                    <a:pt x="8022" y="14503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5"/>
          <p:cNvGrpSpPr/>
          <p:nvPr/>
        </p:nvGrpSpPr>
        <p:grpSpPr>
          <a:xfrm>
            <a:off x="2609948" y="2051052"/>
            <a:ext cx="5073436" cy="2184226"/>
            <a:chOff x="2609948" y="2051052"/>
            <a:chExt cx="5073436" cy="2184226"/>
          </a:xfrm>
        </p:grpSpPr>
        <p:sp>
          <p:nvSpPr>
            <p:cNvPr id="36" name="SMARTInkShape-31"/>
            <p:cNvSpPr/>
            <p:nvPr>
              <p:custDataLst>
                <p:tags r:id="rId172"/>
              </p:custDataLst>
            </p:nvPr>
          </p:nvSpPr>
          <p:spPr>
            <a:xfrm>
              <a:off x="3042759" y="2439229"/>
              <a:ext cx="2253746" cy="545272"/>
            </a:xfrm>
            <a:custGeom>
              <a:avLst/>
              <a:gdLst/>
              <a:ahLst/>
              <a:cxnLst/>
              <a:rect l="0" t="0" r="0" b="0"/>
              <a:pathLst>
                <a:path w="2253746" h="545272">
                  <a:moveTo>
                    <a:pt x="94141" y="545271"/>
                  </a:moveTo>
                  <a:lnTo>
                    <a:pt x="94141" y="545271"/>
                  </a:lnTo>
                  <a:lnTo>
                    <a:pt x="71751" y="545271"/>
                  </a:lnTo>
                  <a:lnTo>
                    <a:pt x="70747" y="544565"/>
                  </a:lnTo>
                  <a:lnTo>
                    <a:pt x="70078" y="543390"/>
                  </a:lnTo>
                  <a:lnTo>
                    <a:pt x="69633" y="541900"/>
                  </a:lnTo>
                  <a:lnTo>
                    <a:pt x="68630" y="540907"/>
                  </a:lnTo>
                  <a:lnTo>
                    <a:pt x="52187" y="532615"/>
                  </a:lnTo>
                  <a:lnTo>
                    <a:pt x="13929" y="498810"/>
                  </a:lnTo>
                  <a:lnTo>
                    <a:pt x="9102" y="489108"/>
                  </a:lnTo>
                  <a:lnTo>
                    <a:pt x="0" y="458545"/>
                  </a:lnTo>
                  <a:lnTo>
                    <a:pt x="2590" y="442434"/>
                  </a:lnTo>
                  <a:lnTo>
                    <a:pt x="13681" y="416784"/>
                  </a:lnTo>
                  <a:lnTo>
                    <a:pt x="44142" y="369516"/>
                  </a:lnTo>
                  <a:lnTo>
                    <a:pt x="88111" y="326183"/>
                  </a:lnTo>
                  <a:lnTo>
                    <a:pt x="133671" y="294860"/>
                  </a:lnTo>
                  <a:lnTo>
                    <a:pt x="174928" y="272249"/>
                  </a:lnTo>
                  <a:lnTo>
                    <a:pt x="218261" y="257922"/>
                  </a:lnTo>
                  <a:lnTo>
                    <a:pt x="258287" y="242508"/>
                  </a:lnTo>
                  <a:lnTo>
                    <a:pt x="304985" y="226619"/>
                  </a:lnTo>
                  <a:lnTo>
                    <a:pt x="351177" y="215198"/>
                  </a:lnTo>
                  <a:lnTo>
                    <a:pt x="391579" y="204504"/>
                  </a:lnTo>
                  <a:lnTo>
                    <a:pt x="434957" y="193906"/>
                  </a:lnTo>
                  <a:lnTo>
                    <a:pt x="482331" y="178295"/>
                  </a:lnTo>
                  <a:lnTo>
                    <a:pt x="525790" y="167267"/>
                  </a:lnTo>
                  <a:lnTo>
                    <a:pt x="572474" y="159464"/>
                  </a:lnTo>
                  <a:lnTo>
                    <a:pt x="619906" y="152750"/>
                  </a:lnTo>
                  <a:lnTo>
                    <a:pt x="664970" y="146207"/>
                  </a:lnTo>
                  <a:lnTo>
                    <a:pt x="709149" y="139840"/>
                  </a:lnTo>
                  <a:lnTo>
                    <a:pt x="751769" y="138999"/>
                  </a:lnTo>
                  <a:lnTo>
                    <a:pt x="796065" y="134524"/>
                  </a:lnTo>
                  <a:lnTo>
                    <a:pt x="841104" y="132785"/>
                  </a:lnTo>
                  <a:lnTo>
                    <a:pt x="881791" y="130674"/>
                  </a:lnTo>
                  <a:lnTo>
                    <a:pt x="924613" y="122400"/>
                  </a:lnTo>
                  <a:lnTo>
                    <a:pt x="971679" y="116790"/>
                  </a:lnTo>
                  <a:lnTo>
                    <a:pt x="1015684" y="114126"/>
                  </a:lnTo>
                  <a:lnTo>
                    <a:pt x="1059079" y="113600"/>
                  </a:lnTo>
                  <a:lnTo>
                    <a:pt x="1094776" y="111628"/>
                  </a:lnTo>
                  <a:lnTo>
                    <a:pt x="1132870" y="108456"/>
                  </a:lnTo>
                  <a:lnTo>
                    <a:pt x="1172144" y="107517"/>
                  </a:lnTo>
                  <a:lnTo>
                    <a:pt x="1213885" y="107238"/>
                  </a:lnTo>
                  <a:lnTo>
                    <a:pt x="1250476" y="105274"/>
                  </a:lnTo>
                  <a:lnTo>
                    <a:pt x="1294024" y="101660"/>
                  </a:lnTo>
                  <a:lnTo>
                    <a:pt x="1339942" y="100241"/>
                  </a:lnTo>
                  <a:lnTo>
                    <a:pt x="1384134" y="95780"/>
                  </a:lnTo>
                  <a:lnTo>
                    <a:pt x="1423986" y="94690"/>
                  </a:lnTo>
                  <a:lnTo>
                    <a:pt x="1463561" y="94501"/>
                  </a:lnTo>
                  <a:lnTo>
                    <a:pt x="1507382" y="93731"/>
                  </a:lnTo>
                  <a:lnTo>
                    <a:pt x="1543696" y="90062"/>
                  </a:lnTo>
                  <a:lnTo>
                    <a:pt x="1582599" y="88661"/>
                  </a:lnTo>
                  <a:lnTo>
                    <a:pt x="1621782" y="86306"/>
                  </a:lnTo>
                  <a:lnTo>
                    <a:pt x="1659202" y="83079"/>
                  </a:lnTo>
                  <a:lnTo>
                    <a:pt x="1702608" y="81989"/>
                  </a:lnTo>
                  <a:lnTo>
                    <a:pt x="1744658" y="81774"/>
                  </a:lnTo>
                  <a:lnTo>
                    <a:pt x="1781186" y="79850"/>
                  </a:lnTo>
                  <a:lnTo>
                    <a:pt x="1828539" y="72885"/>
                  </a:lnTo>
                  <a:lnTo>
                    <a:pt x="1865567" y="64715"/>
                  </a:lnTo>
                  <a:lnTo>
                    <a:pt x="1909569" y="58188"/>
                  </a:lnTo>
                  <a:lnTo>
                    <a:pt x="1955813" y="53319"/>
                  </a:lnTo>
                  <a:lnTo>
                    <a:pt x="1999498" y="45386"/>
                  </a:lnTo>
                  <a:lnTo>
                    <a:pt x="2043191" y="37228"/>
                  </a:lnTo>
                  <a:lnTo>
                    <a:pt x="2088314" y="32789"/>
                  </a:lnTo>
                  <a:lnTo>
                    <a:pt x="2123948" y="28104"/>
                  </a:lnTo>
                  <a:lnTo>
                    <a:pt x="2162494" y="22247"/>
                  </a:lnTo>
                  <a:lnTo>
                    <a:pt x="2205968" y="13241"/>
                  </a:lnTo>
                  <a:lnTo>
                    <a:pt x="2251976" y="487"/>
                  </a:lnTo>
                  <a:lnTo>
                    <a:pt x="22537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2"/>
            <p:cNvSpPr/>
            <p:nvPr>
              <p:custDataLst>
                <p:tags r:id="rId173"/>
              </p:custDataLst>
            </p:nvPr>
          </p:nvSpPr>
          <p:spPr>
            <a:xfrm>
              <a:off x="2609948" y="2051052"/>
              <a:ext cx="5073436" cy="2184226"/>
            </a:xfrm>
            <a:custGeom>
              <a:avLst/>
              <a:gdLst/>
              <a:ahLst/>
              <a:cxnLst/>
              <a:rect l="0" t="0" r="0" b="0"/>
              <a:pathLst>
                <a:path w="5073436" h="2184226">
                  <a:moveTo>
                    <a:pt x="3292085" y="186016"/>
                  </a:moveTo>
                  <a:lnTo>
                    <a:pt x="3292085" y="186016"/>
                  </a:lnTo>
                  <a:lnTo>
                    <a:pt x="3295820" y="185151"/>
                  </a:lnTo>
                  <a:lnTo>
                    <a:pt x="3340090" y="170160"/>
                  </a:lnTo>
                  <a:lnTo>
                    <a:pt x="3383697" y="156976"/>
                  </a:lnTo>
                  <a:lnTo>
                    <a:pt x="3424910" y="141464"/>
                  </a:lnTo>
                  <a:lnTo>
                    <a:pt x="3464722" y="129011"/>
                  </a:lnTo>
                  <a:lnTo>
                    <a:pt x="3512282" y="117230"/>
                  </a:lnTo>
                  <a:lnTo>
                    <a:pt x="3553767" y="108109"/>
                  </a:lnTo>
                  <a:lnTo>
                    <a:pt x="3592718" y="99513"/>
                  </a:lnTo>
                  <a:lnTo>
                    <a:pt x="3636741" y="83876"/>
                  </a:lnTo>
                  <a:lnTo>
                    <a:pt x="3680448" y="74344"/>
                  </a:lnTo>
                  <a:lnTo>
                    <a:pt x="3726579" y="61404"/>
                  </a:lnTo>
                  <a:lnTo>
                    <a:pt x="3772948" y="46587"/>
                  </a:lnTo>
                  <a:lnTo>
                    <a:pt x="3815637" y="37822"/>
                  </a:lnTo>
                  <a:lnTo>
                    <a:pt x="3858504" y="23114"/>
                  </a:lnTo>
                  <a:lnTo>
                    <a:pt x="3903603" y="9341"/>
                  </a:lnTo>
                  <a:lnTo>
                    <a:pt x="3948326" y="294"/>
                  </a:lnTo>
                  <a:lnTo>
                    <a:pt x="3971625" y="0"/>
                  </a:lnTo>
                  <a:lnTo>
                    <a:pt x="3975383" y="1880"/>
                  </a:lnTo>
                  <a:lnTo>
                    <a:pt x="3977372" y="3370"/>
                  </a:lnTo>
                  <a:lnTo>
                    <a:pt x="3979582" y="6906"/>
                  </a:lnTo>
                  <a:lnTo>
                    <a:pt x="3981002" y="14925"/>
                  </a:lnTo>
                  <a:lnTo>
                    <a:pt x="3980640" y="47934"/>
                  </a:lnTo>
                  <a:lnTo>
                    <a:pt x="3974178" y="74126"/>
                  </a:lnTo>
                  <a:lnTo>
                    <a:pt x="3965066" y="94211"/>
                  </a:lnTo>
                  <a:lnTo>
                    <a:pt x="3948158" y="139126"/>
                  </a:lnTo>
                  <a:lnTo>
                    <a:pt x="3937963" y="155208"/>
                  </a:lnTo>
                  <a:lnTo>
                    <a:pt x="3918923" y="173284"/>
                  </a:lnTo>
                  <a:lnTo>
                    <a:pt x="3902014" y="202598"/>
                  </a:lnTo>
                  <a:lnTo>
                    <a:pt x="3866642" y="246405"/>
                  </a:lnTo>
                  <a:lnTo>
                    <a:pt x="3834171" y="289960"/>
                  </a:lnTo>
                  <a:lnTo>
                    <a:pt x="3804701" y="335444"/>
                  </a:lnTo>
                  <a:lnTo>
                    <a:pt x="3776381" y="378743"/>
                  </a:lnTo>
                  <a:lnTo>
                    <a:pt x="3748304" y="425099"/>
                  </a:lnTo>
                  <a:lnTo>
                    <a:pt x="3712713" y="470767"/>
                  </a:lnTo>
                  <a:lnTo>
                    <a:pt x="3670684" y="515706"/>
                  </a:lnTo>
                  <a:lnTo>
                    <a:pt x="3632114" y="562431"/>
                  </a:lnTo>
                  <a:lnTo>
                    <a:pt x="3609848" y="592958"/>
                  </a:lnTo>
                  <a:lnTo>
                    <a:pt x="3583459" y="626978"/>
                  </a:lnTo>
                  <a:lnTo>
                    <a:pt x="3569890" y="645251"/>
                  </a:lnTo>
                  <a:lnTo>
                    <a:pt x="3523210" y="679003"/>
                  </a:lnTo>
                  <a:lnTo>
                    <a:pt x="3476489" y="712960"/>
                  </a:lnTo>
                  <a:lnTo>
                    <a:pt x="3442416" y="738666"/>
                  </a:lnTo>
                  <a:lnTo>
                    <a:pt x="3399489" y="785756"/>
                  </a:lnTo>
                  <a:lnTo>
                    <a:pt x="3388714" y="801302"/>
                  </a:lnTo>
                  <a:lnTo>
                    <a:pt x="3342707" y="836446"/>
                  </a:lnTo>
                  <a:lnTo>
                    <a:pt x="3297751" y="874693"/>
                  </a:lnTo>
                  <a:lnTo>
                    <a:pt x="3253195" y="913194"/>
                  </a:lnTo>
                  <a:lnTo>
                    <a:pt x="3209651" y="944317"/>
                  </a:lnTo>
                  <a:lnTo>
                    <a:pt x="3165769" y="963988"/>
                  </a:lnTo>
                  <a:lnTo>
                    <a:pt x="3119380" y="991957"/>
                  </a:lnTo>
                  <a:lnTo>
                    <a:pt x="3073736" y="1026852"/>
                  </a:lnTo>
                  <a:lnTo>
                    <a:pt x="3030187" y="1058683"/>
                  </a:lnTo>
                  <a:lnTo>
                    <a:pt x="3005451" y="1078019"/>
                  </a:lnTo>
                  <a:lnTo>
                    <a:pt x="2964205" y="1116651"/>
                  </a:lnTo>
                  <a:lnTo>
                    <a:pt x="2928089" y="1161911"/>
                  </a:lnTo>
                  <a:lnTo>
                    <a:pt x="2927262" y="1177770"/>
                  </a:lnTo>
                  <a:lnTo>
                    <a:pt x="2928670" y="1179585"/>
                  </a:lnTo>
                  <a:lnTo>
                    <a:pt x="2938187" y="1186273"/>
                  </a:lnTo>
                  <a:lnTo>
                    <a:pt x="2978312" y="1187428"/>
                  </a:lnTo>
                  <a:lnTo>
                    <a:pt x="3018582" y="1187445"/>
                  </a:lnTo>
                  <a:lnTo>
                    <a:pt x="3065670" y="1187448"/>
                  </a:lnTo>
                  <a:lnTo>
                    <a:pt x="3106164" y="1191812"/>
                  </a:lnTo>
                  <a:lnTo>
                    <a:pt x="3147213" y="1195287"/>
                  </a:lnTo>
                  <a:lnTo>
                    <a:pt x="3193029" y="1199188"/>
                  </a:lnTo>
                  <a:lnTo>
                    <a:pt x="3231778" y="1203234"/>
                  </a:lnTo>
                  <a:lnTo>
                    <a:pt x="3274070" y="1210217"/>
                  </a:lnTo>
                  <a:lnTo>
                    <a:pt x="3319845" y="1214210"/>
                  </a:lnTo>
                  <a:lnTo>
                    <a:pt x="3366438" y="1221584"/>
                  </a:lnTo>
                  <a:lnTo>
                    <a:pt x="3403809" y="1227744"/>
                  </a:lnTo>
                  <a:lnTo>
                    <a:pt x="3451346" y="1233232"/>
                  </a:lnTo>
                  <a:lnTo>
                    <a:pt x="3498755" y="1242657"/>
                  </a:lnTo>
                  <a:lnTo>
                    <a:pt x="3546129" y="1256459"/>
                  </a:lnTo>
                  <a:lnTo>
                    <a:pt x="3592010" y="1266464"/>
                  </a:lnTo>
                  <a:lnTo>
                    <a:pt x="3639312" y="1277767"/>
                  </a:lnTo>
                  <a:lnTo>
                    <a:pt x="3684352" y="1287499"/>
                  </a:lnTo>
                  <a:lnTo>
                    <a:pt x="3731106" y="1299592"/>
                  </a:lnTo>
                  <a:lnTo>
                    <a:pt x="3768728" y="1306392"/>
                  </a:lnTo>
                  <a:lnTo>
                    <a:pt x="3815775" y="1314529"/>
                  </a:lnTo>
                  <a:lnTo>
                    <a:pt x="3856798" y="1320822"/>
                  </a:lnTo>
                  <a:lnTo>
                    <a:pt x="3893177" y="1329036"/>
                  </a:lnTo>
                  <a:lnTo>
                    <a:pt x="3933281" y="1337712"/>
                  </a:lnTo>
                  <a:lnTo>
                    <a:pt x="3975105" y="1345957"/>
                  </a:lnTo>
                  <a:lnTo>
                    <a:pt x="4014231" y="1350595"/>
                  </a:lnTo>
                  <a:lnTo>
                    <a:pt x="4051536" y="1355340"/>
                  </a:lnTo>
                  <a:lnTo>
                    <a:pt x="4088976" y="1358900"/>
                  </a:lnTo>
                  <a:lnTo>
                    <a:pt x="4134942" y="1363785"/>
                  </a:lnTo>
                  <a:lnTo>
                    <a:pt x="4178045" y="1364959"/>
                  </a:lnTo>
                  <a:lnTo>
                    <a:pt x="4221053" y="1370260"/>
                  </a:lnTo>
                  <a:lnTo>
                    <a:pt x="4267814" y="1376796"/>
                  </a:lnTo>
                  <a:lnTo>
                    <a:pt x="4305413" y="1380978"/>
                  </a:lnTo>
                  <a:lnTo>
                    <a:pt x="4343364" y="1383314"/>
                  </a:lnTo>
                  <a:lnTo>
                    <a:pt x="4381022" y="1388467"/>
                  </a:lnTo>
                  <a:lnTo>
                    <a:pt x="4427032" y="1390217"/>
                  </a:lnTo>
                  <a:lnTo>
                    <a:pt x="4466772" y="1390563"/>
                  </a:lnTo>
                  <a:lnTo>
                    <a:pt x="4507259" y="1394995"/>
                  </a:lnTo>
                  <a:lnTo>
                    <a:pt x="4551416" y="1396404"/>
                  </a:lnTo>
                  <a:lnTo>
                    <a:pt x="4597424" y="1396117"/>
                  </a:lnTo>
                  <a:lnTo>
                    <a:pt x="4633008" y="1392582"/>
                  </a:lnTo>
                  <a:lnTo>
                    <a:pt x="4675928" y="1391221"/>
                  </a:lnTo>
                  <a:lnTo>
                    <a:pt x="4721227" y="1388880"/>
                  </a:lnTo>
                  <a:lnTo>
                    <a:pt x="4764303" y="1385203"/>
                  </a:lnTo>
                  <a:lnTo>
                    <a:pt x="4809213" y="1384477"/>
                  </a:lnTo>
                  <a:lnTo>
                    <a:pt x="4845652" y="1383645"/>
                  </a:lnTo>
                  <a:lnTo>
                    <a:pt x="4892127" y="1379282"/>
                  </a:lnTo>
                  <a:lnTo>
                    <a:pt x="4935645" y="1378212"/>
                  </a:lnTo>
                  <a:lnTo>
                    <a:pt x="4975573" y="1378000"/>
                  </a:lnTo>
                  <a:lnTo>
                    <a:pt x="5020441" y="1377955"/>
                  </a:lnTo>
                  <a:lnTo>
                    <a:pt x="5053907" y="1377948"/>
                  </a:lnTo>
                  <a:lnTo>
                    <a:pt x="5059647" y="1379830"/>
                  </a:lnTo>
                  <a:lnTo>
                    <a:pt x="5064549" y="1382312"/>
                  </a:lnTo>
                  <a:lnTo>
                    <a:pt x="5069080" y="1383415"/>
                  </a:lnTo>
                  <a:lnTo>
                    <a:pt x="5070571" y="1384415"/>
                  </a:lnTo>
                  <a:lnTo>
                    <a:pt x="5071565" y="1385787"/>
                  </a:lnTo>
                  <a:lnTo>
                    <a:pt x="5072668" y="1389898"/>
                  </a:lnTo>
                  <a:lnTo>
                    <a:pt x="5073435" y="1404670"/>
                  </a:lnTo>
                  <a:lnTo>
                    <a:pt x="5066629" y="1422851"/>
                  </a:lnTo>
                  <a:lnTo>
                    <a:pt x="5048137" y="1468349"/>
                  </a:lnTo>
                  <a:lnTo>
                    <a:pt x="5043207" y="1479509"/>
                  </a:lnTo>
                  <a:lnTo>
                    <a:pt x="5008687" y="1522189"/>
                  </a:lnTo>
                  <a:lnTo>
                    <a:pt x="4973928" y="1565310"/>
                  </a:lnTo>
                  <a:lnTo>
                    <a:pt x="4937396" y="1608369"/>
                  </a:lnTo>
                  <a:lnTo>
                    <a:pt x="4899952" y="1652502"/>
                  </a:lnTo>
                  <a:lnTo>
                    <a:pt x="4853466" y="1699617"/>
                  </a:lnTo>
                  <a:lnTo>
                    <a:pt x="4808453" y="1742765"/>
                  </a:lnTo>
                  <a:lnTo>
                    <a:pt x="4762495" y="1779049"/>
                  </a:lnTo>
                  <a:lnTo>
                    <a:pt x="4720939" y="1810723"/>
                  </a:lnTo>
                  <a:lnTo>
                    <a:pt x="4674662" y="1832838"/>
                  </a:lnTo>
                  <a:lnTo>
                    <a:pt x="4628368" y="1849086"/>
                  </a:lnTo>
                  <a:lnTo>
                    <a:pt x="4584318" y="1863888"/>
                  </a:lnTo>
                  <a:lnTo>
                    <a:pt x="4549475" y="1875727"/>
                  </a:lnTo>
                  <a:lnTo>
                    <a:pt x="4505441" y="1887467"/>
                  </a:lnTo>
                  <a:lnTo>
                    <a:pt x="4462839" y="1896433"/>
                  </a:lnTo>
                  <a:lnTo>
                    <a:pt x="4428885" y="1903778"/>
                  </a:lnTo>
                  <a:lnTo>
                    <a:pt x="4384182" y="1912476"/>
                  </a:lnTo>
                  <a:lnTo>
                    <a:pt x="4343537" y="1921736"/>
                  </a:lnTo>
                  <a:lnTo>
                    <a:pt x="4304879" y="1928929"/>
                  </a:lnTo>
                  <a:lnTo>
                    <a:pt x="4264262" y="1938272"/>
                  </a:lnTo>
                  <a:lnTo>
                    <a:pt x="4218538" y="1944026"/>
                  </a:lnTo>
                  <a:lnTo>
                    <a:pt x="4175101" y="1949723"/>
                  </a:lnTo>
                  <a:lnTo>
                    <a:pt x="4134009" y="1953998"/>
                  </a:lnTo>
                  <a:lnTo>
                    <a:pt x="4098315" y="1957146"/>
                  </a:lnTo>
                  <a:lnTo>
                    <a:pt x="4054578" y="1960666"/>
                  </a:lnTo>
                  <a:lnTo>
                    <a:pt x="4011515" y="1963590"/>
                  </a:lnTo>
                  <a:lnTo>
                    <a:pt x="3968887" y="1967044"/>
                  </a:lnTo>
                  <a:lnTo>
                    <a:pt x="3934184" y="1968557"/>
                  </a:lnTo>
                  <a:lnTo>
                    <a:pt x="3897594" y="1971582"/>
                  </a:lnTo>
                  <a:lnTo>
                    <a:pt x="3854778" y="1973880"/>
                  </a:lnTo>
                  <a:lnTo>
                    <a:pt x="3823497" y="1976299"/>
                  </a:lnTo>
                  <a:lnTo>
                    <a:pt x="3787722" y="1979021"/>
                  </a:lnTo>
                  <a:lnTo>
                    <a:pt x="3748304" y="1980230"/>
                  </a:lnTo>
                  <a:lnTo>
                    <a:pt x="3703300" y="1984282"/>
                  </a:lnTo>
                  <a:lnTo>
                    <a:pt x="3671506" y="1986096"/>
                  </a:lnTo>
                  <a:lnTo>
                    <a:pt x="3636209" y="1987608"/>
                  </a:lnTo>
                  <a:lnTo>
                    <a:pt x="3599356" y="1990632"/>
                  </a:lnTo>
                  <a:lnTo>
                    <a:pt x="3559762" y="1992930"/>
                  </a:lnTo>
                  <a:lnTo>
                    <a:pt x="3516672" y="1996982"/>
                  </a:lnTo>
                  <a:lnTo>
                    <a:pt x="3482727" y="1998796"/>
                  </a:lnTo>
                  <a:lnTo>
                    <a:pt x="3437325" y="2001699"/>
                  </a:lnTo>
                  <a:lnTo>
                    <a:pt x="3396590" y="2005146"/>
                  </a:lnTo>
                  <a:lnTo>
                    <a:pt x="3353711" y="2008049"/>
                  </a:lnTo>
                  <a:lnTo>
                    <a:pt x="3313726" y="2011497"/>
                  </a:lnTo>
                  <a:lnTo>
                    <a:pt x="3280346" y="2012303"/>
                  </a:lnTo>
                  <a:lnTo>
                    <a:pt x="3246695" y="2012661"/>
                  </a:lnTo>
                  <a:lnTo>
                    <a:pt x="3212925" y="2014702"/>
                  </a:lnTo>
                  <a:lnTo>
                    <a:pt x="3169705" y="2017936"/>
                  </a:lnTo>
                  <a:lnTo>
                    <a:pt x="3131499" y="2018894"/>
                  </a:lnTo>
                  <a:lnTo>
                    <a:pt x="3086312" y="2021060"/>
                  </a:lnTo>
                  <a:lnTo>
                    <a:pt x="3047288" y="2024289"/>
                  </a:lnTo>
                  <a:lnTo>
                    <a:pt x="3012207" y="2027127"/>
                  </a:lnTo>
                  <a:lnTo>
                    <a:pt x="2970533" y="2030555"/>
                  </a:lnTo>
                  <a:lnTo>
                    <a:pt x="2932550" y="2033452"/>
                  </a:lnTo>
                  <a:lnTo>
                    <a:pt x="2895895" y="2038779"/>
                  </a:lnTo>
                  <a:lnTo>
                    <a:pt x="2854931" y="2042944"/>
                  </a:lnTo>
                  <a:lnTo>
                    <a:pt x="2814807" y="2046060"/>
                  </a:lnTo>
                  <a:lnTo>
                    <a:pt x="2782732" y="2050242"/>
                  </a:lnTo>
                  <a:lnTo>
                    <a:pt x="2747310" y="2056805"/>
                  </a:lnTo>
                  <a:lnTo>
                    <a:pt x="2705151" y="2061690"/>
                  </a:lnTo>
                  <a:lnTo>
                    <a:pt x="2674024" y="2064715"/>
                  </a:lnTo>
                  <a:lnTo>
                    <a:pt x="2638317" y="2069117"/>
                  </a:lnTo>
                  <a:lnTo>
                    <a:pt x="2598929" y="2075777"/>
                  </a:lnTo>
                  <a:lnTo>
                    <a:pt x="2559786" y="2081559"/>
                  </a:lnTo>
                  <a:lnTo>
                    <a:pt x="2521223" y="2086480"/>
                  </a:lnTo>
                  <a:lnTo>
                    <a:pt x="2482917" y="2091020"/>
                  </a:lnTo>
                  <a:lnTo>
                    <a:pt x="2439135" y="2094171"/>
                  </a:lnTo>
                  <a:lnTo>
                    <a:pt x="2393706" y="2098476"/>
                  </a:lnTo>
                  <a:lnTo>
                    <a:pt x="2357982" y="2104220"/>
                  </a:lnTo>
                  <a:lnTo>
                    <a:pt x="2312668" y="2107019"/>
                  </a:lnTo>
                  <a:lnTo>
                    <a:pt x="2275880" y="2111220"/>
                  </a:lnTo>
                  <a:lnTo>
                    <a:pt x="2236993" y="2113562"/>
                  </a:lnTo>
                  <a:lnTo>
                    <a:pt x="2190820" y="2114256"/>
                  </a:lnTo>
                  <a:lnTo>
                    <a:pt x="2146470" y="2114490"/>
                  </a:lnTo>
                  <a:lnTo>
                    <a:pt x="2102929" y="2115236"/>
                  </a:lnTo>
                  <a:lnTo>
                    <a:pt x="2056396" y="2118907"/>
                  </a:lnTo>
                  <a:lnTo>
                    <a:pt x="2016503" y="2121013"/>
                  </a:lnTo>
                  <a:lnTo>
                    <a:pt x="1983431" y="2124007"/>
                  </a:lnTo>
                  <a:lnTo>
                    <a:pt x="1942594" y="2126287"/>
                  </a:lnTo>
                  <a:lnTo>
                    <a:pt x="1911776" y="2128703"/>
                  </a:lnTo>
                  <a:lnTo>
                    <a:pt x="1876207" y="2131423"/>
                  </a:lnTo>
                  <a:lnTo>
                    <a:pt x="1836880" y="2132631"/>
                  </a:lnTo>
                  <a:lnTo>
                    <a:pt x="1795883" y="2135049"/>
                  </a:lnTo>
                  <a:lnTo>
                    <a:pt x="1758377" y="2138476"/>
                  </a:lnTo>
                  <a:lnTo>
                    <a:pt x="1717162" y="2143667"/>
                  </a:lnTo>
                  <a:lnTo>
                    <a:pt x="1681527" y="2145129"/>
                  </a:lnTo>
                  <a:lnTo>
                    <a:pt x="1642170" y="2147660"/>
                  </a:lnTo>
                  <a:lnTo>
                    <a:pt x="1605394" y="2150431"/>
                  </a:lnTo>
                  <a:lnTo>
                    <a:pt x="1564589" y="2152696"/>
                  </a:lnTo>
                  <a:lnTo>
                    <a:pt x="1529050" y="2155727"/>
                  </a:lnTo>
                  <a:lnTo>
                    <a:pt x="1491618" y="2159426"/>
                  </a:lnTo>
                  <a:lnTo>
                    <a:pt x="1456636" y="2162716"/>
                  </a:lnTo>
                  <a:lnTo>
                    <a:pt x="1414287" y="2165273"/>
                  </a:lnTo>
                  <a:lnTo>
                    <a:pt x="1380640" y="2168372"/>
                  </a:lnTo>
                  <a:lnTo>
                    <a:pt x="1339480" y="2170712"/>
                  </a:lnTo>
                  <a:lnTo>
                    <a:pt x="1308587" y="2173141"/>
                  </a:lnTo>
                  <a:lnTo>
                    <a:pt x="1273689" y="2175868"/>
                  </a:lnTo>
                  <a:lnTo>
                    <a:pt x="1237013" y="2177079"/>
                  </a:lnTo>
                  <a:lnTo>
                    <a:pt x="1197520" y="2177761"/>
                  </a:lnTo>
                  <a:lnTo>
                    <a:pt x="1151089" y="2177963"/>
                  </a:lnTo>
                  <a:lnTo>
                    <a:pt x="1113614" y="2178010"/>
                  </a:lnTo>
                  <a:lnTo>
                    <a:pt x="1074147" y="2178737"/>
                  </a:lnTo>
                  <a:lnTo>
                    <a:pt x="1035438" y="2181412"/>
                  </a:lnTo>
                  <a:lnTo>
                    <a:pt x="991430" y="2183513"/>
                  </a:lnTo>
                  <a:lnTo>
                    <a:pt x="959870" y="2184005"/>
                  </a:lnTo>
                  <a:lnTo>
                    <a:pt x="923971" y="2183518"/>
                  </a:lnTo>
                  <a:lnTo>
                    <a:pt x="884498" y="2180949"/>
                  </a:lnTo>
                  <a:lnTo>
                    <a:pt x="839462" y="2178908"/>
                  </a:lnTo>
                  <a:lnTo>
                    <a:pt x="807662" y="2178430"/>
                  </a:lnTo>
                  <a:lnTo>
                    <a:pt x="761585" y="2178161"/>
                  </a:lnTo>
                  <a:lnTo>
                    <a:pt x="719945" y="2179963"/>
                  </a:lnTo>
                  <a:lnTo>
                    <a:pt x="688221" y="2182427"/>
                  </a:lnTo>
                  <a:lnTo>
                    <a:pt x="641449" y="2183814"/>
                  </a:lnTo>
                  <a:lnTo>
                    <a:pt x="605641" y="2184225"/>
                  </a:lnTo>
                  <a:lnTo>
                    <a:pt x="560537" y="2183641"/>
                  </a:lnTo>
                  <a:lnTo>
                    <a:pt x="514247" y="2180018"/>
                  </a:lnTo>
                  <a:lnTo>
                    <a:pt x="479286" y="2178632"/>
                  </a:lnTo>
                  <a:lnTo>
                    <a:pt x="438589" y="2177515"/>
                  </a:lnTo>
                  <a:lnTo>
                    <a:pt x="398073" y="2173735"/>
                  </a:lnTo>
                  <a:lnTo>
                    <a:pt x="356464" y="2170219"/>
                  </a:lnTo>
                  <a:lnTo>
                    <a:pt x="315005" y="2166310"/>
                  </a:lnTo>
                  <a:lnTo>
                    <a:pt x="271224" y="2160468"/>
                  </a:lnTo>
                  <a:lnTo>
                    <a:pt x="232929" y="2154573"/>
                  </a:lnTo>
                  <a:lnTo>
                    <a:pt x="189283" y="2148358"/>
                  </a:lnTo>
                  <a:lnTo>
                    <a:pt x="142177" y="2138055"/>
                  </a:lnTo>
                  <a:lnTo>
                    <a:pt x="99424" y="2126012"/>
                  </a:lnTo>
                  <a:lnTo>
                    <a:pt x="57057" y="2107756"/>
                  </a:lnTo>
                  <a:lnTo>
                    <a:pt x="24858" y="2090632"/>
                  </a:lnTo>
                  <a:lnTo>
                    <a:pt x="12392" y="2076417"/>
                  </a:lnTo>
                  <a:lnTo>
                    <a:pt x="2427" y="2054814"/>
                  </a:lnTo>
                  <a:lnTo>
                    <a:pt x="0" y="2018025"/>
                  </a:lnTo>
                  <a:lnTo>
                    <a:pt x="3302" y="2003242"/>
                  </a:lnTo>
                  <a:lnTo>
                    <a:pt x="8749" y="1989924"/>
                  </a:lnTo>
                  <a:lnTo>
                    <a:pt x="46021" y="1947969"/>
                  </a:lnTo>
                  <a:lnTo>
                    <a:pt x="87625" y="1911218"/>
                  </a:lnTo>
                  <a:lnTo>
                    <a:pt x="134969" y="1877000"/>
                  </a:lnTo>
                  <a:lnTo>
                    <a:pt x="176529" y="1848944"/>
                  </a:lnTo>
                  <a:lnTo>
                    <a:pt x="215073" y="1821756"/>
                  </a:lnTo>
                  <a:lnTo>
                    <a:pt x="258205" y="1797349"/>
                  </a:lnTo>
                  <a:lnTo>
                    <a:pt x="305547" y="1770851"/>
                  </a:lnTo>
                  <a:lnTo>
                    <a:pt x="349002" y="1744157"/>
                  </a:lnTo>
                  <a:lnTo>
                    <a:pt x="389940" y="1720435"/>
                  </a:lnTo>
                  <a:lnTo>
                    <a:pt x="428470" y="1698737"/>
                  </a:lnTo>
                  <a:lnTo>
                    <a:pt x="468850" y="1680863"/>
                  </a:lnTo>
                  <a:lnTo>
                    <a:pt x="511679" y="1659495"/>
                  </a:lnTo>
                  <a:lnTo>
                    <a:pt x="550015" y="1642537"/>
                  </a:lnTo>
                  <a:lnTo>
                    <a:pt x="594543" y="1624736"/>
                  </a:lnTo>
                  <a:lnTo>
                    <a:pt x="637044" y="1606156"/>
                  </a:lnTo>
                  <a:lnTo>
                    <a:pt x="681630" y="1586140"/>
                  </a:lnTo>
                  <a:lnTo>
                    <a:pt x="725644" y="1566858"/>
                  </a:lnTo>
                  <a:lnTo>
                    <a:pt x="771421" y="1547237"/>
                  </a:lnTo>
                  <a:lnTo>
                    <a:pt x="810244" y="1527935"/>
                  </a:lnTo>
                  <a:lnTo>
                    <a:pt x="849271" y="1506353"/>
                  </a:lnTo>
                  <a:lnTo>
                    <a:pt x="893639" y="1483966"/>
                  </a:lnTo>
                  <a:lnTo>
                    <a:pt x="937538" y="1462639"/>
                  </a:lnTo>
                  <a:lnTo>
                    <a:pt x="980983" y="1437216"/>
                  </a:lnTo>
                  <a:lnTo>
                    <a:pt x="1003857" y="1423940"/>
                  </a:lnTo>
                  <a:lnTo>
                    <a:pt x="1047744" y="1381598"/>
                  </a:lnTo>
                  <a:lnTo>
                    <a:pt x="1060458" y="1365859"/>
                  </a:lnTo>
                  <a:lnTo>
                    <a:pt x="1090442" y="1321109"/>
                  </a:lnTo>
                  <a:lnTo>
                    <a:pt x="1100241" y="1300555"/>
                  </a:lnTo>
                  <a:lnTo>
                    <a:pt x="1104201" y="1276748"/>
                  </a:lnTo>
                  <a:lnTo>
                    <a:pt x="1104767" y="1241270"/>
                  </a:lnTo>
                  <a:lnTo>
                    <a:pt x="1101023" y="1232301"/>
                  </a:lnTo>
                  <a:lnTo>
                    <a:pt x="1071863" y="1192943"/>
                  </a:lnTo>
                  <a:lnTo>
                    <a:pt x="1024343" y="1160202"/>
                  </a:lnTo>
                  <a:lnTo>
                    <a:pt x="976808" y="1134800"/>
                  </a:lnTo>
                  <a:lnTo>
                    <a:pt x="933103" y="1113370"/>
                  </a:lnTo>
                  <a:lnTo>
                    <a:pt x="923599" y="1109133"/>
                  </a:lnTo>
                  <a:lnTo>
                    <a:pt x="916552" y="1103017"/>
                  </a:lnTo>
                  <a:lnTo>
                    <a:pt x="910363" y="1096301"/>
                  </a:lnTo>
                  <a:lnTo>
                    <a:pt x="890779" y="1083993"/>
                  </a:lnTo>
                  <a:lnTo>
                    <a:pt x="846856" y="1072403"/>
                  </a:lnTo>
                  <a:lnTo>
                    <a:pt x="799621" y="1045619"/>
                  </a:lnTo>
                  <a:lnTo>
                    <a:pt x="764591" y="1028821"/>
                  </a:lnTo>
                  <a:lnTo>
                    <a:pt x="720980" y="1008421"/>
                  </a:lnTo>
                  <a:lnTo>
                    <a:pt x="677918" y="990633"/>
                  </a:lnTo>
                  <a:lnTo>
                    <a:pt x="663640" y="984258"/>
                  </a:lnTo>
                  <a:lnTo>
                    <a:pt x="637843" y="969667"/>
                  </a:lnTo>
                  <a:lnTo>
                    <a:pt x="634746" y="966061"/>
                  </a:lnTo>
                  <a:lnTo>
                    <a:pt x="627542" y="962054"/>
                  </a:lnTo>
                  <a:lnTo>
                    <a:pt x="620342" y="959567"/>
                  </a:lnTo>
                  <a:lnTo>
                    <a:pt x="608089" y="950340"/>
                  </a:lnTo>
                  <a:lnTo>
                    <a:pt x="601113" y="944483"/>
                  </a:lnTo>
                  <a:lnTo>
                    <a:pt x="582047" y="935846"/>
                  </a:lnTo>
                  <a:lnTo>
                    <a:pt x="534670" y="920824"/>
                  </a:lnTo>
                  <a:lnTo>
                    <a:pt x="488994" y="911073"/>
                  </a:lnTo>
                  <a:lnTo>
                    <a:pt x="446982" y="892088"/>
                  </a:lnTo>
                  <a:lnTo>
                    <a:pt x="393602" y="857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33"/>
          <p:cNvSpPr/>
          <p:nvPr>
            <p:custDataLst>
              <p:tags r:id="rId2"/>
            </p:custDataLst>
          </p:nvPr>
        </p:nvSpPr>
        <p:spPr>
          <a:xfrm>
            <a:off x="5251798" y="2235200"/>
            <a:ext cx="729903" cy="234951"/>
          </a:xfrm>
          <a:custGeom>
            <a:avLst/>
            <a:gdLst/>
            <a:ahLst/>
            <a:cxnLst/>
            <a:rect l="0" t="0" r="0" b="0"/>
            <a:pathLst>
              <a:path w="729903" h="234951">
                <a:moveTo>
                  <a:pt x="25052" y="234950"/>
                </a:moveTo>
                <a:lnTo>
                  <a:pt x="25052" y="234950"/>
                </a:lnTo>
                <a:lnTo>
                  <a:pt x="21681" y="234950"/>
                </a:lnTo>
                <a:lnTo>
                  <a:pt x="18144" y="233069"/>
                </a:lnTo>
                <a:lnTo>
                  <a:pt x="13496" y="229483"/>
                </a:lnTo>
                <a:lnTo>
                  <a:pt x="7509" y="228069"/>
                </a:lnTo>
                <a:lnTo>
                  <a:pt x="826" y="223155"/>
                </a:lnTo>
                <a:lnTo>
                  <a:pt x="174" y="220771"/>
                </a:lnTo>
                <a:lnTo>
                  <a:pt x="0" y="219147"/>
                </a:lnTo>
                <a:lnTo>
                  <a:pt x="590" y="218065"/>
                </a:lnTo>
                <a:lnTo>
                  <a:pt x="1688" y="217343"/>
                </a:lnTo>
                <a:lnTo>
                  <a:pt x="45741" y="198910"/>
                </a:lnTo>
                <a:lnTo>
                  <a:pt x="91419" y="184147"/>
                </a:lnTo>
                <a:lnTo>
                  <a:pt x="136459" y="171450"/>
                </a:lnTo>
                <a:lnTo>
                  <a:pt x="181728" y="156869"/>
                </a:lnTo>
                <a:lnTo>
                  <a:pt x="226249" y="143237"/>
                </a:lnTo>
                <a:lnTo>
                  <a:pt x="273850" y="125429"/>
                </a:lnTo>
                <a:lnTo>
                  <a:pt x="312234" y="106332"/>
                </a:lnTo>
                <a:lnTo>
                  <a:pt x="354908" y="93885"/>
                </a:lnTo>
                <a:lnTo>
                  <a:pt x="398690" y="78268"/>
                </a:lnTo>
                <a:lnTo>
                  <a:pt x="429788" y="66835"/>
                </a:lnTo>
                <a:lnTo>
                  <a:pt x="443413" y="63571"/>
                </a:lnTo>
                <a:lnTo>
                  <a:pt x="490915" y="47037"/>
                </a:lnTo>
                <a:lnTo>
                  <a:pt x="537767" y="38272"/>
                </a:lnTo>
                <a:lnTo>
                  <a:pt x="582765" y="32194"/>
                </a:lnTo>
                <a:lnTo>
                  <a:pt x="600511" y="31103"/>
                </a:lnTo>
                <a:lnTo>
                  <a:pt x="637890" y="20491"/>
                </a:lnTo>
                <a:lnTo>
                  <a:pt x="652780" y="17595"/>
                </a:lnTo>
                <a:lnTo>
                  <a:pt x="688965" y="5920"/>
                </a:lnTo>
                <a:lnTo>
                  <a:pt x="695480" y="2631"/>
                </a:lnTo>
                <a:lnTo>
                  <a:pt x="723414" y="46"/>
                </a:lnTo>
                <a:lnTo>
                  <a:pt x="72990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29"/>
          <p:cNvGrpSpPr/>
          <p:nvPr/>
        </p:nvGrpSpPr>
        <p:grpSpPr>
          <a:xfrm>
            <a:off x="7810972" y="1799742"/>
            <a:ext cx="508954" cy="442655"/>
            <a:chOff x="7810972" y="1799742"/>
            <a:chExt cx="508954" cy="442655"/>
          </a:xfrm>
        </p:grpSpPr>
        <p:sp>
          <p:nvSpPr>
            <p:cNvPr id="40" name="SMARTInkShape-34"/>
            <p:cNvSpPr/>
            <p:nvPr>
              <p:custDataLst>
                <p:tags r:id="rId168"/>
              </p:custDataLst>
            </p:nvPr>
          </p:nvSpPr>
          <p:spPr>
            <a:xfrm>
              <a:off x="8001577" y="1943100"/>
              <a:ext cx="79786" cy="91286"/>
            </a:xfrm>
            <a:custGeom>
              <a:avLst/>
              <a:gdLst/>
              <a:ahLst/>
              <a:cxnLst/>
              <a:rect l="0" t="0" r="0" b="0"/>
              <a:pathLst>
                <a:path w="79786" h="91286">
                  <a:moveTo>
                    <a:pt x="50223" y="38100"/>
                  </a:moveTo>
                  <a:lnTo>
                    <a:pt x="50223" y="38100"/>
                  </a:lnTo>
                  <a:lnTo>
                    <a:pt x="55292" y="32325"/>
                  </a:lnTo>
                  <a:lnTo>
                    <a:pt x="60349" y="22905"/>
                  </a:lnTo>
                  <a:lnTo>
                    <a:pt x="61779" y="17706"/>
                  </a:lnTo>
                  <a:lnTo>
                    <a:pt x="61454" y="15332"/>
                  </a:lnTo>
                  <a:lnTo>
                    <a:pt x="59213" y="10812"/>
                  </a:lnTo>
                  <a:lnTo>
                    <a:pt x="56922" y="9325"/>
                  </a:lnTo>
                  <a:lnTo>
                    <a:pt x="50613" y="7672"/>
                  </a:lnTo>
                  <a:lnTo>
                    <a:pt x="41224" y="10701"/>
                  </a:lnTo>
                  <a:lnTo>
                    <a:pt x="24038" y="22221"/>
                  </a:lnTo>
                  <a:lnTo>
                    <a:pt x="9303" y="37158"/>
                  </a:lnTo>
                  <a:lnTo>
                    <a:pt x="3814" y="46854"/>
                  </a:lnTo>
                  <a:lnTo>
                    <a:pt x="0" y="73146"/>
                  </a:lnTo>
                  <a:lnTo>
                    <a:pt x="1220" y="76986"/>
                  </a:lnTo>
                  <a:lnTo>
                    <a:pt x="6337" y="83134"/>
                  </a:lnTo>
                  <a:lnTo>
                    <a:pt x="23893" y="90562"/>
                  </a:lnTo>
                  <a:lnTo>
                    <a:pt x="35228" y="91285"/>
                  </a:lnTo>
                  <a:lnTo>
                    <a:pt x="40227" y="90490"/>
                  </a:lnTo>
                  <a:lnTo>
                    <a:pt x="60745" y="79258"/>
                  </a:lnTo>
                  <a:lnTo>
                    <a:pt x="70892" y="66505"/>
                  </a:lnTo>
                  <a:lnTo>
                    <a:pt x="77048" y="52136"/>
                  </a:lnTo>
                  <a:lnTo>
                    <a:pt x="79785" y="38694"/>
                  </a:lnTo>
                  <a:lnTo>
                    <a:pt x="77237" y="25664"/>
                  </a:lnTo>
                  <a:lnTo>
                    <a:pt x="74582" y="19226"/>
                  </a:lnTo>
                  <a:lnTo>
                    <a:pt x="65989" y="10191"/>
                  </a:lnTo>
                  <a:lnTo>
                    <a:pt x="43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"/>
            <p:cNvSpPr/>
            <p:nvPr>
              <p:custDataLst>
                <p:tags r:id="rId169"/>
              </p:custDataLst>
            </p:nvPr>
          </p:nvSpPr>
          <p:spPr>
            <a:xfrm>
              <a:off x="8121990" y="1941528"/>
              <a:ext cx="75861" cy="96823"/>
            </a:xfrm>
            <a:custGeom>
              <a:avLst/>
              <a:gdLst/>
              <a:ahLst/>
              <a:cxnLst/>
              <a:rect l="0" t="0" r="0" b="0"/>
              <a:pathLst>
                <a:path w="75861" h="96823">
                  <a:moveTo>
                    <a:pt x="18710" y="14272"/>
                  </a:moveTo>
                  <a:lnTo>
                    <a:pt x="18710" y="14272"/>
                  </a:lnTo>
                  <a:lnTo>
                    <a:pt x="18710" y="5433"/>
                  </a:lnTo>
                  <a:lnTo>
                    <a:pt x="18004" y="4852"/>
                  </a:lnTo>
                  <a:lnTo>
                    <a:pt x="16828" y="5170"/>
                  </a:lnTo>
                  <a:lnTo>
                    <a:pt x="15339" y="6087"/>
                  </a:lnTo>
                  <a:lnTo>
                    <a:pt x="13683" y="12751"/>
                  </a:lnTo>
                  <a:lnTo>
                    <a:pt x="9011" y="59950"/>
                  </a:lnTo>
                  <a:lnTo>
                    <a:pt x="806" y="81349"/>
                  </a:lnTo>
                  <a:lnTo>
                    <a:pt x="424" y="80863"/>
                  </a:lnTo>
                  <a:lnTo>
                    <a:pt x="0" y="76559"/>
                  </a:lnTo>
                  <a:lnTo>
                    <a:pt x="3131" y="66202"/>
                  </a:lnTo>
                  <a:lnTo>
                    <a:pt x="28901" y="30767"/>
                  </a:lnTo>
                  <a:lnTo>
                    <a:pt x="65593" y="1740"/>
                  </a:lnTo>
                  <a:lnTo>
                    <a:pt x="69015" y="273"/>
                  </a:lnTo>
                  <a:lnTo>
                    <a:pt x="71297" y="0"/>
                  </a:lnTo>
                  <a:lnTo>
                    <a:pt x="72818" y="524"/>
                  </a:lnTo>
                  <a:lnTo>
                    <a:pt x="73831" y="2284"/>
                  </a:lnTo>
                  <a:lnTo>
                    <a:pt x="75459" y="19012"/>
                  </a:lnTo>
                  <a:lnTo>
                    <a:pt x="73859" y="39195"/>
                  </a:lnTo>
                  <a:lnTo>
                    <a:pt x="75860" y="96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6"/>
            <p:cNvSpPr/>
            <p:nvPr>
              <p:custDataLst>
                <p:tags r:id="rId170"/>
              </p:custDataLst>
            </p:nvPr>
          </p:nvSpPr>
          <p:spPr>
            <a:xfrm>
              <a:off x="8149827" y="1970989"/>
              <a:ext cx="170099" cy="271408"/>
            </a:xfrm>
            <a:custGeom>
              <a:avLst/>
              <a:gdLst/>
              <a:ahLst/>
              <a:cxnLst/>
              <a:rect l="0" t="0" r="0" b="0"/>
              <a:pathLst>
                <a:path w="170099" h="271408">
                  <a:moveTo>
                    <a:pt x="130573" y="48311"/>
                  </a:moveTo>
                  <a:lnTo>
                    <a:pt x="130573" y="48311"/>
                  </a:lnTo>
                  <a:lnTo>
                    <a:pt x="140699" y="26649"/>
                  </a:lnTo>
                  <a:lnTo>
                    <a:pt x="142129" y="18457"/>
                  </a:lnTo>
                  <a:lnTo>
                    <a:pt x="140883" y="10113"/>
                  </a:lnTo>
                  <a:lnTo>
                    <a:pt x="139563" y="5912"/>
                  </a:lnTo>
                  <a:lnTo>
                    <a:pt x="136566" y="3112"/>
                  </a:lnTo>
                  <a:lnTo>
                    <a:pt x="127592" y="0"/>
                  </a:lnTo>
                  <a:lnTo>
                    <a:pt x="118429" y="499"/>
                  </a:lnTo>
                  <a:lnTo>
                    <a:pt x="114010" y="1620"/>
                  </a:lnTo>
                  <a:lnTo>
                    <a:pt x="97678" y="13310"/>
                  </a:lnTo>
                  <a:lnTo>
                    <a:pt x="91258" y="22407"/>
                  </a:lnTo>
                  <a:lnTo>
                    <a:pt x="89547" y="26808"/>
                  </a:lnTo>
                  <a:lnTo>
                    <a:pt x="89526" y="35461"/>
                  </a:lnTo>
                  <a:lnTo>
                    <a:pt x="90508" y="39745"/>
                  </a:lnTo>
                  <a:lnTo>
                    <a:pt x="93985" y="43306"/>
                  </a:lnTo>
                  <a:lnTo>
                    <a:pt x="105374" y="49144"/>
                  </a:lnTo>
                  <a:lnTo>
                    <a:pt x="114199" y="50328"/>
                  </a:lnTo>
                  <a:lnTo>
                    <a:pt x="128779" y="45145"/>
                  </a:lnTo>
                  <a:lnTo>
                    <a:pt x="169754" y="24460"/>
                  </a:lnTo>
                  <a:lnTo>
                    <a:pt x="170098" y="23943"/>
                  </a:lnTo>
                  <a:lnTo>
                    <a:pt x="169623" y="23599"/>
                  </a:lnTo>
                  <a:lnTo>
                    <a:pt x="169307" y="24075"/>
                  </a:lnTo>
                  <a:lnTo>
                    <a:pt x="154895" y="67196"/>
                  </a:lnTo>
                  <a:lnTo>
                    <a:pt x="138825" y="114757"/>
                  </a:lnTo>
                  <a:lnTo>
                    <a:pt x="118406" y="160371"/>
                  </a:lnTo>
                  <a:lnTo>
                    <a:pt x="96942" y="200947"/>
                  </a:lnTo>
                  <a:lnTo>
                    <a:pt x="71851" y="243032"/>
                  </a:lnTo>
                  <a:lnTo>
                    <a:pt x="60730" y="254798"/>
                  </a:lnTo>
                  <a:lnTo>
                    <a:pt x="37719" y="269713"/>
                  </a:lnTo>
                  <a:lnTo>
                    <a:pt x="32688" y="271407"/>
                  </a:lnTo>
                  <a:lnTo>
                    <a:pt x="21451" y="271407"/>
                  </a:lnTo>
                  <a:lnTo>
                    <a:pt x="16198" y="268303"/>
                  </a:lnTo>
                  <a:lnTo>
                    <a:pt x="6596" y="257328"/>
                  </a:lnTo>
                  <a:lnTo>
                    <a:pt x="1389" y="244924"/>
                  </a:lnTo>
                  <a:lnTo>
                    <a:pt x="0" y="238653"/>
                  </a:lnTo>
                  <a:lnTo>
                    <a:pt x="8159" y="209601"/>
                  </a:lnTo>
                  <a:lnTo>
                    <a:pt x="23981" y="180924"/>
                  </a:lnTo>
                  <a:lnTo>
                    <a:pt x="60723" y="149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7"/>
            <p:cNvSpPr/>
            <p:nvPr>
              <p:custDataLst>
                <p:tags r:id="rId171"/>
              </p:custDataLst>
            </p:nvPr>
          </p:nvSpPr>
          <p:spPr>
            <a:xfrm>
              <a:off x="7810972" y="1799742"/>
              <a:ext cx="164629" cy="286711"/>
            </a:xfrm>
            <a:custGeom>
              <a:avLst/>
              <a:gdLst/>
              <a:ahLst/>
              <a:cxnLst/>
              <a:rect l="0" t="0" r="0" b="0"/>
              <a:pathLst>
                <a:path w="164629" h="286711">
                  <a:moveTo>
                    <a:pt x="69378" y="3658"/>
                  </a:moveTo>
                  <a:lnTo>
                    <a:pt x="69378" y="3658"/>
                  </a:lnTo>
                  <a:lnTo>
                    <a:pt x="74845" y="3658"/>
                  </a:lnTo>
                  <a:lnTo>
                    <a:pt x="78837" y="287"/>
                  </a:lnTo>
                  <a:lnTo>
                    <a:pt x="79917" y="0"/>
                  </a:lnTo>
                  <a:lnTo>
                    <a:pt x="80637" y="513"/>
                  </a:lnTo>
                  <a:lnTo>
                    <a:pt x="85165" y="9779"/>
                  </a:lnTo>
                  <a:lnTo>
                    <a:pt x="84090" y="27892"/>
                  </a:lnTo>
                  <a:lnTo>
                    <a:pt x="72336" y="65778"/>
                  </a:lnTo>
                  <a:lnTo>
                    <a:pt x="60534" y="103830"/>
                  </a:lnTo>
                  <a:lnTo>
                    <a:pt x="45784" y="150889"/>
                  </a:lnTo>
                  <a:lnTo>
                    <a:pt x="35868" y="190628"/>
                  </a:lnTo>
                  <a:lnTo>
                    <a:pt x="18067" y="232351"/>
                  </a:lnTo>
                  <a:lnTo>
                    <a:pt x="3118" y="268828"/>
                  </a:lnTo>
                  <a:lnTo>
                    <a:pt x="0" y="286419"/>
                  </a:lnTo>
                  <a:lnTo>
                    <a:pt x="1960" y="286710"/>
                  </a:lnTo>
                  <a:lnTo>
                    <a:pt x="26084" y="280307"/>
                  </a:lnTo>
                  <a:lnTo>
                    <a:pt x="71907" y="260222"/>
                  </a:lnTo>
                  <a:lnTo>
                    <a:pt x="115702" y="248118"/>
                  </a:lnTo>
                  <a:lnTo>
                    <a:pt x="164628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30"/>
          <p:cNvGrpSpPr/>
          <p:nvPr/>
        </p:nvGrpSpPr>
        <p:grpSpPr>
          <a:xfrm>
            <a:off x="8607513" y="1816100"/>
            <a:ext cx="587243" cy="276373"/>
            <a:chOff x="8607513" y="1816100"/>
            <a:chExt cx="587243" cy="276373"/>
          </a:xfrm>
        </p:grpSpPr>
        <p:sp>
          <p:nvSpPr>
            <p:cNvPr id="45" name="SMARTInkShape-38"/>
            <p:cNvSpPr/>
            <p:nvPr>
              <p:custDataLst>
                <p:tags r:id="rId162"/>
              </p:custDataLst>
            </p:nvPr>
          </p:nvSpPr>
          <p:spPr>
            <a:xfrm>
              <a:off x="8607513" y="1816100"/>
              <a:ext cx="15788" cy="254001"/>
            </a:xfrm>
            <a:custGeom>
              <a:avLst/>
              <a:gdLst/>
              <a:ahLst/>
              <a:cxnLst/>
              <a:rect l="0" t="0" r="0" b="0"/>
              <a:pathLst>
                <a:path w="15788" h="254001">
                  <a:moveTo>
                    <a:pt x="15787" y="0"/>
                  </a:moveTo>
                  <a:lnTo>
                    <a:pt x="15787" y="0"/>
                  </a:lnTo>
                  <a:lnTo>
                    <a:pt x="15786" y="39966"/>
                  </a:lnTo>
                  <a:lnTo>
                    <a:pt x="15082" y="80514"/>
                  </a:lnTo>
                  <a:lnTo>
                    <a:pt x="11423" y="119028"/>
                  </a:lnTo>
                  <a:lnTo>
                    <a:pt x="9319" y="154820"/>
                  </a:lnTo>
                  <a:lnTo>
                    <a:pt x="5247" y="194666"/>
                  </a:lnTo>
                  <a:lnTo>
                    <a:pt x="0" y="241204"/>
                  </a:lnTo>
                  <a:lnTo>
                    <a:pt x="308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9"/>
            <p:cNvSpPr/>
            <p:nvPr>
              <p:custDataLst>
                <p:tags r:id="rId163"/>
              </p:custDataLst>
            </p:nvPr>
          </p:nvSpPr>
          <p:spPr>
            <a:xfrm>
              <a:off x="8648700" y="1957022"/>
              <a:ext cx="95251" cy="127593"/>
            </a:xfrm>
            <a:custGeom>
              <a:avLst/>
              <a:gdLst/>
              <a:ahLst/>
              <a:cxnLst/>
              <a:rect l="0" t="0" r="0" b="0"/>
              <a:pathLst>
                <a:path w="95251" h="127593">
                  <a:moveTo>
                    <a:pt x="95250" y="17828"/>
                  </a:moveTo>
                  <a:lnTo>
                    <a:pt x="95250" y="17828"/>
                  </a:lnTo>
                  <a:lnTo>
                    <a:pt x="89475" y="12758"/>
                  </a:lnTo>
                  <a:lnTo>
                    <a:pt x="71485" y="2901"/>
                  </a:lnTo>
                  <a:lnTo>
                    <a:pt x="52382" y="0"/>
                  </a:lnTo>
                  <a:lnTo>
                    <a:pt x="35589" y="2511"/>
                  </a:lnTo>
                  <a:lnTo>
                    <a:pt x="21677" y="11094"/>
                  </a:lnTo>
                  <a:lnTo>
                    <a:pt x="16690" y="16717"/>
                  </a:lnTo>
                  <a:lnTo>
                    <a:pt x="15360" y="19204"/>
                  </a:lnTo>
                  <a:lnTo>
                    <a:pt x="15884" y="22273"/>
                  </a:lnTo>
                  <a:lnTo>
                    <a:pt x="20229" y="29446"/>
                  </a:lnTo>
                  <a:lnTo>
                    <a:pt x="55740" y="64442"/>
                  </a:lnTo>
                  <a:lnTo>
                    <a:pt x="60051" y="74058"/>
                  </a:lnTo>
                  <a:lnTo>
                    <a:pt x="61201" y="78598"/>
                  </a:lnTo>
                  <a:lnTo>
                    <a:pt x="59448" y="95100"/>
                  </a:lnTo>
                  <a:lnTo>
                    <a:pt x="50646" y="105323"/>
                  </a:lnTo>
                  <a:lnTo>
                    <a:pt x="23393" y="122640"/>
                  </a:lnTo>
                  <a:lnTo>
                    <a:pt x="11809" y="127441"/>
                  </a:lnTo>
                  <a:lnTo>
                    <a:pt x="7872" y="127592"/>
                  </a:lnTo>
                  <a:lnTo>
                    <a:pt x="0" y="119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0"/>
            <p:cNvSpPr/>
            <p:nvPr>
              <p:custDataLst>
                <p:tags r:id="rId164"/>
              </p:custDataLst>
            </p:nvPr>
          </p:nvSpPr>
          <p:spPr>
            <a:xfrm>
              <a:off x="8849704" y="2001811"/>
              <a:ext cx="78397" cy="68290"/>
            </a:xfrm>
            <a:custGeom>
              <a:avLst/>
              <a:gdLst/>
              <a:ahLst/>
              <a:cxnLst/>
              <a:rect l="0" t="0" r="0" b="0"/>
              <a:pathLst>
                <a:path w="78397" h="68290">
                  <a:moveTo>
                    <a:pt x="65696" y="30189"/>
                  </a:moveTo>
                  <a:lnTo>
                    <a:pt x="65696" y="30189"/>
                  </a:lnTo>
                  <a:lnTo>
                    <a:pt x="64990" y="9232"/>
                  </a:lnTo>
                  <a:lnTo>
                    <a:pt x="62325" y="3706"/>
                  </a:lnTo>
                  <a:lnTo>
                    <a:pt x="59921" y="1951"/>
                  </a:lnTo>
                  <a:lnTo>
                    <a:pt x="53487" y="0"/>
                  </a:lnTo>
                  <a:lnTo>
                    <a:pt x="45923" y="1014"/>
                  </a:lnTo>
                  <a:lnTo>
                    <a:pt x="17362" y="10067"/>
                  </a:lnTo>
                  <a:lnTo>
                    <a:pt x="9406" y="16777"/>
                  </a:lnTo>
                  <a:lnTo>
                    <a:pt x="960" y="31859"/>
                  </a:lnTo>
                  <a:lnTo>
                    <a:pt x="0" y="41750"/>
                  </a:lnTo>
                  <a:lnTo>
                    <a:pt x="1925" y="50144"/>
                  </a:lnTo>
                  <a:lnTo>
                    <a:pt x="5133" y="56226"/>
                  </a:lnTo>
                  <a:lnTo>
                    <a:pt x="7682" y="58131"/>
                  </a:lnTo>
                  <a:lnTo>
                    <a:pt x="14277" y="60246"/>
                  </a:lnTo>
                  <a:lnTo>
                    <a:pt x="23794" y="55542"/>
                  </a:lnTo>
                  <a:lnTo>
                    <a:pt x="68343" y="15502"/>
                  </a:lnTo>
                  <a:lnTo>
                    <a:pt x="69577" y="15459"/>
                  </a:lnTo>
                  <a:lnTo>
                    <a:pt x="70400" y="16136"/>
                  </a:lnTo>
                  <a:lnTo>
                    <a:pt x="69433" y="20650"/>
                  </a:lnTo>
                  <a:lnTo>
                    <a:pt x="67356" y="28066"/>
                  </a:lnTo>
                  <a:lnTo>
                    <a:pt x="66894" y="44141"/>
                  </a:lnTo>
                  <a:lnTo>
                    <a:pt x="71228" y="64691"/>
                  </a:lnTo>
                  <a:lnTo>
                    <a:pt x="72206" y="65890"/>
                  </a:lnTo>
                  <a:lnTo>
                    <a:pt x="78396" y="68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1"/>
            <p:cNvSpPr/>
            <p:nvPr>
              <p:custDataLst>
                <p:tags r:id="rId165"/>
              </p:custDataLst>
            </p:nvPr>
          </p:nvSpPr>
          <p:spPr>
            <a:xfrm>
              <a:off x="8807450" y="1822450"/>
              <a:ext cx="57151" cy="266701"/>
            </a:xfrm>
            <a:custGeom>
              <a:avLst/>
              <a:gdLst/>
              <a:ahLst/>
              <a:cxnLst/>
              <a:rect l="0" t="0" r="0" b="0"/>
              <a:pathLst>
                <a:path w="57151" h="26670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0243" y="7526"/>
                  </a:lnTo>
                  <a:lnTo>
                    <a:pt x="40143" y="45441"/>
                  </a:lnTo>
                  <a:lnTo>
                    <a:pt x="33844" y="82530"/>
                  </a:lnTo>
                  <a:lnTo>
                    <a:pt x="26805" y="120644"/>
                  </a:lnTo>
                  <a:lnTo>
                    <a:pt x="15904" y="165804"/>
                  </a:lnTo>
                  <a:lnTo>
                    <a:pt x="4394" y="21330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2"/>
            <p:cNvSpPr/>
            <p:nvPr>
              <p:custDataLst>
                <p:tags r:id="rId166"/>
              </p:custDataLst>
            </p:nvPr>
          </p:nvSpPr>
          <p:spPr>
            <a:xfrm>
              <a:off x="9034288" y="1875922"/>
              <a:ext cx="160468" cy="207754"/>
            </a:xfrm>
            <a:custGeom>
              <a:avLst/>
              <a:gdLst/>
              <a:ahLst/>
              <a:cxnLst/>
              <a:rect l="0" t="0" r="0" b="0"/>
              <a:pathLst>
                <a:path w="160468" h="207754">
                  <a:moveTo>
                    <a:pt x="27162" y="187828"/>
                  </a:moveTo>
                  <a:lnTo>
                    <a:pt x="27162" y="187828"/>
                  </a:lnTo>
                  <a:lnTo>
                    <a:pt x="38006" y="181347"/>
                  </a:lnTo>
                  <a:lnTo>
                    <a:pt x="69436" y="149906"/>
                  </a:lnTo>
                  <a:lnTo>
                    <a:pt x="75436" y="138962"/>
                  </a:lnTo>
                  <a:lnTo>
                    <a:pt x="76278" y="136201"/>
                  </a:lnTo>
                  <a:lnTo>
                    <a:pt x="74723" y="133654"/>
                  </a:lnTo>
                  <a:lnTo>
                    <a:pt x="67350" y="128943"/>
                  </a:lnTo>
                  <a:lnTo>
                    <a:pt x="57018" y="128261"/>
                  </a:lnTo>
                  <a:lnTo>
                    <a:pt x="51299" y="129066"/>
                  </a:lnTo>
                  <a:lnTo>
                    <a:pt x="29767" y="140313"/>
                  </a:lnTo>
                  <a:lnTo>
                    <a:pt x="12254" y="157051"/>
                  </a:lnTo>
                  <a:lnTo>
                    <a:pt x="1500" y="178787"/>
                  </a:lnTo>
                  <a:lnTo>
                    <a:pt x="0" y="191101"/>
                  </a:lnTo>
                  <a:lnTo>
                    <a:pt x="587" y="196360"/>
                  </a:lnTo>
                  <a:lnTo>
                    <a:pt x="3095" y="200571"/>
                  </a:lnTo>
                  <a:lnTo>
                    <a:pt x="11527" y="207132"/>
                  </a:lnTo>
                  <a:lnTo>
                    <a:pt x="17443" y="207753"/>
                  </a:lnTo>
                  <a:lnTo>
                    <a:pt x="31545" y="204680"/>
                  </a:lnTo>
                  <a:lnTo>
                    <a:pt x="45337" y="194848"/>
                  </a:lnTo>
                  <a:lnTo>
                    <a:pt x="87280" y="150966"/>
                  </a:lnTo>
                  <a:lnTo>
                    <a:pt x="111454" y="113719"/>
                  </a:lnTo>
                  <a:lnTo>
                    <a:pt x="132659" y="71014"/>
                  </a:lnTo>
                  <a:lnTo>
                    <a:pt x="151554" y="34683"/>
                  </a:lnTo>
                  <a:lnTo>
                    <a:pt x="159352" y="13225"/>
                  </a:lnTo>
                  <a:lnTo>
                    <a:pt x="160467" y="1336"/>
                  </a:lnTo>
                  <a:lnTo>
                    <a:pt x="159776" y="0"/>
                  </a:lnTo>
                  <a:lnTo>
                    <a:pt x="158611" y="1226"/>
                  </a:lnTo>
                  <a:lnTo>
                    <a:pt x="130685" y="43793"/>
                  </a:lnTo>
                  <a:lnTo>
                    <a:pt x="115579" y="87880"/>
                  </a:lnTo>
                  <a:lnTo>
                    <a:pt x="101696" y="127960"/>
                  </a:lnTo>
                  <a:lnTo>
                    <a:pt x="83386" y="174195"/>
                  </a:lnTo>
                  <a:lnTo>
                    <a:pt x="77962" y="187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"/>
            <p:cNvSpPr/>
            <p:nvPr>
              <p:custDataLst>
                <p:tags r:id="rId167"/>
              </p:custDataLst>
            </p:nvPr>
          </p:nvSpPr>
          <p:spPr>
            <a:xfrm>
              <a:off x="8928723" y="2015829"/>
              <a:ext cx="86346" cy="76644"/>
            </a:xfrm>
            <a:custGeom>
              <a:avLst/>
              <a:gdLst/>
              <a:ahLst/>
              <a:cxnLst/>
              <a:rect l="0" t="0" r="0" b="0"/>
              <a:pathLst>
                <a:path w="86346" h="76644">
                  <a:moveTo>
                    <a:pt x="24777" y="3471"/>
                  </a:moveTo>
                  <a:lnTo>
                    <a:pt x="24777" y="3471"/>
                  </a:lnTo>
                  <a:lnTo>
                    <a:pt x="24777" y="100"/>
                  </a:lnTo>
                  <a:lnTo>
                    <a:pt x="22896" y="29875"/>
                  </a:lnTo>
                  <a:lnTo>
                    <a:pt x="15939" y="51098"/>
                  </a:lnTo>
                  <a:lnTo>
                    <a:pt x="1481" y="76187"/>
                  </a:lnTo>
                  <a:lnTo>
                    <a:pt x="779" y="76643"/>
                  </a:lnTo>
                  <a:lnTo>
                    <a:pt x="312" y="76241"/>
                  </a:lnTo>
                  <a:lnTo>
                    <a:pt x="0" y="75268"/>
                  </a:lnTo>
                  <a:lnTo>
                    <a:pt x="17108" y="41510"/>
                  </a:lnTo>
                  <a:lnTo>
                    <a:pt x="52715" y="6836"/>
                  </a:lnTo>
                  <a:lnTo>
                    <a:pt x="64005" y="1439"/>
                  </a:lnTo>
                  <a:lnTo>
                    <a:pt x="69979" y="0"/>
                  </a:lnTo>
                  <a:lnTo>
                    <a:pt x="74667" y="451"/>
                  </a:lnTo>
                  <a:lnTo>
                    <a:pt x="78499" y="2164"/>
                  </a:lnTo>
                  <a:lnTo>
                    <a:pt x="81758" y="4716"/>
                  </a:lnTo>
                  <a:lnTo>
                    <a:pt x="85380" y="11315"/>
                  </a:lnTo>
                  <a:lnTo>
                    <a:pt x="86345" y="15050"/>
                  </a:lnTo>
                  <a:lnTo>
                    <a:pt x="85578" y="18951"/>
                  </a:lnTo>
                  <a:lnTo>
                    <a:pt x="69227" y="60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31"/>
          <p:cNvGrpSpPr/>
          <p:nvPr/>
        </p:nvGrpSpPr>
        <p:grpSpPr>
          <a:xfrm>
            <a:off x="5208407" y="2514939"/>
            <a:ext cx="359820" cy="156518"/>
            <a:chOff x="5208407" y="2514939"/>
            <a:chExt cx="359820" cy="156518"/>
          </a:xfrm>
        </p:grpSpPr>
        <p:sp>
          <p:nvSpPr>
            <p:cNvPr id="52" name="SMARTInkShape-44"/>
            <p:cNvSpPr/>
            <p:nvPr>
              <p:custDataLst>
                <p:tags r:id="rId158"/>
              </p:custDataLst>
            </p:nvPr>
          </p:nvSpPr>
          <p:spPr>
            <a:xfrm>
              <a:off x="5487544" y="2514984"/>
              <a:ext cx="80683" cy="156473"/>
            </a:xfrm>
            <a:custGeom>
              <a:avLst/>
              <a:gdLst/>
              <a:ahLst/>
              <a:cxnLst/>
              <a:rect l="0" t="0" r="0" b="0"/>
              <a:pathLst>
                <a:path w="80683" h="156473">
                  <a:moveTo>
                    <a:pt x="11556" y="44066"/>
                  </a:moveTo>
                  <a:lnTo>
                    <a:pt x="11556" y="44066"/>
                  </a:lnTo>
                  <a:lnTo>
                    <a:pt x="8185" y="40695"/>
                  </a:lnTo>
                  <a:lnTo>
                    <a:pt x="1430" y="24507"/>
                  </a:lnTo>
                  <a:lnTo>
                    <a:pt x="0" y="18204"/>
                  </a:lnTo>
                  <a:lnTo>
                    <a:pt x="1030" y="15536"/>
                  </a:lnTo>
                  <a:lnTo>
                    <a:pt x="13262" y="3995"/>
                  </a:lnTo>
                  <a:lnTo>
                    <a:pt x="21486" y="1562"/>
                  </a:lnTo>
                  <a:lnTo>
                    <a:pt x="37271" y="0"/>
                  </a:lnTo>
                  <a:lnTo>
                    <a:pt x="48260" y="3101"/>
                  </a:lnTo>
                  <a:lnTo>
                    <a:pt x="57082" y="8488"/>
                  </a:lnTo>
                  <a:lnTo>
                    <a:pt x="58134" y="11881"/>
                  </a:lnTo>
                  <a:lnTo>
                    <a:pt x="57422" y="21295"/>
                  </a:lnTo>
                  <a:lnTo>
                    <a:pt x="54754" y="28771"/>
                  </a:lnTo>
                  <a:lnTo>
                    <a:pt x="45078" y="48864"/>
                  </a:lnTo>
                  <a:lnTo>
                    <a:pt x="43409" y="56303"/>
                  </a:lnTo>
                  <a:lnTo>
                    <a:pt x="53466" y="66108"/>
                  </a:lnTo>
                  <a:lnTo>
                    <a:pt x="73162" y="81140"/>
                  </a:lnTo>
                  <a:lnTo>
                    <a:pt x="77742" y="90883"/>
                  </a:lnTo>
                  <a:lnTo>
                    <a:pt x="80682" y="111012"/>
                  </a:lnTo>
                  <a:lnTo>
                    <a:pt x="77821" y="124266"/>
                  </a:lnTo>
                  <a:lnTo>
                    <a:pt x="62391" y="140501"/>
                  </a:lnTo>
                  <a:lnTo>
                    <a:pt x="46688" y="151975"/>
                  </a:lnTo>
                  <a:lnTo>
                    <a:pt x="29726" y="156472"/>
                  </a:lnTo>
                  <a:lnTo>
                    <a:pt x="24375" y="155693"/>
                  </a:lnTo>
                  <a:lnTo>
                    <a:pt x="5206" y="145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5"/>
            <p:cNvSpPr/>
            <p:nvPr>
              <p:custDataLst>
                <p:tags r:id="rId159"/>
              </p:custDataLst>
            </p:nvPr>
          </p:nvSpPr>
          <p:spPr>
            <a:xfrm>
              <a:off x="5494044" y="2527300"/>
              <a:ext cx="5057" cy="120651"/>
            </a:xfrm>
            <a:custGeom>
              <a:avLst/>
              <a:gdLst/>
              <a:ahLst/>
              <a:cxnLst/>
              <a:rect l="0" t="0" r="0" b="0"/>
              <a:pathLst>
                <a:path w="5057" h="12065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7312"/>
                  </a:lnTo>
                  <a:lnTo>
                    <a:pt x="4251" y="57174"/>
                  </a:lnTo>
                  <a:lnTo>
                    <a:pt x="505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6"/>
            <p:cNvSpPr/>
            <p:nvPr>
              <p:custDataLst>
                <p:tags r:id="rId160"/>
              </p:custDataLst>
            </p:nvPr>
          </p:nvSpPr>
          <p:spPr>
            <a:xfrm>
              <a:off x="5360937" y="2514939"/>
              <a:ext cx="76879" cy="139161"/>
            </a:xfrm>
            <a:custGeom>
              <a:avLst/>
              <a:gdLst/>
              <a:ahLst/>
              <a:cxnLst/>
              <a:rect l="0" t="0" r="0" b="0"/>
              <a:pathLst>
                <a:path w="76879" h="139161">
                  <a:moveTo>
                    <a:pt x="49263" y="12361"/>
                  </a:moveTo>
                  <a:lnTo>
                    <a:pt x="49263" y="12361"/>
                  </a:lnTo>
                  <a:lnTo>
                    <a:pt x="49263" y="3523"/>
                  </a:lnTo>
                  <a:lnTo>
                    <a:pt x="48557" y="2235"/>
                  </a:lnTo>
                  <a:lnTo>
                    <a:pt x="47382" y="1377"/>
                  </a:lnTo>
                  <a:lnTo>
                    <a:pt x="44194" y="424"/>
                  </a:lnTo>
                  <a:lnTo>
                    <a:pt x="40424" y="0"/>
                  </a:lnTo>
                  <a:lnTo>
                    <a:pt x="30965" y="3132"/>
                  </a:lnTo>
                  <a:lnTo>
                    <a:pt x="22596" y="8529"/>
                  </a:lnTo>
                  <a:lnTo>
                    <a:pt x="3653" y="35168"/>
                  </a:lnTo>
                  <a:lnTo>
                    <a:pt x="0" y="48203"/>
                  </a:lnTo>
                  <a:lnTo>
                    <a:pt x="899" y="52484"/>
                  </a:lnTo>
                  <a:lnTo>
                    <a:pt x="5660" y="61003"/>
                  </a:lnTo>
                  <a:lnTo>
                    <a:pt x="24579" y="77264"/>
                  </a:lnTo>
                  <a:lnTo>
                    <a:pt x="39676" y="85605"/>
                  </a:lnTo>
                  <a:lnTo>
                    <a:pt x="67355" y="96917"/>
                  </a:lnTo>
                  <a:lnTo>
                    <a:pt x="73296" y="104975"/>
                  </a:lnTo>
                  <a:lnTo>
                    <a:pt x="75869" y="110087"/>
                  </a:lnTo>
                  <a:lnTo>
                    <a:pt x="76878" y="114201"/>
                  </a:lnTo>
                  <a:lnTo>
                    <a:pt x="76845" y="117649"/>
                  </a:lnTo>
                  <a:lnTo>
                    <a:pt x="76118" y="120653"/>
                  </a:lnTo>
                  <a:lnTo>
                    <a:pt x="68353" y="131623"/>
                  </a:lnTo>
                  <a:lnTo>
                    <a:pt x="59158" y="135921"/>
                  </a:lnTo>
                  <a:lnTo>
                    <a:pt x="29558" y="139160"/>
                  </a:lnTo>
                  <a:lnTo>
                    <a:pt x="27660" y="138521"/>
                  </a:lnTo>
                  <a:lnTo>
                    <a:pt x="23863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7"/>
            <p:cNvSpPr/>
            <p:nvPr>
              <p:custDataLst>
                <p:tags r:id="rId161"/>
              </p:custDataLst>
            </p:nvPr>
          </p:nvSpPr>
          <p:spPr>
            <a:xfrm>
              <a:off x="5208407" y="2527585"/>
              <a:ext cx="83447" cy="110467"/>
            </a:xfrm>
            <a:custGeom>
              <a:avLst/>
              <a:gdLst/>
              <a:ahLst/>
              <a:cxnLst/>
              <a:rect l="0" t="0" r="0" b="0"/>
              <a:pathLst>
                <a:path w="83447" h="110467">
                  <a:moveTo>
                    <a:pt x="43043" y="12415"/>
                  </a:moveTo>
                  <a:lnTo>
                    <a:pt x="43043" y="12415"/>
                  </a:lnTo>
                  <a:lnTo>
                    <a:pt x="43043" y="675"/>
                  </a:lnTo>
                  <a:lnTo>
                    <a:pt x="42338" y="355"/>
                  </a:lnTo>
                  <a:lnTo>
                    <a:pt x="39672" y="0"/>
                  </a:lnTo>
                  <a:lnTo>
                    <a:pt x="37974" y="1316"/>
                  </a:lnTo>
                  <a:lnTo>
                    <a:pt x="26415" y="13567"/>
                  </a:lnTo>
                  <a:lnTo>
                    <a:pt x="13892" y="25456"/>
                  </a:lnTo>
                  <a:lnTo>
                    <a:pt x="5713" y="39797"/>
                  </a:lnTo>
                  <a:lnTo>
                    <a:pt x="703" y="57452"/>
                  </a:lnTo>
                  <a:lnTo>
                    <a:pt x="0" y="63606"/>
                  </a:lnTo>
                  <a:lnTo>
                    <a:pt x="2981" y="76089"/>
                  </a:lnTo>
                  <a:lnTo>
                    <a:pt x="9716" y="88692"/>
                  </a:lnTo>
                  <a:lnTo>
                    <a:pt x="24701" y="105571"/>
                  </a:lnTo>
                  <a:lnTo>
                    <a:pt x="33950" y="110262"/>
                  </a:lnTo>
                  <a:lnTo>
                    <a:pt x="42765" y="110466"/>
                  </a:lnTo>
                  <a:lnTo>
                    <a:pt x="52092" y="107499"/>
                  </a:lnTo>
                  <a:lnTo>
                    <a:pt x="67831" y="97894"/>
                  </a:lnTo>
                  <a:lnTo>
                    <a:pt x="74756" y="90152"/>
                  </a:lnTo>
                  <a:lnTo>
                    <a:pt x="82622" y="71118"/>
                  </a:lnTo>
                  <a:lnTo>
                    <a:pt x="83446" y="57555"/>
                  </a:lnTo>
                  <a:lnTo>
                    <a:pt x="74438" y="15681"/>
                  </a:lnTo>
                  <a:lnTo>
                    <a:pt x="72440" y="10359"/>
                  </a:lnTo>
                  <a:lnTo>
                    <a:pt x="68991" y="7517"/>
                  </a:lnTo>
                  <a:lnTo>
                    <a:pt x="64575" y="6327"/>
                  </a:lnTo>
                  <a:lnTo>
                    <a:pt x="59514" y="6240"/>
                  </a:lnTo>
                  <a:lnTo>
                    <a:pt x="30343" y="25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32"/>
          <p:cNvGrpSpPr/>
          <p:nvPr/>
        </p:nvGrpSpPr>
        <p:grpSpPr>
          <a:xfrm>
            <a:off x="3903201" y="2946400"/>
            <a:ext cx="491000" cy="177801"/>
            <a:chOff x="3903201" y="2946400"/>
            <a:chExt cx="491000" cy="177801"/>
          </a:xfrm>
        </p:grpSpPr>
        <p:sp>
          <p:nvSpPr>
            <p:cNvPr id="57" name="SMARTInkShape-48"/>
            <p:cNvSpPr/>
            <p:nvPr>
              <p:custDataLst>
                <p:tags r:id="rId155"/>
              </p:custDataLst>
            </p:nvPr>
          </p:nvSpPr>
          <p:spPr>
            <a:xfrm>
              <a:off x="3903201" y="2984601"/>
              <a:ext cx="69292" cy="87073"/>
            </a:xfrm>
            <a:custGeom>
              <a:avLst/>
              <a:gdLst/>
              <a:ahLst/>
              <a:cxnLst/>
              <a:rect l="0" t="0" r="0" b="0"/>
              <a:pathLst>
                <a:path w="69292" h="87073">
                  <a:moveTo>
                    <a:pt x="46499" y="12599"/>
                  </a:moveTo>
                  <a:lnTo>
                    <a:pt x="46499" y="12599"/>
                  </a:lnTo>
                  <a:lnTo>
                    <a:pt x="46499" y="1044"/>
                  </a:lnTo>
                  <a:lnTo>
                    <a:pt x="45793" y="662"/>
                  </a:lnTo>
                  <a:lnTo>
                    <a:pt x="34289" y="0"/>
                  </a:lnTo>
                  <a:lnTo>
                    <a:pt x="26726" y="5588"/>
                  </a:lnTo>
                  <a:lnTo>
                    <a:pt x="3867" y="33473"/>
                  </a:lnTo>
                  <a:lnTo>
                    <a:pt x="1144" y="39214"/>
                  </a:lnTo>
                  <a:lnTo>
                    <a:pt x="0" y="51239"/>
                  </a:lnTo>
                  <a:lnTo>
                    <a:pt x="1644" y="72835"/>
                  </a:lnTo>
                  <a:lnTo>
                    <a:pt x="3896" y="76745"/>
                  </a:lnTo>
                  <a:lnTo>
                    <a:pt x="12042" y="82971"/>
                  </a:lnTo>
                  <a:lnTo>
                    <a:pt x="28529" y="87072"/>
                  </a:lnTo>
                  <a:lnTo>
                    <a:pt x="40629" y="84269"/>
                  </a:lnTo>
                  <a:lnTo>
                    <a:pt x="52356" y="77613"/>
                  </a:lnTo>
                  <a:lnTo>
                    <a:pt x="62272" y="67600"/>
                  </a:lnTo>
                  <a:lnTo>
                    <a:pt x="67621" y="56094"/>
                  </a:lnTo>
                  <a:lnTo>
                    <a:pt x="69291" y="44630"/>
                  </a:lnTo>
                  <a:lnTo>
                    <a:pt x="67683" y="34832"/>
                  </a:lnTo>
                  <a:lnTo>
                    <a:pt x="59439" y="21381"/>
                  </a:lnTo>
                  <a:lnTo>
                    <a:pt x="48059" y="11830"/>
                  </a:lnTo>
                  <a:lnTo>
                    <a:pt x="44717" y="10675"/>
                  </a:lnTo>
                  <a:lnTo>
                    <a:pt x="41783" y="10611"/>
                  </a:lnTo>
                  <a:lnTo>
                    <a:pt x="33799" y="12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9"/>
            <p:cNvSpPr/>
            <p:nvPr>
              <p:custDataLst>
                <p:tags r:id="rId156"/>
              </p:custDataLst>
            </p:nvPr>
          </p:nvSpPr>
          <p:spPr>
            <a:xfrm>
              <a:off x="4066237" y="2955651"/>
              <a:ext cx="101739" cy="168550"/>
            </a:xfrm>
            <a:custGeom>
              <a:avLst/>
              <a:gdLst/>
              <a:ahLst/>
              <a:cxnLst/>
              <a:rect l="0" t="0" r="0" b="0"/>
              <a:pathLst>
                <a:path w="101739" h="168550">
                  <a:moveTo>
                    <a:pt x="54913" y="16149"/>
                  </a:moveTo>
                  <a:lnTo>
                    <a:pt x="54913" y="16149"/>
                  </a:lnTo>
                  <a:lnTo>
                    <a:pt x="54913" y="12778"/>
                  </a:lnTo>
                  <a:lnTo>
                    <a:pt x="54207" y="11785"/>
                  </a:lnTo>
                  <a:lnTo>
                    <a:pt x="53031" y="11123"/>
                  </a:lnTo>
                  <a:lnTo>
                    <a:pt x="46075" y="10060"/>
                  </a:lnTo>
                  <a:lnTo>
                    <a:pt x="36615" y="13248"/>
                  </a:lnTo>
                  <a:lnTo>
                    <a:pt x="24875" y="22031"/>
                  </a:lnTo>
                  <a:lnTo>
                    <a:pt x="5311" y="58136"/>
                  </a:lnTo>
                  <a:lnTo>
                    <a:pt x="0" y="78919"/>
                  </a:lnTo>
                  <a:lnTo>
                    <a:pt x="3274" y="108563"/>
                  </a:lnTo>
                  <a:lnTo>
                    <a:pt x="6797" y="119782"/>
                  </a:lnTo>
                  <a:lnTo>
                    <a:pt x="12597" y="127589"/>
                  </a:lnTo>
                  <a:lnTo>
                    <a:pt x="16118" y="130659"/>
                  </a:lnTo>
                  <a:lnTo>
                    <a:pt x="25676" y="134070"/>
                  </a:lnTo>
                  <a:lnTo>
                    <a:pt x="31188" y="134980"/>
                  </a:lnTo>
                  <a:lnTo>
                    <a:pt x="42958" y="132228"/>
                  </a:lnTo>
                  <a:lnTo>
                    <a:pt x="55244" y="125595"/>
                  </a:lnTo>
                  <a:lnTo>
                    <a:pt x="83335" y="101431"/>
                  </a:lnTo>
                  <a:lnTo>
                    <a:pt x="93516" y="84927"/>
                  </a:lnTo>
                  <a:lnTo>
                    <a:pt x="101001" y="63260"/>
                  </a:lnTo>
                  <a:lnTo>
                    <a:pt x="101738" y="49081"/>
                  </a:lnTo>
                  <a:lnTo>
                    <a:pt x="98265" y="17010"/>
                  </a:lnTo>
                  <a:lnTo>
                    <a:pt x="92760" y="6889"/>
                  </a:lnTo>
                  <a:lnTo>
                    <a:pt x="89316" y="3626"/>
                  </a:lnTo>
                  <a:lnTo>
                    <a:pt x="81727" y="0"/>
                  </a:lnTo>
                  <a:lnTo>
                    <a:pt x="71770" y="270"/>
                  </a:lnTo>
                  <a:lnTo>
                    <a:pt x="60994" y="3447"/>
                  </a:lnTo>
                  <a:lnTo>
                    <a:pt x="51501" y="9563"/>
                  </a:lnTo>
                  <a:lnTo>
                    <a:pt x="38223" y="24311"/>
                  </a:lnTo>
                  <a:lnTo>
                    <a:pt x="33384" y="36004"/>
                  </a:lnTo>
                  <a:lnTo>
                    <a:pt x="31939" y="48257"/>
                  </a:lnTo>
                  <a:lnTo>
                    <a:pt x="35207" y="76325"/>
                  </a:lnTo>
                  <a:lnTo>
                    <a:pt x="41216" y="85462"/>
                  </a:lnTo>
                  <a:lnTo>
                    <a:pt x="64381" y="109470"/>
                  </a:lnTo>
                  <a:lnTo>
                    <a:pt x="80537" y="119485"/>
                  </a:lnTo>
                  <a:lnTo>
                    <a:pt x="91589" y="129474"/>
                  </a:lnTo>
                  <a:lnTo>
                    <a:pt x="93475" y="132621"/>
                  </a:lnTo>
                  <a:lnTo>
                    <a:pt x="94027" y="135424"/>
                  </a:lnTo>
                  <a:lnTo>
                    <a:pt x="92758" y="141127"/>
                  </a:lnTo>
                  <a:lnTo>
                    <a:pt x="80313" y="168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0"/>
            <p:cNvSpPr/>
            <p:nvPr>
              <p:custDataLst>
                <p:tags r:id="rId157"/>
              </p:custDataLst>
            </p:nvPr>
          </p:nvSpPr>
          <p:spPr>
            <a:xfrm>
              <a:off x="4235528" y="2946400"/>
              <a:ext cx="158673" cy="166817"/>
            </a:xfrm>
            <a:custGeom>
              <a:avLst/>
              <a:gdLst/>
              <a:ahLst/>
              <a:cxnLst/>
              <a:rect l="0" t="0" r="0" b="0"/>
              <a:pathLst>
                <a:path w="158673" h="166817">
                  <a:moveTo>
                    <a:pt x="12622" y="57150"/>
                  </a:moveTo>
                  <a:lnTo>
                    <a:pt x="12622" y="57150"/>
                  </a:lnTo>
                  <a:lnTo>
                    <a:pt x="12622" y="53492"/>
                  </a:lnTo>
                  <a:lnTo>
                    <a:pt x="11916" y="63216"/>
                  </a:lnTo>
                  <a:lnTo>
                    <a:pt x="6860" y="96488"/>
                  </a:lnTo>
                  <a:lnTo>
                    <a:pt x="6324" y="142817"/>
                  </a:lnTo>
                  <a:lnTo>
                    <a:pt x="6279" y="165258"/>
                  </a:lnTo>
                  <a:lnTo>
                    <a:pt x="5571" y="166617"/>
                  </a:lnTo>
                  <a:lnTo>
                    <a:pt x="4393" y="166816"/>
                  </a:lnTo>
                  <a:lnTo>
                    <a:pt x="2903" y="166245"/>
                  </a:lnTo>
                  <a:lnTo>
                    <a:pt x="1247" y="159964"/>
                  </a:lnTo>
                  <a:lnTo>
                    <a:pt x="0" y="116978"/>
                  </a:lnTo>
                  <a:lnTo>
                    <a:pt x="6840" y="70969"/>
                  </a:lnTo>
                  <a:lnTo>
                    <a:pt x="14851" y="42947"/>
                  </a:lnTo>
                  <a:lnTo>
                    <a:pt x="20903" y="34845"/>
                  </a:lnTo>
                  <a:lnTo>
                    <a:pt x="24493" y="31696"/>
                  </a:lnTo>
                  <a:lnTo>
                    <a:pt x="27592" y="30303"/>
                  </a:lnTo>
                  <a:lnTo>
                    <a:pt x="30363" y="30080"/>
                  </a:lnTo>
                  <a:lnTo>
                    <a:pt x="32916" y="30637"/>
                  </a:lnTo>
                  <a:lnTo>
                    <a:pt x="43251" y="38162"/>
                  </a:lnTo>
                  <a:lnTo>
                    <a:pt x="47401" y="47300"/>
                  </a:lnTo>
                  <a:lnTo>
                    <a:pt x="62364" y="91589"/>
                  </a:lnTo>
                  <a:lnTo>
                    <a:pt x="72709" y="136625"/>
                  </a:lnTo>
                  <a:lnTo>
                    <a:pt x="78368" y="143743"/>
                  </a:lnTo>
                  <a:lnTo>
                    <a:pt x="86757" y="150689"/>
                  </a:lnTo>
                  <a:lnTo>
                    <a:pt x="91667" y="149759"/>
                  </a:lnTo>
                  <a:lnTo>
                    <a:pt x="94952" y="148522"/>
                  </a:lnTo>
                  <a:lnTo>
                    <a:pt x="106317" y="133298"/>
                  </a:lnTo>
                  <a:lnTo>
                    <a:pt x="123852" y="90923"/>
                  </a:lnTo>
                  <a:lnTo>
                    <a:pt x="139878" y="50337"/>
                  </a:lnTo>
                  <a:lnTo>
                    <a:pt x="158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33"/>
          <p:cNvGrpSpPr/>
          <p:nvPr/>
        </p:nvGrpSpPr>
        <p:grpSpPr>
          <a:xfrm>
            <a:off x="6503991" y="3698937"/>
            <a:ext cx="455610" cy="227258"/>
            <a:chOff x="6503991" y="3698937"/>
            <a:chExt cx="455610" cy="227258"/>
          </a:xfrm>
        </p:grpSpPr>
        <p:sp>
          <p:nvSpPr>
            <p:cNvPr id="61" name="SMARTInkShape-51"/>
            <p:cNvSpPr/>
            <p:nvPr>
              <p:custDataLst>
                <p:tags r:id="rId150"/>
              </p:custDataLst>
            </p:nvPr>
          </p:nvSpPr>
          <p:spPr>
            <a:xfrm>
              <a:off x="6503991" y="3836567"/>
              <a:ext cx="64842" cy="89628"/>
            </a:xfrm>
            <a:custGeom>
              <a:avLst/>
              <a:gdLst/>
              <a:ahLst/>
              <a:cxnLst/>
              <a:rect l="0" t="0" r="0" b="0"/>
              <a:pathLst>
                <a:path w="64842" h="89628">
                  <a:moveTo>
                    <a:pt x="36509" y="17883"/>
                  </a:moveTo>
                  <a:lnTo>
                    <a:pt x="36509" y="17883"/>
                  </a:lnTo>
                  <a:lnTo>
                    <a:pt x="36509" y="8423"/>
                  </a:lnTo>
                  <a:lnTo>
                    <a:pt x="34627" y="4742"/>
                  </a:lnTo>
                  <a:lnTo>
                    <a:pt x="33138" y="2772"/>
                  </a:lnTo>
                  <a:lnTo>
                    <a:pt x="29601" y="584"/>
                  </a:lnTo>
                  <a:lnTo>
                    <a:pt x="27670" y="0"/>
                  </a:lnTo>
                  <a:lnTo>
                    <a:pt x="21762" y="1233"/>
                  </a:lnTo>
                  <a:lnTo>
                    <a:pt x="18211" y="2549"/>
                  </a:lnTo>
                  <a:lnTo>
                    <a:pt x="12384" y="7775"/>
                  </a:lnTo>
                  <a:lnTo>
                    <a:pt x="7442" y="16213"/>
                  </a:lnTo>
                  <a:lnTo>
                    <a:pt x="403" y="40863"/>
                  </a:lnTo>
                  <a:lnTo>
                    <a:pt x="0" y="51379"/>
                  </a:lnTo>
                  <a:lnTo>
                    <a:pt x="2174" y="63109"/>
                  </a:lnTo>
                  <a:lnTo>
                    <a:pt x="10735" y="78242"/>
                  </a:lnTo>
                  <a:lnTo>
                    <a:pt x="20115" y="85396"/>
                  </a:lnTo>
                  <a:lnTo>
                    <a:pt x="25579" y="88291"/>
                  </a:lnTo>
                  <a:lnTo>
                    <a:pt x="35414" y="89627"/>
                  </a:lnTo>
                  <a:lnTo>
                    <a:pt x="40012" y="88996"/>
                  </a:lnTo>
                  <a:lnTo>
                    <a:pt x="56597" y="77994"/>
                  </a:lnTo>
                  <a:lnTo>
                    <a:pt x="63076" y="69059"/>
                  </a:lnTo>
                  <a:lnTo>
                    <a:pt x="64803" y="64700"/>
                  </a:lnTo>
                  <a:lnTo>
                    <a:pt x="64841" y="54213"/>
                  </a:lnTo>
                  <a:lnTo>
                    <a:pt x="59117" y="33604"/>
                  </a:lnTo>
                  <a:lnTo>
                    <a:pt x="30159" y="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2"/>
            <p:cNvSpPr/>
            <p:nvPr>
              <p:custDataLst>
                <p:tags r:id="rId151"/>
              </p:custDataLst>
            </p:nvPr>
          </p:nvSpPr>
          <p:spPr>
            <a:xfrm>
              <a:off x="6661388" y="3746917"/>
              <a:ext cx="6113" cy="158334"/>
            </a:xfrm>
            <a:custGeom>
              <a:avLst/>
              <a:gdLst/>
              <a:ahLst/>
              <a:cxnLst/>
              <a:rect l="0" t="0" r="0" b="0"/>
              <a:pathLst>
                <a:path w="6113" h="158334">
                  <a:moveTo>
                    <a:pt x="6112" y="18633"/>
                  </a:moveTo>
                  <a:lnTo>
                    <a:pt x="6112" y="18633"/>
                  </a:lnTo>
                  <a:lnTo>
                    <a:pt x="6112" y="11891"/>
                  </a:lnTo>
                  <a:lnTo>
                    <a:pt x="4231" y="6699"/>
                  </a:lnTo>
                  <a:lnTo>
                    <a:pt x="24" y="0"/>
                  </a:lnTo>
                  <a:lnTo>
                    <a:pt x="4141" y="45048"/>
                  </a:lnTo>
                  <a:lnTo>
                    <a:pt x="4822" y="82120"/>
                  </a:lnTo>
                  <a:lnTo>
                    <a:pt x="970" y="127286"/>
                  </a:lnTo>
                  <a:lnTo>
                    <a:pt x="0" y="150475"/>
                  </a:lnTo>
                  <a:lnTo>
                    <a:pt x="626" y="153095"/>
                  </a:lnTo>
                  <a:lnTo>
                    <a:pt x="6112" y="158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3"/>
            <p:cNvSpPr/>
            <p:nvPr>
              <p:custDataLst>
                <p:tags r:id="rId152"/>
              </p:custDataLst>
            </p:nvPr>
          </p:nvSpPr>
          <p:spPr>
            <a:xfrm>
              <a:off x="6667761" y="3735525"/>
              <a:ext cx="94660" cy="150676"/>
            </a:xfrm>
            <a:custGeom>
              <a:avLst/>
              <a:gdLst/>
              <a:ahLst/>
              <a:cxnLst/>
              <a:rect l="0" t="0" r="0" b="0"/>
              <a:pathLst>
                <a:path w="94660" h="150676">
                  <a:moveTo>
                    <a:pt x="6089" y="125275"/>
                  </a:moveTo>
                  <a:lnTo>
                    <a:pt x="6089" y="125275"/>
                  </a:lnTo>
                  <a:lnTo>
                    <a:pt x="0" y="96075"/>
                  </a:lnTo>
                  <a:lnTo>
                    <a:pt x="3618" y="92777"/>
                  </a:lnTo>
                  <a:lnTo>
                    <a:pt x="9930" y="89665"/>
                  </a:lnTo>
                  <a:lnTo>
                    <a:pt x="38827" y="81618"/>
                  </a:lnTo>
                  <a:lnTo>
                    <a:pt x="66347" y="63438"/>
                  </a:lnTo>
                  <a:lnTo>
                    <a:pt x="79839" y="47686"/>
                  </a:lnTo>
                  <a:lnTo>
                    <a:pt x="84727" y="35758"/>
                  </a:lnTo>
                  <a:lnTo>
                    <a:pt x="94659" y="0"/>
                  </a:lnTo>
                  <a:lnTo>
                    <a:pt x="91589" y="35054"/>
                  </a:lnTo>
                  <a:lnTo>
                    <a:pt x="84001" y="79109"/>
                  </a:lnTo>
                  <a:lnTo>
                    <a:pt x="83219" y="123377"/>
                  </a:lnTo>
                  <a:lnTo>
                    <a:pt x="88639" y="150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4"/>
            <p:cNvSpPr/>
            <p:nvPr>
              <p:custDataLst>
                <p:tags r:id="rId153"/>
              </p:custDataLst>
            </p:nvPr>
          </p:nvSpPr>
          <p:spPr>
            <a:xfrm>
              <a:off x="6845589" y="3698937"/>
              <a:ext cx="82262" cy="177032"/>
            </a:xfrm>
            <a:custGeom>
              <a:avLst/>
              <a:gdLst/>
              <a:ahLst/>
              <a:cxnLst/>
              <a:rect l="0" t="0" r="0" b="0"/>
              <a:pathLst>
                <a:path w="82262" h="177032">
                  <a:moveTo>
                    <a:pt x="31461" y="47563"/>
                  </a:moveTo>
                  <a:lnTo>
                    <a:pt x="31461" y="47563"/>
                  </a:lnTo>
                  <a:lnTo>
                    <a:pt x="28090" y="47563"/>
                  </a:lnTo>
                  <a:lnTo>
                    <a:pt x="19252" y="54305"/>
                  </a:lnTo>
                  <a:lnTo>
                    <a:pt x="15450" y="63259"/>
                  </a:lnTo>
                  <a:lnTo>
                    <a:pt x="7652" y="110560"/>
                  </a:lnTo>
                  <a:lnTo>
                    <a:pt x="1174" y="156793"/>
                  </a:lnTo>
                  <a:lnTo>
                    <a:pt x="0" y="176149"/>
                  </a:lnTo>
                  <a:lnTo>
                    <a:pt x="609" y="177031"/>
                  </a:lnTo>
                  <a:lnTo>
                    <a:pt x="1721" y="176914"/>
                  </a:lnTo>
                  <a:lnTo>
                    <a:pt x="3167" y="176130"/>
                  </a:lnTo>
                  <a:lnTo>
                    <a:pt x="11265" y="140091"/>
                  </a:lnTo>
                  <a:lnTo>
                    <a:pt x="22497" y="103906"/>
                  </a:lnTo>
                  <a:lnTo>
                    <a:pt x="41136" y="59398"/>
                  </a:lnTo>
                  <a:lnTo>
                    <a:pt x="61620" y="13150"/>
                  </a:lnTo>
                  <a:lnTo>
                    <a:pt x="66738" y="4046"/>
                  </a:lnTo>
                  <a:lnTo>
                    <a:pt x="71363" y="0"/>
                  </a:lnTo>
                  <a:lnTo>
                    <a:pt x="72879" y="332"/>
                  </a:lnTo>
                  <a:lnTo>
                    <a:pt x="73889" y="1965"/>
                  </a:lnTo>
                  <a:lnTo>
                    <a:pt x="75312" y="16649"/>
                  </a:lnTo>
                  <a:lnTo>
                    <a:pt x="75792" y="59958"/>
                  </a:lnTo>
                  <a:lnTo>
                    <a:pt x="75887" y="101569"/>
                  </a:lnTo>
                  <a:lnTo>
                    <a:pt x="75908" y="146798"/>
                  </a:lnTo>
                  <a:lnTo>
                    <a:pt x="82261" y="17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5"/>
            <p:cNvSpPr/>
            <p:nvPr>
              <p:custDataLst>
                <p:tags r:id="rId154"/>
              </p:custDataLst>
            </p:nvPr>
          </p:nvSpPr>
          <p:spPr>
            <a:xfrm>
              <a:off x="6859765" y="3790950"/>
              <a:ext cx="99836" cy="25401"/>
            </a:xfrm>
            <a:custGeom>
              <a:avLst/>
              <a:gdLst/>
              <a:ahLst/>
              <a:cxnLst/>
              <a:rect l="0" t="0" r="0" b="0"/>
              <a:pathLst>
                <a:path w="998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5500" y="22029"/>
                  </a:lnTo>
                  <a:lnTo>
                    <a:pt x="51664" y="12535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34"/>
          <p:cNvGrpSpPr/>
          <p:nvPr/>
        </p:nvGrpSpPr>
        <p:grpSpPr>
          <a:xfrm>
            <a:off x="8290778" y="2705100"/>
            <a:ext cx="980223" cy="358719"/>
            <a:chOff x="8290778" y="2705100"/>
            <a:chExt cx="980223" cy="358719"/>
          </a:xfrm>
        </p:grpSpPr>
        <p:sp>
          <p:nvSpPr>
            <p:cNvPr id="67" name="SMARTInkShape-56"/>
            <p:cNvSpPr/>
            <p:nvPr>
              <p:custDataLst>
                <p:tags r:id="rId141"/>
              </p:custDataLst>
            </p:nvPr>
          </p:nvSpPr>
          <p:spPr>
            <a:xfrm>
              <a:off x="8290778" y="2801700"/>
              <a:ext cx="103923" cy="262119"/>
            </a:xfrm>
            <a:custGeom>
              <a:avLst/>
              <a:gdLst/>
              <a:ahLst/>
              <a:cxnLst/>
              <a:rect l="0" t="0" r="0" b="0"/>
              <a:pathLst>
                <a:path w="103923" h="262119">
                  <a:moveTo>
                    <a:pt x="103922" y="36750"/>
                  </a:moveTo>
                  <a:lnTo>
                    <a:pt x="103922" y="36750"/>
                  </a:lnTo>
                  <a:lnTo>
                    <a:pt x="103921" y="40408"/>
                  </a:lnTo>
                  <a:lnTo>
                    <a:pt x="103921" y="38846"/>
                  </a:lnTo>
                  <a:lnTo>
                    <a:pt x="93090" y="15916"/>
                  </a:lnTo>
                  <a:lnTo>
                    <a:pt x="88994" y="10322"/>
                  </a:lnTo>
                  <a:lnTo>
                    <a:pt x="72610" y="3206"/>
                  </a:lnTo>
                  <a:lnTo>
                    <a:pt x="53251" y="0"/>
                  </a:lnTo>
                  <a:lnTo>
                    <a:pt x="30740" y="2421"/>
                  </a:lnTo>
                  <a:lnTo>
                    <a:pt x="16364" y="9498"/>
                  </a:lnTo>
                  <a:lnTo>
                    <a:pt x="9567" y="14349"/>
                  </a:lnTo>
                  <a:lnTo>
                    <a:pt x="2013" y="25383"/>
                  </a:lnTo>
                  <a:lnTo>
                    <a:pt x="0" y="31288"/>
                  </a:lnTo>
                  <a:lnTo>
                    <a:pt x="1525" y="45376"/>
                  </a:lnTo>
                  <a:lnTo>
                    <a:pt x="18575" y="85733"/>
                  </a:lnTo>
                  <a:lnTo>
                    <a:pt x="47239" y="127806"/>
                  </a:lnTo>
                  <a:lnTo>
                    <a:pt x="76074" y="171006"/>
                  </a:lnTo>
                  <a:lnTo>
                    <a:pt x="85636" y="207371"/>
                  </a:lnTo>
                  <a:lnTo>
                    <a:pt x="84977" y="227587"/>
                  </a:lnTo>
                  <a:lnTo>
                    <a:pt x="79274" y="242922"/>
                  </a:lnTo>
                  <a:lnTo>
                    <a:pt x="69684" y="254441"/>
                  </a:lnTo>
                  <a:lnTo>
                    <a:pt x="58366" y="260502"/>
                  </a:lnTo>
                  <a:lnTo>
                    <a:pt x="52385" y="262118"/>
                  </a:lnTo>
                  <a:lnTo>
                    <a:pt x="47691" y="261784"/>
                  </a:lnTo>
                  <a:lnTo>
                    <a:pt x="43857" y="260151"/>
                  </a:lnTo>
                  <a:lnTo>
                    <a:pt x="40595" y="257650"/>
                  </a:lnTo>
                  <a:lnTo>
                    <a:pt x="39127" y="253866"/>
                  </a:lnTo>
                  <a:lnTo>
                    <a:pt x="39376" y="244019"/>
                  </a:lnTo>
                  <a:lnTo>
                    <a:pt x="46772" y="214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7"/>
            <p:cNvSpPr/>
            <p:nvPr>
              <p:custDataLst>
                <p:tags r:id="rId142"/>
              </p:custDataLst>
            </p:nvPr>
          </p:nvSpPr>
          <p:spPr>
            <a:xfrm>
              <a:off x="8497131" y="2705100"/>
              <a:ext cx="56320" cy="346340"/>
            </a:xfrm>
            <a:custGeom>
              <a:avLst/>
              <a:gdLst/>
              <a:ahLst/>
              <a:cxnLst/>
              <a:rect l="0" t="0" r="0" b="0"/>
              <a:pathLst>
                <a:path w="56320" h="346340">
                  <a:moveTo>
                    <a:pt x="49969" y="0"/>
                  </a:moveTo>
                  <a:lnTo>
                    <a:pt x="49969" y="0"/>
                  </a:lnTo>
                  <a:lnTo>
                    <a:pt x="43227" y="3371"/>
                  </a:lnTo>
                  <a:lnTo>
                    <a:pt x="39918" y="14433"/>
                  </a:lnTo>
                  <a:lnTo>
                    <a:pt x="32548" y="61742"/>
                  </a:lnTo>
                  <a:lnTo>
                    <a:pt x="27246" y="99354"/>
                  </a:lnTo>
                  <a:lnTo>
                    <a:pt x="23216" y="145946"/>
                  </a:lnTo>
                  <a:lnTo>
                    <a:pt x="17818" y="184825"/>
                  </a:lnTo>
                  <a:lnTo>
                    <a:pt x="11750" y="221744"/>
                  </a:lnTo>
                  <a:lnTo>
                    <a:pt x="5483" y="264669"/>
                  </a:lnTo>
                  <a:lnTo>
                    <a:pt x="0" y="310360"/>
                  </a:lnTo>
                  <a:lnTo>
                    <a:pt x="120" y="329260"/>
                  </a:lnTo>
                  <a:lnTo>
                    <a:pt x="2650" y="339425"/>
                  </a:lnTo>
                  <a:lnTo>
                    <a:pt x="5017" y="342700"/>
                  </a:lnTo>
                  <a:lnTo>
                    <a:pt x="8006" y="344883"/>
                  </a:lnTo>
                  <a:lnTo>
                    <a:pt x="11410" y="346339"/>
                  </a:lnTo>
                  <a:lnTo>
                    <a:pt x="18956" y="346075"/>
                  </a:lnTo>
                  <a:lnTo>
                    <a:pt x="42039" y="336785"/>
                  </a:lnTo>
                  <a:lnTo>
                    <a:pt x="51854" y="325601"/>
                  </a:lnTo>
                  <a:lnTo>
                    <a:pt x="55459" y="318667"/>
                  </a:lnTo>
                  <a:lnTo>
                    <a:pt x="5631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8"/>
            <p:cNvSpPr/>
            <p:nvPr>
              <p:custDataLst>
                <p:tags r:id="rId143"/>
              </p:custDataLst>
            </p:nvPr>
          </p:nvSpPr>
          <p:spPr>
            <a:xfrm>
              <a:off x="8425266" y="2914650"/>
              <a:ext cx="109135" cy="50801"/>
            </a:xfrm>
            <a:custGeom>
              <a:avLst/>
              <a:gdLst/>
              <a:ahLst/>
              <a:cxnLst/>
              <a:rect l="0" t="0" r="0" b="0"/>
              <a:pathLst>
                <a:path w="109135" h="50801">
                  <a:moveTo>
                    <a:pt x="32934" y="50800"/>
                  </a:moveTo>
                  <a:lnTo>
                    <a:pt x="32934" y="50800"/>
                  </a:lnTo>
                  <a:lnTo>
                    <a:pt x="5922" y="43893"/>
                  </a:lnTo>
                  <a:lnTo>
                    <a:pt x="2227" y="41962"/>
                  </a:lnTo>
                  <a:lnTo>
                    <a:pt x="467" y="39969"/>
                  </a:lnTo>
                  <a:lnTo>
                    <a:pt x="0" y="37935"/>
                  </a:lnTo>
                  <a:lnTo>
                    <a:pt x="395" y="35873"/>
                  </a:lnTo>
                  <a:lnTo>
                    <a:pt x="6477" y="31701"/>
                  </a:lnTo>
                  <a:lnTo>
                    <a:pt x="45181" y="20455"/>
                  </a:lnTo>
                  <a:lnTo>
                    <a:pt x="1091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9"/>
            <p:cNvSpPr/>
            <p:nvPr>
              <p:custDataLst>
                <p:tags r:id="rId144"/>
              </p:custDataLst>
            </p:nvPr>
          </p:nvSpPr>
          <p:spPr>
            <a:xfrm>
              <a:off x="8610992" y="2884044"/>
              <a:ext cx="113909" cy="140447"/>
            </a:xfrm>
            <a:custGeom>
              <a:avLst/>
              <a:gdLst/>
              <a:ahLst/>
              <a:cxnLst/>
              <a:rect l="0" t="0" r="0" b="0"/>
              <a:pathLst>
                <a:path w="113909" h="140447">
                  <a:moveTo>
                    <a:pt x="5958" y="11556"/>
                  </a:moveTo>
                  <a:lnTo>
                    <a:pt x="5958" y="11556"/>
                  </a:lnTo>
                  <a:lnTo>
                    <a:pt x="5958" y="0"/>
                  </a:lnTo>
                  <a:lnTo>
                    <a:pt x="1594" y="41217"/>
                  </a:lnTo>
                  <a:lnTo>
                    <a:pt x="0" y="80706"/>
                  </a:lnTo>
                  <a:lnTo>
                    <a:pt x="3057" y="125326"/>
                  </a:lnTo>
                  <a:lnTo>
                    <a:pt x="6549" y="136203"/>
                  </a:lnTo>
                  <a:lnTo>
                    <a:pt x="8468" y="139104"/>
                  </a:lnTo>
                  <a:lnTo>
                    <a:pt x="10454" y="140333"/>
                  </a:lnTo>
                  <a:lnTo>
                    <a:pt x="12483" y="140446"/>
                  </a:lnTo>
                  <a:lnTo>
                    <a:pt x="14542" y="139816"/>
                  </a:lnTo>
                  <a:lnTo>
                    <a:pt x="46547" y="92496"/>
                  </a:lnTo>
                  <a:lnTo>
                    <a:pt x="69394" y="49392"/>
                  </a:lnTo>
                  <a:lnTo>
                    <a:pt x="77278" y="37270"/>
                  </a:lnTo>
                  <a:lnTo>
                    <a:pt x="78905" y="36459"/>
                  </a:lnTo>
                  <a:lnTo>
                    <a:pt x="79989" y="37330"/>
                  </a:lnTo>
                  <a:lnTo>
                    <a:pt x="81194" y="42061"/>
                  </a:lnTo>
                  <a:lnTo>
                    <a:pt x="89010" y="83959"/>
                  </a:lnTo>
                  <a:lnTo>
                    <a:pt x="93669" y="94535"/>
                  </a:lnTo>
                  <a:lnTo>
                    <a:pt x="113908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0"/>
            <p:cNvSpPr/>
            <p:nvPr>
              <p:custDataLst>
                <p:tags r:id="rId145"/>
              </p:custDataLst>
            </p:nvPr>
          </p:nvSpPr>
          <p:spPr>
            <a:xfrm>
              <a:off x="8761684" y="2770987"/>
              <a:ext cx="94222" cy="259935"/>
            </a:xfrm>
            <a:custGeom>
              <a:avLst/>
              <a:gdLst/>
              <a:ahLst/>
              <a:cxnLst/>
              <a:rect l="0" t="0" r="0" b="0"/>
              <a:pathLst>
                <a:path w="94222" h="259935">
                  <a:moveTo>
                    <a:pt x="64816" y="188113"/>
                  </a:moveTo>
                  <a:lnTo>
                    <a:pt x="64816" y="188113"/>
                  </a:lnTo>
                  <a:lnTo>
                    <a:pt x="68186" y="188113"/>
                  </a:lnTo>
                  <a:lnTo>
                    <a:pt x="69179" y="186702"/>
                  </a:lnTo>
                  <a:lnTo>
                    <a:pt x="70578" y="177268"/>
                  </a:lnTo>
                  <a:lnTo>
                    <a:pt x="71088" y="152792"/>
                  </a:lnTo>
                  <a:lnTo>
                    <a:pt x="69703" y="149043"/>
                  </a:lnTo>
                  <a:lnTo>
                    <a:pt x="64401" y="142997"/>
                  </a:lnTo>
                  <a:lnTo>
                    <a:pt x="59222" y="139839"/>
                  </a:lnTo>
                  <a:lnTo>
                    <a:pt x="56854" y="138997"/>
                  </a:lnTo>
                  <a:lnTo>
                    <a:pt x="40036" y="141183"/>
                  </a:lnTo>
                  <a:lnTo>
                    <a:pt x="28872" y="148205"/>
                  </a:lnTo>
                  <a:lnTo>
                    <a:pt x="14655" y="165940"/>
                  </a:lnTo>
                  <a:lnTo>
                    <a:pt x="580" y="197217"/>
                  </a:lnTo>
                  <a:lnTo>
                    <a:pt x="0" y="225539"/>
                  </a:lnTo>
                  <a:lnTo>
                    <a:pt x="7668" y="249532"/>
                  </a:lnTo>
                  <a:lnTo>
                    <a:pt x="11195" y="254459"/>
                  </a:lnTo>
                  <a:lnTo>
                    <a:pt x="18877" y="259934"/>
                  </a:lnTo>
                  <a:lnTo>
                    <a:pt x="24312" y="259277"/>
                  </a:lnTo>
                  <a:lnTo>
                    <a:pt x="37877" y="252902"/>
                  </a:lnTo>
                  <a:lnTo>
                    <a:pt x="58010" y="227301"/>
                  </a:lnTo>
                  <a:lnTo>
                    <a:pt x="74010" y="186162"/>
                  </a:lnTo>
                  <a:lnTo>
                    <a:pt x="81367" y="154555"/>
                  </a:lnTo>
                  <a:lnTo>
                    <a:pt x="86988" y="121693"/>
                  </a:lnTo>
                  <a:lnTo>
                    <a:pt x="93415" y="74986"/>
                  </a:lnTo>
                  <a:lnTo>
                    <a:pt x="94221" y="44057"/>
                  </a:lnTo>
                  <a:lnTo>
                    <a:pt x="86150" y="12550"/>
                  </a:lnTo>
                  <a:lnTo>
                    <a:pt x="78766" y="1194"/>
                  </a:lnTo>
                  <a:lnTo>
                    <a:pt x="75528" y="0"/>
                  </a:lnTo>
                  <a:lnTo>
                    <a:pt x="72663" y="1322"/>
                  </a:lnTo>
                  <a:lnTo>
                    <a:pt x="70047" y="4319"/>
                  </a:lnTo>
                  <a:lnTo>
                    <a:pt x="66366" y="32134"/>
                  </a:lnTo>
                  <a:lnTo>
                    <a:pt x="68646" y="71655"/>
                  </a:lnTo>
                  <a:lnTo>
                    <a:pt x="73791" y="114645"/>
                  </a:lnTo>
                  <a:lnTo>
                    <a:pt x="81144" y="155256"/>
                  </a:lnTo>
                  <a:lnTo>
                    <a:pt x="83507" y="200719"/>
                  </a:lnTo>
                  <a:lnTo>
                    <a:pt x="90216" y="226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1"/>
            <p:cNvSpPr/>
            <p:nvPr>
              <p:custDataLst>
                <p:tags r:id="rId146"/>
              </p:custDataLst>
            </p:nvPr>
          </p:nvSpPr>
          <p:spPr>
            <a:xfrm>
              <a:off x="8908228" y="2892078"/>
              <a:ext cx="102423" cy="111663"/>
            </a:xfrm>
            <a:custGeom>
              <a:avLst/>
              <a:gdLst/>
              <a:ahLst/>
              <a:cxnLst/>
              <a:rect l="0" t="0" r="0" b="0"/>
              <a:pathLst>
                <a:path w="102423" h="111663">
                  <a:moveTo>
                    <a:pt x="32572" y="35272"/>
                  </a:moveTo>
                  <a:lnTo>
                    <a:pt x="32572" y="35272"/>
                  </a:lnTo>
                  <a:lnTo>
                    <a:pt x="29201" y="35272"/>
                  </a:lnTo>
                  <a:lnTo>
                    <a:pt x="25665" y="37154"/>
                  </a:lnTo>
                  <a:lnTo>
                    <a:pt x="11373" y="50199"/>
                  </a:lnTo>
                  <a:lnTo>
                    <a:pt x="9039" y="54371"/>
                  </a:lnTo>
                  <a:lnTo>
                    <a:pt x="8416" y="56471"/>
                  </a:lnTo>
                  <a:lnTo>
                    <a:pt x="9412" y="57871"/>
                  </a:lnTo>
                  <a:lnTo>
                    <a:pt x="14282" y="59428"/>
                  </a:lnTo>
                  <a:lnTo>
                    <a:pt x="28329" y="60303"/>
                  </a:lnTo>
                  <a:lnTo>
                    <a:pt x="37977" y="56745"/>
                  </a:lnTo>
                  <a:lnTo>
                    <a:pt x="46969" y="49754"/>
                  </a:lnTo>
                  <a:lnTo>
                    <a:pt x="55668" y="39592"/>
                  </a:lnTo>
                  <a:lnTo>
                    <a:pt x="60476" y="28019"/>
                  </a:lnTo>
                  <a:lnTo>
                    <a:pt x="61907" y="16527"/>
                  </a:lnTo>
                  <a:lnTo>
                    <a:pt x="60191" y="6715"/>
                  </a:lnTo>
                  <a:lnTo>
                    <a:pt x="57334" y="3534"/>
                  </a:lnTo>
                  <a:lnTo>
                    <a:pt x="48516" y="0"/>
                  </a:lnTo>
                  <a:lnTo>
                    <a:pt x="39424" y="310"/>
                  </a:lnTo>
                  <a:lnTo>
                    <a:pt x="29266" y="4211"/>
                  </a:lnTo>
                  <a:lnTo>
                    <a:pt x="15346" y="13000"/>
                  </a:lnTo>
                  <a:lnTo>
                    <a:pt x="5395" y="27725"/>
                  </a:lnTo>
                  <a:lnTo>
                    <a:pt x="31" y="44618"/>
                  </a:lnTo>
                  <a:lnTo>
                    <a:pt x="0" y="59181"/>
                  </a:lnTo>
                  <a:lnTo>
                    <a:pt x="10691" y="82651"/>
                  </a:lnTo>
                  <a:lnTo>
                    <a:pt x="27264" y="100737"/>
                  </a:lnTo>
                  <a:lnTo>
                    <a:pt x="48951" y="111662"/>
                  </a:lnTo>
                  <a:lnTo>
                    <a:pt x="56897" y="111599"/>
                  </a:lnTo>
                  <a:lnTo>
                    <a:pt x="102422" y="9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2"/>
            <p:cNvSpPr/>
            <p:nvPr>
              <p:custDataLst>
                <p:tags r:id="rId147"/>
              </p:custDataLst>
            </p:nvPr>
          </p:nvSpPr>
          <p:spPr>
            <a:xfrm>
              <a:off x="9024242" y="2909010"/>
              <a:ext cx="68959" cy="104247"/>
            </a:xfrm>
            <a:custGeom>
              <a:avLst/>
              <a:gdLst/>
              <a:ahLst/>
              <a:cxnLst/>
              <a:rect l="0" t="0" r="0" b="0"/>
              <a:pathLst>
                <a:path w="68959" h="104247">
                  <a:moveTo>
                    <a:pt x="24508" y="11990"/>
                  </a:moveTo>
                  <a:lnTo>
                    <a:pt x="24508" y="11990"/>
                  </a:lnTo>
                  <a:lnTo>
                    <a:pt x="24508" y="3152"/>
                  </a:lnTo>
                  <a:lnTo>
                    <a:pt x="23802" y="1864"/>
                  </a:lnTo>
                  <a:lnTo>
                    <a:pt x="22627" y="1007"/>
                  </a:lnTo>
                  <a:lnTo>
                    <a:pt x="21137" y="435"/>
                  </a:lnTo>
                  <a:lnTo>
                    <a:pt x="19439" y="1464"/>
                  </a:lnTo>
                  <a:lnTo>
                    <a:pt x="15670" y="6371"/>
                  </a:lnTo>
                  <a:lnTo>
                    <a:pt x="8207" y="34817"/>
                  </a:lnTo>
                  <a:lnTo>
                    <a:pt x="5819" y="75543"/>
                  </a:lnTo>
                  <a:lnTo>
                    <a:pt x="4824" y="99516"/>
                  </a:lnTo>
                  <a:lnTo>
                    <a:pt x="3624" y="102091"/>
                  </a:lnTo>
                  <a:lnTo>
                    <a:pt x="2119" y="103807"/>
                  </a:lnTo>
                  <a:lnTo>
                    <a:pt x="1115" y="104246"/>
                  </a:lnTo>
                  <a:lnTo>
                    <a:pt x="447" y="103833"/>
                  </a:lnTo>
                  <a:lnTo>
                    <a:pt x="0" y="102852"/>
                  </a:lnTo>
                  <a:lnTo>
                    <a:pt x="11395" y="61063"/>
                  </a:lnTo>
                  <a:lnTo>
                    <a:pt x="26961" y="18835"/>
                  </a:lnTo>
                  <a:lnTo>
                    <a:pt x="35241" y="5390"/>
                  </a:lnTo>
                  <a:lnTo>
                    <a:pt x="39423" y="1945"/>
                  </a:lnTo>
                  <a:lnTo>
                    <a:pt x="43624" y="355"/>
                  </a:lnTo>
                  <a:lnTo>
                    <a:pt x="47835" y="0"/>
                  </a:lnTo>
                  <a:lnTo>
                    <a:pt x="50643" y="1174"/>
                  </a:lnTo>
                  <a:lnTo>
                    <a:pt x="52514" y="3368"/>
                  </a:lnTo>
                  <a:lnTo>
                    <a:pt x="58890" y="23771"/>
                  </a:lnTo>
                  <a:lnTo>
                    <a:pt x="63096" y="69778"/>
                  </a:lnTo>
                  <a:lnTo>
                    <a:pt x="68958" y="88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3"/>
            <p:cNvSpPr/>
            <p:nvPr>
              <p:custDataLst>
                <p:tags r:id="rId148"/>
              </p:custDataLst>
            </p:nvPr>
          </p:nvSpPr>
          <p:spPr>
            <a:xfrm>
              <a:off x="9166565" y="2751719"/>
              <a:ext cx="47286" cy="290703"/>
            </a:xfrm>
            <a:custGeom>
              <a:avLst/>
              <a:gdLst/>
              <a:ahLst/>
              <a:cxnLst/>
              <a:rect l="0" t="0" r="0" b="0"/>
              <a:pathLst>
                <a:path w="47286" h="290703">
                  <a:moveTo>
                    <a:pt x="15535" y="23231"/>
                  </a:moveTo>
                  <a:lnTo>
                    <a:pt x="15535" y="23231"/>
                  </a:lnTo>
                  <a:lnTo>
                    <a:pt x="24955" y="27"/>
                  </a:lnTo>
                  <a:lnTo>
                    <a:pt x="24637" y="0"/>
                  </a:lnTo>
                  <a:lnTo>
                    <a:pt x="23720" y="1394"/>
                  </a:lnTo>
                  <a:lnTo>
                    <a:pt x="11161" y="48753"/>
                  </a:lnTo>
                  <a:lnTo>
                    <a:pt x="2807" y="90597"/>
                  </a:lnTo>
                  <a:lnTo>
                    <a:pt x="0" y="111027"/>
                  </a:lnTo>
                  <a:lnTo>
                    <a:pt x="1681" y="150296"/>
                  </a:lnTo>
                  <a:lnTo>
                    <a:pt x="2493" y="191094"/>
                  </a:lnTo>
                  <a:lnTo>
                    <a:pt x="2768" y="233118"/>
                  </a:lnTo>
                  <a:lnTo>
                    <a:pt x="6192" y="275181"/>
                  </a:lnTo>
                  <a:lnTo>
                    <a:pt x="8601" y="282214"/>
                  </a:lnTo>
                  <a:lnTo>
                    <a:pt x="11617" y="286903"/>
                  </a:lnTo>
                  <a:lnTo>
                    <a:pt x="15040" y="290029"/>
                  </a:lnTo>
                  <a:lnTo>
                    <a:pt x="18027" y="290702"/>
                  </a:lnTo>
                  <a:lnTo>
                    <a:pt x="20724" y="289739"/>
                  </a:lnTo>
                  <a:lnTo>
                    <a:pt x="23228" y="287687"/>
                  </a:lnTo>
                  <a:lnTo>
                    <a:pt x="40338" y="261161"/>
                  </a:lnTo>
                  <a:lnTo>
                    <a:pt x="47285" y="239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4"/>
            <p:cNvSpPr/>
            <p:nvPr>
              <p:custDataLst>
                <p:tags r:id="rId149"/>
              </p:custDataLst>
            </p:nvPr>
          </p:nvSpPr>
          <p:spPr>
            <a:xfrm>
              <a:off x="9120887" y="2908300"/>
              <a:ext cx="150114" cy="38101"/>
            </a:xfrm>
            <a:custGeom>
              <a:avLst/>
              <a:gdLst/>
              <a:ahLst/>
              <a:cxnLst/>
              <a:rect l="0" t="0" r="0" b="0"/>
              <a:pathLst>
                <a:path w="150114" h="38101">
                  <a:moveTo>
                    <a:pt x="23113" y="38100"/>
                  </a:moveTo>
                  <a:lnTo>
                    <a:pt x="23113" y="38100"/>
                  </a:lnTo>
                  <a:lnTo>
                    <a:pt x="12974" y="33736"/>
                  </a:lnTo>
                  <a:lnTo>
                    <a:pt x="2861" y="31633"/>
                  </a:lnTo>
                  <a:lnTo>
                    <a:pt x="1145" y="30261"/>
                  </a:lnTo>
                  <a:lnTo>
                    <a:pt x="0" y="28640"/>
                  </a:lnTo>
                  <a:lnTo>
                    <a:pt x="2060" y="27560"/>
                  </a:lnTo>
                  <a:lnTo>
                    <a:pt x="46946" y="20520"/>
                  </a:lnTo>
                  <a:lnTo>
                    <a:pt x="88263" y="14454"/>
                  </a:lnTo>
                  <a:lnTo>
                    <a:pt x="135069" y="4203"/>
                  </a:lnTo>
                  <a:lnTo>
                    <a:pt x="1501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35"/>
          <p:cNvGrpSpPr/>
          <p:nvPr/>
        </p:nvGrpSpPr>
        <p:grpSpPr>
          <a:xfrm>
            <a:off x="9525000" y="2827417"/>
            <a:ext cx="753493" cy="318143"/>
            <a:chOff x="9525000" y="2827417"/>
            <a:chExt cx="753493" cy="318143"/>
          </a:xfrm>
        </p:grpSpPr>
        <p:sp>
          <p:nvSpPr>
            <p:cNvPr id="77" name="SMARTInkShape-65"/>
            <p:cNvSpPr/>
            <p:nvPr>
              <p:custDataLst>
                <p:tags r:id="rId132"/>
              </p:custDataLst>
            </p:nvPr>
          </p:nvSpPr>
          <p:spPr>
            <a:xfrm>
              <a:off x="9525000" y="2851150"/>
              <a:ext cx="127001" cy="196851"/>
            </a:xfrm>
            <a:custGeom>
              <a:avLst/>
              <a:gdLst/>
              <a:ahLst/>
              <a:cxnLst/>
              <a:rect l="0" t="0" r="0" b="0"/>
              <a:pathLst>
                <a:path w="127001" h="196851">
                  <a:moveTo>
                    <a:pt x="0" y="0"/>
                  </a:moveTo>
                  <a:lnTo>
                    <a:pt x="0" y="0"/>
                  </a:lnTo>
                  <a:lnTo>
                    <a:pt x="38222" y="41593"/>
                  </a:lnTo>
                  <a:lnTo>
                    <a:pt x="69379" y="89151"/>
                  </a:lnTo>
                  <a:lnTo>
                    <a:pt x="91399" y="133122"/>
                  </a:lnTo>
                  <a:lnTo>
                    <a:pt x="106859" y="179190"/>
                  </a:lnTo>
                  <a:lnTo>
                    <a:pt x="114756" y="189001"/>
                  </a:lnTo>
                  <a:lnTo>
                    <a:pt x="1270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6"/>
            <p:cNvSpPr/>
            <p:nvPr>
              <p:custDataLst>
                <p:tags r:id="rId133"/>
              </p:custDataLst>
            </p:nvPr>
          </p:nvSpPr>
          <p:spPr>
            <a:xfrm>
              <a:off x="9533902" y="2827417"/>
              <a:ext cx="156199" cy="251657"/>
            </a:xfrm>
            <a:custGeom>
              <a:avLst/>
              <a:gdLst/>
              <a:ahLst/>
              <a:cxnLst/>
              <a:rect l="0" t="0" r="0" b="0"/>
              <a:pathLst>
                <a:path w="156199" h="251657">
                  <a:moveTo>
                    <a:pt x="156198" y="23733"/>
                  </a:moveTo>
                  <a:lnTo>
                    <a:pt x="156198" y="23733"/>
                  </a:lnTo>
                  <a:lnTo>
                    <a:pt x="155493" y="9936"/>
                  </a:lnTo>
                  <a:lnTo>
                    <a:pt x="152827" y="3960"/>
                  </a:lnTo>
                  <a:lnTo>
                    <a:pt x="151129" y="2084"/>
                  </a:lnTo>
                  <a:lnTo>
                    <a:pt x="147360" y="0"/>
                  </a:lnTo>
                  <a:lnTo>
                    <a:pt x="131158" y="8940"/>
                  </a:lnTo>
                  <a:lnTo>
                    <a:pt x="105469" y="36699"/>
                  </a:lnTo>
                  <a:lnTo>
                    <a:pt x="77028" y="78967"/>
                  </a:lnTo>
                  <a:lnTo>
                    <a:pt x="59081" y="119702"/>
                  </a:lnTo>
                  <a:lnTo>
                    <a:pt x="41946" y="160152"/>
                  </a:lnTo>
                  <a:lnTo>
                    <a:pt x="21603" y="205118"/>
                  </a:lnTo>
                  <a:lnTo>
                    <a:pt x="218" y="250258"/>
                  </a:lnTo>
                  <a:lnTo>
                    <a:pt x="0" y="251656"/>
                  </a:lnTo>
                  <a:lnTo>
                    <a:pt x="3798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7"/>
            <p:cNvSpPr/>
            <p:nvPr>
              <p:custDataLst>
                <p:tags r:id="rId134"/>
              </p:custDataLst>
            </p:nvPr>
          </p:nvSpPr>
          <p:spPr>
            <a:xfrm>
              <a:off x="9912350" y="2959439"/>
              <a:ext cx="62357" cy="186121"/>
            </a:xfrm>
            <a:custGeom>
              <a:avLst/>
              <a:gdLst/>
              <a:ahLst/>
              <a:cxnLst/>
              <a:rect l="0" t="0" r="0" b="0"/>
              <a:pathLst>
                <a:path w="62357" h="186121">
                  <a:moveTo>
                    <a:pt x="50800" y="12361"/>
                  </a:moveTo>
                  <a:lnTo>
                    <a:pt x="50800" y="12361"/>
                  </a:lnTo>
                  <a:lnTo>
                    <a:pt x="50800" y="0"/>
                  </a:lnTo>
                  <a:lnTo>
                    <a:pt x="52681" y="40770"/>
                  </a:lnTo>
                  <a:lnTo>
                    <a:pt x="59637" y="82414"/>
                  </a:lnTo>
                  <a:lnTo>
                    <a:pt x="62356" y="119273"/>
                  </a:lnTo>
                  <a:lnTo>
                    <a:pt x="56442" y="164833"/>
                  </a:lnTo>
                  <a:lnTo>
                    <a:pt x="51896" y="178905"/>
                  </a:lnTo>
                  <a:lnTo>
                    <a:pt x="48709" y="182657"/>
                  </a:lnTo>
                  <a:lnTo>
                    <a:pt x="45172" y="185158"/>
                  </a:lnTo>
                  <a:lnTo>
                    <a:pt x="41404" y="186120"/>
                  </a:lnTo>
                  <a:lnTo>
                    <a:pt x="33453" y="185308"/>
                  </a:lnTo>
                  <a:lnTo>
                    <a:pt x="23335" y="175068"/>
                  </a:lnTo>
                  <a:lnTo>
                    <a:pt x="13193" y="158053"/>
                  </a:lnTo>
                  <a:lnTo>
                    <a:pt x="0" y="11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8"/>
            <p:cNvSpPr/>
            <p:nvPr>
              <p:custDataLst>
                <p:tags r:id="rId135"/>
              </p:custDataLst>
            </p:nvPr>
          </p:nvSpPr>
          <p:spPr>
            <a:xfrm>
              <a:off x="9950450" y="2884122"/>
              <a:ext cx="19051" cy="17829"/>
            </a:xfrm>
            <a:custGeom>
              <a:avLst/>
              <a:gdLst/>
              <a:ahLst/>
              <a:cxnLst/>
              <a:rect l="0" t="0" r="0" b="0"/>
              <a:pathLst>
                <a:path w="19051" h="17829">
                  <a:moveTo>
                    <a:pt x="0" y="17828"/>
                  </a:moveTo>
                  <a:lnTo>
                    <a:pt x="0" y="17828"/>
                  </a:lnTo>
                  <a:lnTo>
                    <a:pt x="3370" y="14457"/>
                  </a:lnTo>
                  <a:lnTo>
                    <a:pt x="5026" y="10921"/>
                  </a:lnTo>
                  <a:lnTo>
                    <a:pt x="6272" y="0"/>
                  </a:lnTo>
                  <a:lnTo>
                    <a:pt x="19050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9"/>
            <p:cNvSpPr/>
            <p:nvPr>
              <p:custDataLst>
                <p:tags r:id="rId136"/>
              </p:custDataLst>
            </p:nvPr>
          </p:nvSpPr>
          <p:spPr>
            <a:xfrm>
              <a:off x="10009822" y="2949906"/>
              <a:ext cx="67629" cy="83747"/>
            </a:xfrm>
            <a:custGeom>
              <a:avLst/>
              <a:gdLst/>
              <a:ahLst/>
              <a:cxnLst/>
              <a:rect l="0" t="0" r="0" b="0"/>
              <a:pathLst>
                <a:path w="67629" h="83747">
                  <a:moveTo>
                    <a:pt x="67628" y="21894"/>
                  </a:moveTo>
                  <a:lnTo>
                    <a:pt x="67628" y="21894"/>
                  </a:lnTo>
                  <a:lnTo>
                    <a:pt x="60885" y="21894"/>
                  </a:lnTo>
                  <a:lnTo>
                    <a:pt x="55695" y="20012"/>
                  </a:lnTo>
                  <a:lnTo>
                    <a:pt x="24314" y="695"/>
                  </a:lnTo>
                  <a:lnTo>
                    <a:pt x="21113" y="0"/>
                  </a:lnTo>
                  <a:lnTo>
                    <a:pt x="18274" y="242"/>
                  </a:lnTo>
                  <a:lnTo>
                    <a:pt x="15675" y="1110"/>
                  </a:lnTo>
                  <a:lnTo>
                    <a:pt x="5276" y="12443"/>
                  </a:lnTo>
                  <a:lnTo>
                    <a:pt x="1110" y="21457"/>
                  </a:lnTo>
                  <a:lnTo>
                    <a:pt x="0" y="25836"/>
                  </a:lnTo>
                  <a:lnTo>
                    <a:pt x="3286" y="52437"/>
                  </a:lnTo>
                  <a:lnTo>
                    <a:pt x="6812" y="65807"/>
                  </a:lnTo>
                  <a:lnTo>
                    <a:pt x="16374" y="76924"/>
                  </a:lnTo>
                  <a:lnTo>
                    <a:pt x="22876" y="81864"/>
                  </a:lnTo>
                  <a:lnTo>
                    <a:pt x="28620" y="83746"/>
                  </a:lnTo>
                  <a:lnTo>
                    <a:pt x="33861" y="83590"/>
                  </a:lnTo>
                  <a:lnTo>
                    <a:pt x="43448" y="79653"/>
                  </a:lnTo>
                  <a:lnTo>
                    <a:pt x="52413" y="73200"/>
                  </a:lnTo>
                  <a:lnTo>
                    <a:pt x="57338" y="59984"/>
                  </a:lnTo>
                  <a:lnTo>
                    <a:pt x="58652" y="51520"/>
                  </a:lnTo>
                  <a:lnTo>
                    <a:pt x="56348" y="38354"/>
                  </a:lnTo>
                  <a:lnTo>
                    <a:pt x="44532" y="15334"/>
                  </a:lnTo>
                  <a:lnTo>
                    <a:pt x="35878" y="9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0"/>
            <p:cNvSpPr/>
            <p:nvPr>
              <p:custDataLst>
                <p:tags r:id="rId137"/>
              </p:custDataLst>
            </p:nvPr>
          </p:nvSpPr>
          <p:spPr>
            <a:xfrm>
              <a:off x="10103111" y="2978150"/>
              <a:ext cx="12440" cy="44451"/>
            </a:xfrm>
            <a:custGeom>
              <a:avLst/>
              <a:gdLst/>
              <a:ahLst/>
              <a:cxnLst/>
              <a:rect l="0" t="0" r="0" b="0"/>
              <a:pathLst>
                <a:path w="12440" h="44451">
                  <a:moveTo>
                    <a:pt x="6089" y="0"/>
                  </a:moveTo>
                  <a:lnTo>
                    <a:pt x="6089" y="0"/>
                  </a:lnTo>
                  <a:lnTo>
                    <a:pt x="2719" y="3371"/>
                  </a:lnTo>
                  <a:lnTo>
                    <a:pt x="1063" y="6907"/>
                  </a:lnTo>
                  <a:lnTo>
                    <a:pt x="0" y="18298"/>
                  </a:lnTo>
                  <a:lnTo>
                    <a:pt x="3187" y="33408"/>
                  </a:lnTo>
                  <a:lnTo>
                    <a:pt x="12439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1"/>
            <p:cNvSpPr/>
            <p:nvPr>
              <p:custDataLst>
                <p:tags r:id="rId138"/>
              </p:custDataLst>
            </p:nvPr>
          </p:nvSpPr>
          <p:spPr>
            <a:xfrm>
              <a:off x="10093016" y="2911294"/>
              <a:ext cx="9835" cy="35107"/>
            </a:xfrm>
            <a:custGeom>
              <a:avLst/>
              <a:gdLst/>
              <a:ahLst/>
              <a:cxnLst/>
              <a:rect l="0" t="0" r="0" b="0"/>
              <a:pathLst>
                <a:path w="9835" h="35107">
                  <a:moveTo>
                    <a:pt x="9834" y="35106"/>
                  </a:moveTo>
                  <a:lnTo>
                    <a:pt x="9834" y="35106"/>
                  </a:lnTo>
                  <a:lnTo>
                    <a:pt x="4808" y="14384"/>
                  </a:lnTo>
                  <a:lnTo>
                    <a:pt x="3366" y="4729"/>
                  </a:lnTo>
                  <a:lnTo>
                    <a:pt x="1994" y="2155"/>
                  </a:lnTo>
                  <a:lnTo>
                    <a:pt x="0" y="0"/>
                  </a:lnTo>
                  <a:lnTo>
                    <a:pt x="1466" y="1394"/>
                  </a:lnTo>
                  <a:lnTo>
                    <a:pt x="9834" y="3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2"/>
            <p:cNvSpPr/>
            <p:nvPr>
              <p:custDataLst>
                <p:tags r:id="rId139"/>
              </p:custDataLst>
            </p:nvPr>
          </p:nvSpPr>
          <p:spPr>
            <a:xfrm>
              <a:off x="10134600" y="2939867"/>
              <a:ext cx="57151" cy="82734"/>
            </a:xfrm>
            <a:custGeom>
              <a:avLst/>
              <a:gdLst/>
              <a:ahLst/>
              <a:cxnLst/>
              <a:rect l="0" t="0" r="0" b="0"/>
              <a:pathLst>
                <a:path w="57151" h="82734">
                  <a:moveTo>
                    <a:pt x="0" y="19233"/>
                  </a:moveTo>
                  <a:lnTo>
                    <a:pt x="0" y="19233"/>
                  </a:lnTo>
                  <a:lnTo>
                    <a:pt x="705" y="31475"/>
                  </a:lnTo>
                  <a:lnTo>
                    <a:pt x="6272" y="68364"/>
                  </a:lnTo>
                  <a:lnTo>
                    <a:pt x="12123" y="31335"/>
                  </a:lnTo>
                  <a:lnTo>
                    <a:pt x="26122" y="8296"/>
                  </a:lnTo>
                  <a:lnTo>
                    <a:pt x="30114" y="3475"/>
                  </a:lnTo>
                  <a:lnTo>
                    <a:pt x="33482" y="966"/>
                  </a:lnTo>
                  <a:lnTo>
                    <a:pt x="36433" y="0"/>
                  </a:lnTo>
                  <a:lnTo>
                    <a:pt x="39105" y="61"/>
                  </a:lnTo>
                  <a:lnTo>
                    <a:pt x="41593" y="2218"/>
                  </a:lnTo>
                  <a:lnTo>
                    <a:pt x="46237" y="10260"/>
                  </a:lnTo>
                  <a:lnTo>
                    <a:pt x="49448" y="23316"/>
                  </a:lnTo>
                  <a:lnTo>
                    <a:pt x="50721" y="69670"/>
                  </a:lnTo>
                  <a:lnTo>
                    <a:pt x="57150" y="82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3"/>
            <p:cNvSpPr/>
            <p:nvPr>
              <p:custDataLst>
                <p:tags r:id="rId140"/>
              </p:custDataLst>
            </p:nvPr>
          </p:nvSpPr>
          <p:spPr>
            <a:xfrm>
              <a:off x="10225883" y="2941788"/>
              <a:ext cx="52610" cy="123422"/>
            </a:xfrm>
            <a:custGeom>
              <a:avLst/>
              <a:gdLst/>
              <a:ahLst/>
              <a:cxnLst/>
              <a:rect l="0" t="0" r="0" b="0"/>
              <a:pathLst>
                <a:path w="52610" h="123422">
                  <a:moveTo>
                    <a:pt x="23017" y="49062"/>
                  </a:moveTo>
                  <a:lnTo>
                    <a:pt x="23017" y="49062"/>
                  </a:lnTo>
                  <a:lnTo>
                    <a:pt x="28792" y="41876"/>
                  </a:lnTo>
                  <a:lnTo>
                    <a:pt x="37507" y="24433"/>
                  </a:lnTo>
                  <a:lnTo>
                    <a:pt x="41465" y="4130"/>
                  </a:lnTo>
                  <a:lnTo>
                    <a:pt x="39549" y="2174"/>
                  </a:lnTo>
                  <a:lnTo>
                    <a:pt x="31775" y="0"/>
                  </a:lnTo>
                  <a:lnTo>
                    <a:pt x="23147" y="916"/>
                  </a:lnTo>
                  <a:lnTo>
                    <a:pt x="14608" y="4380"/>
                  </a:lnTo>
                  <a:lnTo>
                    <a:pt x="6109" y="10624"/>
                  </a:lnTo>
                  <a:lnTo>
                    <a:pt x="1391" y="21865"/>
                  </a:lnTo>
                  <a:lnTo>
                    <a:pt x="0" y="34858"/>
                  </a:lnTo>
                  <a:lnTo>
                    <a:pt x="1733" y="45336"/>
                  </a:lnTo>
                  <a:lnTo>
                    <a:pt x="13418" y="62539"/>
                  </a:lnTo>
                  <a:lnTo>
                    <a:pt x="47414" y="93188"/>
                  </a:lnTo>
                  <a:lnTo>
                    <a:pt x="51499" y="102540"/>
                  </a:lnTo>
                  <a:lnTo>
                    <a:pt x="52609" y="112341"/>
                  </a:lnTo>
                  <a:lnTo>
                    <a:pt x="50750" y="119049"/>
                  </a:lnTo>
                  <a:lnTo>
                    <a:pt x="47151" y="121120"/>
                  </a:lnTo>
                  <a:lnTo>
                    <a:pt x="35624" y="123421"/>
                  </a:lnTo>
                  <a:lnTo>
                    <a:pt x="24857" y="122562"/>
                  </a:lnTo>
                  <a:lnTo>
                    <a:pt x="16073" y="119829"/>
                  </a:lnTo>
                  <a:lnTo>
                    <a:pt x="3967" y="112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36"/>
          <p:cNvGrpSpPr/>
          <p:nvPr/>
        </p:nvGrpSpPr>
        <p:grpSpPr>
          <a:xfrm>
            <a:off x="10586547" y="2863850"/>
            <a:ext cx="430704" cy="230467"/>
            <a:chOff x="10586547" y="2863850"/>
            <a:chExt cx="430704" cy="230467"/>
          </a:xfrm>
        </p:grpSpPr>
        <p:sp>
          <p:nvSpPr>
            <p:cNvPr id="87" name="SMARTInkShape-74"/>
            <p:cNvSpPr/>
            <p:nvPr>
              <p:custDataLst>
                <p:tags r:id="rId127"/>
              </p:custDataLst>
            </p:nvPr>
          </p:nvSpPr>
          <p:spPr>
            <a:xfrm>
              <a:off x="10586547" y="2891063"/>
              <a:ext cx="80571" cy="171905"/>
            </a:xfrm>
            <a:custGeom>
              <a:avLst/>
              <a:gdLst/>
              <a:ahLst/>
              <a:cxnLst/>
              <a:rect l="0" t="0" r="0" b="0"/>
              <a:pathLst>
                <a:path w="80571" h="171905">
                  <a:moveTo>
                    <a:pt x="75103" y="42637"/>
                  </a:moveTo>
                  <a:lnTo>
                    <a:pt x="75103" y="42637"/>
                  </a:lnTo>
                  <a:lnTo>
                    <a:pt x="78474" y="39266"/>
                  </a:lnTo>
                  <a:lnTo>
                    <a:pt x="80570" y="27057"/>
                  </a:lnTo>
                  <a:lnTo>
                    <a:pt x="77821" y="13405"/>
                  </a:lnTo>
                  <a:lnTo>
                    <a:pt x="72547" y="6597"/>
                  </a:lnTo>
                  <a:lnTo>
                    <a:pt x="69166" y="3794"/>
                  </a:lnTo>
                  <a:lnTo>
                    <a:pt x="59764" y="679"/>
                  </a:lnTo>
                  <a:lnTo>
                    <a:pt x="47825" y="0"/>
                  </a:lnTo>
                  <a:lnTo>
                    <a:pt x="26647" y="4290"/>
                  </a:lnTo>
                  <a:lnTo>
                    <a:pt x="15702" y="10542"/>
                  </a:lnTo>
                  <a:lnTo>
                    <a:pt x="1607" y="32108"/>
                  </a:lnTo>
                  <a:lnTo>
                    <a:pt x="0" y="40557"/>
                  </a:lnTo>
                  <a:lnTo>
                    <a:pt x="1977" y="57470"/>
                  </a:lnTo>
                  <a:lnTo>
                    <a:pt x="9442" y="72513"/>
                  </a:lnTo>
                  <a:lnTo>
                    <a:pt x="27425" y="92882"/>
                  </a:lnTo>
                  <a:lnTo>
                    <a:pt x="64705" y="126462"/>
                  </a:lnTo>
                  <a:lnTo>
                    <a:pt x="70482" y="138454"/>
                  </a:lnTo>
                  <a:lnTo>
                    <a:pt x="73049" y="150839"/>
                  </a:lnTo>
                  <a:lnTo>
                    <a:pt x="72323" y="155694"/>
                  </a:lnTo>
                  <a:lnTo>
                    <a:pt x="70427" y="159636"/>
                  </a:lnTo>
                  <a:lnTo>
                    <a:pt x="67752" y="162970"/>
                  </a:lnTo>
                  <a:lnTo>
                    <a:pt x="47133" y="171033"/>
                  </a:lnTo>
                  <a:lnTo>
                    <a:pt x="34215" y="171904"/>
                  </a:lnTo>
                  <a:lnTo>
                    <a:pt x="28794" y="171148"/>
                  </a:lnTo>
                  <a:lnTo>
                    <a:pt x="24476" y="169233"/>
                  </a:lnTo>
                  <a:lnTo>
                    <a:pt x="17794" y="163342"/>
                  </a:lnTo>
                  <a:lnTo>
                    <a:pt x="17141" y="159091"/>
                  </a:lnTo>
                  <a:lnTo>
                    <a:pt x="24303" y="137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5"/>
            <p:cNvSpPr/>
            <p:nvPr>
              <p:custDataLst>
                <p:tags r:id="rId128"/>
              </p:custDataLst>
            </p:nvPr>
          </p:nvSpPr>
          <p:spPr>
            <a:xfrm>
              <a:off x="10760401" y="2946400"/>
              <a:ext cx="15550" cy="139701"/>
            </a:xfrm>
            <a:custGeom>
              <a:avLst/>
              <a:gdLst/>
              <a:ahLst/>
              <a:cxnLst/>
              <a:rect l="0" t="0" r="0" b="0"/>
              <a:pathLst>
                <a:path w="15550" h="139701">
                  <a:moveTo>
                    <a:pt x="15549" y="0"/>
                  </a:moveTo>
                  <a:lnTo>
                    <a:pt x="15549" y="0"/>
                  </a:lnTo>
                  <a:lnTo>
                    <a:pt x="4614" y="10935"/>
                  </a:lnTo>
                  <a:lnTo>
                    <a:pt x="0" y="29032"/>
                  </a:lnTo>
                  <a:lnTo>
                    <a:pt x="1987" y="73812"/>
                  </a:lnTo>
                  <a:lnTo>
                    <a:pt x="2679" y="114691"/>
                  </a:lnTo>
                  <a:lnTo>
                    <a:pt x="284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6"/>
            <p:cNvSpPr/>
            <p:nvPr>
              <p:custDataLst>
                <p:tags r:id="rId129"/>
              </p:custDataLst>
            </p:nvPr>
          </p:nvSpPr>
          <p:spPr>
            <a:xfrm>
              <a:off x="10750550" y="2887232"/>
              <a:ext cx="67989" cy="207085"/>
            </a:xfrm>
            <a:custGeom>
              <a:avLst/>
              <a:gdLst/>
              <a:ahLst/>
              <a:cxnLst/>
              <a:rect l="0" t="0" r="0" b="0"/>
              <a:pathLst>
                <a:path w="67989" h="207085">
                  <a:moveTo>
                    <a:pt x="0" y="65518"/>
                  </a:moveTo>
                  <a:lnTo>
                    <a:pt x="0" y="65518"/>
                  </a:lnTo>
                  <a:lnTo>
                    <a:pt x="705" y="46651"/>
                  </a:lnTo>
                  <a:lnTo>
                    <a:pt x="7173" y="19153"/>
                  </a:lnTo>
                  <a:lnTo>
                    <a:pt x="12831" y="10574"/>
                  </a:lnTo>
                  <a:lnTo>
                    <a:pt x="21932" y="3939"/>
                  </a:lnTo>
                  <a:lnTo>
                    <a:pt x="27321" y="1182"/>
                  </a:lnTo>
                  <a:lnTo>
                    <a:pt x="38954" y="0"/>
                  </a:lnTo>
                  <a:lnTo>
                    <a:pt x="45019" y="673"/>
                  </a:lnTo>
                  <a:lnTo>
                    <a:pt x="49768" y="2533"/>
                  </a:lnTo>
                  <a:lnTo>
                    <a:pt x="56926" y="8361"/>
                  </a:lnTo>
                  <a:lnTo>
                    <a:pt x="64923" y="19576"/>
                  </a:lnTo>
                  <a:lnTo>
                    <a:pt x="65778" y="31459"/>
                  </a:lnTo>
                  <a:lnTo>
                    <a:pt x="65019" y="38579"/>
                  </a:lnTo>
                  <a:lnTo>
                    <a:pt x="58531" y="50253"/>
                  </a:lnTo>
                  <a:lnTo>
                    <a:pt x="22848" y="88970"/>
                  </a:lnTo>
                  <a:lnTo>
                    <a:pt x="21582" y="91736"/>
                  </a:lnTo>
                  <a:lnTo>
                    <a:pt x="22149" y="94286"/>
                  </a:lnTo>
                  <a:lnTo>
                    <a:pt x="26542" y="99000"/>
                  </a:lnTo>
                  <a:lnTo>
                    <a:pt x="33197" y="101566"/>
                  </a:lnTo>
                  <a:lnTo>
                    <a:pt x="41566" y="104117"/>
                  </a:lnTo>
                  <a:lnTo>
                    <a:pt x="52339" y="109955"/>
                  </a:lnTo>
                  <a:lnTo>
                    <a:pt x="60423" y="119134"/>
                  </a:lnTo>
                  <a:lnTo>
                    <a:pt x="65660" y="130270"/>
                  </a:lnTo>
                  <a:lnTo>
                    <a:pt x="67988" y="142274"/>
                  </a:lnTo>
                  <a:lnTo>
                    <a:pt x="65927" y="160933"/>
                  </a:lnTo>
                  <a:lnTo>
                    <a:pt x="57476" y="179867"/>
                  </a:lnTo>
                  <a:lnTo>
                    <a:pt x="42664" y="195511"/>
                  </a:lnTo>
                  <a:lnTo>
                    <a:pt x="24871" y="205713"/>
                  </a:lnTo>
                  <a:lnTo>
                    <a:pt x="16228" y="207084"/>
                  </a:lnTo>
                  <a:lnTo>
                    <a:pt x="12935" y="206462"/>
                  </a:lnTo>
                  <a:lnTo>
                    <a:pt x="1559" y="198844"/>
                  </a:lnTo>
                  <a:lnTo>
                    <a:pt x="334" y="195325"/>
                  </a:lnTo>
                  <a:lnTo>
                    <a:pt x="929" y="191567"/>
                  </a:lnTo>
                  <a:lnTo>
                    <a:pt x="19050" y="160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7"/>
            <p:cNvSpPr/>
            <p:nvPr>
              <p:custDataLst>
                <p:tags r:id="rId130"/>
              </p:custDataLst>
            </p:nvPr>
          </p:nvSpPr>
          <p:spPr>
            <a:xfrm>
              <a:off x="10915781" y="2909445"/>
              <a:ext cx="82420" cy="174293"/>
            </a:xfrm>
            <a:custGeom>
              <a:avLst/>
              <a:gdLst/>
              <a:ahLst/>
              <a:cxnLst/>
              <a:rect l="0" t="0" r="0" b="0"/>
              <a:pathLst>
                <a:path w="82420" h="174293">
                  <a:moveTo>
                    <a:pt x="25269" y="11555"/>
                  </a:moveTo>
                  <a:lnTo>
                    <a:pt x="25269" y="11555"/>
                  </a:lnTo>
                  <a:lnTo>
                    <a:pt x="25268" y="8184"/>
                  </a:lnTo>
                  <a:lnTo>
                    <a:pt x="23388" y="4648"/>
                  </a:lnTo>
                  <a:lnTo>
                    <a:pt x="21898" y="2717"/>
                  </a:lnTo>
                  <a:lnTo>
                    <a:pt x="16480" y="572"/>
                  </a:lnTo>
                  <a:lnTo>
                    <a:pt x="13060" y="0"/>
                  </a:lnTo>
                  <a:lnTo>
                    <a:pt x="7378" y="1245"/>
                  </a:lnTo>
                  <a:lnTo>
                    <a:pt x="4874" y="2565"/>
                  </a:lnTo>
                  <a:lnTo>
                    <a:pt x="3206" y="4856"/>
                  </a:lnTo>
                  <a:lnTo>
                    <a:pt x="1351" y="11165"/>
                  </a:lnTo>
                  <a:lnTo>
                    <a:pt x="0" y="58134"/>
                  </a:lnTo>
                  <a:lnTo>
                    <a:pt x="4964" y="98471"/>
                  </a:lnTo>
                  <a:lnTo>
                    <a:pt x="12739" y="145009"/>
                  </a:lnTo>
                  <a:lnTo>
                    <a:pt x="18970" y="164692"/>
                  </a:lnTo>
                  <a:lnTo>
                    <a:pt x="21068" y="168679"/>
                  </a:lnTo>
                  <a:lnTo>
                    <a:pt x="23880" y="171338"/>
                  </a:lnTo>
                  <a:lnTo>
                    <a:pt x="30767" y="174292"/>
                  </a:lnTo>
                  <a:lnTo>
                    <a:pt x="40411" y="171842"/>
                  </a:lnTo>
                  <a:lnTo>
                    <a:pt x="82419" y="132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8"/>
            <p:cNvSpPr/>
            <p:nvPr>
              <p:custDataLst>
                <p:tags r:id="rId131"/>
              </p:custDataLst>
            </p:nvPr>
          </p:nvSpPr>
          <p:spPr>
            <a:xfrm>
              <a:off x="10947402" y="2863850"/>
              <a:ext cx="69849" cy="190501"/>
            </a:xfrm>
            <a:custGeom>
              <a:avLst/>
              <a:gdLst/>
              <a:ahLst/>
              <a:cxnLst/>
              <a:rect l="0" t="0" r="0" b="0"/>
              <a:pathLst>
                <a:path w="69849" h="190501">
                  <a:moveTo>
                    <a:pt x="6348" y="190500"/>
                  </a:moveTo>
                  <a:lnTo>
                    <a:pt x="6348" y="190500"/>
                  </a:lnTo>
                  <a:lnTo>
                    <a:pt x="0" y="190500"/>
                  </a:lnTo>
                  <a:lnTo>
                    <a:pt x="5465" y="190500"/>
                  </a:lnTo>
                  <a:lnTo>
                    <a:pt x="5760" y="189794"/>
                  </a:lnTo>
                  <a:lnTo>
                    <a:pt x="6086" y="187129"/>
                  </a:lnTo>
                  <a:lnTo>
                    <a:pt x="8113" y="183593"/>
                  </a:lnTo>
                  <a:lnTo>
                    <a:pt x="11366" y="178258"/>
                  </a:lnTo>
                  <a:lnTo>
                    <a:pt x="27545" y="133120"/>
                  </a:lnTo>
                  <a:lnTo>
                    <a:pt x="43127" y="91518"/>
                  </a:lnTo>
                  <a:lnTo>
                    <a:pt x="57031" y="49148"/>
                  </a:lnTo>
                  <a:lnTo>
                    <a:pt x="62220" y="26720"/>
                  </a:lnTo>
                  <a:lnTo>
                    <a:pt x="61048" y="18696"/>
                  </a:lnTo>
                  <a:lnTo>
                    <a:pt x="57376" y="7073"/>
                  </a:lnTo>
                  <a:lnTo>
                    <a:pt x="60587" y="3193"/>
                  </a:lnTo>
                  <a:lnTo>
                    <a:pt x="61557" y="2834"/>
                  </a:lnTo>
                  <a:lnTo>
                    <a:pt x="62204" y="3301"/>
                  </a:lnTo>
                  <a:lnTo>
                    <a:pt x="62635" y="4317"/>
                  </a:lnTo>
                  <a:lnTo>
                    <a:pt x="63628" y="4995"/>
                  </a:lnTo>
                  <a:lnTo>
                    <a:pt x="698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37"/>
          <p:cNvGrpSpPr/>
          <p:nvPr/>
        </p:nvGrpSpPr>
        <p:grpSpPr>
          <a:xfrm>
            <a:off x="8624578" y="3526230"/>
            <a:ext cx="1562422" cy="468298"/>
            <a:chOff x="8624578" y="3526230"/>
            <a:chExt cx="1562422" cy="468298"/>
          </a:xfrm>
        </p:grpSpPr>
        <p:sp>
          <p:nvSpPr>
            <p:cNvPr id="93" name="SMARTInkShape-79"/>
            <p:cNvSpPr/>
            <p:nvPr>
              <p:custDataLst>
                <p:tags r:id="rId114"/>
              </p:custDataLst>
            </p:nvPr>
          </p:nvSpPr>
          <p:spPr>
            <a:xfrm>
              <a:off x="8624578" y="3537613"/>
              <a:ext cx="68573" cy="320270"/>
            </a:xfrm>
            <a:custGeom>
              <a:avLst/>
              <a:gdLst/>
              <a:ahLst/>
              <a:cxnLst/>
              <a:rect l="0" t="0" r="0" b="0"/>
              <a:pathLst>
                <a:path w="68573" h="320270">
                  <a:moveTo>
                    <a:pt x="63972" y="0"/>
                  </a:moveTo>
                  <a:lnTo>
                    <a:pt x="63972" y="0"/>
                  </a:lnTo>
                  <a:lnTo>
                    <a:pt x="55705" y="8221"/>
                  </a:lnTo>
                  <a:lnTo>
                    <a:pt x="29599" y="46914"/>
                  </a:lnTo>
                  <a:lnTo>
                    <a:pt x="25204" y="68394"/>
                  </a:lnTo>
                  <a:lnTo>
                    <a:pt x="24264" y="86713"/>
                  </a:lnTo>
                  <a:lnTo>
                    <a:pt x="27535" y="98996"/>
                  </a:lnTo>
                  <a:lnTo>
                    <a:pt x="34961" y="110719"/>
                  </a:lnTo>
                  <a:lnTo>
                    <a:pt x="51648" y="133890"/>
                  </a:lnTo>
                  <a:lnTo>
                    <a:pt x="53995" y="140512"/>
                  </a:lnTo>
                  <a:lnTo>
                    <a:pt x="55501" y="152891"/>
                  </a:lnTo>
                  <a:lnTo>
                    <a:pt x="52391" y="166661"/>
                  </a:lnTo>
                  <a:lnTo>
                    <a:pt x="40654" y="184501"/>
                  </a:lnTo>
                  <a:lnTo>
                    <a:pt x="35468" y="190523"/>
                  </a:lnTo>
                  <a:lnTo>
                    <a:pt x="28929" y="193670"/>
                  </a:lnTo>
                  <a:lnTo>
                    <a:pt x="22025" y="195774"/>
                  </a:lnTo>
                  <a:lnTo>
                    <a:pt x="16605" y="199061"/>
                  </a:lnTo>
                  <a:lnTo>
                    <a:pt x="14171" y="199514"/>
                  </a:lnTo>
                  <a:lnTo>
                    <a:pt x="11844" y="199110"/>
                  </a:lnTo>
                  <a:lnTo>
                    <a:pt x="5197" y="197053"/>
                  </a:lnTo>
                  <a:lnTo>
                    <a:pt x="3039" y="196764"/>
                  </a:lnTo>
                  <a:lnTo>
                    <a:pt x="1599" y="195866"/>
                  </a:lnTo>
                  <a:lnTo>
                    <a:pt x="640" y="194562"/>
                  </a:lnTo>
                  <a:lnTo>
                    <a:pt x="0" y="192987"/>
                  </a:lnTo>
                  <a:lnTo>
                    <a:pt x="985" y="191231"/>
                  </a:lnTo>
                  <a:lnTo>
                    <a:pt x="12706" y="183344"/>
                  </a:lnTo>
                  <a:lnTo>
                    <a:pt x="20459" y="179896"/>
                  </a:lnTo>
                  <a:lnTo>
                    <a:pt x="28609" y="178363"/>
                  </a:lnTo>
                  <a:lnTo>
                    <a:pt x="35053" y="179564"/>
                  </a:lnTo>
                  <a:lnTo>
                    <a:pt x="37758" y="180871"/>
                  </a:lnTo>
                  <a:lnTo>
                    <a:pt x="39563" y="183154"/>
                  </a:lnTo>
                  <a:lnTo>
                    <a:pt x="41567" y="189454"/>
                  </a:lnTo>
                  <a:lnTo>
                    <a:pt x="42696" y="200934"/>
                  </a:lnTo>
                  <a:lnTo>
                    <a:pt x="32312" y="246676"/>
                  </a:lnTo>
                  <a:lnTo>
                    <a:pt x="19637" y="292682"/>
                  </a:lnTo>
                  <a:lnTo>
                    <a:pt x="18139" y="311987"/>
                  </a:lnTo>
                  <a:lnTo>
                    <a:pt x="18722" y="315720"/>
                  </a:lnTo>
                  <a:lnTo>
                    <a:pt x="19817" y="318209"/>
                  </a:lnTo>
                  <a:lnTo>
                    <a:pt x="21252" y="319869"/>
                  </a:lnTo>
                  <a:lnTo>
                    <a:pt x="24324" y="320269"/>
                  </a:lnTo>
                  <a:lnTo>
                    <a:pt x="38058" y="317461"/>
                  </a:lnTo>
                  <a:lnTo>
                    <a:pt x="61613" y="309076"/>
                  </a:lnTo>
                  <a:lnTo>
                    <a:pt x="63933" y="307430"/>
                  </a:lnTo>
                  <a:lnTo>
                    <a:pt x="68572" y="297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0"/>
            <p:cNvSpPr/>
            <p:nvPr>
              <p:custDataLst>
                <p:tags r:id="rId115"/>
              </p:custDataLst>
            </p:nvPr>
          </p:nvSpPr>
          <p:spPr>
            <a:xfrm>
              <a:off x="8718549" y="3526230"/>
              <a:ext cx="11742" cy="42471"/>
            </a:xfrm>
            <a:custGeom>
              <a:avLst/>
              <a:gdLst/>
              <a:ahLst/>
              <a:cxnLst/>
              <a:rect l="0" t="0" r="0" b="0"/>
              <a:pathLst>
                <a:path w="11742" h="42471">
                  <a:moveTo>
                    <a:pt x="1" y="42470"/>
                  </a:moveTo>
                  <a:lnTo>
                    <a:pt x="1" y="42470"/>
                  </a:lnTo>
                  <a:lnTo>
                    <a:pt x="0" y="33632"/>
                  </a:lnTo>
                  <a:lnTo>
                    <a:pt x="5468" y="15803"/>
                  </a:lnTo>
                  <a:lnTo>
                    <a:pt x="6468" y="14109"/>
                  </a:lnTo>
                  <a:lnTo>
                    <a:pt x="7840" y="12979"/>
                  </a:lnTo>
                  <a:lnTo>
                    <a:pt x="9460" y="12226"/>
                  </a:lnTo>
                  <a:lnTo>
                    <a:pt x="10540" y="11018"/>
                  </a:lnTo>
                  <a:lnTo>
                    <a:pt x="11741" y="7795"/>
                  </a:lnTo>
                  <a:lnTo>
                    <a:pt x="11355" y="6653"/>
                  </a:lnTo>
                  <a:lnTo>
                    <a:pt x="10393" y="5892"/>
                  </a:lnTo>
                  <a:lnTo>
                    <a:pt x="7442" y="4341"/>
                  </a:lnTo>
                  <a:lnTo>
                    <a:pt x="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1"/>
            <p:cNvSpPr/>
            <p:nvPr>
              <p:custDataLst>
                <p:tags r:id="rId116"/>
              </p:custDataLst>
            </p:nvPr>
          </p:nvSpPr>
          <p:spPr>
            <a:xfrm>
              <a:off x="8783954" y="3632564"/>
              <a:ext cx="86114" cy="150834"/>
            </a:xfrm>
            <a:custGeom>
              <a:avLst/>
              <a:gdLst/>
              <a:ahLst/>
              <a:cxnLst/>
              <a:rect l="0" t="0" r="0" b="0"/>
              <a:pathLst>
                <a:path w="86114" h="150834">
                  <a:moveTo>
                    <a:pt x="80646" y="25036"/>
                  </a:moveTo>
                  <a:lnTo>
                    <a:pt x="80646" y="25036"/>
                  </a:lnTo>
                  <a:lnTo>
                    <a:pt x="86113" y="19569"/>
                  </a:lnTo>
                  <a:lnTo>
                    <a:pt x="85702" y="18569"/>
                  </a:lnTo>
                  <a:lnTo>
                    <a:pt x="76818" y="7906"/>
                  </a:lnTo>
                  <a:lnTo>
                    <a:pt x="75417" y="3782"/>
                  </a:lnTo>
                  <a:lnTo>
                    <a:pt x="74338" y="2400"/>
                  </a:lnTo>
                  <a:lnTo>
                    <a:pt x="71257" y="864"/>
                  </a:lnTo>
                  <a:lnTo>
                    <a:pt x="65556" y="0"/>
                  </a:lnTo>
                  <a:lnTo>
                    <a:pt x="38800" y="13973"/>
                  </a:lnTo>
                  <a:lnTo>
                    <a:pt x="25757" y="27403"/>
                  </a:lnTo>
                  <a:lnTo>
                    <a:pt x="16327" y="41416"/>
                  </a:lnTo>
                  <a:lnTo>
                    <a:pt x="15895" y="45834"/>
                  </a:lnTo>
                  <a:lnTo>
                    <a:pt x="19177" y="54505"/>
                  </a:lnTo>
                  <a:lnTo>
                    <a:pt x="25587" y="63950"/>
                  </a:lnTo>
                  <a:lnTo>
                    <a:pt x="59486" y="84017"/>
                  </a:lnTo>
                  <a:lnTo>
                    <a:pt x="64187" y="91466"/>
                  </a:lnTo>
                  <a:lnTo>
                    <a:pt x="66275" y="99481"/>
                  </a:lnTo>
                  <a:lnTo>
                    <a:pt x="63441" y="109628"/>
                  </a:lnTo>
                  <a:lnTo>
                    <a:pt x="52030" y="127241"/>
                  </a:lnTo>
                  <a:lnTo>
                    <a:pt x="41821" y="137488"/>
                  </a:lnTo>
                  <a:lnTo>
                    <a:pt x="16075" y="147977"/>
                  </a:lnTo>
                  <a:lnTo>
                    <a:pt x="4520" y="150833"/>
                  </a:lnTo>
                  <a:lnTo>
                    <a:pt x="2379" y="150529"/>
                  </a:lnTo>
                  <a:lnTo>
                    <a:pt x="952" y="149620"/>
                  </a:lnTo>
                  <a:lnTo>
                    <a:pt x="0" y="148309"/>
                  </a:lnTo>
                  <a:lnTo>
                    <a:pt x="2705" y="141207"/>
                  </a:lnTo>
                  <a:lnTo>
                    <a:pt x="29846" y="107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2"/>
            <p:cNvSpPr/>
            <p:nvPr>
              <p:custDataLst>
                <p:tags r:id="rId117"/>
              </p:custDataLst>
            </p:nvPr>
          </p:nvSpPr>
          <p:spPr>
            <a:xfrm>
              <a:off x="8921750" y="3670300"/>
              <a:ext cx="25323" cy="107951"/>
            </a:xfrm>
            <a:custGeom>
              <a:avLst/>
              <a:gdLst/>
              <a:ahLst/>
              <a:cxnLst/>
              <a:rect l="0" t="0" r="0" b="0"/>
              <a:pathLst>
                <a:path w="25323" h="107951">
                  <a:moveTo>
                    <a:pt x="19050" y="0"/>
                  </a:moveTo>
                  <a:lnTo>
                    <a:pt x="19050" y="0"/>
                  </a:lnTo>
                  <a:lnTo>
                    <a:pt x="25139" y="0"/>
                  </a:lnTo>
                  <a:lnTo>
                    <a:pt x="25322" y="3371"/>
                  </a:lnTo>
                  <a:lnTo>
                    <a:pt x="13842" y="50431"/>
                  </a:lnTo>
                  <a:lnTo>
                    <a:pt x="2642" y="9521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3"/>
            <p:cNvSpPr/>
            <p:nvPr>
              <p:custDataLst>
                <p:tags r:id="rId118"/>
              </p:custDataLst>
            </p:nvPr>
          </p:nvSpPr>
          <p:spPr>
            <a:xfrm>
              <a:off x="8905977" y="3632795"/>
              <a:ext cx="100271" cy="189531"/>
            </a:xfrm>
            <a:custGeom>
              <a:avLst/>
              <a:gdLst/>
              <a:ahLst/>
              <a:cxnLst/>
              <a:rect l="0" t="0" r="0" b="0"/>
              <a:pathLst>
                <a:path w="100271" h="189531">
                  <a:moveTo>
                    <a:pt x="41173" y="88305"/>
                  </a:moveTo>
                  <a:lnTo>
                    <a:pt x="41173" y="88305"/>
                  </a:lnTo>
                  <a:lnTo>
                    <a:pt x="41172" y="42268"/>
                  </a:lnTo>
                  <a:lnTo>
                    <a:pt x="41172" y="14892"/>
                  </a:lnTo>
                  <a:lnTo>
                    <a:pt x="47914" y="6189"/>
                  </a:lnTo>
                  <a:lnTo>
                    <a:pt x="56869" y="2420"/>
                  </a:lnTo>
                  <a:lnTo>
                    <a:pt x="76493" y="0"/>
                  </a:lnTo>
                  <a:lnTo>
                    <a:pt x="85329" y="3433"/>
                  </a:lnTo>
                  <a:lnTo>
                    <a:pt x="93254" y="9662"/>
                  </a:lnTo>
                  <a:lnTo>
                    <a:pt x="99127" y="17134"/>
                  </a:lnTo>
                  <a:lnTo>
                    <a:pt x="100270" y="21808"/>
                  </a:lnTo>
                  <a:lnTo>
                    <a:pt x="99659" y="32645"/>
                  </a:lnTo>
                  <a:lnTo>
                    <a:pt x="91977" y="50646"/>
                  </a:lnTo>
                  <a:lnTo>
                    <a:pt x="61571" y="93000"/>
                  </a:lnTo>
                  <a:lnTo>
                    <a:pt x="61827" y="94257"/>
                  </a:lnTo>
                  <a:lnTo>
                    <a:pt x="63993" y="97535"/>
                  </a:lnTo>
                  <a:lnTo>
                    <a:pt x="86673" y="112338"/>
                  </a:lnTo>
                  <a:lnTo>
                    <a:pt x="94646" y="131016"/>
                  </a:lnTo>
                  <a:lnTo>
                    <a:pt x="94808" y="139272"/>
                  </a:lnTo>
                  <a:lnTo>
                    <a:pt x="93863" y="143450"/>
                  </a:lnTo>
                  <a:lnTo>
                    <a:pt x="85790" y="156071"/>
                  </a:lnTo>
                  <a:lnTo>
                    <a:pt x="74462" y="165377"/>
                  </a:lnTo>
                  <a:lnTo>
                    <a:pt x="29561" y="185639"/>
                  </a:lnTo>
                  <a:lnTo>
                    <a:pt x="582" y="189530"/>
                  </a:lnTo>
                  <a:lnTo>
                    <a:pt x="0" y="188950"/>
                  </a:lnTo>
                  <a:lnTo>
                    <a:pt x="319" y="187857"/>
                  </a:lnTo>
                  <a:lnTo>
                    <a:pt x="1237" y="186423"/>
                  </a:lnTo>
                  <a:lnTo>
                    <a:pt x="15773" y="177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4"/>
            <p:cNvSpPr/>
            <p:nvPr>
              <p:custDataLst>
                <p:tags r:id="rId119"/>
              </p:custDataLst>
            </p:nvPr>
          </p:nvSpPr>
          <p:spPr>
            <a:xfrm>
              <a:off x="9048750" y="38036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4450" y="6742"/>
                  </a:lnTo>
                  <a:lnTo>
                    <a:pt x="42569" y="11933"/>
                  </a:lnTo>
                  <a:lnTo>
                    <a:pt x="9206" y="5733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5"/>
            <p:cNvSpPr/>
            <p:nvPr>
              <p:custDataLst>
                <p:tags r:id="rId120"/>
              </p:custDataLst>
            </p:nvPr>
          </p:nvSpPr>
          <p:spPr>
            <a:xfrm>
              <a:off x="9265623" y="3674224"/>
              <a:ext cx="101479" cy="192927"/>
            </a:xfrm>
            <a:custGeom>
              <a:avLst/>
              <a:gdLst/>
              <a:ahLst/>
              <a:cxnLst/>
              <a:rect l="0" t="0" r="0" b="0"/>
              <a:pathLst>
                <a:path w="101479" h="192927">
                  <a:moveTo>
                    <a:pt x="75227" y="40526"/>
                  </a:moveTo>
                  <a:lnTo>
                    <a:pt x="75227" y="40526"/>
                  </a:lnTo>
                  <a:lnTo>
                    <a:pt x="71856" y="37155"/>
                  </a:lnTo>
                  <a:lnTo>
                    <a:pt x="70200" y="33618"/>
                  </a:lnTo>
                  <a:lnTo>
                    <a:pt x="68899" y="10903"/>
                  </a:lnTo>
                  <a:lnTo>
                    <a:pt x="67480" y="10194"/>
                  </a:lnTo>
                  <a:lnTo>
                    <a:pt x="62142" y="9406"/>
                  </a:lnTo>
                  <a:lnTo>
                    <a:pt x="56945" y="10937"/>
                  </a:lnTo>
                  <a:lnTo>
                    <a:pt x="29196" y="30461"/>
                  </a:lnTo>
                  <a:lnTo>
                    <a:pt x="23018" y="37934"/>
                  </a:lnTo>
                  <a:lnTo>
                    <a:pt x="690" y="85076"/>
                  </a:lnTo>
                  <a:lnTo>
                    <a:pt x="0" y="101248"/>
                  </a:lnTo>
                  <a:lnTo>
                    <a:pt x="1793" y="108524"/>
                  </a:lnTo>
                  <a:lnTo>
                    <a:pt x="4398" y="113375"/>
                  </a:lnTo>
                  <a:lnTo>
                    <a:pt x="7547" y="116609"/>
                  </a:lnTo>
                  <a:lnTo>
                    <a:pt x="11057" y="118764"/>
                  </a:lnTo>
                  <a:lnTo>
                    <a:pt x="29481" y="121799"/>
                  </a:lnTo>
                  <a:lnTo>
                    <a:pt x="42901" y="118745"/>
                  </a:lnTo>
                  <a:lnTo>
                    <a:pt x="49443" y="115956"/>
                  </a:lnTo>
                  <a:lnTo>
                    <a:pt x="72135" y="95174"/>
                  </a:lnTo>
                  <a:lnTo>
                    <a:pt x="100846" y="49371"/>
                  </a:lnTo>
                  <a:lnTo>
                    <a:pt x="101478" y="43600"/>
                  </a:lnTo>
                  <a:lnTo>
                    <a:pt x="98419" y="29663"/>
                  </a:lnTo>
                  <a:lnTo>
                    <a:pt x="85391" y="9320"/>
                  </a:lnTo>
                  <a:lnTo>
                    <a:pt x="74100" y="1962"/>
                  </a:lnTo>
                  <a:lnTo>
                    <a:pt x="68126" y="0"/>
                  </a:lnTo>
                  <a:lnTo>
                    <a:pt x="53962" y="1583"/>
                  </a:lnTo>
                  <a:lnTo>
                    <a:pt x="39669" y="6990"/>
                  </a:lnTo>
                  <a:lnTo>
                    <a:pt x="28614" y="14097"/>
                  </a:lnTo>
                  <a:lnTo>
                    <a:pt x="25102" y="18673"/>
                  </a:lnTo>
                  <a:lnTo>
                    <a:pt x="21199" y="29402"/>
                  </a:lnTo>
                  <a:lnTo>
                    <a:pt x="23228" y="43108"/>
                  </a:lnTo>
                  <a:lnTo>
                    <a:pt x="28833" y="57196"/>
                  </a:lnTo>
                  <a:lnTo>
                    <a:pt x="65395" y="101073"/>
                  </a:lnTo>
                  <a:lnTo>
                    <a:pt x="77163" y="124499"/>
                  </a:lnTo>
                  <a:lnTo>
                    <a:pt x="80269" y="145918"/>
                  </a:lnTo>
                  <a:lnTo>
                    <a:pt x="77818" y="163397"/>
                  </a:lnTo>
                  <a:lnTo>
                    <a:pt x="68877" y="192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6"/>
            <p:cNvSpPr/>
            <p:nvPr>
              <p:custDataLst>
                <p:tags r:id="rId121"/>
              </p:custDataLst>
            </p:nvPr>
          </p:nvSpPr>
          <p:spPr>
            <a:xfrm>
              <a:off x="9426369" y="3667494"/>
              <a:ext cx="153570" cy="158079"/>
            </a:xfrm>
            <a:custGeom>
              <a:avLst/>
              <a:gdLst/>
              <a:ahLst/>
              <a:cxnLst/>
              <a:rect l="0" t="0" r="0" b="0"/>
              <a:pathLst>
                <a:path w="153570" h="158079">
                  <a:moveTo>
                    <a:pt x="22431" y="66306"/>
                  </a:moveTo>
                  <a:lnTo>
                    <a:pt x="22431" y="66306"/>
                  </a:lnTo>
                  <a:lnTo>
                    <a:pt x="25801" y="66306"/>
                  </a:lnTo>
                  <a:lnTo>
                    <a:pt x="26794" y="65600"/>
                  </a:lnTo>
                  <a:lnTo>
                    <a:pt x="27456" y="64424"/>
                  </a:lnTo>
                  <a:lnTo>
                    <a:pt x="27898" y="62935"/>
                  </a:lnTo>
                  <a:lnTo>
                    <a:pt x="27487" y="61942"/>
                  </a:lnTo>
                  <a:lnTo>
                    <a:pt x="26507" y="61280"/>
                  </a:lnTo>
                  <a:lnTo>
                    <a:pt x="23236" y="60217"/>
                  </a:lnTo>
                  <a:lnTo>
                    <a:pt x="22967" y="60836"/>
                  </a:lnTo>
                  <a:lnTo>
                    <a:pt x="18678" y="95686"/>
                  </a:lnTo>
                  <a:lnTo>
                    <a:pt x="6544" y="129494"/>
                  </a:lnTo>
                  <a:lnTo>
                    <a:pt x="3612" y="146646"/>
                  </a:lnTo>
                  <a:lnTo>
                    <a:pt x="2124" y="149500"/>
                  </a:lnTo>
                  <a:lnTo>
                    <a:pt x="426" y="151402"/>
                  </a:lnTo>
                  <a:lnTo>
                    <a:pt x="0" y="150553"/>
                  </a:lnTo>
                  <a:lnTo>
                    <a:pt x="10029" y="104528"/>
                  </a:lnTo>
                  <a:lnTo>
                    <a:pt x="21627" y="63821"/>
                  </a:lnTo>
                  <a:lnTo>
                    <a:pt x="33619" y="28612"/>
                  </a:lnTo>
                  <a:lnTo>
                    <a:pt x="35535" y="27065"/>
                  </a:lnTo>
                  <a:lnTo>
                    <a:pt x="38222" y="26740"/>
                  </a:lnTo>
                  <a:lnTo>
                    <a:pt x="45933" y="27916"/>
                  </a:lnTo>
                  <a:lnTo>
                    <a:pt x="61396" y="64586"/>
                  </a:lnTo>
                  <a:lnTo>
                    <a:pt x="76742" y="110268"/>
                  </a:lnTo>
                  <a:lnTo>
                    <a:pt x="85736" y="153732"/>
                  </a:lnTo>
                  <a:lnTo>
                    <a:pt x="87212" y="156340"/>
                  </a:lnTo>
                  <a:lnTo>
                    <a:pt x="88901" y="158078"/>
                  </a:lnTo>
                  <a:lnTo>
                    <a:pt x="90734" y="157826"/>
                  </a:lnTo>
                  <a:lnTo>
                    <a:pt x="94650" y="153784"/>
                  </a:lnTo>
                  <a:lnTo>
                    <a:pt x="118662" y="107909"/>
                  </a:lnTo>
                  <a:lnTo>
                    <a:pt x="134626" y="68043"/>
                  </a:lnTo>
                  <a:lnTo>
                    <a:pt x="150695" y="21249"/>
                  </a:lnTo>
                  <a:lnTo>
                    <a:pt x="153520" y="8416"/>
                  </a:lnTo>
                  <a:lnTo>
                    <a:pt x="153569" y="4429"/>
                  </a:lnTo>
                  <a:lnTo>
                    <a:pt x="152895" y="1772"/>
                  </a:lnTo>
                  <a:lnTo>
                    <a:pt x="151740" y="0"/>
                  </a:lnTo>
                  <a:lnTo>
                    <a:pt x="150970" y="229"/>
                  </a:lnTo>
                  <a:lnTo>
                    <a:pt x="149431" y="9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7"/>
            <p:cNvSpPr/>
            <p:nvPr>
              <p:custDataLst>
                <p:tags r:id="rId122"/>
              </p:custDataLst>
            </p:nvPr>
          </p:nvSpPr>
          <p:spPr>
            <a:xfrm>
              <a:off x="9569450" y="38290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31750" y="6742"/>
                  </a:lnTo>
                  <a:lnTo>
                    <a:pt x="29869" y="11933"/>
                  </a:lnTo>
                  <a:lnTo>
                    <a:pt x="10495" y="4002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8"/>
            <p:cNvSpPr/>
            <p:nvPr>
              <p:custDataLst>
                <p:tags r:id="rId123"/>
              </p:custDataLst>
            </p:nvPr>
          </p:nvSpPr>
          <p:spPr>
            <a:xfrm>
              <a:off x="9769997" y="3693205"/>
              <a:ext cx="135818" cy="169809"/>
            </a:xfrm>
            <a:custGeom>
              <a:avLst/>
              <a:gdLst/>
              <a:ahLst/>
              <a:cxnLst/>
              <a:rect l="0" t="0" r="0" b="0"/>
              <a:pathLst>
                <a:path w="135818" h="169809">
                  <a:moveTo>
                    <a:pt x="40753" y="34245"/>
                  </a:moveTo>
                  <a:lnTo>
                    <a:pt x="40753" y="34245"/>
                  </a:lnTo>
                  <a:lnTo>
                    <a:pt x="40753" y="30874"/>
                  </a:lnTo>
                  <a:lnTo>
                    <a:pt x="56762" y="0"/>
                  </a:lnTo>
                  <a:lnTo>
                    <a:pt x="56364" y="126"/>
                  </a:lnTo>
                  <a:lnTo>
                    <a:pt x="55394" y="916"/>
                  </a:lnTo>
                  <a:lnTo>
                    <a:pt x="50252" y="38984"/>
                  </a:lnTo>
                  <a:lnTo>
                    <a:pt x="42655" y="82323"/>
                  </a:lnTo>
                  <a:lnTo>
                    <a:pt x="36242" y="129454"/>
                  </a:lnTo>
                  <a:lnTo>
                    <a:pt x="31395" y="159983"/>
                  </a:lnTo>
                  <a:lnTo>
                    <a:pt x="27657" y="167740"/>
                  </a:lnTo>
                  <a:lnTo>
                    <a:pt x="25673" y="169808"/>
                  </a:lnTo>
                  <a:lnTo>
                    <a:pt x="22938" y="169070"/>
                  </a:lnTo>
                  <a:lnTo>
                    <a:pt x="7746" y="153809"/>
                  </a:lnTo>
                  <a:lnTo>
                    <a:pt x="791" y="139991"/>
                  </a:lnTo>
                  <a:lnTo>
                    <a:pt x="0" y="135787"/>
                  </a:lnTo>
                  <a:lnTo>
                    <a:pt x="1004" y="129234"/>
                  </a:lnTo>
                  <a:lnTo>
                    <a:pt x="5683" y="123970"/>
                  </a:lnTo>
                  <a:lnTo>
                    <a:pt x="18132" y="117039"/>
                  </a:lnTo>
                  <a:lnTo>
                    <a:pt x="57460" y="100353"/>
                  </a:lnTo>
                  <a:lnTo>
                    <a:pt x="101122" y="76922"/>
                  </a:lnTo>
                  <a:lnTo>
                    <a:pt x="120964" y="63275"/>
                  </a:lnTo>
                  <a:lnTo>
                    <a:pt x="131234" y="47550"/>
                  </a:lnTo>
                  <a:lnTo>
                    <a:pt x="135061" y="35201"/>
                  </a:lnTo>
                  <a:lnTo>
                    <a:pt x="135817" y="29338"/>
                  </a:lnTo>
                  <a:lnTo>
                    <a:pt x="135287" y="55417"/>
                  </a:lnTo>
                  <a:lnTo>
                    <a:pt x="127162" y="97440"/>
                  </a:lnTo>
                  <a:lnTo>
                    <a:pt x="114804" y="143707"/>
                  </a:lnTo>
                  <a:lnTo>
                    <a:pt x="116953" y="161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9"/>
            <p:cNvSpPr/>
            <p:nvPr>
              <p:custDataLst>
                <p:tags r:id="rId124"/>
              </p:custDataLst>
            </p:nvPr>
          </p:nvSpPr>
          <p:spPr>
            <a:xfrm>
              <a:off x="9951989" y="3711611"/>
              <a:ext cx="86600" cy="155540"/>
            </a:xfrm>
            <a:custGeom>
              <a:avLst/>
              <a:gdLst/>
              <a:ahLst/>
              <a:cxnLst/>
              <a:rect l="0" t="0" r="0" b="0"/>
              <a:pathLst>
                <a:path w="86600" h="155540">
                  <a:moveTo>
                    <a:pt x="68311" y="34889"/>
                  </a:moveTo>
                  <a:lnTo>
                    <a:pt x="68311" y="34889"/>
                  </a:lnTo>
                  <a:lnTo>
                    <a:pt x="59473" y="26051"/>
                  </a:lnTo>
                  <a:lnTo>
                    <a:pt x="57479" y="26175"/>
                  </a:lnTo>
                  <a:lnTo>
                    <a:pt x="55445" y="27669"/>
                  </a:lnTo>
                  <a:lnTo>
                    <a:pt x="47112" y="40205"/>
                  </a:lnTo>
                  <a:lnTo>
                    <a:pt x="31070" y="80197"/>
                  </a:lnTo>
                  <a:lnTo>
                    <a:pt x="16021" y="123624"/>
                  </a:lnTo>
                  <a:lnTo>
                    <a:pt x="3654" y="147510"/>
                  </a:lnTo>
                  <a:lnTo>
                    <a:pt x="1923" y="149480"/>
                  </a:lnTo>
                  <a:lnTo>
                    <a:pt x="769" y="150089"/>
                  </a:lnTo>
                  <a:lnTo>
                    <a:pt x="0" y="149789"/>
                  </a:lnTo>
                  <a:lnTo>
                    <a:pt x="2288" y="139254"/>
                  </a:lnTo>
                  <a:lnTo>
                    <a:pt x="25637" y="92215"/>
                  </a:lnTo>
                  <a:lnTo>
                    <a:pt x="51183" y="50258"/>
                  </a:lnTo>
                  <a:lnTo>
                    <a:pt x="81581" y="4015"/>
                  </a:lnTo>
                  <a:lnTo>
                    <a:pt x="84791" y="0"/>
                  </a:lnTo>
                  <a:lnTo>
                    <a:pt x="85648" y="341"/>
                  </a:lnTo>
                  <a:lnTo>
                    <a:pt x="86599" y="4482"/>
                  </a:lnTo>
                  <a:lnTo>
                    <a:pt x="83922" y="47773"/>
                  </a:lnTo>
                  <a:lnTo>
                    <a:pt x="77222" y="91213"/>
                  </a:lnTo>
                  <a:lnTo>
                    <a:pt x="74885" y="138812"/>
                  </a:lnTo>
                  <a:lnTo>
                    <a:pt x="74661" y="155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0"/>
            <p:cNvSpPr/>
            <p:nvPr>
              <p:custDataLst>
                <p:tags r:id="rId125"/>
              </p:custDataLst>
            </p:nvPr>
          </p:nvSpPr>
          <p:spPr>
            <a:xfrm>
              <a:off x="9963851" y="3797300"/>
              <a:ext cx="94550" cy="6351"/>
            </a:xfrm>
            <a:custGeom>
              <a:avLst/>
              <a:gdLst/>
              <a:ahLst/>
              <a:cxnLst/>
              <a:rect l="0" t="0" r="0" b="0"/>
              <a:pathLst>
                <a:path w="94550" h="6351">
                  <a:moveTo>
                    <a:pt x="31049" y="6350"/>
                  </a:moveTo>
                  <a:lnTo>
                    <a:pt x="31049" y="6350"/>
                  </a:lnTo>
                  <a:lnTo>
                    <a:pt x="0" y="6350"/>
                  </a:lnTo>
                  <a:lnTo>
                    <a:pt x="42947" y="6350"/>
                  </a:lnTo>
                  <a:lnTo>
                    <a:pt x="945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1"/>
            <p:cNvSpPr/>
            <p:nvPr>
              <p:custDataLst>
                <p:tags r:id="rId126"/>
              </p:custDataLst>
            </p:nvPr>
          </p:nvSpPr>
          <p:spPr>
            <a:xfrm>
              <a:off x="10052050" y="3651667"/>
              <a:ext cx="134950" cy="342861"/>
            </a:xfrm>
            <a:custGeom>
              <a:avLst/>
              <a:gdLst/>
              <a:ahLst/>
              <a:cxnLst/>
              <a:rect l="0" t="0" r="0" b="0"/>
              <a:pathLst>
                <a:path w="134950" h="342861">
                  <a:moveTo>
                    <a:pt x="114300" y="18633"/>
                  </a:moveTo>
                  <a:lnTo>
                    <a:pt x="114300" y="18633"/>
                  </a:lnTo>
                  <a:lnTo>
                    <a:pt x="119325" y="6699"/>
                  </a:lnTo>
                  <a:lnTo>
                    <a:pt x="120572" y="0"/>
                  </a:lnTo>
                  <a:lnTo>
                    <a:pt x="127369" y="6448"/>
                  </a:lnTo>
                  <a:lnTo>
                    <a:pt x="134949" y="20667"/>
                  </a:lnTo>
                  <a:lnTo>
                    <a:pt x="134921" y="45028"/>
                  </a:lnTo>
                  <a:lnTo>
                    <a:pt x="130445" y="71217"/>
                  </a:lnTo>
                  <a:lnTo>
                    <a:pt x="102063" y="115579"/>
                  </a:lnTo>
                  <a:lnTo>
                    <a:pt x="85523" y="154068"/>
                  </a:lnTo>
                  <a:lnTo>
                    <a:pt x="82666" y="191929"/>
                  </a:lnTo>
                  <a:lnTo>
                    <a:pt x="88512" y="234997"/>
                  </a:lnTo>
                  <a:lnTo>
                    <a:pt x="85452" y="263396"/>
                  </a:lnTo>
                  <a:lnTo>
                    <a:pt x="76667" y="287848"/>
                  </a:lnTo>
                  <a:lnTo>
                    <a:pt x="61757" y="309597"/>
                  </a:lnTo>
                  <a:lnTo>
                    <a:pt x="28377" y="338570"/>
                  </a:lnTo>
                  <a:lnTo>
                    <a:pt x="23151" y="341991"/>
                  </a:lnTo>
                  <a:lnTo>
                    <a:pt x="18256" y="342860"/>
                  </a:lnTo>
                  <a:lnTo>
                    <a:pt x="13582" y="342029"/>
                  </a:lnTo>
                  <a:lnTo>
                    <a:pt x="9054" y="340064"/>
                  </a:lnTo>
                  <a:lnTo>
                    <a:pt x="6036" y="336637"/>
                  </a:lnTo>
                  <a:lnTo>
                    <a:pt x="0" y="317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38"/>
          <p:cNvGrpSpPr/>
          <p:nvPr/>
        </p:nvGrpSpPr>
        <p:grpSpPr>
          <a:xfrm>
            <a:off x="10244217" y="3760654"/>
            <a:ext cx="1503284" cy="753401"/>
            <a:chOff x="10244217" y="3760654"/>
            <a:chExt cx="1503284" cy="753401"/>
          </a:xfrm>
        </p:grpSpPr>
        <p:sp>
          <p:nvSpPr>
            <p:cNvPr id="107" name="SMARTInkShape-92"/>
            <p:cNvSpPr/>
            <p:nvPr>
              <p:custDataLst>
                <p:tags r:id="rId102"/>
              </p:custDataLst>
            </p:nvPr>
          </p:nvSpPr>
          <p:spPr>
            <a:xfrm>
              <a:off x="10287000" y="38735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0" y="6611"/>
                  </a:lnTo>
                  <a:lnTo>
                    <a:pt x="3370" y="9798"/>
                  </a:lnTo>
                  <a:lnTo>
                    <a:pt x="15580" y="11840"/>
                  </a:lnTo>
                  <a:lnTo>
                    <a:pt x="58644" y="567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3"/>
            <p:cNvSpPr/>
            <p:nvPr>
              <p:custDataLst>
                <p:tags r:id="rId103"/>
              </p:custDataLst>
            </p:nvPr>
          </p:nvSpPr>
          <p:spPr>
            <a:xfrm>
              <a:off x="10244217" y="3924300"/>
              <a:ext cx="144384" cy="37684"/>
            </a:xfrm>
            <a:custGeom>
              <a:avLst/>
              <a:gdLst/>
              <a:ahLst/>
              <a:cxnLst/>
              <a:rect l="0" t="0" r="0" b="0"/>
              <a:pathLst>
                <a:path w="144384" h="37684">
                  <a:moveTo>
                    <a:pt x="23733" y="19050"/>
                  </a:moveTo>
                  <a:lnTo>
                    <a:pt x="23733" y="19050"/>
                  </a:lnTo>
                  <a:lnTo>
                    <a:pt x="0" y="36694"/>
                  </a:lnTo>
                  <a:lnTo>
                    <a:pt x="855" y="37163"/>
                  </a:lnTo>
                  <a:lnTo>
                    <a:pt x="5569" y="37683"/>
                  </a:lnTo>
                  <a:lnTo>
                    <a:pt x="49876" y="31138"/>
                  </a:lnTo>
                  <a:lnTo>
                    <a:pt x="94984" y="19791"/>
                  </a:lnTo>
                  <a:lnTo>
                    <a:pt x="14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4"/>
            <p:cNvSpPr/>
            <p:nvPr>
              <p:custDataLst>
                <p:tags r:id="rId104"/>
              </p:custDataLst>
            </p:nvPr>
          </p:nvSpPr>
          <p:spPr>
            <a:xfrm>
              <a:off x="10553961" y="3760654"/>
              <a:ext cx="539490" cy="258796"/>
            </a:xfrm>
            <a:custGeom>
              <a:avLst/>
              <a:gdLst/>
              <a:ahLst/>
              <a:cxnLst/>
              <a:rect l="0" t="0" r="0" b="0"/>
              <a:pathLst>
                <a:path w="539490" h="258796">
                  <a:moveTo>
                    <a:pt x="6089" y="246196"/>
                  </a:moveTo>
                  <a:lnTo>
                    <a:pt x="6089" y="246196"/>
                  </a:lnTo>
                  <a:lnTo>
                    <a:pt x="6088" y="249567"/>
                  </a:lnTo>
                  <a:lnTo>
                    <a:pt x="4208" y="253103"/>
                  </a:lnTo>
                  <a:lnTo>
                    <a:pt x="0" y="258557"/>
                  </a:lnTo>
                  <a:lnTo>
                    <a:pt x="3188" y="258795"/>
                  </a:lnTo>
                  <a:lnTo>
                    <a:pt x="50667" y="251717"/>
                  </a:lnTo>
                  <a:lnTo>
                    <a:pt x="92518" y="243285"/>
                  </a:lnTo>
                  <a:lnTo>
                    <a:pt x="133769" y="236004"/>
                  </a:lnTo>
                  <a:lnTo>
                    <a:pt x="178289" y="228673"/>
                  </a:lnTo>
                  <a:lnTo>
                    <a:pt x="208491" y="217877"/>
                  </a:lnTo>
                  <a:lnTo>
                    <a:pt x="219047" y="209856"/>
                  </a:lnTo>
                  <a:lnTo>
                    <a:pt x="221439" y="205036"/>
                  </a:lnTo>
                  <a:lnTo>
                    <a:pt x="222215" y="194036"/>
                  </a:lnTo>
                  <a:lnTo>
                    <a:pt x="215314" y="175943"/>
                  </a:lnTo>
                  <a:lnTo>
                    <a:pt x="183615" y="128919"/>
                  </a:lnTo>
                  <a:lnTo>
                    <a:pt x="140313" y="93126"/>
                  </a:lnTo>
                  <a:lnTo>
                    <a:pt x="120953" y="75006"/>
                  </a:lnTo>
                  <a:lnTo>
                    <a:pt x="117113" y="63808"/>
                  </a:lnTo>
                  <a:lnTo>
                    <a:pt x="116111" y="50834"/>
                  </a:lnTo>
                  <a:lnTo>
                    <a:pt x="118018" y="40364"/>
                  </a:lnTo>
                  <a:lnTo>
                    <a:pt x="130624" y="29126"/>
                  </a:lnTo>
                  <a:lnTo>
                    <a:pt x="150338" y="18487"/>
                  </a:lnTo>
                  <a:lnTo>
                    <a:pt x="197488" y="5908"/>
                  </a:lnTo>
                  <a:lnTo>
                    <a:pt x="240824" y="0"/>
                  </a:lnTo>
                  <a:lnTo>
                    <a:pt x="286701" y="5314"/>
                  </a:lnTo>
                  <a:lnTo>
                    <a:pt x="329003" y="23401"/>
                  </a:lnTo>
                  <a:lnTo>
                    <a:pt x="335665" y="27816"/>
                  </a:lnTo>
                  <a:lnTo>
                    <a:pt x="340107" y="33582"/>
                  </a:lnTo>
                  <a:lnTo>
                    <a:pt x="345041" y="47514"/>
                  </a:lnTo>
                  <a:lnTo>
                    <a:pt x="344448" y="71224"/>
                  </a:lnTo>
                  <a:lnTo>
                    <a:pt x="327787" y="108883"/>
                  </a:lnTo>
                  <a:lnTo>
                    <a:pt x="302232" y="147995"/>
                  </a:lnTo>
                  <a:lnTo>
                    <a:pt x="280330" y="185954"/>
                  </a:lnTo>
                  <a:lnTo>
                    <a:pt x="278022" y="200372"/>
                  </a:lnTo>
                  <a:lnTo>
                    <a:pt x="278394" y="207180"/>
                  </a:lnTo>
                  <a:lnTo>
                    <a:pt x="281464" y="212424"/>
                  </a:lnTo>
                  <a:lnTo>
                    <a:pt x="292403" y="220132"/>
                  </a:lnTo>
                  <a:lnTo>
                    <a:pt x="317797" y="225068"/>
                  </a:lnTo>
                  <a:lnTo>
                    <a:pt x="361642" y="222371"/>
                  </a:lnTo>
                  <a:lnTo>
                    <a:pt x="404589" y="217344"/>
                  </a:lnTo>
                  <a:lnTo>
                    <a:pt x="445661" y="208954"/>
                  </a:lnTo>
                  <a:lnTo>
                    <a:pt x="487229" y="202001"/>
                  </a:lnTo>
                  <a:lnTo>
                    <a:pt x="531014" y="191196"/>
                  </a:lnTo>
                  <a:lnTo>
                    <a:pt x="538779" y="186945"/>
                  </a:lnTo>
                  <a:lnTo>
                    <a:pt x="539489" y="176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5"/>
            <p:cNvSpPr/>
            <p:nvPr>
              <p:custDataLst>
                <p:tags r:id="rId105"/>
              </p:custDataLst>
            </p:nvPr>
          </p:nvSpPr>
          <p:spPr>
            <a:xfrm>
              <a:off x="10460761" y="4233383"/>
              <a:ext cx="59042" cy="133992"/>
            </a:xfrm>
            <a:custGeom>
              <a:avLst/>
              <a:gdLst/>
              <a:ahLst/>
              <a:cxnLst/>
              <a:rect l="0" t="0" r="0" b="0"/>
              <a:pathLst>
                <a:path w="59042" h="133992">
                  <a:moveTo>
                    <a:pt x="48489" y="40167"/>
                  </a:moveTo>
                  <a:lnTo>
                    <a:pt x="48489" y="40167"/>
                  </a:lnTo>
                  <a:lnTo>
                    <a:pt x="48489" y="36796"/>
                  </a:lnTo>
                  <a:lnTo>
                    <a:pt x="50370" y="33260"/>
                  </a:lnTo>
                  <a:lnTo>
                    <a:pt x="51860" y="31329"/>
                  </a:lnTo>
                  <a:lnTo>
                    <a:pt x="53514" y="25420"/>
                  </a:lnTo>
                  <a:lnTo>
                    <a:pt x="54577" y="13500"/>
                  </a:lnTo>
                  <a:lnTo>
                    <a:pt x="52841" y="8795"/>
                  </a:lnTo>
                  <a:lnTo>
                    <a:pt x="51390" y="6552"/>
                  </a:lnTo>
                  <a:lnTo>
                    <a:pt x="42607" y="25"/>
                  </a:lnTo>
                  <a:lnTo>
                    <a:pt x="38218" y="0"/>
                  </a:lnTo>
                  <a:lnTo>
                    <a:pt x="23339" y="6001"/>
                  </a:lnTo>
                  <a:lnTo>
                    <a:pt x="5492" y="20215"/>
                  </a:lnTo>
                  <a:lnTo>
                    <a:pt x="1156" y="31769"/>
                  </a:lnTo>
                  <a:lnTo>
                    <a:pt x="0" y="38802"/>
                  </a:lnTo>
                  <a:lnTo>
                    <a:pt x="1347" y="44901"/>
                  </a:lnTo>
                  <a:lnTo>
                    <a:pt x="12649" y="60227"/>
                  </a:lnTo>
                  <a:lnTo>
                    <a:pt x="56356" y="101508"/>
                  </a:lnTo>
                  <a:lnTo>
                    <a:pt x="59041" y="111880"/>
                  </a:lnTo>
                  <a:lnTo>
                    <a:pt x="58353" y="119782"/>
                  </a:lnTo>
                  <a:lnTo>
                    <a:pt x="57181" y="122877"/>
                  </a:lnTo>
                  <a:lnTo>
                    <a:pt x="48354" y="128197"/>
                  </a:lnTo>
                  <a:lnTo>
                    <a:pt x="26434" y="133991"/>
                  </a:lnTo>
                  <a:lnTo>
                    <a:pt x="19167" y="132901"/>
                  </a:lnTo>
                  <a:lnTo>
                    <a:pt x="16241" y="131623"/>
                  </a:lnTo>
                  <a:lnTo>
                    <a:pt x="14290" y="130065"/>
                  </a:lnTo>
                  <a:lnTo>
                    <a:pt x="12123" y="126453"/>
                  </a:lnTo>
                  <a:lnTo>
                    <a:pt x="12249" y="124502"/>
                  </a:lnTo>
                  <a:lnTo>
                    <a:pt x="16739" y="116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6"/>
            <p:cNvSpPr/>
            <p:nvPr>
              <p:custDataLst>
                <p:tags r:id="rId106"/>
              </p:custDataLst>
            </p:nvPr>
          </p:nvSpPr>
          <p:spPr>
            <a:xfrm>
              <a:off x="10555860" y="4261235"/>
              <a:ext cx="86741" cy="73834"/>
            </a:xfrm>
            <a:custGeom>
              <a:avLst/>
              <a:gdLst/>
              <a:ahLst/>
              <a:cxnLst/>
              <a:rect l="0" t="0" r="0" b="0"/>
              <a:pathLst>
                <a:path w="86741" h="73834">
                  <a:moveTo>
                    <a:pt x="54990" y="25015"/>
                  </a:moveTo>
                  <a:lnTo>
                    <a:pt x="54990" y="25015"/>
                  </a:lnTo>
                  <a:lnTo>
                    <a:pt x="54990" y="18273"/>
                  </a:lnTo>
                  <a:lnTo>
                    <a:pt x="53109" y="13082"/>
                  </a:lnTo>
                  <a:lnTo>
                    <a:pt x="46152" y="4000"/>
                  </a:lnTo>
                  <a:lnTo>
                    <a:pt x="42124" y="1564"/>
                  </a:lnTo>
                  <a:lnTo>
                    <a:pt x="34010" y="192"/>
                  </a:lnTo>
                  <a:lnTo>
                    <a:pt x="30419" y="0"/>
                  </a:lnTo>
                  <a:lnTo>
                    <a:pt x="27320" y="1283"/>
                  </a:lnTo>
                  <a:lnTo>
                    <a:pt x="21997" y="6471"/>
                  </a:lnTo>
                  <a:lnTo>
                    <a:pt x="2700" y="44466"/>
                  </a:lnTo>
                  <a:lnTo>
                    <a:pt x="0" y="56943"/>
                  </a:lnTo>
                  <a:lnTo>
                    <a:pt x="692" y="61823"/>
                  </a:lnTo>
                  <a:lnTo>
                    <a:pt x="2563" y="65781"/>
                  </a:lnTo>
                  <a:lnTo>
                    <a:pt x="5222" y="69126"/>
                  </a:lnTo>
                  <a:lnTo>
                    <a:pt x="11938" y="72842"/>
                  </a:lnTo>
                  <a:lnTo>
                    <a:pt x="15705" y="73833"/>
                  </a:lnTo>
                  <a:lnTo>
                    <a:pt x="18922" y="73788"/>
                  </a:lnTo>
                  <a:lnTo>
                    <a:pt x="24378" y="71857"/>
                  </a:lnTo>
                  <a:lnTo>
                    <a:pt x="59739" y="26933"/>
                  </a:lnTo>
                  <a:lnTo>
                    <a:pt x="60272" y="26999"/>
                  </a:lnTo>
                  <a:lnTo>
                    <a:pt x="60628" y="27749"/>
                  </a:lnTo>
                  <a:lnTo>
                    <a:pt x="63011" y="34056"/>
                  </a:lnTo>
                  <a:lnTo>
                    <a:pt x="67020" y="41028"/>
                  </a:lnTo>
                  <a:lnTo>
                    <a:pt x="76507" y="51475"/>
                  </a:lnTo>
                  <a:lnTo>
                    <a:pt x="86740" y="56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7"/>
            <p:cNvSpPr/>
            <p:nvPr>
              <p:custDataLst>
                <p:tags r:id="rId107"/>
              </p:custDataLst>
            </p:nvPr>
          </p:nvSpPr>
          <p:spPr>
            <a:xfrm>
              <a:off x="10674696" y="4274433"/>
              <a:ext cx="88555" cy="81668"/>
            </a:xfrm>
            <a:custGeom>
              <a:avLst/>
              <a:gdLst/>
              <a:ahLst/>
              <a:cxnLst/>
              <a:rect l="0" t="0" r="0" b="0"/>
              <a:pathLst>
                <a:path w="88555" h="81668">
                  <a:moveTo>
                    <a:pt x="18704" y="5467"/>
                  </a:moveTo>
                  <a:lnTo>
                    <a:pt x="18704" y="5467"/>
                  </a:lnTo>
                  <a:lnTo>
                    <a:pt x="18703" y="0"/>
                  </a:lnTo>
                  <a:lnTo>
                    <a:pt x="18703" y="2749"/>
                  </a:lnTo>
                  <a:lnTo>
                    <a:pt x="9245" y="48080"/>
                  </a:lnTo>
                  <a:lnTo>
                    <a:pt x="432" y="71186"/>
                  </a:lnTo>
                  <a:lnTo>
                    <a:pt x="173" y="71152"/>
                  </a:lnTo>
                  <a:lnTo>
                    <a:pt x="0" y="70424"/>
                  </a:lnTo>
                  <a:lnTo>
                    <a:pt x="24049" y="23603"/>
                  </a:lnTo>
                  <a:lnTo>
                    <a:pt x="29225" y="15309"/>
                  </a:lnTo>
                  <a:lnTo>
                    <a:pt x="30658" y="14145"/>
                  </a:lnTo>
                  <a:lnTo>
                    <a:pt x="34129" y="12852"/>
                  </a:lnTo>
                  <a:lnTo>
                    <a:pt x="35337" y="13212"/>
                  </a:lnTo>
                  <a:lnTo>
                    <a:pt x="36143" y="14158"/>
                  </a:lnTo>
                  <a:lnTo>
                    <a:pt x="36679" y="15495"/>
                  </a:lnTo>
                  <a:lnTo>
                    <a:pt x="37745" y="49141"/>
                  </a:lnTo>
                  <a:lnTo>
                    <a:pt x="37751" y="46316"/>
                  </a:lnTo>
                  <a:lnTo>
                    <a:pt x="41124" y="37639"/>
                  </a:lnTo>
                  <a:lnTo>
                    <a:pt x="49963" y="26132"/>
                  </a:lnTo>
                  <a:lnTo>
                    <a:pt x="61518" y="17156"/>
                  </a:lnTo>
                  <a:lnTo>
                    <a:pt x="65593" y="16082"/>
                  </a:lnTo>
                  <a:lnTo>
                    <a:pt x="73880" y="16770"/>
                  </a:lnTo>
                  <a:lnTo>
                    <a:pt x="77360" y="18646"/>
                  </a:lnTo>
                  <a:lnTo>
                    <a:pt x="83109" y="24495"/>
                  </a:lnTo>
                  <a:lnTo>
                    <a:pt x="86133" y="33680"/>
                  </a:lnTo>
                  <a:lnTo>
                    <a:pt x="88554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8"/>
            <p:cNvSpPr/>
            <p:nvPr>
              <p:custDataLst>
                <p:tags r:id="rId108"/>
              </p:custDataLst>
            </p:nvPr>
          </p:nvSpPr>
          <p:spPr>
            <a:xfrm>
              <a:off x="10770308" y="4238498"/>
              <a:ext cx="113018" cy="260475"/>
            </a:xfrm>
            <a:custGeom>
              <a:avLst/>
              <a:gdLst/>
              <a:ahLst/>
              <a:cxnLst/>
              <a:rect l="0" t="0" r="0" b="0"/>
              <a:pathLst>
                <a:path w="113018" h="260475">
                  <a:moveTo>
                    <a:pt x="37392" y="66802"/>
                  </a:moveTo>
                  <a:lnTo>
                    <a:pt x="37392" y="66802"/>
                  </a:lnTo>
                  <a:lnTo>
                    <a:pt x="40762" y="66802"/>
                  </a:lnTo>
                  <a:lnTo>
                    <a:pt x="41755" y="66096"/>
                  </a:lnTo>
                  <a:lnTo>
                    <a:pt x="42418" y="64920"/>
                  </a:lnTo>
                  <a:lnTo>
                    <a:pt x="42860" y="63431"/>
                  </a:lnTo>
                  <a:lnTo>
                    <a:pt x="43860" y="62438"/>
                  </a:lnTo>
                  <a:lnTo>
                    <a:pt x="46851" y="61335"/>
                  </a:lnTo>
                  <a:lnTo>
                    <a:pt x="47226" y="61746"/>
                  </a:lnTo>
                  <a:lnTo>
                    <a:pt x="40968" y="79480"/>
                  </a:lnTo>
                  <a:lnTo>
                    <a:pt x="37393" y="119401"/>
                  </a:lnTo>
                  <a:lnTo>
                    <a:pt x="30624" y="161989"/>
                  </a:lnTo>
                  <a:lnTo>
                    <a:pt x="19122" y="207744"/>
                  </a:lnTo>
                  <a:lnTo>
                    <a:pt x="1683" y="252925"/>
                  </a:lnTo>
                  <a:lnTo>
                    <a:pt x="0" y="260474"/>
                  </a:lnTo>
                  <a:lnTo>
                    <a:pt x="11563" y="219181"/>
                  </a:lnTo>
                  <a:lnTo>
                    <a:pt x="26238" y="176291"/>
                  </a:lnTo>
                  <a:lnTo>
                    <a:pt x="39732" y="139695"/>
                  </a:lnTo>
                  <a:lnTo>
                    <a:pt x="56513" y="96566"/>
                  </a:lnTo>
                  <a:lnTo>
                    <a:pt x="76054" y="52456"/>
                  </a:lnTo>
                  <a:lnTo>
                    <a:pt x="95199" y="7240"/>
                  </a:lnTo>
                  <a:lnTo>
                    <a:pt x="100242" y="1525"/>
                  </a:lnTo>
                  <a:lnTo>
                    <a:pt x="102576" y="0"/>
                  </a:lnTo>
                  <a:lnTo>
                    <a:pt x="104836" y="1806"/>
                  </a:lnTo>
                  <a:lnTo>
                    <a:pt x="109230" y="11339"/>
                  </a:lnTo>
                  <a:lnTo>
                    <a:pt x="113017" y="55439"/>
                  </a:lnTo>
                  <a:lnTo>
                    <a:pt x="109658" y="88130"/>
                  </a:lnTo>
                  <a:lnTo>
                    <a:pt x="102671" y="110147"/>
                  </a:lnTo>
                  <a:lnTo>
                    <a:pt x="92510" y="126989"/>
                  </a:lnTo>
                  <a:lnTo>
                    <a:pt x="77176" y="139648"/>
                  </a:lnTo>
                  <a:lnTo>
                    <a:pt x="60013" y="148567"/>
                  </a:lnTo>
                  <a:lnTo>
                    <a:pt x="45330" y="152530"/>
                  </a:lnTo>
                  <a:lnTo>
                    <a:pt x="18342" y="149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9"/>
            <p:cNvSpPr/>
            <p:nvPr>
              <p:custDataLst>
                <p:tags r:id="rId109"/>
              </p:custDataLst>
            </p:nvPr>
          </p:nvSpPr>
          <p:spPr>
            <a:xfrm>
              <a:off x="10925696" y="4174816"/>
              <a:ext cx="39873" cy="178416"/>
            </a:xfrm>
            <a:custGeom>
              <a:avLst/>
              <a:gdLst/>
              <a:ahLst/>
              <a:cxnLst/>
              <a:rect l="0" t="0" r="0" b="0"/>
              <a:pathLst>
                <a:path w="39873" h="178416">
                  <a:moveTo>
                    <a:pt x="34404" y="9834"/>
                  </a:moveTo>
                  <a:lnTo>
                    <a:pt x="34404" y="9834"/>
                  </a:lnTo>
                  <a:lnTo>
                    <a:pt x="39872" y="4367"/>
                  </a:lnTo>
                  <a:lnTo>
                    <a:pt x="39460" y="3367"/>
                  </a:lnTo>
                  <a:lnTo>
                    <a:pt x="37122" y="374"/>
                  </a:lnTo>
                  <a:lnTo>
                    <a:pt x="36215" y="0"/>
                  </a:lnTo>
                  <a:lnTo>
                    <a:pt x="35612" y="456"/>
                  </a:lnTo>
                  <a:lnTo>
                    <a:pt x="35209" y="1465"/>
                  </a:lnTo>
                  <a:lnTo>
                    <a:pt x="27527" y="47976"/>
                  </a:lnTo>
                  <a:lnTo>
                    <a:pt x="16111" y="85180"/>
                  </a:lnTo>
                  <a:lnTo>
                    <a:pt x="7739" y="122783"/>
                  </a:lnTo>
                  <a:lnTo>
                    <a:pt x="0" y="158753"/>
                  </a:lnTo>
                  <a:lnTo>
                    <a:pt x="1004" y="170329"/>
                  </a:lnTo>
                  <a:lnTo>
                    <a:pt x="2260" y="173981"/>
                  </a:lnTo>
                  <a:lnTo>
                    <a:pt x="3803" y="176415"/>
                  </a:lnTo>
                  <a:lnTo>
                    <a:pt x="5537" y="178038"/>
                  </a:lnTo>
                  <a:lnTo>
                    <a:pt x="7398" y="178415"/>
                  </a:lnTo>
                  <a:lnTo>
                    <a:pt x="15354" y="174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0"/>
            <p:cNvSpPr/>
            <p:nvPr>
              <p:custDataLst>
                <p:tags r:id="rId110"/>
              </p:custDataLst>
            </p:nvPr>
          </p:nvSpPr>
          <p:spPr>
            <a:xfrm>
              <a:off x="10980762" y="4263231"/>
              <a:ext cx="131739" cy="82519"/>
            </a:xfrm>
            <a:custGeom>
              <a:avLst/>
              <a:gdLst/>
              <a:ahLst/>
              <a:cxnLst/>
              <a:rect l="0" t="0" r="0" b="0"/>
              <a:pathLst>
                <a:path w="131739" h="82519">
                  <a:moveTo>
                    <a:pt x="30138" y="23019"/>
                  </a:moveTo>
                  <a:lnTo>
                    <a:pt x="30138" y="23019"/>
                  </a:lnTo>
                  <a:lnTo>
                    <a:pt x="26767" y="23019"/>
                  </a:lnTo>
                  <a:lnTo>
                    <a:pt x="23231" y="24900"/>
                  </a:lnTo>
                  <a:lnTo>
                    <a:pt x="21300" y="26390"/>
                  </a:lnTo>
                  <a:lnTo>
                    <a:pt x="20718" y="27383"/>
                  </a:lnTo>
                  <a:lnTo>
                    <a:pt x="21036" y="28045"/>
                  </a:lnTo>
                  <a:lnTo>
                    <a:pt x="23269" y="29486"/>
                  </a:lnTo>
                  <a:lnTo>
                    <a:pt x="26615" y="32479"/>
                  </a:lnTo>
                  <a:lnTo>
                    <a:pt x="28495" y="32853"/>
                  </a:lnTo>
                  <a:lnTo>
                    <a:pt x="30454" y="32397"/>
                  </a:lnTo>
                  <a:lnTo>
                    <a:pt x="42038" y="26596"/>
                  </a:lnTo>
                  <a:lnTo>
                    <a:pt x="44422" y="23993"/>
                  </a:lnTo>
                  <a:lnTo>
                    <a:pt x="47070" y="17337"/>
                  </a:lnTo>
                  <a:lnTo>
                    <a:pt x="46365" y="9675"/>
                  </a:lnTo>
                  <a:lnTo>
                    <a:pt x="45189" y="5656"/>
                  </a:lnTo>
                  <a:lnTo>
                    <a:pt x="42994" y="2977"/>
                  </a:lnTo>
                  <a:lnTo>
                    <a:pt x="36792" y="0"/>
                  </a:lnTo>
                  <a:lnTo>
                    <a:pt x="29332" y="559"/>
                  </a:lnTo>
                  <a:lnTo>
                    <a:pt x="25367" y="1695"/>
                  </a:lnTo>
                  <a:lnTo>
                    <a:pt x="17199" y="8602"/>
                  </a:lnTo>
                  <a:lnTo>
                    <a:pt x="6549" y="24392"/>
                  </a:lnTo>
                  <a:lnTo>
                    <a:pt x="2015" y="37034"/>
                  </a:lnTo>
                  <a:lnTo>
                    <a:pt x="0" y="52061"/>
                  </a:lnTo>
                  <a:lnTo>
                    <a:pt x="4749" y="66265"/>
                  </a:lnTo>
                  <a:lnTo>
                    <a:pt x="8979" y="73016"/>
                  </a:lnTo>
                  <a:lnTo>
                    <a:pt x="13916" y="77518"/>
                  </a:lnTo>
                  <a:lnTo>
                    <a:pt x="25045" y="82518"/>
                  </a:lnTo>
                  <a:lnTo>
                    <a:pt x="56695" y="81963"/>
                  </a:lnTo>
                  <a:lnTo>
                    <a:pt x="131738" y="61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1"/>
            <p:cNvSpPr/>
            <p:nvPr>
              <p:custDataLst>
                <p:tags r:id="rId111"/>
              </p:custDataLst>
            </p:nvPr>
          </p:nvSpPr>
          <p:spPr>
            <a:xfrm>
              <a:off x="11318026" y="4287756"/>
              <a:ext cx="48475" cy="110100"/>
            </a:xfrm>
            <a:custGeom>
              <a:avLst/>
              <a:gdLst/>
              <a:ahLst/>
              <a:cxnLst/>
              <a:rect l="0" t="0" r="0" b="0"/>
              <a:pathLst>
                <a:path w="48475" h="110100">
                  <a:moveTo>
                    <a:pt x="48474" y="30244"/>
                  </a:moveTo>
                  <a:lnTo>
                    <a:pt x="48474" y="30244"/>
                  </a:lnTo>
                  <a:lnTo>
                    <a:pt x="48474" y="21406"/>
                  </a:lnTo>
                  <a:lnTo>
                    <a:pt x="45104" y="11946"/>
                  </a:lnTo>
                  <a:lnTo>
                    <a:pt x="39635" y="3577"/>
                  </a:lnTo>
                  <a:lnTo>
                    <a:pt x="35609" y="753"/>
                  </a:lnTo>
                  <a:lnTo>
                    <a:pt x="33547" y="0"/>
                  </a:lnTo>
                  <a:lnTo>
                    <a:pt x="30761" y="909"/>
                  </a:lnTo>
                  <a:lnTo>
                    <a:pt x="18850" y="9561"/>
                  </a:lnTo>
                  <a:lnTo>
                    <a:pt x="10613" y="20823"/>
                  </a:lnTo>
                  <a:lnTo>
                    <a:pt x="6953" y="31701"/>
                  </a:lnTo>
                  <a:lnTo>
                    <a:pt x="5976" y="37565"/>
                  </a:lnTo>
                  <a:lnTo>
                    <a:pt x="6736" y="42886"/>
                  </a:lnTo>
                  <a:lnTo>
                    <a:pt x="11344" y="52561"/>
                  </a:lnTo>
                  <a:lnTo>
                    <a:pt x="32296" y="79445"/>
                  </a:lnTo>
                  <a:lnTo>
                    <a:pt x="34228" y="89506"/>
                  </a:lnTo>
                  <a:lnTo>
                    <a:pt x="33332" y="94446"/>
                  </a:lnTo>
                  <a:lnTo>
                    <a:pt x="28573" y="103698"/>
                  </a:lnTo>
                  <a:lnTo>
                    <a:pt x="25329" y="106730"/>
                  </a:lnTo>
                  <a:lnTo>
                    <a:pt x="17962" y="110099"/>
                  </a:lnTo>
                  <a:lnTo>
                    <a:pt x="9983" y="109714"/>
                  </a:lnTo>
                  <a:lnTo>
                    <a:pt x="3144" y="107192"/>
                  </a:lnTo>
                  <a:lnTo>
                    <a:pt x="1321" y="105531"/>
                  </a:lnTo>
                  <a:lnTo>
                    <a:pt x="105" y="103719"/>
                  </a:lnTo>
                  <a:lnTo>
                    <a:pt x="0" y="101099"/>
                  </a:lnTo>
                  <a:lnTo>
                    <a:pt x="10374" y="8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2"/>
            <p:cNvSpPr/>
            <p:nvPr>
              <p:custDataLst>
                <p:tags r:id="rId112"/>
              </p:custDataLst>
            </p:nvPr>
          </p:nvSpPr>
          <p:spPr>
            <a:xfrm>
              <a:off x="11379564" y="4305150"/>
              <a:ext cx="74555" cy="208905"/>
            </a:xfrm>
            <a:custGeom>
              <a:avLst/>
              <a:gdLst/>
              <a:ahLst/>
              <a:cxnLst/>
              <a:rect l="0" t="0" r="0" b="0"/>
              <a:pathLst>
                <a:path w="74555" h="208905">
                  <a:moveTo>
                    <a:pt x="18686" y="19200"/>
                  </a:moveTo>
                  <a:lnTo>
                    <a:pt x="18686" y="19200"/>
                  </a:lnTo>
                  <a:lnTo>
                    <a:pt x="18685" y="15829"/>
                  </a:lnTo>
                  <a:lnTo>
                    <a:pt x="19391" y="14836"/>
                  </a:lnTo>
                  <a:lnTo>
                    <a:pt x="20567" y="14174"/>
                  </a:lnTo>
                  <a:lnTo>
                    <a:pt x="22056" y="13733"/>
                  </a:lnTo>
                  <a:lnTo>
                    <a:pt x="23049" y="14849"/>
                  </a:lnTo>
                  <a:lnTo>
                    <a:pt x="24645" y="24900"/>
                  </a:lnTo>
                  <a:lnTo>
                    <a:pt x="23038" y="39233"/>
                  </a:lnTo>
                  <a:lnTo>
                    <a:pt x="18554" y="85782"/>
                  </a:lnTo>
                  <a:lnTo>
                    <a:pt x="11892" y="131104"/>
                  </a:lnTo>
                  <a:lnTo>
                    <a:pt x="5853" y="169008"/>
                  </a:lnTo>
                  <a:lnTo>
                    <a:pt x="183" y="208506"/>
                  </a:lnTo>
                  <a:lnTo>
                    <a:pt x="0" y="208904"/>
                  </a:lnTo>
                  <a:lnTo>
                    <a:pt x="362" y="161951"/>
                  </a:lnTo>
                  <a:lnTo>
                    <a:pt x="4713" y="126173"/>
                  </a:lnTo>
                  <a:lnTo>
                    <a:pt x="12502" y="81801"/>
                  </a:lnTo>
                  <a:lnTo>
                    <a:pt x="27577" y="41914"/>
                  </a:lnTo>
                  <a:lnTo>
                    <a:pt x="45186" y="8376"/>
                  </a:lnTo>
                  <a:lnTo>
                    <a:pt x="49053" y="3517"/>
                  </a:lnTo>
                  <a:lnTo>
                    <a:pt x="52336" y="984"/>
                  </a:lnTo>
                  <a:lnTo>
                    <a:pt x="55231" y="0"/>
                  </a:lnTo>
                  <a:lnTo>
                    <a:pt x="57866" y="50"/>
                  </a:lnTo>
                  <a:lnTo>
                    <a:pt x="60328" y="1495"/>
                  </a:lnTo>
                  <a:lnTo>
                    <a:pt x="64945" y="6862"/>
                  </a:lnTo>
                  <a:lnTo>
                    <a:pt x="72953" y="31240"/>
                  </a:lnTo>
                  <a:lnTo>
                    <a:pt x="74554" y="44307"/>
                  </a:lnTo>
                  <a:lnTo>
                    <a:pt x="69622" y="59051"/>
                  </a:lnTo>
                  <a:lnTo>
                    <a:pt x="52580" y="88141"/>
                  </a:lnTo>
                  <a:lnTo>
                    <a:pt x="42216" y="97583"/>
                  </a:lnTo>
                  <a:lnTo>
                    <a:pt x="36489" y="101089"/>
                  </a:lnTo>
                  <a:lnTo>
                    <a:pt x="31261" y="102015"/>
                  </a:lnTo>
                  <a:lnTo>
                    <a:pt x="26364" y="101221"/>
                  </a:lnTo>
                  <a:lnTo>
                    <a:pt x="18686" y="8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3"/>
            <p:cNvSpPr/>
            <p:nvPr>
              <p:custDataLst>
                <p:tags r:id="rId113"/>
              </p:custDataLst>
            </p:nvPr>
          </p:nvSpPr>
          <p:spPr>
            <a:xfrm>
              <a:off x="11487810" y="4326687"/>
              <a:ext cx="259691" cy="96491"/>
            </a:xfrm>
            <a:custGeom>
              <a:avLst/>
              <a:gdLst/>
              <a:ahLst/>
              <a:cxnLst/>
              <a:rect l="0" t="0" r="0" b="0"/>
              <a:pathLst>
                <a:path w="259691" h="96491">
                  <a:moveTo>
                    <a:pt x="37440" y="35763"/>
                  </a:moveTo>
                  <a:lnTo>
                    <a:pt x="37440" y="35763"/>
                  </a:lnTo>
                  <a:lnTo>
                    <a:pt x="46277" y="26924"/>
                  </a:lnTo>
                  <a:lnTo>
                    <a:pt x="46860" y="24931"/>
                  </a:lnTo>
                  <a:lnTo>
                    <a:pt x="46542" y="22898"/>
                  </a:lnTo>
                  <a:lnTo>
                    <a:pt x="44333" y="17935"/>
                  </a:lnTo>
                  <a:lnTo>
                    <a:pt x="37208" y="13704"/>
                  </a:lnTo>
                  <a:lnTo>
                    <a:pt x="26160" y="11353"/>
                  </a:lnTo>
                  <a:lnTo>
                    <a:pt x="19963" y="12684"/>
                  </a:lnTo>
                  <a:lnTo>
                    <a:pt x="14151" y="16334"/>
                  </a:lnTo>
                  <a:lnTo>
                    <a:pt x="6863" y="22659"/>
                  </a:lnTo>
                  <a:lnTo>
                    <a:pt x="2684" y="30174"/>
                  </a:lnTo>
                  <a:lnTo>
                    <a:pt x="0" y="46496"/>
                  </a:lnTo>
                  <a:lnTo>
                    <a:pt x="1515" y="52998"/>
                  </a:lnTo>
                  <a:lnTo>
                    <a:pt x="2907" y="55720"/>
                  </a:lnTo>
                  <a:lnTo>
                    <a:pt x="5245" y="56828"/>
                  </a:lnTo>
                  <a:lnTo>
                    <a:pt x="11607" y="56179"/>
                  </a:lnTo>
                  <a:lnTo>
                    <a:pt x="41326" y="37204"/>
                  </a:lnTo>
                  <a:lnTo>
                    <a:pt x="42147" y="37429"/>
                  </a:lnTo>
                  <a:lnTo>
                    <a:pt x="42694" y="38285"/>
                  </a:lnTo>
                  <a:lnTo>
                    <a:pt x="43573" y="44728"/>
                  </a:lnTo>
                  <a:lnTo>
                    <a:pt x="43771" y="56973"/>
                  </a:lnTo>
                  <a:lnTo>
                    <a:pt x="44482" y="58370"/>
                  </a:lnTo>
                  <a:lnTo>
                    <a:pt x="45663" y="59301"/>
                  </a:lnTo>
                  <a:lnTo>
                    <a:pt x="47156" y="59922"/>
                  </a:lnTo>
                  <a:lnTo>
                    <a:pt x="52576" y="56848"/>
                  </a:lnTo>
                  <a:lnTo>
                    <a:pt x="74581" y="35769"/>
                  </a:lnTo>
                  <a:lnTo>
                    <a:pt x="81840" y="25730"/>
                  </a:lnTo>
                  <a:lnTo>
                    <a:pt x="112781" y="3170"/>
                  </a:lnTo>
                  <a:lnTo>
                    <a:pt x="119844" y="111"/>
                  </a:lnTo>
                  <a:lnTo>
                    <a:pt x="122715" y="0"/>
                  </a:lnTo>
                  <a:lnTo>
                    <a:pt x="127787" y="1759"/>
                  </a:lnTo>
                  <a:lnTo>
                    <a:pt x="134608" y="6716"/>
                  </a:lnTo>
                  <a:lnTo>
                    <a:pt x="137070" y="10623"/>
                  </a:lnTo>
                  <a:lnTo>
                    <a:pt x="137727" y="12653"/>
                  </a:lnTo>
                  <a:lnTo>
                    <a:pt x="137459" y="14712"/>
                  </a:lnTo>
                  <a:lnTo>
                    <a:pt x="132916" y="28163"/>
                  </a:lnTo>
                  <a:lnTo>
                    <a:pt x="132135" y="27874"/>
                  </a:lnTo>
                  <a:lnTo>
                    <a:pt x="127242" y="23836"/>
                  </a:lnTo>
                  <a:lnTo>
                    <a:pt x="121450" y="14488"/>
                  </a:lnTo>
                  <a:lnTo>
                    <a:pt x="117581" y="12196"/>
                  </a:lnTo>
                  <a:lnTo>
                    <a:pt x="111436" y="10906"/>
                  </a:lnTo>
                  <a:lnTo>
                    <a:pt x="107250" y="12486"/>
                  </a:lnTo>
                  <a:lnTo>
                    <a:pt x="105147" y="13895"/>
                  </a:lnTo>
                  <a:lnTo>
                    <a:pt x="98815" y="22620"/>
                  </a:lnTo>
                  <a:lnTo>
                    <a:pt x="95841" y="34142"/>
                  </a:lnTo>
                  <a:lnTo>
                    <a:pt x="94700" y="64557"/>
                  </a:lnTo>
                  <a:lnTo>
                    <a:pt x="97992" y="77848"/>
                  </a:lnTo>
                  <a:lnTo>
                    <a:pt x="103394" y="84570"/>
                  </a:lnTo>
                  <a:lnTo>
                    <a:pt x="106809" y="87352"/>
                  </a:lnTo>
                  <a:lnTo>
                    <a:pt x="110497" y="88499"/>
                  </a:lnTo>
                  <a:lnTo>
                    <a:pt x="140830" y="83586"/>
                  </a:lnTo>
                  <a:lnTo>
                    <a:pt x="180301" y="71868"/>
                  </a:lnTo>
                  <a:lnTo>
                    <a:pt x="209985" y="59906"/>
                  </a:lnTo>
                  <a:lnTo>
                    <a:pt x="218313" y="53314"/>
                  </a:lnTo>
                  <a:lnTo>
                    <a:pt x="224367" y="44974"/>
                  </a:lnTo>
                  <a:lnTo>
                    <a:pt x="229407" y="34213"/>
                  </a:lnTo>
                  <a:lnTo>
                    <a:pt x="230331" y="29790"/>
                  </a:lnTo>
                  <a:lnTo>
                    <a:pt x="228395" y="18575"/>
                  </a:lnTo>
                  <a:lnTo>
                    <a:pt x="217962" y="17264"/>
                  </a:lnTo>
                  <a:lnTo>
                    <a:pt x="211041" y="18840"/>
                  </a:lnTo>
                  <a:lnTo>
                    <a:pt x="183264" y="37121"/>
                  </a:lnTo>
                  <a:lnTo>
                    <a:pt x="179862" y="47420"/>
                  </a:lnTo>
                  <a:lnTo>
                    <a:pt x="179054" y="59994"/>
                  </a:lnTo>
                  <a:lnTo>
                    <a:pt x="181048" y="70286"/>
                  </a:lnTo>
                  <a:lnTo>
                    <a:pt x="186167" y="77683"/>
                  </a:lnTo>
                  <a:lnTo>
                    <a:pt x="193853" y="83322"/>
                  </a:lnTo>
                  <a:lnTo>
                    <a:pt x="209374" y="89757"/>
                  </a:lnTo>
                  <a:lnTo>
                    <a:pt x="253413" y="96490"/>
                  </a:lnTo>
                  <a:lnTo>
                    <a:pt x="259690" y="92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39"/>
          <p:cNvGrpSpPr/>
          <p:nvPr/>
        </p:nvGrpSpPr>
        <p:grpSpPr>
          <a:xfrm>
            <a:off x="7070375" y="2880071"/>
            <a:ext cx="1013176" cy="298521"/>
            <a:chOff x="7070375" y="2880071"/>
            <a:chExt cx="1013176" cy="298521"/>
          </a:xfrm>
        </p:grpSpPr>
        <p:sp>
          <p:nvSpPr>
            <p:cNvPr id="120" name="SMARTInkShape-104"/>
            <p:cNvSpPr/>
            <p:nvPr>
              <p:custDataLst>
                <p:tags r:id="rId87"/>
              </p:custDataLst>
            </p:nvPr>
          </p:nvSpPr>
          <p:spPr>
            <a:xfrm>
              <a:off x="7070375" y="2880071"/>
              <a:ext cx="165607" cy="205522"/>
            </a:xfrm>
            <a:custGeom>
              <a:avLst/>
              <a:gdLst/>
              <a:ahLst/>
              <a:cxnLst/>
              <a:rect l="0" t="0" r="0" b="0"/>
              <a:pathLst>
                <a:path w="165607" h="205522">
                  <a:moveTo>
                    <a:pt x="47975" y="15529"/>
                  </a:moveTo>
                  <a:lnTo>
                    <a:pt x="47975" y="15529"/>
                  </a:lnTo>
                  <a:lnTo>
                    <a:pt x="47974" y="18900"/>
                  </a:lnTo>
                  <a:lnTo>
                    <a:pt x="48680" y="19893"/>
                  </a:lnTo>
                  <a:lnTo>
                    <a:pt x="49856" y="20555"/>
                  </a:lnTo>
                  <a:lnTo>
                    <a:pt x="76519" y="27589"/>
                  </a:lnTo>
                  <a:lnTo>
                    <a:pt x="101278" y="26221"/>
                  </a:lnTo>
                  <a:lnTo>
                    <a:pt x="144391" y="17381"/>
                  </a:lnTo>
                  <a:lnTo>
                    <a:pt x="160816" y="11217"/>
                  </a:lnTo>
                  <a:lnTo>
                    <a:pt x="165155" y="7027"/>
                  </a:lnTo>
                  <a:lnTo>
                    <a:pt x="165606" y="4922"/>
                  </a:lnTo>
                  <a:lnTo>
                    <a:pt x="165201" y="2813"/>
                  </a:lnTo>
                  <a:lnTo>
                    <a:pt x="164226" y="702"/>
                  </a:lnTo>
                  <a:lnTo>
                    <a:pt x="160753" y="0"/>
                  </a:lnTo>
                  <a:lnTo>
                    <a:pt x="149370" y="1101"/>
                  </a:lnTo>
                  <a:lnTo>
                    <a:pt x="112153" y="18297"/>
                  </a:lnTo>
                  <a:lnTo>
                    <a:pt x="92726" y="29460"/>
                  </a:lnTo>
                  <a:lnTo>
                    <a:pt x="73856" y="48349"/>
                  </a:lnTo>
                  <a:lnTo>
                    <a:pt x="58601" y="74014"/>
                  </a:lnTo>
                  <a:lnTo>
                    <a:pt x="57176" y="77803"/>
                  </a:lnTo>
                  <a:lnTo>
                    <a:pt x="57636" y="81739"/>
                  </a:lnTo>
                  <a:lnTo>
                    <a:pt x="61911" y="89876"/>
                  </a:lnTo>
                  <a:lnTo>
                    <a:pt x="80882" y="106197"/>
                  </a:lnTo>
                  <a:lnTo>
                    <a:pt x="81907" y="108430"/>
                  </a:lnTo>
                  <a:lnTo>
                    <a:pt x="81885" y="110624"/>
                  </a:lnTo>
                  <a:lnTo>
                    <a:pt x="81165" y="112792"/>
                  </a:lnTo>
                  <a:lnTo>
                    <a:pt x="70038" y="125957"/>
                  </a:lnTo>
                  <a:lnTo>
                    <a:pt x="27989" y="153674"/>
                  </a:lnTo>
                  <a:lnTo>
                    <a:pt x="6711" y="175226"/>
                  </a:lnTo>
                  <a:lnTo>
                    <a:pt x="1413" y="185519"/>
                  </a:lnTo>
                  <a:lnTo>
                    <a:pt x="0" y="190239"/>
                  </a:lnTo>
                  <a:lnTo>
                    <a:pt x="469" y="194091"/>
                  </a:lnTo>
                  <a:lnTo>
                    <a:pt x="2193" y="197365"/>
                  </a:lnTo>
                  <a:lnTo>
                    <a:pt x="4754" y="200253"/>
                  </a:lnTo>
                  <a:lnTo>
                    <a:pt x="18888" y="203462"/>
                  </a:lnTo>
                  <a:lnTo>
                    <a:pt x="55713" y="205521"/>
                  </a:lnTo>
                  <a:lnTo>
                    <a:pt x="103256" y="200859"/>
                  </a:lnTo>
                  <a:lnTo>
                    <a:pt x="143225" y="193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5"/>
            <p:cNvSpPr/>
            <p:nvPr>
              <p:custDataLst>
                <p:tags r:id="rId88"/>
              </p:custDataLst>
            </p:nvPr>
          </p:nvSpPr>
          <p:spPr>
            <a:xfrm>
              <a:off x="7246755" y="2990850"/>
              <a:ext cx="49396" cy="114301"/>
            </a:xfrm>
            <a:custGeom>
              <a:avLst/>
              <a:gdLst/>
              <a:ahLst/>
              <a:cxnLst/>
              <a:rect l="0" t="0" r="0" b="0"/>
              <a:pathLst>
                <a:path w="49396" h="114301">
                  <a:moveTo>
                    <a:pt x="17645" y="0"/>
                  </a:moveTo>
                  <a:lnTo>
                    <a:pt x="17645" y="0"/>
                  </a:lnTo>
                  <a:lnTo>
                    <a:pt x="3340" y="0"/>
                  </a:lnTo>
                  <a:lnTo>
                    <a:pt x="1758" y="706"/>
                  </a:lnTo>
                  <a:lnTo>
                    <a:pt x="703" y="1881"/>
                  </a:lnTo>
                  <a:lnTo>
                    <a:pt x="0" y="3371"/>
                  </a:lnTo>
                  <a:lnTo>
                    <a:pt x="1101" y="8789"/>
                  </a:lnTo>
                  <a:lnTo>
                    <a:pt x="24617" y="53303"/>
                  </a:lnTo>
                  <a:lnTo>
                    <a:pt x="46349" y="100627"/>
                  </a:lnTo>
                  <a:lnTo>
                    <a:pt x="4939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6"/>
            <p:cNvSpPr/>
            <p:nvPr>
              <p:custDataLst>
                <p:tags r:id="rId89"/>
              </p:custDataLst>
            </p:nvPr>
          </p:nvSpPr>
          <p:spPr>
            <a:xfrm>
              <a:off x="7234631" y="3000179"/>
              <a:ext cx="93270" cy="111322"/>
            </a:xfrm>
            <a:custGeom>
              <a:avLst/>
              <a:gdLst/>
              <a:ahLst/>
              <a:cxnLst/>
              <a:rect l="0" t="0" r="0" b="0"/>
              <a:pathLst>
                <a:path w="93270" h="111322">
                  <a:moveTo>
                    <a:pt x="93269" y="3371"/>
                  </a:moveTo>
                  <a:lnTo>
                    <a:pt x="93269" y="3371"/>
                  </a:lnTo>
                  <a:lnTo>
                    <a:pt x="89898" y="0"/>
                  </a:lnTo>
                  <a:lnTo>
                    <a:pt x="82599" y="227"/>
                  </a:lnTo>
                  <a:lnTo>
                    <a:pt x="73710" y="2679"/>
                  </a:lnTo>
                  <a:lnTo>
                    <a:pt x="47473" y="19855"/>
                  </a:lnTo>
                  <a:lnTo>
                    <a:pt x="23153" y="45981"/>
                  </a:lnTo>
                  <a:lnTo>
                    <a:pt x="8053" y="72676"/>
                  </a:lnTo>
                  <a:lnTo>
                    <a:pt x="0" y="100238"/>
                  </a:lnTo>
                  <a:lnTo>
                    <a:pt x="45" y="103932"/>
                  </a:lnTo>
                  <a:lnTo>
                    <a:pt x="4369" y="11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7"/>
            <p:cNvSpPr/>
            <p:nvPr>
              <p:custDataLst>
                <p:tags r:id="rId90"/>
              </p:custDataLst>
            </p:nvPr>
          </p:nvSpPr>
          <p:spPr>
            <a:xfrm>
              <a:off x="7334250" y="3002257"/>
              <a:ext cx="68228" cy="176335"/>
            </a:xfrm>
            <a:custGeom>
              <a:avLst/>
              <a:gdLst/>
              <a:ahLst/>
              <a:cxnLst/>
              <a:rect l="0" t="0" r="0" b="0"/>
              <a:pathLst>
                <a:path w="68228" h="176335">
                  <a:moveTo>
                    <a:pt x="19050" y="33043"/>
                  </a:moveTo>
                  <a:lnTo>
                    <a:pt x="19050" y="33043"/>
                  </a:lnTo>
                  <a:lnTo>
                    <a:pt x="10211" y="41881"/>
                  </a:lnTo>
                  <a:lnTo>
                    <a:pt x="8066" y="49671"/>
                  </a:lnTo>
                  <a:lnTo>
                    <a:pt x="3080" y="97165"/>
                  </a:lnTo>
                  <a:lnTo>
                    <a:pt x="405" y="143941"/>
                  </a:lnTo>
                  <a:lnTo>
                    <a:pt x="16" y="176334"/>
                  </a:lnTo>
                  <a:lnTo>
                    <a:pt x="0" y="133184"/>
                  </a:lnTo>
                  <a:lnTo>
                    <a:pt x="705" y="95719"/>
                  </a:lnTo>
                  <a:lnTo>
                    <a:pt x="5069" y="55455"/>
                  </a:lnTo>
                  <a:lnTo>
                    <a:pt x="11537" y="26121"/>
                  </a:lnTo>
                  <a:lnTo>
                    <a:pt x="18297" y="13268"/>
                  </a:lnTo>
                  <a:lnTo>
                    <a:pt x="30037" y="1470"/>
                  </a:lnTo>
                  <a:lnTo>
                    <a:pt x="34135" y="0"/>
                  </a:lnTo>
                  <a:lnTo>
                    <a:pt x="42453" y="248"/>
                  </a:lnTo>
                  <a:lnTo>
                    <a:pt x="55069" y="4354"/>
                  </a:lnTo>
                  <a:lnTo>
                    <a:pt x="61634" y="13707"/>
                  </a:lnTo>
                  <a:lnTo>
                    <a:pt x="66198" y="27271"/>
                  </a:lnTo>
                  <a:lnTo>
                    <a:pt x="68227" y="42708"/>
                  </a:lnTo>
                  <a:lnTo>
                    <a:pt x="65366" y="57094"/>
                  </a:lnTo>
                  <a:lnTo>
                    <a:pt x="55821" y="75212"/>
                  </a:lnTo>
                  <a:lnTo>
                    <a:pt x="42174" y="89517"/>
                  </a:lnTo>
                  <a:lnTo>
                    <a:pt x="31444" y="96948"/>
                  </a:lnTo>
                  <a:lnTo>
                    <a:pt x="6350" y="102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8"/>
            <p:cNvSpPr/>
            <p:nvPr>
              <p:custDataLst>
                <p:tags r:id="rId91"/>
              </p:custDataLst>
            </p:nvPr>
          </p:nvSpPr>
          <p:spPr>
            <a:xfrm>
              <a:off x="7419491" y="3019945"/>
              <a:ext cx="79860" cy="85318"/>
            </a:xfrm>
            <a:custGeom>
              <a:avLst/>
              <a:gdLst/>
              <a:ahLst/>
              <a:cxnLst/>
              <a:rect l="0" t="0" r="0" b="0"/>
              <a:pathLst>
                <a:path w="79860" h="85318">
                  <a:moveTo>
                    <a:pt x="3659" y="28055"/>
                  </a:moveTo>
                  <a:lnTo>
                    <a:pt x="3659" y="28055"/>
                  </a:lnTo>
                  <a:lnTo>
                    <a:pt x="3658" y="31426"/>
                  </a:lnTo>
                  <a:lnTo>
                    <a:pt x="2954" y="32419"/>
                  </a:lnTo>
                  <a:lnTo>
                    <a:pt x="1777" y="33081"/>
                  </a:lnTo>
                  <a:lnTo>
                    <a:pt x="288" y="33522"/>
                  </a:lnTo>
                  <a:lnTo>
                    <a:pt x="0" y="33817"/>
                  </a:lnTo>
                  <a:lnTo>
                    <a:pt x="514" y="34013"/>
                  </a:lnTo>
                  <a:lnTo>
                    <a:pt x="6408" y="34327"/>
                  </a:lnTo>
                  <a:lnTo>
                    <a:pt x="27369" y="25560"/>
                  </a:lnTo>
                  <a:lnTo>
                    <a:pt x="39769" y="16105"/>
                  </a:lnTo>
                  <a:lnTo>
                    <a:pt x="44402" y="10279"/>
                  </a:lnTo>
                  <a:lnTo>
                    <a:pt x="47011" y="3032"/>
                  </a:lnTo>
                  <a:lnTo>
                    <a:pt x="47376" y="790"/>
                  </a:lnTo>
                  <a:lnTo>
                    <a:pt x="46210" y="0"/>
                  </a:lnTo>
                  <a:lnTo>
                    <a:pt x="41150" y="1005"/>
                  </a:lnTo>
                  <a:lnTo>
                    <a:pt x="30368" y="5537"/>
                  </a:lnTo>
                  <a:lnTo>
                    <a:pt x="24231" y="11227"/>
                  </a:lnTo>
                  <a:lnTo>
                    <a:pt x="16809" y="24245"/>
                  </a:lnTo>
                  <a:lnTo>
                    <a:pt x="12024" y="41508"/>
                  </a:lnTo>
                  <a:lnTo>
                    <a:pt x="10407" y="66304"/>
                  </a:lnTo>
                  <a:lnTo>
                    <a:pt x="12391" y="71898"/>
                  </a:lnTo>
                  <a:lnTo>
                    <a:pt x="20239" y="81878"/>
                  </a:lnTo>
                  <a:lnTo>
                    <a:pt x="25296" y="84398"/>
                  </a:lnTo>
                  <a:lnTo>
                    <a:pt x="36559" y="85317"/>
                  </a:lnTo>
                  <a:lnTo>
                    <a:pt x="79859" y="66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9"/>
            <p:cNvSpPr/>
            <p:nvPr>
              <p:custDataLst>
                <p:tags r:id="rId92"/>
              </p:custDataLst>
            </p:nvPr>
          </p:nvSpPr>
          <p:spPr>
            <a:xfrm>
              <a:off x="7533791" y="3016250"/>
              <a:ext cx="73510" cy="73788"/>
            </a:xfrm>
            <a:custGeom>
              <a:avLst/>
              <a:gdLst/>
              <a:ahLst/>
              <a:cxnLst/>
              <a:rect l="0" t="0" r="0" b="0"/>
              <a:pathLst>
                <a:path w="73510" h="73788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1563" y="6742"/>
                  </a:lnTo>
                  <a:lnTo>
                    <a:pt x="33994" y="49897"/>
                  </a:lnTo>
                  <a:lnTo>
                    <a:pt x="36582" y="54432"/>
                  </a:lnTo>
                  <a:lnTo>
                    <a:pt x="37602" y="58865"/>
                  </a:lnTo>
                  <a:lnTo>
                    <a:pt x="36854" y="67555"/>
                  </a:lnTo>
                  <a:lnTo>
                    <a:pt x="35666" y="70437"/>
                  </a:lnTo>
                  <a:lnTo>
                    <a:pt x="34169" y="72358"/>
                  </a:lnTo>
                  <a:lnTo>
                    <a:pt x="32466" y="73638"/>
                  </a:lnTo>
                  <a:lnTo>
                    <a:pt x="29919" y="73787"/>
                  </a:lnTo>
                  <a:lnTo>
                    <a:pt x="23326" y="72070"/>
                  </a:lnTo>
                  <a:lnTo>
                    <a:pt x="17574" y="67074"/>
                  </a:lnTo>
                  <a:lnTo>
                    <a:pt x="15053" y="63766"/>
                  </a:lnTo>
                  <a:lnTo>
                    <a:pt x="14076" y="60149"/>
                  </a:lnTo>
                  <a:lnTo>
                    <a:pt x="14875" y="52368"/>
                  </a:lnTo>
                  <a:lnTo>
                    <a:pt x="30568" y="31511"/>
                  </a:lnTo>
                  <a:lnTo>
                    <a:pt x="44401" y="18195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0"/>
            <p:cNvSpPr/>
            <p:nvPr>
              <p:custDataLst>
                <p:tags r:id="rId93"/>
              </p:custDataLst>
            </p:nvPr>
          </p:nvSpPr>
          <p:spPr>
            <a:xfrm>
              <a:off x="7632700" y="3016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1324" y="4605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1"/>
            <p:cNvSpPr/>
            <p:nvPr>
              <p:custDataLst>
                <p:tags r:id="rId94"/>
              </p:custDataLst>
            </p:nvPr>
          </p:nvSpPr>
          <p:spPr>
            <a:xfrm>
              <a:off x="7651750" y="2959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0212"/>
                  </a:lnTo>
                  <a:lnTo>
                    <a:pt x="4469" y="61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2"/>
            <p:cNvSpPr/>
            <p:nvPr>
              <p:custDataLst>
                <p:tags r:id="rId95"/>
              </p:custDataLst>
            </p:nvPr>
          </p:nvSpPr>
          <p:spPr>
            <a:xfrm>
              <a:off x="7689851" y="3014408"/>
              <a:ext cx="82550" cy="57372"/>
            </a:xfrm>
            <a:custGeom>
              <a:avLst/>
              <a:gdLst/>
              <a:ahLst/>
              <a:cxnLst/>
              <a:rect l="0" t="0" r="0" b="0"/>
              <a:pathLst>
                <a:path w="82550" h="57372">
                  <a:moveTo>
                    <a:pt x="6349" y="1842"/>
                  </a:moveTo>
                  <a:lnTo>
                    <a:pt x="6349" y="1842"/>
                  </a:lnTo>
                  <a:lnTo>
                    <a:pt x="2978" y="1842"/>
                  </a:lnTo>
                  <a:lnTo>
                    <a:pt x="1985" y="3253"/>
                  </a:lnTo>
                  <a:lnTo>
                    <a:pt x="391" y="15657"/>
                  </a:lnTo>
                  <a:lnTo>
                    <a:pt x="1" y="57371"/>
                  </a:lnTo>
                  <a:lnTo>
                    <a:pt x="0" y="51770"/>
                  </a:lnTo>
                  <a:lnTo>
                    <a:pt x="1880" y="46845"/>
                  </a:lnTo>
                  <a:lnTo>
                    <a:pt x="5068" y="40188"/>
                  </a:lnTo>
                  <a:lnTo>
                    <a:pt x="15730" y="1402"/>
                  </a:lnTo>
                  <a:lnTo>
                    <a:pt x="16837" y="138"/>
                  </a:lnTo>
                  <a:lnTo>
                    <a:pt x="17574" y="0"/>
                  </a:lnTo>
                  <a:lnTo>
                    <a:pt x="22129" y="4849"/>
                  </a:lnTo>
                  <a:lnTo>
                    <a:pt x="23946" y="12351"/>
                  </a:lnTo>
                  <a:lnTo>
                    <a:pt x="25313" y="35209"/>
                  </a:lnTo>
                  <a:lnTo>
                    <a:pt x="26048" y="36787"/>
                  </a:lnTo>
                  <a:lnTo>
                    <a:pt x="27242" y="37838"/>
                  </a:lnTo>
                  <a:lnTo>
                    <a:pt x="28745" y="38540"/>
                  </a:lnTo>
                  <a:lnTo>
                    <a:pt x="29746" y="38301"/>
                  </a:lnTo>
                  <a:lnTo>
                    <a:pt x="30413" y="37437"/>
                  </a:lnTo>
                  <a:lnTo>
                    <a:pt x="43282" y="7176"/>
                  </a:lnTo>
                  <a:lnTo>
                    <a:pt x="45082" y="5398"/>
                  </a:lnTo>
                  <a:lnTo>
                    <a:pt x="50845" y="3423"/>
                  </a:lnTo>
                  <a:lnTo>
                    <a:pt x="52946" y="3601"/>
                  </a:lnTo>
                  <a:lnTo>
                    <a:pt x="54348" y="4426"/>
                  </a:lnTo>
                  <a:lnTo>
                    <a:pt x="65508" y="18541"/>
                  </a:lnTo>
                  <a:lnTo>
                    <a:pt x="69268" y="32660"/>
                  </a:lnTo>
                  <a:lnTo>
                    <a:pt x="70873" y="35087"/>
                  </a:lnTo>
                  <a:lnTo>
                    <a:pt x="82549" y="46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3"/>
            <p:cNvSpPr/>
            <p:nvPr>
              <p:custDataLst>
                <p:tags r:id="rId96"/>
              </p:custDataLst>
            </p:nvPr>
          </p:nvSpPr>
          <p:spPr>
            <a:xfrm>
              <a:off x="7810500" y="3011142"/>
              <a:ext cx="25401" cy="62259"/>
            </a:xfrm>
            <a:custGeom>
              <a:avLst/>
              <a:gdLst/>
              <a:ahLst/>
              <a:cxnLst/>
              <a:rect l="0" t="0" r="0" b="0"/>
              <a:pathLst>
                <a:path w="25401" h="62259">
                  <a:moveTo>
                    <a:pt x="0" y="11458"/>
                  </a:moveTo>
                  <a:lnTo>
                    <a:pt x="0" y="11458"/>
                  </a:lnTo>
                  <a:lnTo>
                    <a:pt x="0" y="14829"/>
                  </a:lnTo>
                  <a:lnTo>
                    <a:pt x="1881" y="18365"/>
                  </a:lnTo>
                  <a:lnTo>
                    <a:pt x="3370" y="20296"/>
                  </a:lnTo>
                  <a:lnTo>
                    <a:pt x="6907" y="22441"/>
                  </a:lnTo>
                  <a:lnTo>
                    <a:pt x="8839" y="23013"/>
                  </a:lnTo>
                  <a:lnTo>
                    <a:pt x="10831" y="22689"/>
                  </a:lnTo>
                  <a:lnTo>
                    <a:pt x="14927" y="20448"/>
                  </a:lnTo>
                  <a:lnTo>
                    <a:pt x="16301" y="18862"/>
                  </a:lnTo>
                  <a:lnTo>
                    <a:pt x="17828" y="15219"/>
                  </a:lnTo>
                  <a:lnTo>
                    <a:pt x="18942" y="2950"/>
                  </a:lnTo>
                  <a:lnTo>
                    <a:pt x="18273" y="1553"/>
                  </a:lnTo>
                  <a:lnTo>
                    <a:pt x="17121" y="621"/>
                  </a:lnTo>
                  <a:lnTo>
                    <a:pt x="15648" y="0"/>
                  </a:lnTo>
                  <a:lnTo>
                    <a:pt x="10247" y="3073"/>
                  </a:lnTo>
                  <a:lnTo>
                    <a:pt x="4553" y="8437"/>
                  </a:lnTo>
                  <a:lnTo>
                    <a:pt x="2024" y="13172"/>
                  </a:lnTo>
                  <a:lnTo>
                    <a:pt x="599" y="26548"/>
                  </a:lnTo>
                  <a:lnTo>
                    <a:pt x="5521" y="55726"/>
                  </a:lnTo>
                  <a:lnTo>
                    <a:pt x="7913" y="57903"/>
                  </a:lnTo>
                  <a:lnTo>
                    <a:pt x="25400" y="6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4"/>
            <p:cNvSpPr/>
            <p:nvPr>
              <p:custDataLst>
                <p:tags r:id="rId97"/>
              </p:custDataLst>
            </p:nvPr>
          </p:nvSpPr>
          <p:spPr>
            <a:xfrm>
              <a:off x="7867911" y="3008211"/>
              <a:ext cx="50540" cy="63315"/>
            </a:xfrm>
            <a:custGeom>
              <a:avLst/>
              <a:gdLst/>
              <a:ahLst/>
              <a:cxnLst/>
              <a:rect l="0" t="0" r="0" b="0"/>
              <a:pathLst>
                <a:path w="50540" h="63315">
                  <a:moveTo>
                    <a:pt x="6089" y="8039"/>
                  </a:moveTo>
                  <a:lnTo>
                    <a:pt x="6089" y="8039"/>
                  </a:lnTo>
                  <a:lnTo>
                    <a:pt x="2718" y="11410"/>
                  </a:lnTo>
                  <a:lnTo>
                    <a:pt x="1062" y="16828"/>
                  </a:lnTo>
                  <a:lnTo>
                    <a:pt x="0" y="31804"/>
                  </a:lnTo>
                  <a:lnTo>
                    <a:pt x="5834" y="63314"/>
                  </a:lnTo>
                  <a:lnTo>
                    <a:pt x="5213" y="63233"/>
                  </a:lnTo>
                  <a:lnTo>
                    <a:pt x="2642" y="61262"/>
                  </a:lnTo>
                  <a:lnTo>
                    <a:pt x="2911" y="54271"/>
                  </a:lnTo>
                  <a:lnTo>
                    <a:pt x="16795" y="15034"/>
                  </a:lnTo>
                  <a:lnTo>
                    <a:pt x="20961" y="8090"/>
                  </a:lnTo>
                  <a:lnTo>
                    <a:pt x="30643" y="214"/>
                  </a:lnTo>
                  <a:lnTo>
                    <a:pt x="33747" y="0"/>
                  </a:lnTo>
                  <a:lnTo>
                    <a:pt x="36522" y="1269"/>
                  </a:lnTo>
                  <a:lnTo>
                    <a:pt x="46045" y="10073"/>
                  </a:lnTo>
                  <a:lnTo>
                    <a:pt x="48541" y="18115"/>
                  </a:lnTo>
                  <a:lnTo>
                    <a:pt x="50539" y="46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5"/>
            <p:cNvSpPr/>
            <p:nvPr>
              <p:custDataLst>
                <p:tags r:id="rId98"/>
              </p:custDataLst>
            </p:nvPr>
          </p:nvSpPr>
          <p:spPr>
            <a:xfrm>
              <a:off x="7962934" y="2934583"/>
              <a:ext cx="44417" cy="175168"/>
            </a:xfrm>
            <a:custGeom>
              <a:avLst/>
              <a:gdLst/>
              <a:ahLst/>
              <a:cxnLst/>
              <a:rect l="0" t="0" r="0" b="0"/>
              <a:pathLst>
                <a:path w="44417" h="175168">
                  <a:moveTo>
                    <a:pt x="19016" y="5467"/>
                  </a:moveTo>
                  <a:lnTo>
                    <a:pt x="19016" y="5467"/>
                  </a:lnTo>
                  <a:lnTo>
                    <a:pt x="19016" y="2096"/>
                  </a:lnTo>
                  <a:lnTo>
                    <a:pt x="20427" y="1103"/>
                  </a:lnTo>
                  <a:lnTo>
                    <a:pt x="25757" y="0"/>
                  </a:lnTo>
                  <a:lnTo>
                    <a:pt x="27038" y="1116"/>
                  </a:lnTo>
                  <a:lnTo>
                    <a:pt x="27185" y="3272"/>
                  </a:lnTo>
                  <a:lnTo>
                    <a:pt x="24763" y="10136"/>
                  </a:lnTo>
                  <a:lnTo>
                    <a:pt x="4382" y="54353"/>
                  </a:lnTo>
                  <a:lnTo>
                    <a:pt x="354" y="100941"/>
                  </a:lnTo>
                  <a:lnTo>
                    <a:pt x="0" y="144629"/>
                  </a:lnTo>
                  <a:lnTo>
                    <a:pt x="6056" y="175167"/>
                  </a:lnTo>
                  <a:lnTo>
                    <a:pt x="7553" y="175045"/>
                  </a:lnTo>
                  <a:lnTo>
                    <a:pt x="15698" y="171502"/>
                  </a:lnTo>
                  <a:lnTo>
                    <a:pt x="44416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6"/>
            <p:cNvSpPr/>
            <p:nvPr>
              <p:custDataLst>
                <p:tags r:id="rId99"/>
              </p:custDataLst>
            </p:nvPr>
          </p:nvSpPr>
          <p:spPr>
            <a:xfrm>
              <a:off x="7944732" y="3016250"/>
              <a:ext cx="75319" cy="12701"/>
            </a:xfrm>
            <a:custGeom>
              <a:avLst/>
              <a:gdLst/>
              <a:ahLst/>
              <a:cxnLst/>
              <a:rect l="0" t="0" r="0" b="0"/>
              <a:pathLst>
                <a:path w="75319" h="12701">
                  <a:moveTo>
                    <a:pt x="5468" y="12700"/>
                  </a:moveTo>
                  <a:lnTo>
                    <a:pt x="5468" y="12700"/>
                  </a:lnTo>
                  <a:lnTo>
                    <a:pt x="2097" y="12700"/>
                  </a:lnTo>
                  <a:lnTo>
                    <a:pt x="1104" y="11994"/>
                  </a:lnTo>
                  <a:lnTo>
                    <a:pt x="441" y="10818"/>
                  </a:lnTo>
                  <a:lnTo>
                    <a:pt x="0" y="9329"/>
                  </a:lnTo>
                  <a:lnTo>
                    <a:pt x="411" y="8336"/>
                  </a:lnTo>
                  <a:lnTo>
                    <a:pt x="1391" y="7674"/>
                  </a:lnTo>
                  <a:lnTo>
                    <a:pt x="22905" y="960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7"/>
            <p:cNvSpPr/>
            <p:nvPr>
              <p:custDataLst>
                <p:tags r:id="rId100"/>
              </p:custDataLst>
            </p:nvPr>
          </p:nvSpPr>
          <p:spPr>
            <a:xfrm>
              <a:off x="8070850" y="29908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8"/>
            <p:cNvSpPr/>
            <p:nvPr>
              <p:custDataLst>
                <p:tags r:id="rId101"/>
              </p:custDataLst>
            </p:nvPr>
          </p:nvSpPr>
          <p:spPr>
            <a:xfrm>
              <a:off x="8039723" y="3098800"/>
              <a:ext cx="24778" cy="15771"/>
            </a:xfrm>
            <a:custGeom>
              <a:avLst/>
              <a:gdLst/>
              <a:ahLst/>
              <a:cxnLst/>
              <a:rect l="0" t="0" r="0" b="0"/>
              <a:pathLst>
                <a:path w="24778" h="15771">
                  <a:moveTo>
                    <a:pt x="24777" y="6350"/>
                  </a:moveTo>
                  <a:lnTo>
                    <a:pt x="24777" y="6350"/>
                  </a:lnTo>
                  <a:lnTo>
                    <a:pt x="15938" y="15188"/>
                  </a:lnTo>
                  <a:lnTo>
                    <a:pt x="13240" y="15770"/>
                  </a:lnTo>
                  <a:lnTo>
                    <a:pt x="0" y="12861"/>
                  </a:lnTo>
                  <a:lnTo>
                    <a:pt x="5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40"/>
          <p:cNvGrpSpPr/>
          <p:nvPr/>
        </p:nvGrpSpPr>
        <p:grpSpPr>
          <a:xfrm>
            <a:off x="7107353" y="4433840"/>
            <a:ext cx="366598" cy="347711"/>
            <a:chOff x="7107353" y="4433840"/>
            <a:chExt cx="366598" cy="347711"/>
          </a:xfrm>
        </p:grpSpPr>
        <p:sp>
          <p:nvSpPr>
            <p:cNvPr id="136" name="SMARTInkShape-119"/>
            <p:cNvSpPr/>
            <p:nvPr>
              <p:custDataLst>
                <p:tags r:id="rId83"/>
              </p:custDataLst>
            </p:nvPr>
          </p:nvSpPr>
          <p:spPr>
            <a:xfrm>
              <a:off x="7107353" y="4433840"/>
              <a:ext cx="112598" cy="231362"/>
            </a:xfrm>
            <a:custGeom>
              <a:avLst/>
              <a:gdLst/>
              <a:ahLst/>
              <a:cxnLst/>
              <a:rect l="0" t="0" r="0" b="0"/>
              <a:pathLst>
                <a:path w="112598" h="231362">
                  <a:moveTo>
                    <a:pt x="112597" y="30210"/>
                  </a:moveTo>
                  <a:lnTo>
                    <a:pt x="112597" y="30210"/>
                  </a:lnTo>
                  <a:lnTo>
                    <a:pt x="112597" y="21371"/>
                  </a:lnTo>
                  <a:lnTo>
                    <a:pt x="111185" y="19378"/>
                  </a:lnTo>
                  <a:lnTo>
                    <a:pt x="91582" y="2683"/>
                  </a:lnTo>
                  <a:lnTo>
                    <a:pt x="83501" y="337"/>
                  </a:lnTo>
                  <a:lnTo>
                    <a:pt x="72854" y="0"/>
                  </a:lnTo>
                  <a:lnTo>
                    <a:pt x="54254" y="4482"/>
                  </a:lnTo>
                  <a:lnTo>
                    <a:pt x="18166" y="22258"/>
                  </a:lnTo>
                  <a:lnTo>
                    <a:pt x="1910" y="41338"/>
                  </a:lnTo>
                  <a:lnTo>
                    <a:pt x="0" y="49623"/>
                  </a:lnTo>
                  <a:lnTo>
                    <a:pt x="1641" y="68236"/>
                  </a:lnTo>
                  <a:lnTo>
                    <a:pt x="8955" y="84505"/>
                  </a:lnTo>
                  <a:lnTo>
                    <a:pt x="48151" y="130235"/>
                  </a:lnTo>
                  <a:lnTo>
                    <a:pt x="90120" y="174071"/>
                  </a:lnTo>
                  <a:lnTo>
                    <a:pt x="97000" y="194661"/>
                  </a:lnTo>
                  <a:lnTo>
                    <a:pt x="95849" y="201227"/>
                  </a:lnTo>
                  <a:lnTo>
                    <a:pt x="88926" y="214168"/>
                  </a:lnTo>
                  <a:lnTo>
                    <a:pt x="76911" y="223212"/>
                  </a:lnTo>
                  <a:lnTo>
                    <a:pt x="56162" y="230388"/>
                  </a:lnTo>
                  <a:lnTo>
                    <a:pt x="43770" y="231361"/>
                  </a:lnTo>
                  <a:lnTo>
                    <a:pt x="33559" y="229442"/>
                  </a:lnTo>
                  <a:lnTo>
                    <a:pt x="30272" y="227237"/>
                  </a:lnTo>
                  <a:lnTo>
                    <a:pt x="28080" y="224356"/>
                  </a:lnTo>
                  <a:lnTo>
                    <a:pt x="26619" y="221024"/>
                  </a:lnTo>
                  <a:lnTo>
                    <a:pt x="27056" y="217392"/>
                  </a:lnTo>
                  <a:lnTo>
                    <a:pt x="36397" y="201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0"/>
            <p:cNvSpPr/>
            <p:nvPr>
              <p:custDataLst>
                <p:tags r:id="rId84"/>
              </p:custDataLst>
            </p:nvPr>
          </p:nvSpPr>
          <p:spPr>
            <a:xfrm>
              <a:off x="7308850" y="4514850"/>
              <a:ext cx="18168" cy="177801"/>
            </a:xfrm>
            <a:custGeom>
              <a:avLst/>
              <a:gdLst/>
              <a:ahLst/>
              <a:cxnLst/>
              <a:rect l="0" t="0" r="0" b="0"/>
              <a:pathLst>
                <a:path w="18168" h="177801">
                  <a:moveTo>
                    <a:pt x="12700" y="0"/>
                  </a:moveTo>
                  <a:lnTo>
                    <a:pt x="12700" y="0"/>
                  </a:lnTo>
                  <a:lnTo>
                    <a:pt x="18167" y="46909"/>
                  </a:lnTo>
                  <a:lnTo>
                    <a:pt x="13805" y="86982"/>
                  </a:lnTo>
                  <a:lnTo>
                    <a:pt x="8167" y="124707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1"/>
            <p:cNvSpPr/>
            <p:nvPr>
              <p:custDataLst>
                <p:tags r:id="rId85"/>
              </p:custDataLst>
            </p:nvPr>
          </p:nvSpPr>
          <p:spPr>
            <a:xfrm>
              <a:off x="7309112" y="4458310"/>
              <a:ext cx="118754" cy="247041"/>
            </a:xfrm>
            <a:custGeom>
              <a:avLst/>
              <a:gdLst/>
              <a:ahLst/>
              <a:cxnLst/>
              <a:rect l="0" t="0" r="0" b="0"/>
              <a:pathLst>
                <a:path w="118754" h="247041">
                  <a:moveTo>
                    <a:pt x="6088" y="81940"/>
                  </a:moveTo>
                  <a:lnTo>
                    <a:pt x="6088" y="81940"/>
                  </a:lnTo>
                  <a:lnTo>
                    <a:pt x="2717" y="75198"/>
                  </a:lnTo>
                  <a:lnTo>
                    <a:pt x="0" y="39877"/>
                  </a:lnTo>
                  <a:lnTo>
                    <a:pt x="5499" y="25851"/>
                  </a:lnTo>
                  <a:lnTo>
                    <a:pt x="18613" y="9817"/>
                  </a:lnTo>
                  <a:lnTo>
                    <a:pt x="22905" y="6342"/>
                  </a:lnTo>
                  <a:lnTo>
                    <a:pt x="35199" y="2479"/>
                  </a:lnTo>
                  <a:lnTo>
                    <a:pt x="62717" y="0"/>
                  </a:lnTo>
                  <a:lnTo>
                    <a:pt x="75706" y="5306"/>
                  </a:lnTo>
                  <a:lnTo>
                    <a:pt x="94550" y="19216"/>
                  </a:lnTo>
                  <a:lnTo>
                    <a:pt x="95401" y="23897"/>
                  </a:lnTo>
                  <a:lnTo>
                    <a:pt x="92584" y="36623"/>
                  </a:lnTo>
                  <a:lnTo>
                    <a:pt x="74914" y="62013"/>
                  </a:lnTo>
                  <a:lnTo>
                    <a:pt x="57103" y="79467"/>
                  </a:lnTo>
                  <a:lnTo>
                    <a:pt x="46133" y="85676"/>
                  </a:lnTo>
                  <a:lnTo>
                    <a:pt x="43368" y="86547"/>
                  </a:lnTo>
                  <a:lnTo>
                    <a:pt x="42230" y="87833"/>
                  </a:lnTo>
                  <a:lnTo>
                    <a:pt x="42176" y="89397"/>
                  </a:lnTo>
                  <a:lnTo>
                    <a:pt x="42847" y="91144"/>
                  </a:lnTo>
                  <a:lnTo>
                    <a:pt x="51118" y="93087"/>
                  </a:lnTo>
                  <a:lnTo>
                    <a:pt x="76052" y="97704"/>
                  </a:lnTo>
                  <a:lnTo>
                    <a:pt x="101764" y="106758"/>
                  </a:lnTo>
                  <a:lnTo>
                    <a:pt x="107972" y="111891"/>
                  </a:lnTo>
                  <a:lnTo>
                    <a:pt x="114870" y="125120"/>
                  </a:lnTo>
                  <a:lnTo>
                    <a:pt x="118753" y="141693"/>
                  </a:lnTo>
                  <a:lnTo>
                    <a:pt x="114017" y="154828"/>
                  </a:lnTo>
                  <a:lnTo>
                    <a:pt x="100471" y="176144"/>
                  </a:lnTo>
                  <a:lnTo>
                    <a:pt x="56348" y="215600"/>
                  </a:lnTo>
                  <a:lnTo>
                    <a:pt x="20305" y="244061"/>
                  </a:lnTo>
                  <a:lnTo>
                    <a:pt x="16640" y="245716"/>
                  </a:lnTo>
                  <a:lnTo>
                    <a:pt x="18788" y="247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2"/>
            <p:cNvSpPr/>
            <p:nvPr>
              <p:custDataLst>
                <p:tags r:id="rId86"/>
              </p:custDataLst>
            </p:nvPr>
          </p:nvSpPr>
          <p:spPr>
            <a:xfrm>
              <a:off x="7397750" y="471805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76200" y="0"/>
                  </a:moveTo>
                  <a:lnTo>
                    <a:pt x="76200" y="0"/>
                  </a:lnTo>
                  <a:lnTo>
                    <a:pt x="76200" y="3371"/>
                  </a:lnTo>
                  <a:lnTo>
                    <a:pt x="69458" y="122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41"/>
          <p:cNvGrpSpPr/>
          <p:nvPr/>
        </p:nvGrpSpPr>
        <p:grpSpPr>
          <a:xfrm>
            <a:off x="7780920" y="4546991"/>
            <a:ext cx="429631" cy="266310"/>
            <a:chOff x="7780920" y="4546991"/>
            <a:chExt cx="429631" cy="266310"/>
          </a:xfrm>
        </p:grpSpPr>
        <p:sp>
          <p:nvSpPr>
            <p:cNvPr id="141" name="SMARTInkShape-123"/>
            <p:cNvSpPr/>
            <p:nvPr>
              <p:custDataLst>
                <p:tags r:id="rId80"/>
              </p:custDataLst>
            </p:nvPr>
          </p:nvSpPr>
          <p:spPr>
            <a:xfrm>
              <a:off x="7780920" y="4546991"/>
              <a:ext cx="122371" cy="190110"/>
            </a:xfrm>
            <a:custGeom>
              <a:avLst/>
              <a:gdLst/>
              <a:ahLst/>
              <a:cxnLst/>
              <a:rect l="0" t="0" r="0" b="0"/>
              <a:pathLst>
                <a:path w="122371" h="190110">
                  <a:moveTo>
                    <a:pt x="86730" y="31359"/>
                  </a:moveTo>
                  <a:lnTo>
                    <a:pt x="86730" y="31359"/>
                  </a:lnTo>
                  <a:lnTo>
                    <a:pt x="86730" y="27988"/>
                  </a:lnTo>
                  <a:lnTo>
                    <a:pt x="92197" y="10965"/>
                  </a:lnTo>
                  <a:lnTo>
                    <a:pt x="91786" y="8590"/>
                  </a:lnTo>
                  <a:lnTo>
                    <a:pt x="89447" y="4071"/>
                  </a:lnTo>
                  <a:lnTo>
                    <a:pt x="87130" y="2584"/>
                  </a:lnTo>
                  <a:lnTo>
                    <a:pt x="77127" y="490"/>
                  </a:lnTo>
                  <a:lnTo>
                    <a:pt x="69292" y="0"/>
                  </a:lnTo>
                  <a:lnTo>
                    <a:pt x="59224" y="5427"/>
                  </a:lnTo>
                  <a:lnTo>
                    <a:pt x="18853" y="40207"/>
                  </a:lnTo>
                  <a:lnTo>
                    <a:pt x="5157" y="65339"/>
                  </a:lnTo>
                  <a:lnTo>
                    <a:pt x="0" y="94030"/>
                  </a:lnTo>
                  <a:lnTo>
                    <a:pt x="2558" y="110718"/>
                  </a:lnTo>
                  <a:lnTo>
                    <a:pt x="9104" y="124485"/>
                  </a:lnTo>
                  <a:lnTo>
                    <a:pt x="19068" y="135308"/>
                  </a:lnTo>
                  <a:lnTo>
                    <a:pt x="34315" y="141058"/>
                  </a:lnTo>
                  <a:lnTo>
                    <a:pt x="51440" y="142203"/>
                  </a:lnTo>
                  <a:lnTo>
                    <a:pt x="66106" y="138008"/>
                  </a:lnTo>
                  <a:lnTo>
                    <a:pt x="97341" y="114783"/>
                  </a:lnTo>
                  <a:lnTo>
                    <a:pt x="106968" y="103714"/>
                  </a:lnTo>
                  <a:lnTo>
                    <a:pt x="118910" y="78355"/>
                  </a:lnTo>
                  <a:lnTo>
                    <a:pt x="122370" y="51947"/>
                  </a:lnTo>
                  <a:lnTo>
                    <a:pt x="120679" y="32278"/>
                  </a:lnTo>
                  <a:lnTo>
                    <a:pt x="117830" y="24916"/>
                  </a:lnTo>
                  <a:lnTo>
                    <a:pt x="109018" y="14855"/>
                  </a:lnTo>
                  <a:lnTo>
                    <a:pt x="94284" y="9913"/>
                  </a:lnTo>
                  <a:lnTo>
                    <a:pt x="76681" y="9127"/>
                  </a:lnTo>
                  <a:lnTo>
                    <a:pt x="59450" y="13482"/>
                  </a:lnTo>
                  <a:lnTo>
                    <a:pt x="53727" y="16618"/>
                  </a:lnTo>
                  <a:lnTo>
                    <a:pt x="49911" y="20121"/>
                  </a:lnTo>
                  <a:lnTo>
                    <a:pt x="47367" y="23867"/>
                  </a:lnTo>
                  <a:lnTo>
                    <a:pt x="46423" y="35555"/>
                  </a:lnTo>
                  <a:lnTo>
                    <a:pt x="49060" y="50157"/>
                  </a:lnTo>
                  <a:lnTo>
                    <a:pt x="59890" y="74950"/>
                  </a:lnTo>
                  <a:lnTo>
                    <a:pt x="92751" y="118194"/>
                  </a:lnTo>
                  <a:lnTo>
                    <a:pt x="105291" y="138697"/>
                  </a:lnTo>
                  <a:lnTo>
                    <a:pt x="116255" y="174123"/>
                  </a:lnTo>
                  <a:lnTo>
                    <a:pt x="116997" y="179452"/>
                  </a:lnTo>
                  <a:lnTo>
                    <a:pt x="116080" y="183709"/>
                  </a:lnTo>
                  <a:lnTo>
                    <a:pt x="105780" y="190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4"/>
            <p:cNvSpPr/>
            <p:nvPr>
              <p:custDataLst>
                <p:tags r:id="rId81"/>
              </p:custDataLst>
            </p:nvPr>
          </p:nvSpPr>
          <p:spPr>
            <a:xfrm>
              <a:off x="8014660" y="4571204"/>
              <a:ext cx="164141" cy="164499"/>
            </a:xfrm>
            <a:custGeom>
              <a:avLst/>
              <a:gdLst/>
              <a:ahLst/>
              <a:cxnLst/>
              <a:rect l="0" t="0" r="0" b="0"/>
              <a:pathLst>
                <a:path w="164141" h="164499">
                  <a:moveTo>
                    <a:pt x="11740" y="32546"/>
                  </a:moveTo>
                  <a:lnTo>
                    <a:pt x="11740" y="32546"/>
                  </a:lnTo>
                  <a:lnTo>
                    <a:pt x="6272" y="27079"/>
                  </a:lnTo>
                  <a:lnTo>
                    <a:pt x="2280" y="33199"/>
                  </a:lnTo>
                  <a:lnTo>
                    <a:pt x="0" y="43950"/>
                  </a:lnTo>
                  <a:lnTo>
                    <a:pt x="4192" y="85126"/>
                  </a:lnTo>
                  <a:lnTo>
                    <a:pt x="5232" y="126358"/>
                  </a:lnTo>
                  <a:lnTo>
                    <a:pt x="5369" y="149243"/>
                  </a:lnTo>
                  <a:lnTo>
                    <a:pt x="12297" y="106589"/>
                  </a:lnTo>
                  <a:lnTo>
                    <a:pt x="20317" y="62615"/>
                  </a:lnTo>
                  <a:lnTo>
                    <a:pt x="25779" y="22560"/>
                  </a:lnTo>
                  <a:lnTo>
                    <a:pt x="29268" y="6941"/>
                  </a:lnTo>
                  <a:lnTo>
                    <a:pt x="33171" y="0"/>
                  </a:lnTo>
                  <a:lnTo>
                    <a:pt x="35904" y="265"/>
                  </a:lnTo>
                  <a:lnTo>
                    <a:pt x="42706" y="6204"/>
                  </a:lnTo>
                  <a:lnTo>
                    <a:pt x="59570" y="45810"/>
                  </a:lnTo>
                  <a:lnTo>
                    <a:pt x="75515" y="89415"/>
                  </a:lnTo>
                  <a:lnTo>
                    <a:pt x="89823" y="133228"/>
                  </a:lnTo>
                  <a:lnTo>
                    <a:pt x="99076" y="161176"/>
                  </a:lnTo>
                  <a:lnTo>
                    <a:pt x="100303" y="162749"/>
                  </a:lnTo>
                  <a:lnTo>
                    <a:pt x="103547" y="164498"/>
                  </a:lnTo>
                  <a:lnTo>
                    <a:pt x="106106" y="162847"/>
                  </a:lnTo>
                  <a:lnTo>
                    <a:pt x="115743" y="150411"/>
                  </a:lnTo>
                  <a:lnTo>
                    <a:pt x="138841" y="104713"/>
                  </a:lnTo>
                  <a:lnTo>
                    <a:pt x="150623" y="62036"/>
                  </a:lnTo>
                  <a:lnTo>
                    <a:pt x="164140" y="13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5"/>
            <p:cNvSpPr/>
            <p:nvPr>
              <p:custDataLst>
                <p:tags r:id="rId82"/>
              </p:custDataLst>
            </p:nvPr>
          </p:nvSpPr>
          <p:spPr>
            <a:xfrm>
              <a:off x="8185150" y="47625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25400" y="11556"/>
                  </a:lnTo>
                  <a:lnTo>
                    <a:pt x="14568" y="3359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42"/>
          <p:cNvGrpSpPr/>
          <p:nvPr/>
        </p:nvGrpSpPr>
        <p:grpSpPr>
          <a:xfrm>
            <a:off x="8477327" y="4602535"/>
            <a:ext cx="311074" cy="191956"/>
            <a:chOff x="8477327" y="4602535"/>
            <a:chExt cx="311074" cy="191956"/>
          </a:xfrm>
        </p:grpSpPr>
        <p:sp>
          <p:nvSpPr>
            <p:cNvPr id="145" name="SMARTInkShape-126"/>
            <p:cNvSpPr/>
            <p:nvPr>
              <p:custDataLst>
                <p:tags r:id="rId77"/>
              </p:custDataLst>
            </p:nvPr>
          </p:nvSpPr>
          <p:spPr>
            <a:xfrm>
              <a:off x="8477327" y="4606729"/>
              <a:ext cx="125887" cy="187762"/>
            </a:xfrm>
            <a:custGeom>
              <a:avLst/>
              <a:gdLst/>
              <a:ahLst/>
              <a:cxnLst/>
              <a:rect l="0" t="0" r="0" b="0"/>
              <a:pathLst>
                <a:path w="125887" h="187762">
                  <a:moveTo>
                    <a:pt x="12623" y="3371"/>
                  </a:moveTo>
                  <a:lnTo>
                    <a:pt x="12623" y="3371"/>
                  </a:lnTo>
                  <a:lnTo>
                    <a:pt x="15993" y="3371"/>
                  </a:lnTo>
                  <a:lnTo>
                    <a:pt x="16987" y="2665"/>
                  </a:lnTo>
                  <a:lnTo>
                    <a:pt x="17649" y="1489"/>
                  </a:lnTo>
                  <a:lnTo>
                    <a:pt x="18090" y="0"/>
                  </a:lnTo>
                  <a:lnTo>
                    <a:pt x="18385" y="418"/>
                  </a:lnTo>
                  <a:lnTo>
                    <a:pt x="18711" y="4645"/>
                  </a:lnTo>
                  <a:lnTo>
                    <a:pt x="12490" y="44034"/>
                  </a:lnTo>
                  <a:lnTo>
                    <a:pt x="7711" y="85800"/>
                  </a:lnTo>
                  <a:lnTo>
                    <a:pt x="3186" y="131602"/>
                  </a:lnTo>
                  <a:lnTo>
                    <a:pt x="4932" y="173522"/>
                  </a:lnTo>
                  <a:lnTo>
                    <a:pt x="6009" y="187761"/>
                  </a:lnTo>
                  <a:lnTo>
                    <a:pt x="6096" y="187681"/>
                  </a:lnTo>
                  <a:lnTo>
                    <a:pt x="1239" y="140761"/>
                  </a:lnTo>
                  <a:lnTo>
                    <a:pt x="0" y="114066"/>
                  </a:lnTo>
                  <a:lnTo>
                    <a:pt x="680" y="113151"/>
                  </a:lnTo>
                  <a:lnTo>
                    <a:pt x="3317" y="112134"/>
                  </a:lnTo>
                  <a:lnTo>
                    <a:pt x="32831" y="109958"/>
                  </a:lnTo>
                  <a:lnTo>
                    <a:pt x="74239" y="88957"/>
                  </a:lnTo>
                  <a:lnTo>
                    <a:pt x="99269" y="66216"/>
                  </a:lnTo>
                  <a:lnTo>
                    <a:pt x="116618" y="40809"/>
                  </a:lnTo>
                  <a:lnTo>
                    <a:pt x="120106" y="32651"/>
                  </a:lnTo>
                  <a:lnTo>
                    <a:pt x="121673" y="31358"/>
                  </a:lnTo>
                  <a:lnTo>
                    <a:pt x="123422" y="30495"/>
                  </a:lnTo>
                  <a:lnTo>
                    <a:pt x="124590" y="32037"/>
                  </a:lnTo>
                  <a:lnTo>
                    <a:pt x="125886" y="39395"/>
                  </a:lnTo>
                  <a:lnTo>
                    <a:pt x="119878" y="78104"/>
                  </a:lnTo>
                  <a:lnTo>
                    <a:pt x="111969" y="124985"/>
                  </a:lnTo>
                  <a:lnTo>
                    <a:pt x="101523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7"/>
            <p:cNvSpPr/>
            <p:nvPr>
              <p:custDataLst>
                <p:tags r:id="rId78"/>
              </p:custDataLst>
            </p:nvPr>
          </p:nvSpPr>
          <p:spPr>
            <a:xfrm>
              <a:off x="8677860" y="4602535"/>
              <a:ext cx="102137" cy="191716"/>
            </a:xfrm>
            <a:custGeom>
              <a:avLst/>
              <a:gdLst/>
              <a:ahLst/>
              <a:cxnLst/>
              <a:rect l="0" t="0" r="0" b="0"/>
              <a:pathLst>
                <a:path w="102137" h="191716">
                  <a:moveTo>
                    <a:pt x="72440" y="52015"/>
                  </a:moveTo>
                  <a:lnTo>
                    <a:pt x="72440" y="52015"/>
                  </a:lnTo>
                  <a:lnTo>
                    <a:pt x="72440" y="46548"/>
                  </a:lnTo>
                  <a:lnTo>
                    <a:pt x="62327" y="49297"/>
                  </a:lnTo>
                  <a:lnTo>
                    <a:pt x="53600" y="56452"/>
                  </a:lnTo>
                  <a:lnTo>
                    <a:pt x="45722" y="66686"/>
                  </a:lnTo>
                  <a:lnTo>
                    <a:pt x="29236" y="106837"/>
                  </a:lnTo>
                  <a:lnTo>
                    <a:pt x="13706" y="147929"/>
                  </a:lnTo>
                  <a:lnTo>
                    <a:pt x="0" y="179665"/>
                  </a:lnTo>
                  <a:lnTo>
                    <a:pt x="158" y="180154"/>
                  </a:lnTo>
                  <a:lnTo>
                    <a:pt x="968" y="179774"/>
                  </a:lnTo>
                  <a:lnTo>
                    <a:pt x="8045" y="166909"/>
                  </a:lnTo>
                  <a:lnTo>
                    <a:pt x="26740" y="124202"/>
                  </a:lnTo>
                  <a:lnTo>
                    <a:pt x="48047" y="76832"/>
                  </a:lnTo>
                  <a:lnTo>
                    <a:pt x="70194" y="32000"/>
                  </a:lnTo>
                  <a:lnTo>
                    <a:pt x="88268" y="451"/>
                  </a:lnTo>
                  <a:lnTo>
                    <a:pt x="90047" y="0"/>
                  </a:lnTo>
                  <a:lnTo>
                    <a:pt x="91940" y="1111"/>
                  </a:lnTo>
                  <a:lnTo>
                    <a:pt x="93906" y="3262"/>
                  </a:lnTo>
                  <a:lnTo>
                    <a:pt x="96674" y="19774"/>
                  </a:lnTo>
                  <a:lnTo>
                    <a:pt x="98316" y="57118"/>
                  </a:lnTo>
                  <a:lnTo>
                    <a:pt x="102136" y="95076"/>
                  </a:lnTo>
                  <a:lnTo>
                    <a:pt x="101903" y="140222"/>
                  </a:lnTo>
                  <a:lnTo>
                    <a:pt x="97840" y="191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8"/>
            <p:cNvSpPr/>
            <p:nvPr>
              <p:custDataLst>
                <p:tags r:id="rId79"/>
              </p:custDataLst>
            </p:nvPr>
          </p:nvSpPr>
          <p:spPr>
            <a:xfrm>
              <a:off x="8699499" y="4711700"/>
              <a:ext cx="88902" cy="6317"/>
            </a:xfrm>
            <a:custGeom>
              <a:avLst/>
              <a:gdLst/>
              <a:ahLst/>
              <a:cxnLst/>
              <a:rect l="0" t="0" r="0" b="0"/>
              <a:pathLst>
                <a:path w="88902" h="6317">
                  <a:moveTo>
                    <a:pt x="1" y="0"/>
                  </a:moveTo>
                  <a:lnTo>
                    <a:pt x="1" y="0"/>
                  </a:lnTo>
                  <a:lnTo>
                    <a:pt x="0" y="5467"/>
                  </a:lnTo>
                  <a:lnTo>
                    <a:pt x="42359" y="6316"/>
                  </a:lnTo>
                  <a:lnTo>
                    <a:pt x="88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43"/>
          <p:cNvGrpSpPr/>
          <p:nvPr/>
        </p:nvGrpSpPr>
        <p:grpSpPr>
          <a:xfrm>
            <a:off x="9036050" y="4611322"/>
            <a:ext cx="2260601" cy="432720"/>
            <a:chOff x="9036050" y="4611322"/>
            <a:chExt cx="2260601" cy="432720"/>
          </a:xfrm>
        </p:grpSpPr>
        <p:sp>
          <p:nvSpPr>
            <p:cNvPr id="149" name="SMARTInkShape-129"/>
            <p:cNvSpPr/>
            <p:nvPr>
              <p:custDataLst>
                <p:tags r:id="rId61"/>
              </p:custDataLst>
            </p:nvPr>
          </p:nvSpPr>
          <p:spPr>
            <a:xfrm>
              <a:off x="9036050" y="4611322"/>
              <a:ext cx="72376" cy="303579"/>
            </a:xfrm>
            <a:custGeom>
              <a:avLst/>
              <a:gdLst/>
              <a:ahLst/>
              <a:cxnLst/>
              <a:rect l="0" t="0" r="0" b="0"/>
              <a:pathLst>
                <a:path w="72376" h="303579">
                  <a:moveTo>
                    <a:pt x="12700" y="17828"/>
                  </a:moveTo>
                  <a:lnTo>
                    <a:pt x="12700" y="17828"/>
                  </a:lnTo>
                  <a:lnTo>
                    <a:pt x="12700" y="14457"/>
                  </a:lnTo>
                  <a:lnTo>
                    <a:pt x="14581" y="10920"/>
                  </a:lnTo>
                  <a:lnTo>
                    <a:pt x="18474" y="6996"/>
                  </a:lnTo>
                  <a:lnTo>
                    <a:pt x="24909" y="2901"/>
                  </a:lnTo>
                  <a:lnTo>
                    <a:pt x="43207" y="0"/>
                  </a:lnTo>
                  <a:lnTo>
                    <a:pt x="54716" y="3084"/>
                  </a:lnTo>
                  <a:lnTo>
                    <a:pt x="59760" y="5882"/>
                  </a:lnTo>
                  <a:lnTo>
                    <a:pt x="67246" y="16517"/>
                  </a:lnTo>
                  <a:lnTo>
                    <a:pt x="70231" y="23304"/>
                  </a:lnTo>
                  <a:lnTo>
                    <a:pt x="71059" y="49711"/>
                  </a:lnTo>
                  <a:lnTo>
                    <a:pt x="59950" y="80805"/>
                  </a:lnTo>
                  <a:lnTo>
                    <a:pt x="37268" y="125082"/>
                  </a:lnTo>
                  <a:lnTo>
                    <a:pt x="34203" y="138168"/>
                  </a:lnTo>
                  <a:lnTo>
                    <a:pt x="34721" y="147277"/>
                  </a:lnTo>
                  <a:lnTo>
                    <a:pt x="35847" y="150694"/>
                  </a:lnTo>
                  <a:lnTo>
                    <a:pt x="60322" y="193280"/>
                  </a:lnTo>
                  <a:lnTo>
                    <a:pt x="71827" y="218323"/>
                  </a:lnTo>
                  <a:lnTo>
                    <a:pt x="72375" y="228998"/>
                  </a:lnTo>
                  <a:lnTo>
                    <a:pt x="66978" y="249727"/>
                  </a:lnTo>
                  <a:lnTo>
                    <a:pt x="40661" y="286914"/>
                  </a:lnTo>
                  <a:lnTo>
                    <a:pt x="24276" y="300913"/>
                  </a:lnTo>
                  <a:lnTo>
                    <a:pt x="19007" y="303213"/>
                  </a:lnTo>
                  <a:lnTo>
                    <a:pt x="0" y="30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0"/>
            <p:cNvSpPr/>
            <p:nvPr>
              <p:custDataLst>
                <p:tags r:id="rId62"/>
              </p:custDataLst>
            </p:nvPr>
          </p:nvSpPr>
          <p:spPr>
            <a:xfrm>
              <a:off x="9350972" y="4765433"/>
              <a:ext cx="76985" cy="120447"/>
            </a:xfrm>
            <a:custGeom>
              <a:avLst/>
              <a:gdLst/>
              <a:ahLst/>
              <a:cxnLst/>
              <a:rect l="0" t="0" r="0" b="0"/>
              <a:pathLst>
                <a:path w="76985" h="120447">
                  <a:moveTo>
                    <a:pt x="47028" y="22467"/>
                  </a:moveTo>
                  <a:lnTo>
                    <a:pt x="47028" y="22467"/>
                  </a:lnTo>
                  <a:lnTo>
                    <a:pt x="50686" y="22467"/>
                  </a:lnTo>
                  <a:lnTo>
                    <a:pt x="49124" y="22467"/>
                  </a:lnTo>
                  <a:lnTo>
                    <a:pt x="51020" y="22467"/>
                  </a:lnTo>
                  <a:lnTo>
                    <a:pt x="51806" y="21761"/>
                  </a:lnTo>
                  <a:lnTo>
                    <a:pt x="54949" y="15559"/>
                  </a:lnTo>
                  <a:lnTo>
                    <a:pt x="57603" y="11635"/>
                  </a:lnTo>
                  <a:lnTo>
                    <a:pt x="59448" y="4639"/>
                  </a:lnTo>
                  <a:lnTo>
                    <a:pt x="52903" y="408"/>
                  </a:lnTo>
                  <a:lnTo>
                    <a:pt x="49534" y="0"/>
                  </a:lnTo>
                  <a:lnTo>
                    <a:pt x="42027" y="1428"/>
                  </a:lnTo>
                  <a:lnTo>
                    <a:pt x="29867" y="9570"/>
                  </a:lnTo>
                  <a:lnTo>
                    <a:pt x="13821" y="30032"/>
                  </a:lnTo>
                  <a:lnTo>
                    <a:pt x="3127" y="58220"/>
                  </a:lnTo>
                  <a:lnTo>
                    <a:pt x="0" y="75752"/>
                  </a:lnTo>
                  <a:lnTo>
                    <a:pt x="962" y="90599"/>
                  </a:lnTo>
                  <a:lnTo>
                    <a:pt x="8840" y="110858"/>
                  </a:lnTo>
                  <a:lnTo>
                    <a:pt x="13103" y="115261"/>
                  </a:lnTo>
                  <a:lnTo>
                    <a:pt x="23484" y="120153"/>
                  </a:lnTo>
                  <a:lnTo>
                    <a:pt x="33271" y="120446"/>
                  </a:lnTo>
                  <a:lnTo>
                    <a:pt x="37856" y="119536"/>
                  </a:lnTo>
                  <a:lnTo>
                    <a:pt x="51052" y="111514"/>
                  </a:lnTo>
                  <a:lnTo>
                    <a:pt x="63899" y="90087"/>
                  </a:lnTo>
                  <a:lnTo>
                    <a:pt x="75106" y="55606"/>
                  </a:lnTo>
                  <a:lnTo>
                    <a:pt x="76984" y="27974"/>
                  </a:lnTo>
                  <a:lnTo>
                    <a:pt x="74923" y="15272"/>
                  </a:lnTo>
                  <a:lnTo>
                    <a:pt x="71975" y="12026"/>
                  </a:lnTo>
                  <a:lnTo>
                    <a:pt x="67893" y="10567"/>
                  </a:lnTo>
                  <a:lnTo>
                    <a:pt x="63054" y="10301"/>
                  </a:lnTo>
                  <a:lnTo>
                    <a:pt x="52034" y="15648"/>
                  </a:lnTo>
                  <a:lnTo>
                    <a:pt x="46132" y="20038"/>
                  </a:lnTo>
                  <a:lnTo>
                    <a:pt x="39573" y="30559"/>
                  </a:lnTo>
                  <a:lnTo>
                    <a:pt x="37825" y="36329"/>
                  </a:lnTo>
                  <a:lnTo>
                    <a:pt x="47028" y="6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1"/>
            <p:cNvSpPr/>
            <p:nvPr>
              <p:custDataLst>
                <p:tags r:id="rId63"/>
              </p:custDataLst>
            </p:nvPr>
          </p:nvSpPr>
          <p:spPr>
            <a:xfrm>
              <a:off x="9474798" y="4653364"/>
              <a:ext cx="202603" cy="230353"/>
            </a:xfrm>
            <a:custGeom>
              <a:avLst/>
              <a:gdLst/>
              <a:ahLst/>
              <a:cxnLst/>
              <a:rect l="0" t="0" r="0" b="0"/>
              <a:pathLst>
                <a:path w="202603" h="230353">
                  <a:moveTo>
                    <a:pt x="5752" y="140886"/>
                  </a:moveTo>
                  <a:lnTo>
                    <a:pt x="5752" y="140886"/>
                  </a:lnTo>
                  <a:lnTo>
                    <a:pt x="9122" y="137515"/>
                  </a:lnTo>
                  <a:lnTo>
                    <a:pt x="9410" y="135817"/>
                  </a:lnTo>
                  <a:lnTo>
                    <a:pt x="8895" y="133978"/>
                  </a:lnTo>
                  <a:lnTo>
                    <a:pt x="6372" y="129330"/>
                  </a:lnTo>
                  <a:lnTo>
                    <a:pt x="6165" y="129654"/>
                  </a:lnTo>
                  <a:lnTo>
                    <a:pt x="0" y="173341"/>
                  </a:lnTo>
                  <a:lnTo>
                    <a:pt x="159" y="211427"/>
                  </a:lnTo>
                  <a:lnTo>
                    <a:pt x="2796" y="220686"/>
                  </a:lnTo>
                  <a:lnTo>
                    <a:pt x="5192" y="223720"/>
                  </a:lnTo>
                  <a:lnTo>
                    <a:pt x="11618" y="227090"/>
                  </a:lnTo>
                  <a:lnTo>
                    <a:pt x="14602" y="226578"/>
                  </a:lnTo>
                  <a:lnTo>
                    <a:pt x="19798" y="222245"/>
                  </a:lnTo>
                  <a:lnTo>
                    <a:pt x="41103" y="192017"/>
                  </a:lnTo>
                  <a:lnTo>
                    <a:pt x="55137" y="162835"/>
                  </a:lnTo>
                  <a:lnTo>
                    <a:pt x="55609" y="163280"/>
                  </a:lnTo>
                  <a:lnTo>
                    <a:pt x="63443" y="209151"/>
                  </a:lnTo>
                  <a:lnTo>
                    <a:pt x="68082" y="218498"/>
                  </a:lnTo>
                  <a:lnTo>
                    <a:pt x="74847" y="227356"/>
                  </a:lnTo>
                  <a:lnTo>
                    <a:pt x="77920" y="229577"/>
                  </a:lnTo>
                  <a:lnTo>
                    <a:pt x="80675" y="230352"/>
                  </a:lnTo>
                  <a:lnTo>
                    <a:pt x="83218" y="230163"/>
                  </a:lnTo>
                  <a:lnTo>
                    <a:pt x="89804" y="222428"/>
                  </a:lnTo>
                  <a:lnTo>
                    <a:pt x="114031" y="185072"/>
                  </a:lnTo>
                  <a:lnTo>
                    <a:pt x="130517" y="145224"/>
                  </a:lnTo>
                  <a:lnTo>
                    <a:pt x="144148" y="99488"/>
                  </a:lnTo>
                  <a:lnTo>
                    <a:pt x="156065" y="60036"/>
                  </a:lnTo>
                  <a:lnTo>
                    <a:pt x="168625" y="16061"/>
                  </a:lnTo>
                  <a:lnTo>
                    <a:pt x="174071" y="466"/>
                  </a:lnTo>
                  <a:lnTo>
                    <a:pt x="173704" y="0"/>
                  </a:lnTo>
                  <a:lnTo>
                    <a:pt x="172753" y="395"/>
                  </a:lnTo>
                  <a:lnTo>
                    <a:pt x="166076" y="40645"/>
                  </a:lnTo>
                  <a:lnTo>
                    <a:pt x="164814" y="85258"/>
                  </a:lnTo>
                  <a:lnTo>
                    <a:pt x="163858" y="123156"/>
                  </a:lnTo>
                  <a:lnTo>
                    <a:pt x="160156" y="162757"/>
                  </a:lnTo>
                  <a:lnTo>
                    <a:pt x="155044" y="208459"/>
                  </a:lnTo>
                  <a:lnTo>
                    <a:pt x="155124" y="216779"/>
                  </a:lnTo>
                  <a:lnTo>
                    <a:pt x="156134" y="218998"/>
                  </a:lnTo>
                  <a:lnTo>
                    <a:pt x="158923" y="219772"/>
                  </a:lnTo>
                  <a:lnTo>
                    <a:pt x="167667" y="218750"/>
                  </a:lnTo>
                  <a:lnTo>
                    <a:pt x="176727" y="214063"/>
                  </a:lnTo>
                  <a:lnTo>
                    <a:pt x="202602" y="198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2"/>
            <p:cNvSpPr/>
            <p:nvPr>
              <p:custDataLst>
                <p:tags r:id="rId64"/>
              </p:custDataLst>
            </p:nvPr>
          </p:nvSpPr>
          <p:spPr>
            <a:xfrm>
              <a:off x="9589382" y="4768850"/>
              <a:ext cx="100719" cy="19051"/>
            </a:xfrm>
            <a:custGeom>
              <a:avLst/>
              <a:gdLst/>
              <a:ahLst/>
              <a:cxnLst/>
              <a:rect l="0" t="0" r="0" b="0"/>
              <a:pathLst>
                <a:path w="1007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3583"/>
                  </a:lnTo>
                  <a:lnTo>
                    <a:pt x="43200" y="8387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3"/>
            <p:cNvSpPr/>
            <p:nvPr>
              <p:custDataLst>
                <p:tags r:id="rId65"/>
              </p:custDataLst>
            </p:nvPr>
          </p:nvSpPr>
          <p:spPr>
            <a:xfrm>
              <a:off x="9712445" y="4781966"/>
              <a:ext cx="72566" cy="107535"/>
            </a:xfrm>
            <a:custGeom>
              <a:avLst/>
              <a:gdLst/>
              <a:ahLst/>
              <a:cxnLst/>
              <a:rect l="0" t="0" r="0" b="0"/>
              <a:pathLst>
                <a:path w="72566" h="107535">
                  <a:moveTo>
                    <a:pt x="60205" y="18634"/>
                  </a:moveTo>
                  <a:lnTo>
                    <a:pt x="60205" y="18634"/>
                  </a:lnTo>
                  <a:lnTo>
                    <a:pt x="72565" y="0"/>
                  </a:lnTo>
                  <a:lnTo>
                    <a:pt x="58334" y="5441"/>
                  </a:lnTo>
                  <a:lnTo>
                    <a:pt x="13392" y="38461"/>
                  </a:lnTo>
                  <a:lnTo>
                    <a:pt x="7829" y="44552"/>
                  </a:lnTo>
                  <a:lnTo>
                    <a:pt x="1648" y="58846"/>
                  </a:lnTo>
                  <a:lnTo>
                    <a:pt x="0" y="66609"/>
                  </a:lnTo>
                  <a:lnTo>
                    <a:pt x="1725" y="73900"/>
                  </a:lnTo>
                  <a:lnTo>
                    <a:pt x="11165" y="87647"/>
                  </a:lnTo>
                  <a:lnTo>
                    <a:pt x="24769" y="97049"/>
                  </a:lnTo>
                  <a:lnTo>
                    <a:pt x="60205" y="10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4"/>
            <p:cNvSpPr/>
            <p:nvPr>
              <p:custDataLst>
                <p:tags r:id="rId66"/>
              </p:custDataLst>
            </p:nvPr>
          </p:nvSpPr>
          <p:spPr>
            <a:xfrm>
              <a:off x="9812282" y="4804106"/>
              <a:ext cx="71812" cy="98760"/>
            </a:xfrm>
            <a:custGeom>
              <a:avLst/>
              <a:gdLst/>
              <a:ahLst/>
              <a:cxnLst/>
              <a:rect l="0" t="0" r="0" b="0"/>
              <a:pathLst>
                <a:path w="71812" h="98760">
                  <a:moveTo>
                    <a:pt x="61968" y="21894"/>
                  </a:moveTo>
                  <a:lnTo>
                    <a:pt x="61968" y="21894"/>
                  </a:lnTo>
                  <a:lnTo>
                    <a:pt x="61967" y="13055"/>
                  </a:lnTo>
                  <a:lnTo>
                    <a:pt x="60087" y="9029"/>
                  </a:lnTo>
                  <a:lnTo>
                    <a:pt x="58597" y="6967"/>
                  </a:lnTo>
                  <a:lnTo>
                    <a:pt x="49759" y="695"/>
                  </a:lnTo>
                  <a:lnTo>
                    <a:pt x="46773" y="0"/>
                  </a:lnTo>
                  <a:lnTo>
                    <a:pt x="44077" y="242"/>
                  </a:lnTo>
                  <a:lnTo>
                    <a:pt x="31309" y="5701"/>
                  </a:lnTo>
                  <a:lnTo>
                    <a:pt x="12589" y="21642"/>
                  </a:lnTo>
                  <a:lnTo>
                    <a:pt x="4743" y="32601"/>
                  </a:lnTo>
                  <a:lnTo>
                    <a:pt x="1257" y="43586"/>
                  </a:lnTo>
                  <a:lnTo>
                    <a:pt x="0" y="65637"/>
                  </a:lnTo>
                  <a:lnTo>
                    <a:pt x="2206" y="81787"/>
                  </a:lnTo>
                  <a:lnTo>
                    <a:pt x="5193" y="87928"/>
                  </a:lnTo>
                  <a:lnTo>
                    <a:pt x="14156" y="96634"/>
                  </a:lnTo>
                  <a:lnTo>
                    <a:pt x="19511" y="98531"/>
                  </a:lnTo>
                  <a:lnTo>
                    <a:pt x="31103" y="98759"/>
                  </a:lnTo>
                  <a:lnTo>
                    <a:pt x="49530" y="91549"/>
                  </a:lnTo>
                  <a:lnTo>
                    <a:pt x="60202" y="80603"/>
                  </a:lnTo>
                  <a:lnTo>
                    <a:pt x="68239" y="67037"/>
                  </a:lnTo>
                  <a:lnTo>
                    <a:pt x="71811" y="53952"/>
                  </a:lnTo>
                  <a:lnTo>
                    <a:pt x="70450" y="34685"/>
                  </a:lnTo>
                  <a:lnTo>
                    <a:pt x="63669" y="10623"/>
                  </a:lnTo>
                  <a:lnTo>
                    <a:pt x="59667" y="3244"/>
                  </a:lnTo>
                  <a:lnTo>
                    <a:pt x="58316" y="1699"/>
                  </a:lnTo>
                  <a:lnTo>
                    <a:pt x="55618" y="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5"/>
            <p:cNvSpPr/>
            <p:nvPr>
              <p:custDataLst>
                <p:tags r:id="rId67"/>
              </p:custDataLst>
            </p:nvPr>
          </p:nvSpPr>
          <p:spPr>
            <a:xfrm>
              <a:off x="9932467" y="4811930"/>
              <a:ext cx="142489" cy="96621"/>
            </a:xfrm>
            <a:custGeom>
              <a:avLst/>
              <a:gdLst/>
              <a:ahLst/>
              <a:cxnLst/>
              <a:rect l="0" t="0" r="0" b="0"/>
              <a:pathLst>
                <a:path w="142489" h="96621">
                  <a:moveTo>
                    <a:pt x="5283" y="26770"/>
                  </a:moveTo>
                  <a:lnTo>
                    <a:pt x="5283" y="26770"/>
                  </a:lnTo>
                  <a:lnTo>
                    <a:pt x="5283" y="21303"/>
                  </a:lnTo>
                  <a:lnTo>
                    <a:pt x="5988" y="42134"/>
                  </a:lnTo>
                  <a:lnTo>
                    <a:pt x="8941" y="55154"/>
                  </a:lnTo>
                  <a:lnTo>
                    <a:pt x="5975" y="70693"/>
                  </a:lnTo>
                  <a:lnTo>
                    <a:pt x="0" y="82039"/>
                  </a:lnTo>
                  <a:lnTo>
                    <a:pt x="4919" y="68340"/>
                  </a:lnTo>
                  <a:lnTo>
                    <a:pt x="27765" y="21575"/>
                  </a:lnTo>
                  <a:lnTo>
                    <a:pt x="43669" y="1990"/>
                  </a:lnTo>
                  <a:lnTo>
                    <a:pt x="46396" y="372"/>
                  </a:lnTo>
                  <a:lnTo>
                    <a:pt x="48919" y="0"/>
                  </a:lnTo>
                  <a:lnTo>
                    <a:pt x="51307" y="456"/>
                  </a:lnTo>
                  <a:lnTo>
                    <a:pt x="52193" y="2877"/>
                  </a:lnTo>
                  <a:lnTo>
                    <a:pt x="51296" y="11212"/>
                  </a:lnTo>
                  <a:lnTo>
                    <a:pt x="43685" y="48759"/>
                  </a:lnTo>
                  <a:lnTo>
                    <a:pt x="44290" y="49191"/>
                  </a:lnTo>
                  <a:lnTo>
                    <a:pt x="45399" y="48773"/>
                  </a:lnTo>
                  <a:lnTo>
                    <a:pt x="55619" y="39661"/>
                  </a:lnTo>
                  <a:lnTo>
                    <a:pt x="71932" y="20615"/>
                  </a:lnTo>
                  <a:lnTo>
                    <a:pt x="89472" y="11148"/>
                  </a:lnTo>
                  <a:lnTo>
                    <a:pt x="110818" y="5286"/>
                  </a:lnTo>
                  <a:lnTo>
                    <a:pt x="121801" y="6168"/>
                  </a:lnTo>
                  <a:lnTo>
                    <a:pt x="131388" y="12674"/>
                  </a:lnTo>
                  <a:lnTo>
                    <a:pt x="135919" y="17373"/>
                  </a:lnTo>
                  <a:lnTo>
                    <a:pt x="140955" y="28238"/>
                  </a:lnTo>
                  <a:lnTo>
                    <a:pt x="142488" y="40122"/>
                  </a:lnTo>
                  <a:lnTo>
                    <a:pt x="140817" y="52460"/>
                  </a:lnTo>
                  <a:lnTo>
                    <a:pt x="125933" y="9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6"/>
            <p:cNvSpPr/>
            <p:nvPr>
              <p:custDataLst>
                <p:tags r:id="rId68"/>
              </p:custDataLst>
            </p:nvPr>
          </p:nvSpPr>
          <p:spPr>
            <a:xfrm>
              <a:off x="10098291" y="4837004"/>
              <a:ext cx="93460" cy="101244"/>
            </a:xfrm>
            <a:custGeom>
              <a:avLst/>
              <a:gdLst/>
              <a:ahLst/>
              <a:cxnLst/>
              <a:rect l="0" t="0" r="0" b="0"/>
              <a:pathLst>
                <a:path w="93460" h="101244">
                  <a:moveTo>
                    <a:pt x="36309" y="8046"/>
                  </a:moveTo>
                  <a:lnTo>
                    <a:pt x="36309" y="8046"/>
                  </a:lnTo>
                  <a:lnTo>
                    <a:pt x="32938" y="4675"/>
                  </a:lnTo>
                  <a:lnTo>
                    <a:pt x="25638" y="4902"/>
                  </a:lnTo>
                  <a:lnTo>
                    <a:pt x="17455" y="7354"/>
                  </a:lnTo>
                  <a:lnTo>
                    <a:pt x="15273" y="8996"/>
                  </a:lnTo>
                  <a:lnTo>
                    <a:pt x="8400" y="20071"/>
                  </a:lnTo>
                  <a:lnTo>
                    <a:pt x="7825" y="23824"/>
                  </a:lnTo>
                  <a:lnTo>
                    <a:pt x="9069" y="31757"/>
                  </a:lnTo>
                  <a:lnTo>
                    <a:pt x="13853" y="38104"/>
                  </a:lnTo>
                  <a:lnTo>
                    <a:pt x="17106" y="40785"/>
                  </a:lnTo>
                  <a:lnTo>
                    <a:pt x="19978" y="41867"/>
                  </a:lnTo>
                  <a:lnTo>
                    <a:pt x="22599" y="41882"/>
                  </a:lnTo>
                  <a:lnTo>
                    <a:pt x="35247" y="36837"/>
                  </a:lnTo>
                  <a:lnTo>
                    <a:pt x="37718" y="34296"/>
                  </a:lnTo>
                  <a:lnTo>
                    <a:pt x="40463" y="27709"/>
                  </a:lnTo>
                  <a:lnTo>
                    <a:pt x="42465" y="1584"/>
                  </a:lnTo>
                  <a:lnTo>
                    <a:pt x="41119" y="210"/>
                  </a:lnTo>
                  <a:lnTo>
                    <a:pt x="38810" y="0"/>
                  </a:lnTo>
                  <a:lnTo>
                    <a:pt x="33187" y="1648"/>
                  </a:lnTo>
                  <a:lnTo>
                    <a:pt x="28336" y="4732"/>
                  </a:lnTo>
                  <a:lnTo>
                    <a:pt x="14896" y="20548"/>
                  </a:lnTo>
                  <a:lnTo>
                    <a:pt x="4250" y="43108"/>
                  </a:lnTo>
                  <a:lnTo>
                    <a:pt x="0" y="64296"/>
                  </a:lnTo>
                  <a:lnTo>
                    <a:pt x="2110" y="83979"/>
                  </a:lnTo>
                  <a:lnTo>
                    <a:pt x="7234" y="93065"/>
                  </a:lnTo>
                  <a:lnTo>
                    <a:pt x="10576" y="96475"/>
                  </a:lnTo>
                  <a:lnTo>
                    <a:pt x="19933" y="100264"/>
                  </a:lnTo>
                  <a:lnTo>
                    <a:pt x="32559" y="101243"/>
                  </a:lnTo>
                  <a:lnTo>
                    <a:pt x="93459" y="90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7"/>
            <p:cNvSpPr/>
            <p:nvPr>
              <p:custDataLst>
                <p:tags r:id="rId69"/>
              </p:custDataLst>
            </p:nvPr>
          </p:nvSpPr>
          <p:spPr>
            <a:xfrm>
              <a:off x="10331450" y="4737100"/>
              <a:ext cx="114301" cy="247651"/>
            </a:xfrm>
            <a:custGeom>
              <a:avLst/>
              <a:gdLst/>
              <a:ahLst/>
              <a:cxnLst/>
              <a:rect l="0" t="0" r="0" b="0"/>
              <a:pathLst>
                <a:path w="114301" h="247651">
                  <a:moveTo>
                    <a:pt x="114300" y="0"/>
                  </a:moveTo>
                  <a:lnTo>
                    <a:pt x="114300" y="0"/>
                  </a:lnTo>
                  <a:lnTo>
                    <a:pt x="93252" y="27789"/>
                  </a:lnTo>
                  <a:lnTo>
                    <a:pt x="74524" y="67213"/>
                  </a:lnTo>
                  <a:lnTo>
                    <a:pt x="59119" y="109389"/>
                  </a:lnTo>
                  <a:lnTo>
                    <a:pt x="45701" y="148843"/>
                  </a:lnTo>
                  <a:lnTo>
                    <a:pt x="30873" y="190215"/>
                  </a:lnTo>
                  <a:lnTo>
                    <a:pt x="19379" y="225723"/>
                  </a:lnTo>
                  <a:lnTo>
                    <a:pt x="7938" y="243426"/>
                  </a:lnTo>
                  <a:lnTo>
                    <a:pt x="5291" y="24624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8"/>
            <p:cNvSpPr/>
            <p:nvPr>
              <p:custDataLst>
                <p:tags r:id="rId70"/>
              </p:custDataLst>
            </p:nvPr>
          </p:nvSpPr>
          <p:spPr>
            <a:xfrm>
              <a:off x="10483850" y="4865426"/>
              <a:ext cx="95251" cy="110490"/>
            </a:xfrm>
            <a:custGeom>
              <a:avLst/>
              <a:gdLst/>
              <a:ahLst/>
              <a:cxnLst/>
              <a:rect l="0" t="0" r="0" b="0"/>
              <a:pathLst>
                <a:path w="95251" h="110490">
                  <a:moveTo>
                    <a:pt x="0" y="24074"/>
                  </a:moveTo>
                  <a:lnTo>
                    <a:pt x="0" y="24074"/>
                  </a:lnTo>
                  <a:lnTo>
                    <a:pt x="9459" y="33534"/>
                  </a:lnTo>
                  <a:lnTo>
                    <a:pt x="11244" y="33908"/>
                  </a:lnTo>
                  <a:lnTo>
                    <a:pt x="13142" y="33452"/>
                  </a:lnTo>
                  <a:lnTo>
                    <a:pt x="41848" y="18392"/>
                  </a:lnTo>
                  <a:lnTo>
                    <a:pt x="46822" y="12612"/>
                  </a:lnTo>
                  <a:lnTo>
                    <a:pt x="48147" y="10082"/>
                  </a:lnTo>
                  <a:lnTo>
                    <a:pt x="48327" y="7691"/>
                  </a:lnTo>
                  <a:lnTo>
                    <a:pt x="46643" y="3152"/>
                  </a:lnTo>
                  <a:lnTo>
                    <a:pt x="45207" y="1659"/>
                  </a:lnTo>
                  <a:lnTo>
                    <a:pt x="41729" y="0"/>
                  </a:lnTo>
                  <a:lnTo>
                    <a:pt x="35950" y="1145"/>
                  </a:lnTo>
                  <a:lnTo>
                    <a:pt x="32434" y="2438"/>
                  </a:lnTo>
                  <a:lnTo>
                    <a:pt x="17370" y="14371"/>
                  </a:lnTo>
                  <a:lnTo>
                    <a:pt x="6245" y="31312"/>
                  </a:lnTo>
                  <a:lnTo>
                    <a:pt x="1850" y="59850"/>
                  </a:lnTo>
                  <a:lnTo>
                    <a:pt x="6468" y="79250"/>
                  </a:lnTo>
                  <a:lnTo>
                    <a:pt x="15574" y="95163"/>
                  </a:lnTo>
                  <a:lnTo>
                    <a:pt x="26677" y="104587"/>
                  </a:lnTo>
                  <a:lnTo>
                    <a:pt x="40549" y="109246"/>
                  </a:lnTo>
                  <a:lnTo>
                    <a:pt x="48200" y="110489"/>
                  </a:lnTo>
                  <a:lnTo>
                    <a:pt x="62343" y="108106"/>
                  </a:lnTo>
                  <a:lnTo>
                    <a:pt x="74980" y="101638"/>
                  </a:lnTo>
                  <a:lnTo>
                    <a:pt x="95250" y="81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9"/>
            <p:cNvSpPr/>
            <p:nvPr>
              <p:custDataLst>
                <p:tags r:id="rId71"/>
              </p:custDataLst>
            </p:nvPr>
          </p:nvSpPr>
          <p:spPr>
            <a:xfrm>
              <a:off x="10612799" y="4744333"/>
              <a:ext cx="23452" cy="240418"/>
            </a:xfrm>
            <a:custGeom>
              <a:avLst/>
              <a:gdLst/>
              <a:ahLst/>
              <a:cxnLst/>
              <a:rect l="0" t="0" r="0" b="0"/>
              <a:pathLst>
                <a:path w="23452" h="240418">
                  <a:moveTo>
                    <a:pt x="23451" y="5467"/>
                  </a:moveTo>
                  <a:lnTo>
                    <a:pt x="23451" y="5467"/>
                  </a:lnTo>
                  <a:lnTo>
                    <a:pt x="23450" y="0"/>
                  </a:lnTo>
                  <a:lnTo>
                    <a:pt x="16709" y="6120"/>
                  </a:lnTo>
                  <a:lnTo>
                    <a:pt x="4628" y="52511"/>
                  </a:lnTo>
                  <a:lnTo>
                    <a:pt x="0" y="88785"/>
                  </a:lnTo>
                  <a:lnTo>
                    <a:pt x="1807" y="128856"/>
                  </a:lnTo>
                  <a:lnTo>
                    <a:pt x="4593" y="171656"/>
                  </a:lnTo>
                  <a:lnTo>
                    <a:pt x="11207" y="212933"/>
                  </a:lnTo>
                  <a:lnTo>
                    <a:pt x="17101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40"/>
            <p:cNvSpPr/>
            <p:nvPr>
              <p:custDataLst>
                <p:tags r:id="rId72"/>
              </p:custDataLst>
            </p:nvPr>
          </p:nvSpPr>
          <p:spPr>
            <a:xfrm>
              <a:off x="10664929" y="4881109"/>
              <a:ext cx="85622" cy="97813"/>
            </a:xfrm>
            <a:custGeom>
              <a:avLst/>
              <a:gdLst/>
              <a:ahLst/>
              <a:cxnLst/>
              <a:rect l="0" t="0" r="0" b="0"/>
              <a:pathLst>
                <a:path w="85622" h="97813">
                  <a:moveTo>
                    <a:pt x="9421" y="27441"/>
                  </a:moveTo>
                  <a:lnTo>
                    <a:pt x="9421" y="27441"/>
                  </a:lnTo>
                  <a:lnTo>
                    <a:pt x="6050" y="27441"/>
                  </a:lnTo>
                  <a:lnTo>
                    <a:pt x="2514" y="29323"/>
                  </a:lnTo>
                  <a:lnTo>
                    <a:pt x="583" y="30812"/>
                  </a:lnTo>
                  <a:lnTo>
                    <a:pt x="0" y="32510"/>
                  </a:lnTo>
                  <a:lnTo>
                    <a:pt x="318" y="34348"/>
                  </a:lnTo>
                  <a:lnTo>
                    <a:pt x="1848" y="38978"/>
                  </a:lnTo>
                  <a:lnTo>
                    <a:pt x="2527" y="45739"/>
                  </a:lnTo>
                  <a:lnTo>
                    <a:pt x="4825" y="48106"/>
                  </a:lnTo>
                  <a:lnTo>
                    <a:pt x="13022" y="50736"/>
                  </a:lnTo>
                  <a:lnTo>
                    <a:pt x="16761" y="50027"/>
                  </a:lnTo>
                  <a:lnTo>
                    <a:pt x="36902" y="34979"/>
                  </a:lnTo>
                  <a:lnTo>
                    <a:pt x="42801" y="27029"/>
                  </a:lnTo>
                  <a:lnTo>
                    <a:pt x="46123" y="14619"/>
                  </a:lnTo>
                  <a:lnTo>
                    <a:pt x="46194" y="6926"/>
                  </a:lnTo>
                  <a:lnTo>
                    <a:pt x="43874" y="1155"/>
                  </a:lnTo>
                  <a:lnTo>
                    <a:pt x="42267" y="39"/>
                  </a:lnTo>
                  <a:lnTo>
                    <a:pt x="40490" y="0"/>
                  </a:lnTo>
                  <a:lnTo>
                    <a:pt x="36635" y="1840"/>
                  </a:lnTo>
                  <a:lnTo>
                    <a:pt x="32570" y="5009"/>
                  </a:lnTo>
                  <a:lnTo>
                    <a:pt x="22944" y="20873"/>
                  </a:lnTo>
                  <a:lnTo>
                    <a:pt x="17896" y="43447"/>
                  </a:lnTo>
                  <a:lnTo>
                    <a:pt x="19771" y="68010"/>
                  </a:lnTo>
                  <a:lnTo>
                    <a:pt x="30754" y="95345"/>
                  </a:lnTo>
                  <a:lnTo>
                    <a:pt x="34226" y="97405"/>
                  </a:lnTo>
                  <a:lnTo>
                    <a:pt x="43729" y="97812"/>
                  </a:lnTo>
                  <a:lnTo>
                    <a:pt x="85621" y="84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41"/>
            <p:cNvSpPr/>
            <p:nvPr>
              <p:custDataLst>
                <p:tags r:id="rId73"/>
              </p:custDataLst>
            </p:nvPr>
          </p:nvSpPr>
          <p:spPr>
            <a:xfrm>
              <a:off x="10801434" y="4885842"/>
              <a:ext cx="135251" cy="98909"/>
            </a:xfrm>
            <a:custGeom>
              <a:avLst/>
              <a:gdLst/>
              <a:ahLst/>
              <a:cxnLst/>
              <a:rect l="0" t="0" r="0" b="0"/>
              <a:pathLst>
                <a:path w="135251" h="98909">
                  <a:moveTo>
                    <a:pt x="18966" y="3658"/>
                  </a:moveTo>
                  <a:lnTo>
                    <a:pt x="18966" y="3658"/>
                  </a:lnTo>
                  <a:lnTo>
                    <a:pt x="18966" y="287"/>
                  </a:lnTo>
                  <a:lnTo>
                    <a:pt x="18260" y="0"/>
                  </a:lnTo>
                  <a:lnTo>
                    <a:pt x="15595" y="1561"/>
                  </a:lnTo>
                  <a:lnTo>
                    <a:pt x="13939" y="6490"/>
                  </a:lnTo>
                  <a:lnTo>
                    <a:pt x="11127" y="17197"/>
                  </a:lnTo>
                  <a:lnTo>
                    <a:pt x="8427" y="27314"/>
                  </a:lnTo>
                  <a:lnTo>
                    <a:pt x="2091" y="71200"/>
                  </a:lnTo>
                  <a:lnTo>
                    <a:pt x="203" y="84092"/>
                  </a:lnTo>
                  <a:lnTo>
                    <a:pt x="0" y="78839"/>
                  </a:lnTo>
                  <a:lnTo>
                    <a:pt x="3312" y="64974"/>
                  </a:lnTo>
                  <a:lnTo>
                    <a:pt x="39279" y="18230"/>
                  </a:lnTo>
                  <a:lnTo>
                    <a:pt x="48220" y="10604"/>
                  </a:lnTo>
                  <a:lnTo>
                    <a:pt x="51167" y="8994"/>
                  </a:lnTo>
                  <a:lnTo>
                    <a:pt x="53134" y="8627"/>
                  </a:lnTo>
                  <a:lnTo>
                    <a:pt x="54445" y="9087"/>
                  </a:lnTo>
                  <a:lnTo>
                    <a:pt x="55318" y="10100"/>
                  </a:lnTo>
                  <a:lnTo>
                    <a:pt x="56289" y="13106"/>
                  </a:lnTo>
                  <a:lnTo>
                    <a:pt x="56206" y="34583"/>
                  </a:lnTo>
                  <a:lnTo>
                    <a:pt x="51245" y="50058"/>
                  </a:lnTo>
                  <a:lnTo>
                    <a:pt x="39362" y="74829"/>
                  </a:lnTo>
                  <a:lnTo>
                    <a:pt x="38914" y="75095"/>
                  </a:lnTo>
                  <a:lnTo>
                    <a:pt x="38614" y="74566"/>
                  </a:lnTo>
                  <a:lnTo>
                    <a:pt x="59115" y="43715"/>
                  </a:lnTo>
                  <a:lnTo>
                    <a:pt x="95346" y="12668"/>
                  </a:lnTo>
                  <a:lnTo>
                    <a:pt x="106064" y="7662"/>
                  </a:lnTo>
                  <a:lnTo>
                    <a:pt x="110898" y="6327"/>
                  </a:lnTo>
                  <a:lnTo>
                    <a:pt x="115531" y="6849"/>
                  </a:lnTo>
                  <a:lnTo>
                    <a:pt x="124443" y="11190"/>
                  </a:lnTo>
                  <a:lnTo>
                    <a:pt x="134023" y="21569"/>
                  </a:lnTo>
                  <a:lnTo>
                    <a:pt x="135250" y="33255"/>
                  </a:lnTo>
                  <a:lnTo>
                    <a:pt x="132737" y="47857"/>
                  </a:lnTo>
                  <a:lnTo>
                    <a:pt x="115176" y="94802"/>
                  </a:lnTo>
                  <a:lnTo>
                    <a:pt x="114216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2"/>
            <p:cNvSpPr/>
            <p:nvPr>
              <p:custDataLst>
                <p:tags r:id="rId74"/>
              </p:custDataLst>
            </p:nvPr>
          </p:nvSpPr>
          <p:spPr>
            <a:xfrm>
              <a:off x="10969577" y="4922133"/>
              <a:ext cx="60374" cy="91678"/>
            </a:xfrm>
            <a:custGeom>
              <a:avLst/>
              <a:gdLst/>
              <a:ahLst/>
              <a:cxnLst/>
              <a:rect l="0" t="0" r="0" b="0"/>
              <a:pathLst>
                <a:path w="60374" h="91678">
                  <a:moveTo>
                    <a:pt x="28623" y="5467"/>
                  </a:moveTo>
                  <a:lnTo>
                    <a:pt x="28623" y="5467"/>
                  </a:lnTo>
                  <a:lnTo>
                    <a:pt x="23155" y="0"/>
                  </a:lnTo>
                  <a:lnTo>
                    <a:pt x="22155" y="411"/>
                  </a:lnTo>
                  <a:lnTo>
                    <a:pt x="19164" y="2749"/>
                  </a:lnTo>
                  <a:lnTo>
                    <a:pt x="17364" y="6141"/>
                  </a:lnTo>
                  <a:lnTo>
                    <a:pt x="16883" y="8033"/>
                  </a:lnTo>
                  <a:lnTo>
                    <a:pt x="19578" y="17438"/>
                  </a:lnTo>
                  <a:lnTo>
                    <a:pt x="21181" y="19798"/>
                  </a:lnTo>
                  <a:lnTo>
                    <a:pt x="27503" y="23895"/>
                  </a:lnTo>
                  <a:lnTo>
                    <a:pt x="35033" y="24333"/>
                  </a:lnTo>
                  <a:lnTo>
                    <a:pt x="37130" y="23688"/>
                  </a:lnTo>
                  <a:lnTo>
                    <a:pt x="38528" y="22554"/>
                  </a:lnTo>
                  <a:lnTo>
                    <a:pt x="39459" y="21091"/>
                  </a:lnTo>
                  <a:lnTo>
                    <a:pt x="40770" y="12291"/>
                  </a:lnTo>
                  <a:lnTo>
                    <a:pt x="39198" y="6618"/>
                  </a:lnTo>
                  <a:lnTo>
                    <a:pt x="37789" y="4118"/>
                  </a:lnTo>
                  <a:lnTo>
                    <a:pt x="35440" y="2451"/>
                  </a:lnTo>
                  <a:lnTo>
                    <a:pt x="29066" y="598"/>
                  </a:lnTo>
                  <a:lnTo>
                    <a:pt x="26096" y="810"/>
                  </a:lnTo>
                  <a:lnTo>
                    <a:pt x="20913" y="2927"/>
                  </a:lnTo>
                  <a:lnTo>
                    <a:pt x="10660" y="14827"/>
                  </a:lnTo>
                  <a:lnTo>
                    <a:pt x="6528" y="25855"/>
                  </a:lnTo>
                  <a:lnTo>
                    <a:pt x="0" y="60102"/>
                  </a:lnTo>
                  <a:lnTo>
                    <a:pt x="2660" y="76061"/>
                  </a:lnTo>
                  <a:lnTo>
                    <a:pt x="6031" y="85290"/>
                  </a:lnTo>
                  <a:lnTo>
                    <a:pt x="8623" y="88316"/>
                  </a:lnTo>
                  <a:lnTo>
                    <a:pt x="15265" y="91677"/>
                  </a:lnTo>
                  <a:lnTo>
                    <a:pt x="33682" y="90199"/>
                  </a:lnTo>
                  <a:lnTo>
                    <a:pt x="60373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3"/>
            <p:cNvSpPr/>
            <p:nvPr>
              <p:custDataLst>
                <p:tags r:id="rId75"/>
              </p:custDataLst>
            </p:nvPr>
          </p:nvSpPr>
          <p:spPr>
            <a:xfrm>
              <a:off x="11062867" y="4920274"/>
              <a:ext cx="92359" cy="107164"/>
            </a:xfrm>
            <a:custGeom>
              <a:avLst/>
              <a:gdLst/>
              <a:ahLst/>
              <a:cxnLst/>
              <a:rect l="0" t="0" r="0" b="0"/>
              <a:pathLst>
                <a:path w="92359" h="107164">
                  <a:moveTo>
                    <a:pt x="17883" y="32726"/>
                  </a:moveTo>
                  <a:lnTo>
                    <a:pt x="17883" y="32726"/>
                  </a:lnTo>
                  <a:lnTo>
                    <a:pt x="17883" y="21170"/>
                  </a:lnTo>
                  <a:lnTo>
                    <a:pt x="17178" y="31096"/>
                  </a:lnTo>
                  <a:lnTo>
                    <a:pt x="6639" y="77874"/>
                  </a:lnTo>
                  <a:lnTo>
                    <a:pt x="583" y="89178"/>
                  </a:lnTo>
                  <a:lnTo>
                    <a:pt x="0" y="91527"/>
                  </a:lnTo>
                  <a:lnTo>
                    <a:pt x="317" y="92387"/>
                  </a:lnTo>
                  <a:lnTo>
                    <a:pt x="1234" y="92256"/>
                  </a:lnTo>
                  <a:lnTo>
                    <a:pt x="2551" y="91462"/>
                  </a:lnTo>
                  <a:lnTo>
                    <a:pt x="24852" y="49461"/>
                  </a:lnTo>
                  <a:lnTo>
                    <a:pt x="44660" y="17452"/>
                  </a:lnTo>
                  <a:lnTo>
                    <a:pt x="56596" y="6417"/>
                  </a:lnTo>
                  <a:lnTo>
                    <a:pt x="62741" y="2486"/>
                  </a:lnTo>
                  <a:lnTo>
                    <a:pt x="73332" y="0"/>
                  </a:lnTo>
                  <a:lnTo>
                    <a:pt x="78133" y="326"/>
                  </a:lnTo>
                  <a:lnTo>
                    <a:pt x="82039" y="2659"/>
                  </a:lnTo>
                  <a:lnTo>
                    <a:pt x="88259" y="10896"/>
                  </a:lnTo>
                  <a:lnTo>
                    <a:pt x="92358" y="30805"/>
                  </a:lnTo>
                  <a:lnTo>
                    <a:pt x="86949" y="69249"/>
                  </a:lnTo>
                  <a:lnTo>
                    <a:pt x="77047" y="96593"/>
                  </a:lnTo>
                  <a:lnTo>
                    <a:pt x="69924" y="107163"/>
                  </a:lnTo>
                  <a:lnTo>
                    <a:pt x="70215" y="107045"/>
                  </a:lnTo>
                  <a:lnTo>
                    <a:pt x="75033" y="102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4"/>
            <p:cNvSpPr/>
            <p:nvPr>
              <p:custDataLst>
                <p:tags r:id="rId76"/>
              </p:custDataLst>
            </p:nvPr>
          </p:nvSpPr>
          <p:spPr>
            <a:xfrm>
              <a:off x="11217813" y="4803292"/>
              <a:ext cx="78838" cy="240750"/>
            </a:xfrm>
            <a:custGeom>
              <a:avLst/>
              <a:gdLst/>
              <a:ahLst/>
              <a:cxnLst/>
              <a:rect l="0" t="0" r="0" b="0"/>
              <a:pathLst>
                <a:path w="78838" h="240750">
                  <a:moveTo>
                    <a:pt x="78837" y="3658"/>
                  </a:moveTo>
                  <a:lnTo>
                    <a:pt x="78837" y="3658"/>
                  </a:lnTo>
                  <a:lnTo>
                    <a:pt x="78837" y="287"/>
                  </a:lnTo>
                  <a:lnTo>
                    <a:pt x="78131" y="0"/>
                  </a:lnTo>
                  <a:lnTo>
                    <a:pt x="75466" y="1561"/>
                  </a:lnTo>
                  <a:lnTo>
                    <a:pt x="69999" y="6407"/>
                  </a:lnTo>
                  <a:lnTo>
                    <a:pt x="50949" y="47834"/>
                  </a:lnTo>
                  <a:lnTo>
                    <a:pt x="37412" y="84245"/>
                  </a:lnTo>
                  <a:lnTo>
                    <a:pt x="28934" y="123020"/>
                  </a:lnTo>
                  <a:lnTo>
                    <a:pt x="20072" y="160850"/>
                  </a:lnTo>
                  <a:lnTo>
                    <a:pt x="5376" y="203125"/>
                  </a:lnTo>
                  <a:lnTo>
                    <a:pt x="0" y="218531"/>
                  </a:lnTo>
                  <a:lnTo>
                    <a:pt x="172" y="220990"/>
                  </a:lnTo>
                  <a:lnTo>
                    <a:pt x="3788" y="226332"/>
                  </a:lnTo>
                  <a:lnTo>
                    <a:pt x="8088" y="230330"/>
                  </a:lnTo>
                  <a:lnTo>
                    <a:pt x="22988" y="240749"/>
                  </a:lnTo>
                  <a:lnTo>
                    <a:pt x="26787" y="237214"/>
                  </a:lnTo>
                  <a:lnTo>
                    <a:pt x="53437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145"/>
          <p:cNvSpPr/>
          <p:nvPr>
            <p:custDataLst>
              <p:tags r:id="rId3"/>
            </p:custDataLst>
          </p:nvPr>
        </p:nvSpPr>
        <p:spPr>
          <a:xfrm>
            <a:off x="11202282" y="4902200"/>
            <a:ext cx="107069" cy="19051"/>
          </a:xfrm>
          <a:custGeom>
            <a:avLst/>
            <a:gdLst/>
            <a:ahLst/>
            <a:cxnLst/>
            <a:rect l="0" t="0" r="0" b="0"/>
            <a:pathLst>
              <a:path w="107069" h="19051">
                <a:moveTo>
                  <a:pt x="5468" y="19050"/>
                </a:moveTo>
                <a:lnTo>
                  <a:pt x="5468" y="19050"/>
                </a:lnTo>
                <a:lnTo>
                  <a:pt x="0" y="19050"/>
                </a:lnTo>
                <a:lnTo>
                  <a:pt x="44308" y="17168"/>
                </a:lnTo>
                <a:lnTo>
                  <a:pt x="86759" y="8066"/>
                </a:lnTo>
                <a:lnTo>
                  <a:pt x="98042" y="6407"/>
                </a:lnTo>
                <a:lnTo>
                  <a:pt x="10706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SMARTInkShape-Group45"/>
          <p:cNvGrpSpPr/>
          <p:nvPr/>
        </p:nvGrpSpPr>
        <p:grpSpPr>
          <a:xfrm>
            <a:off x="2974779" y="5027527"/>
            <a:ext cx="987622" cy="578641"/>
            <a:chOff x="2974779" y="5027527"/>
            <a:chExt cx="987622" cy="578641"/>
          </a:xfrm>
        </p:grpSpPr>
        <p:sp>
          <p:nvSpPr>
            <p:cNvPr id="167" name="SMARTInkShape-146"/>
            <p:cNvSpPr/>
            <p:nvPr>
              <p:custDataLst>
                <p:tags r:id="rId52"/>
              </p:custDataLst>
            </p:nvPr>
          </p:nvSpPr>
          <p:spPr>
            <a:xfrm>
              <a:off x="3079750" y="5124450"/>
              <a:ext cx="12701" cy="304801"/>
            </a:xfrm>
            <a:custGeom>
              <a:avLst/>
              <a:gdLst/>
              <a:ahLst/>
              <a:cxnLst/>
              <a:rect l="0" t="0" r="0" b="0"/>
              <a:pathLst>
                <a:path w="12701" h="304801">
                  <a:moveTo>
                    <a:pt x="12700" y="0"/>
                  </a:moveTo>
                  <a:lnTo>
                    <a:pt x="12700" y="0"/>
                  </a:lnTo>
                  <a:lnTo>
                    <a:pt x="8336" y="45855"/>
                  </a:lnTo>
                  <a:lnTo>
                    <a:pt x="6938" y="82653"/>
                  </a:lnTo>
                  <a:lnTo>
                    <a:pt x="7230" y="121386"/>
                  </a:lnTo>
                  <a:lnTo>
                    <a:pt x="10766" y="161711"/>
                  </a:lnTo>
                  <a:lnTo>
                    <a:pt x="12318" y="205458"/>
                  </a:lnTo>
                  <a:lnTo>
                    <a:pt x="12624" y="244333"/>
                  </a:lnTo>
                  <a:lnTo>
                    <a:pt x="7664" y="287134"/>
                  </a:lnTo>
                  <a:lnTo>
                    <a:pt x="6228" y="29694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7"/>
            <p:cNvSpPr/>
            <p:nvPr>
              <p:custDataLst>
                <p:tags r:id="rId53"/>
              </p:custDataLst>
            </p:nvPr>
          </p:nvSpPr>
          <p:spPr>
            <a:xfrm>
              <a:off x="3073400" y="5107833"/>
              <a:ext cx="182736" cy="335442"/>
            </a:xfrm>
            <a:custGeom>
              <a:avLst/>
              <a:gdLst/>
              <a:ahLst/>
              <a:cxnLst/>
              <a:rect l="0" t="0" r="0" b="0"/>
              <a:pathLst>
                <a:path w="182736" h="335442">
                  <a:moveTo>
                    <a:pt x="12700" y="86467"/>
                  </a:moveTo>
                  <a:lnTo>
                    <a:pt x="12700" y="86467"/>
                  </a:lnTo>
                  <a:lnTo>
                    <a:pt x="9042" y="66894"/>
                  </a:lnTo>
                  <a:lnTo>
                    <a:pt x="15450" y="32228"/>
                  </a:lnTo>
                  <a:lnTo>
                    <a:pt x="21213" y="21674"/>
                  </a:lnTo>
                  <a:lnTo>
                    <a:pt x="24725" y="17872"/>
                  </a:lnTo>
                  <a:lnTo>
                    <a:pt x="49894" y="5778"/>
                  </a:lnTo>
                  <a:lnTo>
                    <a:pt x="87534" y="0"/>
                  </a:lnTo>
                  <a:lnTo>
                    <a:pt x="119854" y="1659"/>
                  </a:lnTo>
                  <a:lnTo>
                    <a:pt x="150675" y="16731"/>
                  </a:lnTo>
                  <a:lnTo>
                    <a:pt x="172036" y="39072"/>
                  </a:lnTo>
                  <a:lnTo>
                    <a:pt x="178766" y="59053"/>
                  </a:lnTo>
                  <a:lnTo>
                    <a:pt x="182735" y="105696"/>
                  </a:lnTo>
                  <a:lnTo>
                    <a:pt x="175221" y="153138"/>
                  </a:lnTo>
                  <a:lnTo>
                    <a:pt x="164336" y="195356"/>
                  </a:lnTo>
                  <a:lnTo>
                    <a:pt x="148410" y="237263"/>
                  </a:lnTo>
                  <a:lnTo>
                    <a:pt x="117745" y="282608"/>
                  </a:lnTo>
                  <a:lnTo>
                    <a:pt x="89529" y="309997"/>
                  </a:lnTo>
                  <a:lnTo>
                    <a:pt x="52084" y="325873"/>
                  </a:lnTo>
                  <a:lnTo>
                    <a:pt x="23193" y="335045"/>
                  </a:lnTo>
                  <a:lnTo>
                    <a:pt x="16873" y="335441"/>
                  </a:lnTo>
                  <a:lnTo>
                    <a:pt x="0" y="327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8"/>
            <p:cNvSpPr/>
            <p:nvPr>
              <p:custDataLst>
                <p:tags r:id="rId54"/>
              </p:custDataLst>
            </p:nvPr>
          </p:nvSpPr>
          <p:spPr>
            <a:xfrm>
              <a:off x="3353683" y="5266714"/>
              <a:ext cx="72460" cy="139449"/>
            </a:xfrm>
            <a:custGeom>
              <a:avLst/>
              <a:gdLst/>
              <a:ahLst/>
              <a:cxnLst/>
              <a:rect l="0" t="0" r="0" b="0"/>
              <a:pathLst>
                <a:path w="72460" h="139449">
                  <a:moveTo>
                    <a:pt x="5467" y="29186"/>
                  </a:moveTo>
                  <a:lnTo>
                    <a:pt x="5467" y="29186"/>
                  </a:lnTo>
                  <a:lnTo>
                    <a:pt x="5467" y="32557"/>
                  </a:lnTo>
                  <a:lnTo>
                    <a:pt x="4761" y="33550"/>
                  </a:lnTo>
                  <a:lnTo>
                    <a:pt x="3585" y="34212"/>
                  </a:lnTo>
                  <a:lnTo>
                    <a:pt x="2096" y="34653"/>
                  </a:lnTo>
                  <a:lnTo>
                    <a:pt x="1103" y="35653"/>
                  </a:lnTo>
                  <a:lnTo>
                    <a:pt x="0" y="38645"/>
                  </a:lnTo>
                  <a:lnTo>
                    <a:pt x="411" y="40431"/>
                  </a:lnTo>
                  <a:lnTo>
                    <a:pt x="2749" y="44297"/>
                  </a:lnTo>
                  <a:lnTo>
                    <a:pt x="14775" y="50439"/>
                  </a:lnTo>
                  <a:lnTo>
                    <a:pt x="31743" y="53357"/>
                  </a:lnTo>
                  <a:lnTo>
                    <a:pt x="43957" y="50277"/>
                  </a:lnTo>
                  <a:lnTo>
                    <a:pt x="55734" y="43498"/>
                  </a:lnTo>
                  <a:lnTo>
                    <a:pt x="65673" y="33430"/>
                  </a:lnTo>
                  <a:lnTo>
                    <a:pt x="71030" y="23782"/>
                  </a:lnTo>
                  <a:lnTo>
                    <a:pt x="72459" y="19233"/>
                  </a:lnTo>
                  <a:lnTo>
                    <a:pt x="72165" y="10417"/>
                  </a:lnTo>
                  <a:lnTo>
                    <a:pt x="71099" y="6090"/>
                  </a:lnTo>
                  <a:lnTo>
                    <a:pt x="68977" y="3205"/>
                  </a:lnTo>
                  <a:lnTo>
                    <a:pt x="66152" y="1282"/>
                  </a:lnTo>
                  <a:lnTo>
                    <a:pt x="62857" y="0"/>
                  </a:lnTo>
                  <a:lnTo>
                    <a:pt x="44735" y="1567"/>
                  </a:lnTo>
                  <a:lnTo>
                    <a:pt x="33268" y="6563"/>
                  </a:lnTo>
                  <a:lnTo>
                    <a:pt x="28234" y="9871"/>
                  </a:lnTo>
                  <a:lnTo>
                    <a:pt x="20760" y="19190"/>
                  </a:lnTo>
                  <a:lnTo>
                    <a:pt x="17779" y="24639"/>
                  </a:lnTo>
                  <a:lnTo>
                    <a:pt x="13584" y="49162"/>
                  </a:lnTo>
                  <a:lnTo>
                    <a:pt x="17235" y="92007"/>
                  </a:lnTo>
                  <a:lnTo>
                    <a:pt x="20810" y="108611"/>
                  </a:lnTo>
                  <a:lnTo>
                    <a:pt x="33531" y="129860"/>
                  </a:lnTo>
                  <a:lnTo>
                    <a:pt x="40988" y="137430"/>
                  </a:lnTo>
                  <a:lnTo>
                    <a:pt x="43964" y="139448"/>
                  </a:lnTo>
                  <a:lnTo>
                    <a:pt x="68967" y="137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9"/>
            <p:cNvSpPr/>
            <p:nvPr>
              <p:custDataLst>
                <p:tags r:id="rId55"/>
              </p:custDataLst>
            </p:nvPr>
          </p:nvSpPr>
          <p:spPr>
            <a:xfrm>
              <a:off x="3575050" y="5069588"/>
              <a:ext cx="88901" cy="337325"/>
            </a:xfrm>
            <a:custGeom>
              <a:avLst/>
              <a:gdLst/>
              <a:ahLst/>
              <a:cxnLst/>
              <a:rect l="0" t="0" r="0" b="0"/>
              <a:pathLst>
                <a:path w="88901" h="337325">
                  <a:moveTo>
                    <a:pt x="88900" y="23112"/>
                  </a:moveTo>
                  <a:lnTo>
                    <a:pt x="88900" y="23112"/>
                  </a:lnTo>
                  <a:lnTo>
                    <a:pt x="80111" y="9297"/>
                  </a:lnTo>
                  <a:lnTo>
                    <a:pt x="76690" y="5435"/>
                  </a:lnTo>
                  <a:lnTo>
                    <a:pt x="69127" y="1144"/>
                  </a:lnTo>
                  <a:lnTo>
                    <a:pt x="65135" y="0"/>
                  </a:lnTo>
                  <a:lnTo>
                    <a:pt x="56936" y="611"/>
                  </a:lnTo>
                  <a:lnTo>
                    <a:pt x="52774" y="1761"/>
                  </a:lnTo>
                  <a:lnTo>
                    <a:pt x="46268" y="6802"/>
                  </a:lnTo>
                  <a:lnTo>
                    <a:pt x="41025" y="15158"/>
                  </a:lnTo>
                  <a:lnTo>
                    <a:pt x="29739" y="54903"/>
                  </a:lnTo>
                  <a:lnTo>
                    <a:pt x="23315" y="95248"/>
                  </a:lnTo>
                  <a:lnTo>
                    <a:pt x="20313" y="136208"/>
                  </a:lnTo>
                  <a:lnTo>
                    <a:pt x="19217" y="183794"/>
                  </a:lnTo>
                  <a:lnTo>
                    <a:pt x="19099" y="219829"/>
                  </a:lnTo>
                  <a:lnTo>
                    <a:pt x="19064" y="258728"/>
                  </a:lnTo>
                  <a:lnTo>
                    <a:pt x="19053" y="303898"/>
                  </a:lnTo>
                  <a:lnTo>
                    <a:pt x="15680" y="327539"/>
                  </a:lnTo>
                  <a:lnTo>
                    <a:pt x="12143" y="334801"/>
                  </a:lnTo>
                  <a:lnTo>
                    <a:pt x="10212" y="336738"/>
                  </a:lnTo>
                  <a:lnTo>
                    <a:pt x="8219" y="337324"/>
                  </a:lnTo>
                  <a:lnTo>
                    <a:pt x="0" y="33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50"/>
            <p:cNvSpPr/>
            <p:nvPr>
              <p:custDataLst>
                <p:tags r:id="rId56"/>
              </p:custDataLst>
            </p:nvPr>
          </p:nvSpPr>
          <p:spPr>
            <a:xfrm>
              <a:off x="3525133" y="5264150"/>
              <a:ext cx="126118" cy="82551"/>
            </a:xfrm>
            <a:custGeom>
              <a:avLst/>
              <a:gdLst/>
              <a:ahLst/>
              <a:cxnLst/>
              <a:rect l="0" t="0" r="0" b="0"/>
              <a:pathLst>
                <a:path w="126118" h="82551">
                  <a:moveTo>
                    <a:pt x="5467" y="82550"/>
                  </a:moveTo>
                  <a:lnTo>
                    <a:pt x="5467" y="82550"/>
                  </a:lnTo>
                  <a:lnTo>
                    <a:pt x="2096" y="82550"/>
                  </a:lnTo>
                  <a:lnTo>
                    <a:pt x="1103" y="81139"/>
                  </a:lnTo>
                  <a:lnTo>
                    <a:pt x="0" y="75808"/>
                  </a:lnTo>
                  <a:lnTo>
                    <a:pt x="1391" y="70617"/>
                  </a:lnTo>
                  <a:lnTo>
                    <a:pt x="2749" y="68245"/>
                  </a:lnTo>
                  <a:lnTo>
                    <a:pt x="14775" y="58164"/>
                  </a:lnTo>
                  <a:lnTo>
                    <a:pt x="52304" y="37752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1"/>
            <p:cNvSpPr/>
            <p:nvPr>
              <p:custDataLst>
                <p:tags r:id="rId57"/>
              </p:custDataLst>
            </p:nvPr>
          </p:nvSpPr>
          <p:spPr>
            <a:xfrm>
              <a:off x="3784600" y="5027527"/>
              <a:ext cx="73742" cy="75852"/>
            </a:xfrm>
            <a:custGeom>
              <a:avLst/>
              <a:gdLst/>
              <a:ahLst/>
              <a:cxnLst/>
              <a:rect l="0" t="0" r="0" b="0"/>
              <a:pathLst>
                <a:path w="73742" h="75852">
                  <a:moveTo>
                    <a:pt x="0" y="20723"/>
                  </a:moveTo>
                  <a:lnTo>
                    <a:pt x="0" y="20723"/>
                  </a:lnTo>
                  <a:lnTo>
                    <a:pt x="5467" y="15256"/>
                  </a:lnTo>
                  <a:lnTo>
                    <a:pt x="6088" y="21376"/>
                  </a:lnTo>
                  <a:lnTo>
                    <a:pt x="6340" y="67641"/>
                  </a:lnTo>
                  <a:lnTo>
                    <a:pt x="6348" y="75851"/>
                  </a:lnTo>
                  <a:lnTo>
                    <a:pt x="8230" y="73212"/>
                  </a:lnTo>
                  <a:lnTo>
                    <a:pt x="11419" y="65218"/>
                  </a:lnTo>
                  <a:lnTo>
                    <a:pt x="21277" y="28193"/>
                  </a:lnTo>
                  <a:lnTo>
                    <a:pt x="29212" y="16752"/>
                  </a:lnTo>
                  <a:lnTo>
                    <a:pt x="48182" y="1280"/>
                  </a:lnTo>
                  <a:lnTo>
                    <a:pt x="52582" y="0"/>
                  </a:lnTo>
                  <a:lnTo>
                    <a:pt x="61234" y="459"/>
                  </a:lnTo>
                  <a:lnTo>
                    <a:pt x="64812" y="2275"/>
                  </a:lnTo>
                  <a:lnTo>
                    <a:pt x="70668" y="8055"/>
                  </a:lnTo>
                  <a:lnTo>
                    <a:pt x="73741" y="17209"/>
                  </a:lnTo>
                  <a:lnTo>
                    <a:pt x="69850" y="71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52"/>
            <p:cNvSpPr/>
            <p:nvPr>
              <p:custDataLst>
                <p:tags r:id="rId58"/>
              </p:custDataLst>
            </p:nvPr>
          </p:nvSpPr>
          <p:spPr>
            <a:xfrm>
              <a:off x="2974779" y="5518150"/>
              <a:ext cx="803573" cy="88018"/>
            </a:xfrm>
            <a:custGeom>
              <a:avLst/>
              <a:gdLst/>
              <a:ahLst/>
              <a:cxnLst/>
              <a:rect l="0" t="0" r="0" b="0"/>
              <a:pathLst>
                <a:path w="803573" h="88018">
                  <a:moveTo>
                    <a:pt x="3371" y="82550"/>
                  </a:moveTo>
                  <a:lnTo>
                    <a:pt x="3371" y="82550"/>
                  </a:lnTo>
                  <a:lnTo>
                    <a:pt x="0" y="82550"/>
                  </a:lnTo>
                  <a:lnTo>
                    <a:pt x="418" y="83256"/>
                  </a:lnTo>
                  <a:lnTo>
                    <a:pt x="4646" y="85921"/>
                  </a:lnTo>
                  <a:lnTo>
                    <a:pt x="31814" y="88017"/>
                  </a:lnTo>
                  <a:lnTo>
                    <a:pt x="77885" y="81897"/>
                  </a:lnTo>
                  <a:lnTo>
                    <a:pt x="117157" y="76850"/>
                  </a:lnTo>
                  <a:lnTo>
                    <a:pt x="157660" y="72256"/>
                  </a:lnTo>
                  <a:lnTo>
                    <a:pt x="192123" y="67862"/>
                  </a:lnTo>
                  <a:lnTo>
                    <a:pt x="225785" y="63557"/>
                  </a:lnTo>
                  <a:lnTo>
                    <a:pt x="259561" y="59292"/>
                  </a:lnTo>
                  <a:lnTo>
                    <a:pt x="293387" y="55045"/>
                  </a:lnTo>
                  <a:lnTo>
                    <a:pt x="327235" y="48923"/>
                  </a:lnTo>
                  <a:lnTo>
                    <a:pt x="361800" y="42205"/>
                  </a:lnTo>
                  <a:lnTo>
                    <a:pt x="398328" y="36867"/>
                  </a:lnTo>
                  <a:lnTo>
                    <a:pt x="433848" y="32143"/>
                  </a:lnTo>
                  <a:lnTo>
                    <a:pt x="468450" y="27691"/>
                  </a:lnTo>
                  <a:lnTo>
                    <a:pt x="502643" y="23361"/>
                  </a:lnTo>
                  <a:lnTo>
                    <a:pt x="536655" y="19084"/>
                  </a:lnTo>
                  <a:lnTo>
                    <a:pt x="569881" y="14832"/>
                  </a:lnTo>
                  <a:lnTo>
                    <a:pt x="615647" y="9177"/>
                  </a:lnTo>
                  <a:lnTo>
                    <a:pt x="655627" y="7188"/>
                  </a:lnTo>
                  <a:lnTo>
                    <a:pt x="692245" y="6598"/>
                  </a:lnTo>
                  <a:lnTo>
                    <a:pt x="735786" y="6423"/>
                  </a:lnTo>
                  <a:lnTo>
                    <a:pt x="777532" y="6364"/>
                  </a:lnTo>
                  <a:lnTo>
                    <a:pt x="803572" y="6351"/>
                  </a:lnTo>
                  <a:lnTo>
                    <a:pt x="803538" y="6350"/>
                  </a:lnTo>
                  <a:lnTo>
                    <a:pt x="803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53"/>
            <p:cNvSpPr/>
            <p:nvPr>
              <p:custDataLst>
                <p:tags r:id="rId59"/>
              </p:custDataLst>
            </p:nvPr>
          </p:nvSpPr>
          <p:spPr>
            <a:xfrm>
              <a:off x="3956311" y="5289550"/>
              <a:ext cx="6090" cy="12701"/>
            </a:xfrm>
            <a:custGeom>
              <a:avLst/>
              <a:gdLst/>
              <a:ahLst/>
              <a:cxnLst/>
              <a:rect l="0" t="0" r="0" b="0"/>
              <a:pathLst>
                <a:path w="6090" h="127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4155" y="5069"/>
                  </a:lnTo>
                  <a:lnTo>
                    <a:pt x="608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54"/>
            <p:cNvSpPr/>
            <p:nvPr>
              <p:custDataLst>
                <p:tags r:id="rId60"/>
              </p:custDataLst>
            </p:nvPr>
          </p:nvSpPr>
          <p:spPr>
            <a:xfrm>
              <a:off x="3919715" y="5410200"/>
              <a:ext cx="17286" cy="14521"/>
            </a:xfrm>
            <a:custGeom>
              <a:avLst/>
              <a:gdLst/>
              <a:ahLst/>
              <a:cxnLst/>
              <a:rect l="0" t="0" r="0" b="0"/>
              <a:pathLst>
                <a:path w="17286" h="14521">
                  <a:moveTo>
                    <a:pt x="10935" y="6350"/>
                  </a:moveTo>
                  <a:lnTo>
                    <a:pt x="10935" y="6350"/>
                  </a:lnTo>
                  <a:lnTo>
                    <a:pt x="2207" y="14372"/>
                  </a:lnTo>
                  <a:lnTo>
                    <a:pt x="883" y="14520"/>
                  </a:lnTo>
                  <a:lnTo>
                    <a:pt x="0" y="13913"/>
                  </a:lnTo>
                  <a:lnTo>
                    <a:pt x="117" y="13509"/>
                  </a:lnTo>
                  <a:lnTo>
                    <a:pt x="2129" y="13059"/>
                  </a:lnTo>
                  <a:lnTo>
                    <a:pt x="17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46"/>
          <p:cNvGrpSpPr/>
          <p:nvPr/>
        </p:nvGrpSpPr>
        <p:grpSpPr>
          <a:xfrm>
            <a:off x="4275094" y="5213350"/>
            <a:ext cx="804907" cy="299162"/>
            <a:chOff x="4275094" y="5213350"/>
            <a:chExt cx="804907" cy="299162"/>
          </a:xfrm>
        </p:grpSpPr>
        <p:sp>
          <p:nvSpPr>
            <p:cNvPr id="177" name="SMARTInkShape-155"/>
            <p:cNvSpPr/>
            <p:nvPr>
              <p:custDataLst>
                <p:tags r:id="rId46"/>
              </p:custDataLst>
            </p:nvPr>
          </p:nvSpPr>
          <p:spPr>
            <a:xfrm>
              <a:off x="4275094" y="5219700"/>
              <a:ext cx="177343" cy="292812"/>
            </a:xfrm>
            <a:custGeom>
              <a:avLst/>
              <a:gdLst/>
              <a:ahLst/>
              <a:cxnLst/>
              <a:rect l="0" t="0" r="0" b="0"/>
              <a:pathLst>
                <a:path w="177343" h="292812">
                  <a:moveTo>
                    <a:pt x="74656" y="0"/>
                  </a:moveTo>
                  <a:lnTo>
                    <a:pt x="74656" y="0"/>
                  </a:lnTo>
                  <a:lnTo>
                    <a:pt x="74656" y="8838"/>
                  </a:lnTo>
                  <a:lnTo>
                    <a:pt x="78027" y="18298"/>
                  </a:lnTo>
                  <a:lnTo>
                    <a:pt x="83445" y="24124"/>
                  </a:lnTo>
                  <a:lnTo>
                    <a:pt x="96310" y="31373"/>
                  </a:lnTo>
                  <a:lnTo>
                    <a:pt x="113528" y="36106"/>
                  </a:lnTo>
                  <a:lnTo>
                    <a:pt x="145313" y="37131"/>
                  </a:lnTo>
                  <a:lnTo>
                    <a:pt x="166539" y="32953"/>
                  </a:lnTo>
                  <a:lnTo>
                    <a:pt x="174995" y="29227"/>
                  </a:lnTo>
                  <a:lnTo>
                    <a:pt x="176826" y="27245"/>
                  </a:lnTo>
                  <a:lnTo>
                    <a:pt x="177342" y="25219"/>
                  </a:lnTo>
                  <a:lnTo>
                    <a:pt x="176980" y="23163"/>
                  </a:lnTo>
                  <a:lnTo>
                    <a:pt x="176033" y="21792"/>
                  </a:lnTo>
                  <a:lnTo>
                    <a:pt x="174696" y="20878"/>
                  </a:lnTo>
                  <a:lnTo>
                    <a:pt x="173099" y="20269"/>
                  </a:lnTo>
                  <a:lnTo>
                    <a:pt x="157368" y="19411"/>
                  </a:lnTo>
                  <a:lnTo>
                    <a:pt x="118040" y="29260"/>
                  </a:lnTo>
                  <a:lnTo>
                    <a:pt x="91117" y="41439"/>
                  </a:lnTo>
                  <a:lnTo>
                    <a:pt x="62843" y="63548"/>
                  </a:lnTo>
                  <a:lnTo>
                    <a:pt x="58822" y="70812"/>
                  </a:lnTo>
                  <a:lnTo>
                    <a:pt x="56241" y="86974"/>
                  </a:lnTo>
                  <a:lnTo>
                    <a:pt x="58146" y="91143"/>
                  </a:lnTo>
                  <a:lnTo>
                    <a:pt x="70234" y="103049"/>
                  </a:lnTo>
                  <a:lnTo>
                    <a:pt x="89200" y="113750"/>
                  </a:lnTo>
                  <a:lnTo>
                    <a:pt x="94935" y="116050"/>
                  </a:lnTo>
                  <a:lnTo>
                    <a:pt x="98759" y="119700"/>
                  </a:lnTo>
                  <a:lnTo>
                    <a:pt x="103007" y="129400"/>
                  </a:lnTo>
                  <a:lnTo>
                    <a:pt x="102024" y="134245"/>
                  </a:lnTo>
                  <a:lnTo>
                    <a:pt x="90526" y="148510"/>
                  </a:lnTo>
                  <a:lnTo>
                    <a:pt x="48249" y="186011"/>
                  </a:lnTo>
                  <a:lnTo>
                    <a:pt x="12342" y="219042"/>
                  </a:lnTo>
                  <a:lnTo>
                    <a:pt x="3668" y="235881"/>
                  </a:lnTo>
                  <a:lnTo>
                    <a:pt x="0" y="261018"/>
                  </a:lnTo>
                  <a:lnTo>
                    <a:pt x="896" y="267851"/>
                  </a:lnTo>
                  <a:lnTo>
                    <a:pt x="5655" y="277325"/>
                  </a:lnTo>
                  <a:lnTo>
                    <a:pt x="26381" y="289995"/>
                  </a:lnTo>
                  <a:lnTo>
                    <a:pt x="43088" y="292811"/>
                  </a:lnTo>
                  <a:lnTo>
                    <a:pt x="70241" y="288548"/>
                  </a:lnTo>
                  <a:lnTo>
                    <a:pt x="15085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6"/>
            <p:cNvSpPr/>
            <p:nvPr>
              <p:custDataLst>
                <p:tags r:id="rId47"/>
              </p:custDataLst>
            </p:nvPr>
          </p:nvSpPr>
          <p:spPr>
            <a:xfrm>
              <a:off x="4489450" y="5359400"/>
              <a:ext cx="127001" cy="140902"/>
            </a:xfrm>
            <a:custGeom>
              <a:avLst/>
              <a:gdLst/>
              <a:ahLst/>
              <a:cxnLst/>
              <a:rect l="0" t="0" r="0" b="0"/>
              <a:pathLst>
                <a:path w="127001" h="140902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0" y="22682"/>
                  </a:lnTo>
                  <a:lnTo>
                    <a:pt x="14747" y="64839"/>
                  </a:lnTo>
                  <a:lnTo>
                    <a:pt x="29066" y="109668"/>
                  </a:lnTo>
                  <a:lnTo>
                    <a:pt x="36771" y="138698"/>
                  </a:lnTo>
                  <a:lnTo>
                    <a:pt x="38625" y="140443"/>
                  </a:lnTo>
                  <a:lnTo>
                    <a:pt x="41272" y="140901"/>
                  </a:lnTo>
                  <a:lnTo>
                    <a:pt x="44448" y="140501"/>
                  </a:lnTo>
                  <a:lnTo>
                    <a:pt x="51740" y="132530"/>
                  </a:lnTo>
                  <a:lnTo>
                    <a:pt x="73138" y="87652"/>
                  </a:lnTo>
                  <a:lnTo>
                    <a:pt x="92528" y="47966"/>
                  </a:lnTo>
                  <a:lnTo>
                    <a:pt x="117365" y="875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7"/>
            <p:cNvSpPr/>
            <p:nvPr>
              <p:custDataLst>
                <p:tags r:id="rId48"/>
              </p:custDataLst>
            </p:nvPr>
          </p:nvSpPr>
          <p:spPr>
            <a:xfrm>
              <a:off x="4647197" y="5386074"/>
              <a:ext cx="58154" cy="111146"/>
            </a:xfrm>
            <a:custGeom>
              <a:avLst/>
              <a:gdLst/>
              <a:ahLst/>
              <a:cxnLst/>
              <a:rect l="0" t="0" r="0" b="0"/>
              <a:pathLst>
                <a:path w="58154" h="111146">
                  <a:moveTo>
                    <a:pt x="7353" y="30476"/>
                  </a:moveTo>
                  <a:lnTo>
                    <a:pt x="7353" y="30476"/>
                  </a:lnTo>
                  <a:lnTo>
                    <a:pt x="1886" y="30476"/>
                  </a:lnTo>
                  <a:lnTo>
                    <a:pt x="10611" y="34840"/>
                  </a:lnTo>
                  <a:lnTo>
                    <a:pt x="15386" y="35943"/>
                  </a:lnTo>
                  <a:lnTo>
                    <a:pt x="17647" y="35532"/>
                  </a:lnTo>
                  <a:lnTo>
                    <a:pt x="39339" y="21580"/>
                  </a:lnTo>
                  <a:lnTo>
                    <a:pt x="47797" y="14042"/>
                  </a:lnTo>
                  <a:lnTo>
                    <a:pt x="50022" y="9532"/>
                  </a:lnTo>
                  <a:lnTo>
                    <a:pt x="49910" y="7340"/>
                  </a:lnTo>
                  <a:lnTo>
                    <a:pt x="47904" y="3025"/>
                  </a:lnTo>
                  <a:lnTo>
                    <a:pt x="45676" y="1592"/>
                  </a:lnTo>
                  <a:lnTo>
                    <a:pt x="39437" y="0"/>
                  </a:lnTo>
                  <a:lnTo>
                    <a:pt x="30080" y="3055"/>
                  </a:lnTo>
                  <a:lnTo>
                    <a:pt x="20276" y="9116"/>
                  </a:lnTo>
                  <a:lnTo>
                    <a:pt x="10084" y="21874"/>
                  </a:lnTo>
                  <a:lnTo>
                    <a:pt x="2452" y="35354"/>
                  </a:lnTo>
                  <a:lnTo>
                    <a:pt x="0" y="50753"/>
                  </a:lnTo>
                  <a:lnTo>
                    <a:pt x="805" y="80264"/>
                  </a:lnTo>
                  <a:lnTo>
                    <a:pt x="2987" y="86246"/>
                  </a:lnTo>
                  <a:lnTo>
                    <a:pt x="20758" y="107078"/>
                  </a:lnTo>
                  <a:lnTo>
                    <a:pt x="29538" y="110383"/>
                  </a:lnTo>
                  <a:lnTo>
                    <a:pt x="39791" y="111145"/>
                  </a:lnTo>
                  <a:lnTo>
                    <a:pt x="58153" y="106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8"/>
            <p:cNvSpPr/>
            <p:nvPr>
              <p:custDataLst>
                <p:tags r:id="rId49"/>
              </p:custDataLst>
            </p:nvPr>
          </p:nvSpPr>
          <p:spPr>
            <a:xfrm>
              <a:off x="4771715" y="5382214"/>
              <a:ext cx="102719" cy="125109"/>
            </a:xfrm>
            <a:custGeom>
              <a:avLst/>
              <a:gdLst/>
              <a:ahLst/>
              <a:cxnLst/>
              <a:rect l="0" t="0" r="0" b="0"/>
              <a:pathLst>
                <a:path w="102719" h="125109">
                  <a:moveTo>
                    <a:pt x="3485" y="40686"/>
                  </a:moveTo>
                  <a:lnTo>
                    <a:pt x="3485" y="40686"/>
                  </a:lnTo>
                  <a:lnTo>
                    <a:pt x="3485" y="37315"/>
                  </a:lnTo>
                  <a:lnTo>
                    <a:pt x="4190" y="37733"/>
                  </a:lnTo>
                  <a:lnTo>
                    <a:pt x="7849" y="44358"/>
                  </a:lnTo>
                  <a:lnTo>
                    <a:pt x="9247" y="52514"/>
                  </a:lnTo>
                  <a:lnTo>
                    <a:pt x="9078" y="85617"/>
                  </a:lnTo>
                  <a:lnTo>
                    <a:pt x="1992" y="120825"/>
                  </a:lnTo>
                  <a:lnTo>
                    <a:pt x="0" y="124987"/>
                  </a:lnTo>
                  <a:lnTo>
                    <a:pt x="455" y="125108"/>
                  </a:lnTo>
                  <a:lnTo>
                    <a:pt x="1465" y="124485"/>
                  </a:lnTo>
                  <a:lnTo>
                    <a:pt x="14903" y="79985"/>
                  </a:lnTo>
                  <a:lnTo>
                    <a:pt x="29468" y="43091"/>
                  </a:lnTo>
                  <a:lnTo>
                    <a:pt x="38316" y="22705"/>
                  </a:lnTo>
                  <a:lnTo>
                    <a:pt x="49304" y="8941"/>
                  </a:lnTo>
                  <a:lnTo>
                    <a:pt x="61243" y="1883"/>
                  </a:lnTo>
                  <a:lnTo>
                    <a:pt x="67391" y="0"/>
                  </a:lnTo>
                  <a:lnTo>
                    <a:pt x="72194" y="157"/>
                  </a:lnTo>
                  <a:lnTo>
                    <a:pt x="76102" y="1672"/>
                  </a:lnTo>
                  <a:lnTo>
                    <a:pt x="79413" y="4094"/>
                  </a:lnTo>
                  <a:lnTo>
                    <a:pt x="90815" y="24356"/>
                  </a:lnTo>
                  <a:lnTo>
                    <a:pt x="102718" y="69310"/>
                  </a:lnTo>
                  <a:lnTo>
                    <a:pt x="102502" y="92441"/>
                  </a:lnTo>
                  <a:lnTo>
                    <a:pt x="98735" y="116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9"/>
            <p:cNvSpPr/>
            <p:nvPr>
              <p:custDataLst>
                <p:tags r:id="rId50"/>
              </p:custDataLst>
            </p:nvPr>
          </p:nvSpPr>
          <p:spPr>
            <a:xfrm>
              <a:off x="4988085" y="5213350"/>
              <a:ext cx="60166" cy="260896"/>
            </a:xfrm>
            <a:custGeom>
              <a:avLst/>
              <a:gdLst/>
              <a:ahLst/>
              <a:cxnLst/>
              <a:rect l="0" t="0" r="0" b="0"/>
              <a:pathLst>
                <a:path w="60166" h="260896">
                  <a:moveTo>
                    <a:pt x="28415" y="0"/>
                  </a:moveTo>
                  <a:lnTo>
                    <a:pt x="28415" y="0"/>
                  </a:lnTo>
                  <a:lnTo>
                    <a:pt x="25044" y="45434"/>
                  </a:lnTo>
                  <a:lnTo>
                    <a:pt x="17584" y="85985"/>
                  </a:lnTo>
                  <a:lnTo>
                    <a:pt x="11197" y="128384"/>
                  </a:lnTo>
                  <a:lnTo>
                    <a:pt x="5242" y="174585"/>
                  </a:lnTo>
                  <a:lnTo>
                    <a:pt x="1573" y="216101"/>
                  </a:lnTo>
                  <a:lnTo>
                    <a:pt x="0" y="242065"/>
                  </a:lnTo>
                  <a:lnTo>
                    <a:pt x="2381" y="252928"/>
                  </a:lnTo>
                  <a:lnTo>
                    <a:pt x="5791" y="260109"/>
                  </a:lnTo>
                  <a:lnTo>
                    <a:pt x="8393" y="260895"/>
                  </a:lnTo>
                  <a:lnTo>
                    <a:pt x="11539" y="260007"/>
                  </a:lnTo>
                  <a:lnTo>
                    <a:pt x="46975" y="234676"/>
                  </a:lnTo>
                  <a:lnTo>
                    <a:pt x="6016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60"/>
            <p:cNvSpPr/>
            <p:nvPr>
              <p:custDataLst>
                <p:tags r:id="rId51"/>
              </p:custDataLst>
            </p:nvPr>
          </p:nvSpPr>
          <p:spPr>
            <a:xfrm>
              <a:off x="4969562" y="5353050"/>
              <a:ext cx="110439" cy="38101"/>
            </a:xfrm>
            <a:custGeom>
              <a:avLst/>
              <a:gdLst/>
              <a:ahLst/>
              <a:cxnLst/>
              <a:rect l="0" t="0" r="0" b="0"/>
              <a:pathLst>
                <a:path w="110439" h="38101">
                  <a:moveTo>
                    <a:pt x="8838" y="38100"/>
                  </a:moveTo>
                  <a:lnTo>
                    <a:pt x="8838" y="38100"/>
                  </a:lnTo>
                  <a:lnTo>
                    <a:pt x="0" y="38100"/>
                  </a:lnTo>
                  <a:lnTo>
                    <a:pt x="123" y="37394"/>
                  </a:lnTo>
                  <a:lnTo>
                    <a:pt x="4024" y="34729"/>
                  </a:lnTo>
                  <a:lnTo>
                    <a:pt x="45044" y="19802"/>
                  </a:lnTo>
                  <a:lnTo>
                    <a:pt x="110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47"/>
          <p:cNvGrpSpPr/>
          <p:nvPr/>
        </p:nvGrpSpPr>
        <p:grpSpPr>
          <a:xfrm>
            <a:off x="5488544" y="5245377"/>
            <a:ext cx="156607" cy="285403"/>
            <a:chOff x="5488544" y="5245377"/>
            <a:chExt cx="156607" cy="285403"/>
          </a:xfrm>
        </p:grpSpPr>
        <p:sp>
          <p:nvSpPr>
            <p:cNvPr id="184" name="SMARTInkShape-161"/>
            <p:cNvSpPr/>
            <p:nvPr>
              <p:custDataLst>
                <p:tags r:id="rId44"/>
              </p:custDataLst>
            </p:nvPr>
          </p:nvSpPr>
          <p:spPr>
            <a:xfrm>
              <a:off x="5488544" y="5245377"/>
              <a:ext cx="143907" cy="285403"/>
            </a:xfrm>
            <a:custGeom>
              <a:avLst/>
              <a:gdLst/>
              <a:ahLst/>
              <a:cxnLst/>
              <a:rect l="0" t="0" r="0" b="0"/>
              <a:pathLst>
                <a:path w="143907" h="285403">
                  <a:moveTo>
                    <a:pt x="55006" y="120373"/>
                  </a:moveTo>
                  <a:lnTo>
                    <a:pt x="55006" y="120373"/>
                  </a:lnTo>
                  <a:lnTo>
                    <a:pt x="55006" y="117002"/>
                  </a:lnTo>
                  <a:lnTo>
                    <a:pt x="54300" y="116009"/>
                  </a:lnTo>
                  <a:lnTo>
                    <a:pt x="53125" y="115347"/>
                  </a:lnTo>
                  <a:lnTo>
                    <a:pt x="51635" y="114906"/>
                  </a:lnTo>
                  <a:lnTo>
                    <a:pt x="49937" y="115317"/>
                  </a:lnTo>
                  <a:lnTo>
                    <a:pt x="46167" y="117655"/>
                  </a:lnTo>
                  <a:lnTo>
                    <a:pt x="44022" y="124809"/>
                  </a:lnTo>
                  <a:lnTo>
                    <a:pt x="33668" y="171414"/>
                  </a:lnTo>
                  <a:lnTo>
                    <a:pt x="24459" y="209345"/>
                  </a:lnTo>
                  <a:lnTo>
                    <a:pt x="12125" y="253915"/>
                  </a:lnTo>
                  <a:lnTo>
                    <a:pt x="14" y="280759"/>
                  </a:lnTo>
                  <a:lnTo>
                    <a:pt x="0" y="280920"/>
                  </a:lnTo>
                  <a:lnTo>
                    <a:pt x="6929" y="259749"/>
                  </a:lnTo>
                  <a:lnTo>
                    <a:pt x="19594" y="219995"/>
                  </a:lnTo>
                  <a:lnTo>
                    <a:pt x="36752" y="173174"/>
                  </a:lnTo>
                  <a:lnTo>
                    <a:pt x="51479" y="128492"/>
                  </a:lnTo>
                  <a:lnTo>
                    <a:pt x="64074" y="91734"/>
                  </a:lnTo>
                  <a:lnTo>
                    <a:pt x="80551" y="48550"/>
                  </a:lnTo>
                  <a:lnTo>
                    <a:pt x="99754" y="9855"/>
                  </a:lnTo>
                  <a:lnTo>
                    <a:pt x="107349" y="1404"/>
                  </a:lnTo>
                  <a:lnTo>
                    <a:pt x="110363" y="138"/>
                  </a:lnTo>
                  <a:lnTo>
                    <a:pt x="113077" y="0"/>
                  </a:lnTo>
                  <a:lnTo>
                    <a:pt x="115592" y="1319"/>
                  </a:lnTo>
                  <a:lnTo>
                    <a:pt x="120268" y="6547"/>
                  </a:lnTo>
                  <a:lnTo>
                    <a:pt x="131159" y="46186"/>
                  </a:lnTo>
                  <a:lnTo>
                    <a:pt x="139664" y="90274"/>
                  </a:lnTo>
                  <a:lnTo>
                    <a:pt x="143068" y="128068"/>
                  </a:lnTo>
                  <a:lnTo>
                    <a:pt x="143658" y="169063"/>
                  </a:lnTo>
                  <a:lnTo>
                    <a:pt x="143127" y="208647"/>
                  </a:lnTo>
                  <a:lnTo>
                    <a:pt x="138865" y="254305"/>
                  </a:lnTo>
                  <a:lnTo>
                    <a:pt x="137671" y="285115"/>
                  </a:lnTo>
                  <a:lnTo>
                    <a:pt x="137579" y="285402"/>
                  </a:lnTo>
                  <a:lnTo>
                    <a:pt x="143906" y="266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2"/>
            <p:cNvSpPr/>
            <p:nvPr>
              <p:custDataLst>
                <p:tags r:id="rId45"/>
              </p:custDataLst>
            </p:nvPr>
          </p:nvSpPr>
          <p:spPr>
            <a:xfrm>
              <a:off x="5538083" y="5441950"/>
              <a:ext cx="107068" cy="25401"/>
            </a:xfrm>
            <a:custGeom>
              <a:avLst/>
              <a:gdLst/>
              <a:ahLst/>
              <a:cxnLst/>
              <a:rect l="0" t="0" r="0" b="0"/>
              <a:pathLst>
                <a:path w="1070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41823" y="13606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48"/>
          <p:cNvGrpSpPr/>
          <p:nvPr/>
        </p:nvGrpSpPr>
        <p:grpSpPr>
          <a:xfrm>
            <a:off x="6032500" y="5374127"/>
            <a:ext cx="130173" cy="151844"/>
            <a:chOff x="6032500" y="5374127"/>
            <a:chExt cx="130173" cy="151844"/>
          </a:xfrm>
        </p:grpSpPr>
        <p:sp>
          <p:nvSpPr>
            <p:cNvPr id="187" name="SMARTInkShape-163"/>
            <p:cNvSpPr/>
            <p:nvPr>
              <p:custDataLst>
                <p:tags r:id="rId41"/>
              </p:custDataLst>
            </p:nvPr>
          </p:nvSpPr>
          <p:spPr>
            <a:xfrm>
              <a:off x="6038850" y="5449183"/>
              <a:ext cx="6351" cy="68968"/>
            </a:xfrm>
            <a:custGeom>
              <a:avLst/>
              <a:gdLst/>
              <a:ahLst/>
              <a:cxnLst/>
              <a:rect l="0" t="0" r="0" b="0"/>
              <a:pathLst>
                <a:path w="6351" h="68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6120"/>
                  </a:lnTo>
                  <a:lnTo>
                    <a:pt x="5467" y="16871"/>
                  </a:lnTo>
                  <a:lnTo>
                    <a:pt x="6350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4"/>
            <p:cNvSpPr/>
            <p:nvPr>
              <p:custDataLst>
                <p:tags r:id="rId42"/>
              </p:custDataLst>
            </p:nvPr>
          </p:nvSpPr>
          <p:spPr>
            <a:xfrm>
              <a:off x="6032500" y="5374127"/>
              <a:ext cx="12701" cy="17024"/>
            </a:xfrm>
            <a:custGeom>
              <a:avLst/>
              <a:gdLst/>
              <a:ahLst/>
              <a:cxnLst/>
              <a:rect l="0" t="0" r="0" b="0"/>
              <a:pathLst>
                <a:path w="12701" h="17024">
                  <a:moveTo>
                    <a:pt x="0" y="17023"/>
                  </a:moveTo>
                  <a:lnTo>
                    <a:pt x="0" y="17023"/>
                  </a:lnTo>
                  <a:lnTo>
                    <a:pt x="3371" y="13652"/>
                  </a:lnTo>
                  <a:lnTo>
                    <a:pt x="5026" y="8234"/>
                  </a:lnTo>
                  <a:lnTo>
                    <a:pt x="6088" y="0"/>
                  </a:lnTo>
                  <a:lnTo>
                    <a:pt x="6176" y="30"/>
                  </a:lnTo>
                  <a:lnTo>
                    <a:pt x="12700" y="4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5"/>
            <p:cNvSpPr/>
            <p:nvPr>
              <p:custDataLst>
                <p:tags r:id="rId43"/>
              </p:custDataLst>
            </p:nvPr>
          </p:nvSpPr>
          <p:spPr>
            <a:xfrm>
              <a:off x="6108700" y="5404296"/>
              <a:ext cx="53973" cy="121675"/>
            </a:xfrm>
            <a:custGeom>
              <a:avLst/>
              <a:gdLst/>
              <a:ahLst/>
              <a:cxnLst/>
              <a:rect l="0" t="0" r="0" b="0"/>
              <a:pathLst>
                <a:path w="53973" h="121675">
                  <a:moveTo>
                    <a:pt x="50800" y="31304"/>
                  </a:moveTo>
                  <a:lnTo>
                    <a:pt x="50800" y="31304"/>
                  </a:lnTo>
                  <a:lnTo>
                    <a:pt x="50800" y="27933"/>
                  </a:lnTo>
                  <a:lnTo>
                    <a:pt x="48918" y="24396"/>
                  </a:lnTo>
                  <a:lnTo>
                    <a:pt x="41961" y="13006"/>
                  </a:lnTo>
                  <a:lnTo>
                    <a:pt x="38157" y="2943"/>
                  </a:lnTo>
                  <a:lnTo>
                    <a:pt x="36728" y="1814"/>
                  </a:lnTo>
                  <a:lnTo>
                    <a:pt x="35068" y="1060"/>
                  </a:lnTo>
                  <a:lnTo>
                    <a:pt x="25991" y="0"/>
                  </a:lnTo>
                  <a:lnTo>
                    <a:pt x="22266" y="1968"/>
                  </a:lnTo>
                  <a:lnTo>
                    <a:pt x="14365" y="9799"/>
                  </a:lnTo>
                  <a:lnTo>
                    <a:pt x="9911" y="18454"/>
                  </a:lnTo>
                  <a:lnTo>
                    <a:pt x="8724" y="22737"/>
                  </a:lnTo>
                  <a:lnTo>
                    <a:pt x="9287" y="31260"/>
                  </a:lnTo>
                  <a:lnTo>
                    <a:pt x="12594" y="39751"/>
                  </a:lnTo>
                  <a:lnTo>
                    <a:pt x="49865" y="86206"/>
                  </a:lnTo>
                  <a:lnTo>
                    <a:pt x="53442" y="93570"/>
                  </a:lnTo>
                  <a:lnTo>
                    <a:pt x="53972" y="96803"/>
                  </a:lnTo>
                  <a:lnTo>
                    <a:pt x="52681" y="102278"/>
                  </a:lnTo>
                  <a:lnTo>
                    <a:pt x="36660" y="121351"/>
                  </a:lnTo>
                  <a:lnTo>
                    <a:pt x="31495" y="121674"/>
                  </a:lnTo>
                  <a:lnTo>
                    <a:pt x="0" y="113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49"/>
          <p:cNvGrpSpPr/>
          <p:nvPr/>
        </p:nvGrpSpPr>
        <p:grpSpPr>
          <a:xfrm>
            <a:off x="6519318" y="5393330"/>
            <a:ext cx="319612" cy="251821"/>
            <a:chOff x="6519318" y="5393330"/>
            <a:chExt cx="319612" cy="251821"/>
          </a:xfrm>
        </p:grpSpPr>
        <p:sp>
          <p:nvSpPr>
            <p:cNvPr id="191" name="SMARTInkShape-166"/>
            <p:cNvSpPr/>
            <p:nvPr>
              <p:custDataLst>
                <p:tags r:id="rId37"/>
              </p:custDataLst>
            </p:nvPr>
          </p:nvSpPr>
          <p:spPr>
            <a:xfrm>
              <a:off x="6519318" y="5399450"/>
              <a:ext cx="110083" cy="94885"/>
            </a:xfrm>
            <a:custGeom>
              <a:avLst/>
              <a:gdLst/>
              <a:ahLst/>
              <a:cxnLst/>
              <a:rect l="0" t="0" r="0" b="0"/>
              <a:pathLst>
                <a:path w="110083" h="94885">
                  <a:moveTo>
                    <a:pt x="52932" y="36150"/>
                  </a:moveTo>
                  <a:lnTo>
                    <a:pt x="52932" y="36150"/>
                  </a:lnTo>
                  <a:lnTo>
                    <a:pt x="52932" y="4632"/>
                  </a:lnTo>
                  <a:lnTo>
                    <a:pt x="52226" y="2438"/>
                  </a:lnTo>
                  <a:lnTo>
                    <a:pt x="51051" y="975"/>
                  </a:lnTo>
                  <a:lnTo>
                    <a:pt x="49561" y="0"/>
                  </a:lnTo>
                  <a:lnTo>
                    <a:pt x="47863" y="55"/>
                  </a:lnTo>
                  <a:lnTo>
                    <a:pt x="44093" y="1999"/>
                  </a:lnTo>
                  <a:lnTo>
                    <a:pt x="23781" y="22924"/>
                  </a:lnTo>
                  <a:lnTo>
                    <a:pt x="3684" y="57593"/>
                  </a:lnTo>
                  <a:lnTo>
                    <a:pt x="0" y="71786"/>
                  </a:lnTo>
                  <a:lnTo>
                    <a:pt x="714" y="82797"/>
                  </a:lnTo>
                  <a:lnTo>
                    <a:pt x="2598" y="87004"/>
                  </a:lnTo>
                  <a:lnTo>
                    <a:pt x="8453" y="93559"/>
                  </a:lnTo>
                  <a:lnTo>
                    <a:pt x="13402" y="94884"/>
                  </a:lnTo>
                  <a:lnTo>
                    <a:pt x="26427" y="94474"/>
                  </a:lnTo>
                  <a:lnTo>
                    <a:pt x="37859" y="88177"/>
                  </a:lnTo>
                  <a:lnTo>
                    <a:pt x="47644" y="77618"/>
                  </a:lnTo>
                  <a:lnTo>
                    <a:pt x="66355" y="43083"/>
                  </a:lnTo>
                  <a:lnTo>
                    <a:pt x="71240" y="19616"/>
                  </a:lnTo>
                  <a:lnTo>
                    <a:pt x="71652" y="15395"/>
                  </a:lnTo>
                  <a:lnTo>
                    <a:pt x="71763" y="15258"/>
                  </a:lnTo>
                  <a:lnTo>
                    <a:pt x="80807" y="46878"/>
                  </a:lnTo>
                  <a:lnTo>
                    <a:pt x="110082" y="93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7"/>
            <p:cNvSpPr/>
            <p:nvPr>
              <p:custDataLst>
                <p:tags r:id="rId38"/>
              </p:custDataLst>
            </p:nvPr>
          </p:nvSpPr>
          <p:spPr>
            <a:xfrm>
              <a:off x="6661150" y="5393330"/>
              <a:ext cx="67531" cy="93071"/>
            </a:xfrm>
            <a:custGeom>
              <a:avLst/>
              <a:gdLst/>
              <a:ahLst/>
              <a:cxnLst/>
              <a:rect l="0" t="0" r="0" b="0"/>
              <a:pathLst>
                <a:path w="67531" h="93071">
                  <a:moveTo>
                    <a:pt x="0" y="35920"/>
                  </a:moveTo>
                  <a:lnTo>
                    <a:pt x="0" y="35920"/>
                  </a:lnTo>
                  <a:lnTo>
                    <a:pt x="3370" y="35920"/>
                  </a:lnTo>
                  <a:lnTo>
                    <a:pt x="4364" y="36626"/>
                  </a:lnTo>
                  <a:lnTo>
                    <a:pt x="5026" y="37801"/>
                  </a:lnTo>
                  <a:lnTo>
                    <a:pt x="5762" y="42400"/>
                  </a:lnTo>
                  <a:lnTo>
                    <a:pt x="6347" y="88733"/>
                  </a:lnTo>
                  <a:lnTo>
                    <a:pt x="7054" y="84793"/>
                  </a:lnTo>
                  <a:lnTo>
                    <a:pt x="21277" y="39257"/>
                  </a:lnTo>
                  <a:lnTo>
                    <a:pt x="39343" y="5180"/>
                  </a:lnTo>
                  <a:lnTo>
                    <a:pt x="42457" y="2727"/>
                  </a:lnTo>
                  <a:lnTo>
                    <a:pt x="49678" y="0"/>
                  </a:lnTo>
                  <a:lnTo>
                    <a:pt x="53580" y="1391"/>
                  </a:lnTo>
                  <a:lnTo>
                    <a:pt x="61678" y="8579"/>
                  </a:lnTo>
                  <a:lnTo>
                    <a:pt x="66218" y="18830"/>
                  </a:lnTo>
                  <a:lnTo>
                    <a:pt x="67530" y="31852"/>
                  </a:lnTo>
                  <a:lnTo>
                    <a:pt x="63240" y="77858"/>
                  </a:lnTo>
                  <a:lnTo>
                    <a:pt x="57150" y="9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68"/>
            <p:cNvSpPr/>
            <p:nvPr>
              <p:custDataLst>
                <p:tags r:id="rId39"/>
              </p:custDataLst>
            </p:nvPr>
          </p:nvSpPr>
          <p:spPr>
            <a:xfrm>
              <a:off x="6762750" y="5401882"/>
              <a:ext cx="76180" cy="217869"/>
            </a:xfrm>
            <a:custGeom>
              <a:avLst/>
              <a:gdLst/>
              <a:ahLst/>
              <a:cxnLst/>
              <a:rect l="0" t="0" r="0" b="0"/>
              <a:pathLst>
                <a:path w="76180" h="217869">
                  <a:moveTo>
                    <a:pt x="0" y="21018"/>
                  </a:moveTo>
                  <a:lnTo>
                    <a:pt x="0" y="21018"/>
                  </a:lnTo>
                  <a:lnTo>
                    <a:pt x="6907" y="4058"/>
                  </a:lnTo>
                  <a:lnTo>
                    <a:pt x="8839" y="1244"/>
                  </a:lnTo>
                  <a:lnTo>
                    <a:pt x="10125" y="74"/>
                  </a:lnTo>
                  <a:lnTo>
                    <a:pt x="10983" y="0"/>
                  </a:lnTo>
                  <a:lnTo>
                    <a:pt x="11556" y="656"/>
                  </a:lnTo>
                  <a:lnTo>
                    <a:pt x="6697" y="43326"/>
                  </a:lnTo>
                  <a:lnTo>
                    <a:pt x="8334" y="62670"/>
                  </a:lnTo>
                  <a:lnTo>
                    <a:pt x="9789" y="67836"/>
                  </a:lnTo>
                  <a:lnTo>
                    <a:pt x="15169" y="75457"/>
                  </a:lnTo>
                  <a:lnTo>
                    <a:pt x="18580" y="78477"/>
                  </a:lnTo>
                  <a:lnTo>
                    <a:pt x="22264" y="79785"/>
                  </a:lnTo>
                  <a:lnTo>
                    <a:pt x="30121" y="79357"/>
                  </a:lnTo>
                  <a:lnTo>
                    <a:pt x="33486" y="77550"/>
                  </a:lnTo>
                  <a:lnTo>
                    <a:pt x="70149" y="39119"/>
                  </a:lnTo>
                  <a:lnTo>
                    <a:pt x="75403" y="29054"/>
                  </a:lnTo>
                  <a:lnTo>
                    <a:pt x="75846" y="31881"/>
                  </a:lnTo>
                  <a:lnTo>
                    <a:pt x="76179" y="78313"/>
                  </a:lnTo>
                  <a:lnTo>
                    <a:pt x="71831" y="121784"/>
                  </a:lnTo>
                  <a:lnTo>
                    <a:pt x="70241" y="166119"/>
                  </a:lnTo>
                  <a:lnTo>
                    <a:pt x="69850" y="217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69"/>
            <p:cNvSpPr/>
            <p:nvPr>
              <p:custDataLst>
                <p:tags r:id="rId40"/>
              </p:custDataLst>
            </p:nvPr>
          </p:nvSpPr>
          <p:spPr>
            <a:xfrm>
              <a:off x="6769100" y="56324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127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50"/>
          <p:cNvGrpSpPr/>
          <p:nvPr/>
        </p:nvGrpSpPr>
        <p:grpSpPr>
          <a:xfrm>
            <a:off x="7088556" y="5289550"/>
            <a:ext cx="804495" cy="294307"/>
            <a:chOff x="7088556" y="5289550"/>
            <a:chExt cx="804495" cy="294307"/>
          </a:xfrm>
        </p:grpSpPr>
        <p:sp>
          <p:nvSpPr>
            <p:cNvPr id="196" name="SMARTInkShape-170"/>
            <p:cNvSpPr/>
            <p:nvPr>
              <p:custDataLst>
                <p:tags r:id="rId31"/>
              </p:custDataLst>
            </p:nvPr>
          </p:nvSpPr>
          <p:spPr>
            <a:xfrm>
              <a:off x="7088556" y="5379619"/>
              <a:ext cx="80517" cy="149448"/>
            </a:xfrm>
            <a:custGeom>
              <a:avLst/>
              <a:gdLst/>
              <a:ahLst/>
              <a:cxnLst/>
              <a:rect l="0" t="0" r="0" b="0"/>
              <a:pathLst>
                <a:path w="80517" h="149448">
                  <a:moveTo>
                    <a:pt x="74244" y="24231"/>
                  </a:moveTo>
                  <a:lnTo>
                    <a:pt x="74244" y="24231"/>
                  </a:lnTo>
                  <a:lnTo>
                    <a:pt x="79711" y="24231"/>
                  </a:lnTo>
                  <a:lnTo>
                    <a:pt x="80006" y="23526"/>
                  </a:lnTo>
                  <a:lnTo>
                    <a:pt x="80516" y="18764"/>
                  </a:lnTo>
                  <a:lnTo>
                    <a:pt x="65482" y="2777"/>
                  </a:lnTo>
                  <a:lnTo>
                    <a:pt x="61412" y="585"/>
                  </a:lnTo>
                  <a:lnTo>
                    <a:pt x="59339" y="0"/>
                  </a:lnTo>
                  <a:lnTo>
                    <a:pt x="53273" y="1232"/>
                  </a:lnTo>
                  <a:lnTo>
                    <a:pt x="16610" y="17159"/>
                  </a:lnTo>
                  <a:lnTo>
                    <a:pt x="7941" y="26732"/>
                  </a:lnTo>
                  <a:lnTo>
                    <a:pt x="976" y="40259"/>
                  </a:lnTo>
                  <a:lnTo>
                    <a:pt x="0" y="43383"/>
                  </a:lnTo>
                  <a:lnTo>
                    <a:pt x="2676" y="52498"/>
                  </a:lnTo>
                  <a:lnTo>
                    <a:pt x="8569" y="62194"/>
                  </a:lnTo>
                  <a:lnTo>
                    <a:pt x="36456" y="83244"/>
                  </a:lnTo>
                  <a:lnTo>
                    <a:pt x="68686" y="102455"/>
                  </a:lnTo>
                  <a:lnTo>
                    <a:pt x="71774" y="108621"/>
                  </a:lnTo>
                  <a:lnTo>
                    <a:pt x="72597" y="112241"/>
                  </a:lnTo>
                  <a:lnTo>
                    <a:pt x="71630" y="120026"/>
                  </a:lnTo>
                  <a:lnTo>
                    <a:pt x="68144" y="128190"/>
                  </a:lnTo>
                  <a:lnTo>
                    <a:pt x="53806" y="145775"/>
                  </a:lnTo>
                  <a:lnTo>
                    <a:pt x="45405" y="148806"/>
                  </a:lnTo>
                  <a:lnTo>
                    <a:pt x="35321" y="149447"/>
                  </a:lnTo>
                  <a:lnTo>
                    <a:pt x="26135" y="147381"/>
                  </a:lnTo>
                  <a:lnTo>
                    <a:pt x="19231" y="142229"/>
                  </a:lnTo>
                  <a:lnTo>
                    <a:pt x="4394" y="125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71"/>
            <p:cNvSpPr/>
            <p:nvPr>
              <p:custDataLst>
                <p:tags r:id="rId32"/>
              </p:custDataLst>
            </p:nvPr>
          </p:nvSpPr>
          <p:spPr>
            <a:xfrm>
              <a:off x="7251709" y="5411344"/>
              <a:ext cx="82542" cy="106807"/>
            </a:xfrm>
            <a:custGeom>
              <a:avLst/>
              <a:gdLst/>
              <a:ahLst/>
              <a:cxnLst/>
              <a:rect l="0" t="0" r="0" b="0"/>
              <a:pathLst>
                <a:path w="82542" h="106807">
                  <a:moveTo>
                    <a:pt x="6341" y="11556"/>
                  </a:moveTo>
                  <a:lnTo>
                    <a:pt x="6341" y="11556"/>
                  </a:lnTo>
                  <a:lnTo>
                    <a:pt x="6341" y="8185"/>
                  </a:lnTo>
                  <a:lnTo>
                    <a:pt x="4460" y="4649"/>
                  </a:lnTo>
                  <a:lnTo>
                    <a:pt x="874" y="0"/>
                  </a:lnTo>
                  <a:lnTo>
                    <a:pt x="383" y="3127"/>
                  </a:lnTo>
                  <a:lnTo>
                    <a:pt x="0" y="47738"/>
                  </a:lnTo>
                  <a:lnTo>
                    <a:pt x="1874" y="91499"/>
                  </a:lnTo>
                  <a:lnTo>
                    <a:pt x="5061" y="100003"/>
                  </a:lnTo>
                  <a:lnTo>
                    <a:pt x="6899" y="102271"/>
                  </a:lnTo>
                  <a:lnTo>
                    <a:pt x="8829" y="103783"/>
                  </a:lnTo>
                  <a:lnTo>
                    <a:pt x="11528" y="103379"/>
                  </a:lnTo>
                  <a:lnTo>
                    <a:pt x="18288" y="99168"/>
                  </a:lnTo>
                  <a:lnTo>
                    <a:pt x="45932" y="66273"/>
                  </a:lnTo>
                  <a:lnTo>
                    <a:pt x="62129" y="38859"/>
                  </a:lnTo>
                  <a:lnTo>
                    <a:pt x="62583" y="38930"/>
                  </a:lnTo>
                  <a:lnTo>
                    <a:pt x="63086" y="40891"/>
                  </a:lnTo>
                  <a:lnTo>
                    <a:pt x="70382" y="80876"/>
                  </a:lnTo>
                  <a:lnTo>
                    <a:pt x="82541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72"/>
            <p:cNvSpPr/>
            <p:nvPr>
              <p:custDataLst>
                <p:tags r:id="rId33"/>
              </p:custDataLst>
            </p:nvPr>
          </p:nvSpPr>
          <p:spPr>
            <a:xfrm>
              <a:off x="7392674" y="5289550"/>
              <a:ext cx="55397" cy="252817"/>
            </a:xfrm>
            <a:custGeom>
              <a:avLst/>
              <a:gdLst/>
              <a:ahLst/>
              <a:cxnLst/>
              <a:rect l="0" t="0" r="0" b="0"/>
              <a:pathLst>
                <a:path w="55397" h="252817">
                  <a:moveTo>
                    <a:pt x="36826" y="0"/>
                  </a:moveTo>
                  <a:lnTo>
                    <a:pt x="36826" y="0"/>
                  </a:lnTo>
                  <a:lnTo>
                    <a:pt x="36826" y="39346"/>
                  </a:lnTo>
                  <a:lnTo>
                    <a:pt x="36826" y="78842"/>
                  </a:lnTo>
                  <a:lnTo>
                    <a:pt x="33455" y="119552"/>
                  </a:lnTo>
                  <a:lnTo>
                    <a:pt x="24617" y="158424"/>
                  </a:lnTo>
                  <a:lnTo>
                    <a:pt x="11769" y="203366"/>
                  </a:lnTo>
                  <a:lnTo>
                    <a:pt x="5178" y="223004"/>
                  </a:lnTo>
                  <a:lnTo>
                    <a:pt x="1593" y="228935"/>
                  </a:lnTo>
                  <a:lnTo>
                    <a:pt x="638" y="229529"/>
                  </a:lnTo>
                  <a:lnTo>
                    <a:pt x="0" y="229219"/>
                  </a:lnTo>
                  <a:lnTo>
                    <a:pt x="1174" y="225113"/>
                  </a:lnTo>
                  <a:lnTo>
                    <a:pt x="22525" y="181086"/>
                  </a:lnTo>
                  <a:lnTo>
                    <a:pt x="31491" y="166465"/>
                  </a:lnTo>
                  <a:lnTo>
                    <a:pt x="41986" y="157665"/>
                  </a:lnTo>
                  <a:lnTo>
                    <a:pt x="44500" y="156616"/>
                  </a:lnTo>
                  <a:lnTo>
                    <a:pt x="46175" y="156621"/>
                  </a:lnTo>
                  <a:lnTo>
                    <a:pt x="47292" y="157331"/>
                  </a:lnTo>
                  <a:lnTo>
                    <a:pt x="52234" y="168442"/>
                  </a:lnTo>
                  <a:lnTo>
                    <a:pt x="55396" y="192263"/>
                  </a:lnTo>
                  <a:lnTo>
                    <a:pt x="52410" y="219620"/>
                  </a:lnTo>
                  <a:lnTo>
                    <a:pt x="43639" y="240521"/>
                  </a:lnTo>
                  <a:lnTo>
                    <a:pt x="37972" y="248009"/>
                  </a:lnTo>
                  <a:lnTo>
                    <a:pt x="35474" y="250006"/>
                  </a:lnTo>
                  <a:lnTo>
                    <a:pt x="27052" y="252225"/>
                  </a:lnTo>
                  <a:lnTo>
                    <a:pt x="21843" y="252816"/>
                  </a:lnTo>
                  <a:lnTo>
                    <a:pt x="17665" y="251799"/>
                  </a:lnTo>
                  <a:lnTo>
                    <a:pt x="507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73"/>
            <p:cNvSpPr/>
            <p:nvPr>
              <p:custDataLst>
                <p:tags r:id="rId34"/>
              </p:custDataLst>
            </p:nvPr>
          </p:nvSpPr>
          <p:spPr>
            <a:xfrm>
              <a:off x="7529213" y="5430503"/>
              <a:ext cx="54372" cy="153354"/>
            </a:xfrm>
            <a:custGeom>
              <a:avLst/>
              <a:gdLst/>
              <a:ahLst/>
              <a:cxnLst/>
              <a:rect l="0" t="0" r="0" b="0"/>
              <a:pathLst>
                <a:path w="54372" h="153354">
                  <a:moveTo>
                    <a:pt x="52687" y="36847"/>
                  </a:moveTo>
                  <a:lnTo>
                    <a:pt x="52687" y="36847"/>
                  </a:lnTo>
                  <a:lnTo>
                    <a:pt x="52687" y="33476"/>
                  </a:lnTo>
                  <a:lnTo>
                    <a:pt x="50806" y="29939"/>
                  </a:lnTo>
                  <a:lnTo>
                    <a:pt x="49316" y="28008"/>
                  </a:lnTo>
                  <a:lnTo>
                    <a:pt x="49028" y="26015"/>
                  </a:lnTo>
                  <a:lnTo>
                    <a:pt x="52065" y="15648"/>
                  </a:lnTo>
                  <a:lnTo>
                    <a:pt x="51567" y="13541"/>
                  </a:lnTo>
                  <a:lnTo>
                    <a:pt x="47494" y="7207"/>
                  </a:lnTo>
                  <a:lnTo>
                    <a:pt x="43795" y="2977"/>
                  </a:lnTo>
                  <a:lnTo>
                    <a:pt x="39797" y="628"/>
                  </a:lnTo>
                  <a:lnTo>
                    <a:pt x="37744" y="0"/>
                  </a:lnTo>
                  <a:lnTo>
                    <a:pt x="24740" y="2489"/>
                  </a:lnTo>
                  <a:lnTo>
                    <a:pt x="10854" y="7696"/>
                  </a:lnTo>
                  <a:lnTo>
                    <a:pt x="3990" y="13543"/>
                  </a:lnTo>
                  <a:lnTo>
                    <a:pt x="1173" y="17078"/>
                  </a:lnTo>
                  <a:lnTo>
                    <a:pt x="0" y="21551"/>
                  </a:lnTo>
                  <a:lnTo>
                    <a:pt x="578" y="32165"/>
                  </a:lnTo>
                  <a:lnTo>
                    <a:pt x="5068" y="42057"/>
                  </a:lnTo>
                  <a:lnTo>
                    <a:pt x="12473" y="51157"/>
                  </a:lnTo>
                  <a:lnTo>
                    <a:pt x="37174" y="76135"/>
                  </a:lnTo>
                  <a:lnTo>
                    <a:pt x="54371" y="109781"/>
                  </a:lnTo>
                  <a:lnTo>
                    <a:pt x="53200" y="122649"/>
                  </a:lnTo>
                  <a:lnTo>
                    <a:pt x="46489" y="140116"/>
                  </a:lnTo>
                  <a:lnTo>
                    <a:pt x="41465" y="146950"/>
                  </a:lnTo>
                  <a:lnTo>
                    <a:pt x="34530" y="152339"/>
                  </a:lnTo>
                  <a:lnTo>
                    <a:pt x="31409" y="153353"/>
                  </a:lnTo>
                  <a:lnTo>
                    <a:pt x="28624" y="153323"/>
                  </a:lnTo>
                  <a:lnTo>
                    <a:pt x="26061" y="152597"/>
                  </a:lnTo>
                  <a:lnTo>
                    <a:pt x="24354" y="149997"/>
                  </a:lnTo>
                  <a:lnTo>
                    <a:pt x="22456" y="141464"/>
                  </a:lnTo>
                  <a:lnTo>
                    <a:pt x="33637" y="113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4"/>
            <p:cNvSpPr/>
            <p:nvPr>
              <p:custDataLst>
                <p:tags r:id="rId35"/>
              </p:custDataLst>
            </p:nvPr>
          </p:nvSpPr>
          <p:spPr>
            <a:xfrm>
              <a:off x="7632700" y="5317270"/>
              <a:ext cx="198386" cy="247356"/>
            </a:xfrm>
            <a:custGeom>
              <a:avLst/>
              <a:gdLst/>
              <a:ahLst/>
              <a:cxnLst/>
              <a:rect l="0" t="0" r="0" b="0"/>
              <a:pathLst>
                <a:path w="198386" h="247356">
                  <a:moveTo>
                    <a:pt x="0" y="175480"/>
                  </a:moveTo>
                  <a:lnTo>
                    <a:pt x="0" y="175480"/>
                  </a:lnTo>
                  <a:lnTo>
                    <a:pt x="15580" y="175480"/>
                  </a:lnTo>
                  <a:lnTo>
                    <a:pt x="24798" y="171717"/>
                  </a:lnTo>
                  <a:lnTo>
                    <a:pt x="32893" y="165341"/>
                  </a:lnTo>
                  <a:lnTo>
                    <a:pt x="38843" y="157803"/>
                  </a:lnTo>
                  <a:lnTo>
                    <a:pt x="41959" y="149750"/>
                  </a:lnTo>
                  <a:lnTo>
                    <a:pt x="43958" y="136452"/>
                  </a:lnTo>
                  <a:lnTo>
                    <a:pt x="43416" y="134645"/>
                  </a:lnTo>
                  <a:lnTo>
                    <a:pt x="42350" y="133440"/>
                  </a:lnTo>
                  <a:lnTo>
                    <a:pt x="40933" y="132637"/>
                  </a:lnTo>
                  <a:lnTo>
                    <a:pt x="39283" y="132807"/>
                  </a:lnTo>
                  <a:lnTo>
                    <a:pt x="35568" y="134877"/>
                  </a:lnTo>
                  <a:lnTo>
                    <a:pt x="34296" y="137123"/>
                  </a:lnTo>
                  <a:lnTo>
                    <a:pt x="21847" y="178708"/>
                  </a:lnTo>
                  <a:lnTo>
                    <a:pt x="20124" y="217977"/>
                  </a:lnTo>
                  <a:lnTo>
                    <a:pt x="22584" y="228705"/>
                  </a:lnTo>
                  <a:lnTo>
                    <a:pt x="26030" y="234413"/>
                  </a:lnTo>
                  <a:lnTo>
                    <a:pt x="27937" y="235936"/>
                  </a:lnTo>
                  <a:lnTo>
                    <a:pt x="47475" y="231336"/>
                  </a:lnTo>
                  <a:lnTo>
                    <a:pt x="74837" y="212775"/>
                  </a:lnTo>
                  <a:lnTo>
                    <a:pt x="120885" y="165438"/>
                  </a:lnTo>
                  <a:lnTo>
                    <a:pt x="145523" y="132643"/>
                  </a:lnTo>
                  <a:lnTo>
                    <a:pt x="159508" y="90740"/>
                  </a:lnTo>
                  <a:lnTo>
                    <a:pt x="170184" y="50810"/>
                  </a:lnTo>
                  <a:lnTo>
                    <a:pt x="176798" y="7891"/>
                  </a:lnTo>
                  <a:lnTo>
                    <a:pt x="177354" y="102"/>
                  </a:lnTo>
                  <a:lnTo>
                    <a:pt x="177502" y="0"/>
                  </a:lnTo>
                  <a:lnTo>
                    <a:pt x="177781" y="40422"/>
                  </a:lnTo>
                  <a:lnTo>
                    <a:pt x="177091" y="87497"/>
                  </a:lnTo>
                  <a:lnTo>
                    <a:pt x="172772" y="131916"/>
                  </a:lnTo>
                  <a:lnTo>
                    <a:pt x="168340" y="171814"/>
                  </a:lnTo>
                  <a:lnTo>
                    <a:pt x="160671" y="214685"/>
                  </a:lnTo>
                  <a:lnTo>
                    <a:pt x="155870" y="239464"/>
                  </a:lnTo>
                  <a:lnTo>
                    <a:pt x="156125" y="243536"/>
                  </a:lnTo>
                  <a:lnTo>
                    <a:pt x="157000" y="246251"/>
                  </a:lnTo>
                  <a:lnTo>
                    <a:pt x="158994" y="247355"/>
                  </a:lnTo>
                  <a:lnTo>
                    <a:pt x="164973" y="246700"/>
                  </a:lnTo>
                  <a:lnTo>
                    <a:pt x="179644" y="238994"/>
                  </a:lnTo>
                  <a:lnTo>
                    <a:pt x="190654" y="227773"/>
                  </a:lnTo>
                  <a:lnTo>
                    <a:pt x="198385" y="212141"/>
                  </a:lnTo>
                  <a:lnTo>
                    <a:pt x="196850" y="188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5"/>
            <p:cNvSpPr/>
            <p:nvPr>
              <p:custDataLst>
                <p:tags r:id="rId36"/>
              </p:custDataLst>
            </p:nvPr>
          </p:nvSpPr>
          <p:spPr>
            <a:xfrm>
              <a:off x="7772661" y="5403850"/>
              <a:ext cx="120390" cy="50801"/>
            </a:xfrm>
            <a:custGeom>
              <a:avLst/>
              <a:gdLst/>
              <a:ahLst/>
              <a:cxnLst/>
              <a:rect l="0" t="0" r="0" b="0"/>
              <a:pathLst>
                <a:path w="120390" h="50801">
                  <a:moveTo>
                    <a:pt x="6089" y="50800"/>
                  </a:moveTo>
                  <a:lnTo>
                    <a:pt x="6089" y="50800"/>
                  </a:lnTo>
                  <a:lnTo>
                    <a:pt x="2718" y="50800"/>
                  </a:lnTo>
                  <a:lnTo>
                    <a:pt x="1725" y="50094"/>
                  </a:lnTo>
                  <a:lnTo>
                    <a:pt x="1062" y="48918"/>
                  </a:lnTo>
                  <a:lnTo>
                    <a:pt x="0" y="45333"/>
                  </a:lnTo>
                  <a:lnTo>
                    <a:pt x="24180" y="32318"/>
                  </a:lnTo>
                  <a:lnTo>
                    <a:pt x="67805" y="20991"/>
                  </a:lnTo>
                  <a:lnTo>
                    <a:pt x="120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SMARTInkShape-176"/>
          <p:cNvSpPr/>
          <p:nvPr>
            <p:custDataLst>
              <p:tags r:id="rId4"/>
            </p:custDataLst>
          </p:nvPr>
        </p:nvSpPr>
        <p:spPr>
          <a:xfrm>
            <a:off x="8193991" y="5348318"/>
            <a:ext cx="219760" cy="357794"/>
          </a:xfrm>
          <a:custGeom>
            <a:avLst/>
            <a:gdLst/>
            <a:ahLst/>
            <a:cxnLst/>
            <a:rect l="0" t="0" r="0" b="0"/>
            <a:pathLst>
              <a:path w="219760" h="357794">
                <a:moveTo>
                  <a:pt x="61009" y="138082"/>
                </a:moveTo>
                <a:lnTo>
                  <a:pt x="61009" y="138082"/>
                </a:lnTo>
                <a:lnTo>
                  <a:pt x="55940" y="132307"/>
                </a:lnTo>
                <a:lnTo>
                  <a:pt x="49452" y="121059"/>
                </a:lnTo>
                <a:lnTo>
                  <a:pt x="45054" y="119932"/>
                </a:lnTo>
                <a:lnTo>
                  <a:pt x="41906" y="119632"/>
                </a:lnTo>
                <a:lnTo>
                  <a:pt x="30733" y="122581"/>
                </a:lnTo>
                <a:lnTo>
                  <a:pt x="18485" y="131294"/>
                </a:lnTo>
                <a:lnTo>
                  <a:pt x="5919" y="149555"/>
                </a:lnTo>
                <a:lnTo>
                  <a:pt x="0" y="166097"/>
                </a:lnTo>
                <a:lnTo>
                  <a:pt x="1618" y="183306"/>
                </a:lnTo>
                <a:lnTo>
                  <a:pt x="5188" y="187987"/>
                </a:lnTo>
                <a:lnTo>
                  <a:pt x="21577" y="197240"/>
                </a:lnTo>
                <a:lnTo>
                  <a:pt x="28902" y="199653"/>
                </a:lnTo>
                <a:lnTo>
                  <a:pt x="40154" y="195080"/>
                </a:lnTo>
                <a:lnTo>
                  <a:pt x="53857" y="185286"/>
                </a:lnTo>
                <a:lnTo>
                  <a:pt x="67002" y="171526"/>
                </a:lnTo>
                <a:lnTo>
                  <a:pt x="74255" y="156004"/>
                </a:lnTo>
                <a:lnTo>
                  <a:pt x="78913" y="119671"/>
                </a:lnTo>
                <a:lnTo>
                  <a:pt x="76348" y="95702"/>
                </a:lnTo>
                <a:lnTo>
                  <a:pt x="71118" y="83734"/>
                </a:lnTo>
                <a:lnTo>
                  <a:pt x="63005" y="71294"/>
                </a:lnTo>
                <a:lnTo>
                  <a:pt x="63045" y="69568"/>
                </a:lnTo>
                <a:lnTo>
                  <a:pt x="64972" y="65768"/>
                </a:lnTo>
                <a:lnTo>
                  <a:pt x="106793" y="41329"/>
                </a:lnTo>
                <a:lnTo>
                  <a:pt x="149987" y="13111"/>
                </a:lnTo>
                <a:lnTo>
                  <a:pt x="177905" y="809"/>
                </a:lnTo>
                <a:lnTo>
                  <a:pt x="181273" y="0"/>
                </a:lnTo>
                <a:lnTo>
                  <a:pt x="182812" y="872"/>
                </a:lnTo>
                <a:lnTo>
                  <a:pt x="183133" y="2864"/>
                </a:lnTo>
                <a:lnTo>
                  <a:pt x="182642" y="5603"/>
                </a:lnTo>
                <a:lnTo>
                  <a:pt x="164418" y="49029"/>
                </a:lnTo>
                <a:lnTo>
                  <a:pt x="148727" y="91661"/>
                </a:lnTo>
                <a:lnTo>
                  <a:pt x="134440" y="130193"/>
                </a:lnTo>
                <a:lnTo>
                  <a:pt x="122199" y="169062"/>
                </a:lnTo>
                <a:lnTo>
                  <a:pt x="109635" y="207704"/>
                </a:lnTo>
                <a:lnTo>
                  <a:pt x="96975" y="245259"/>
                </a:lnTo>
                <a:lnTo>
                  <a:pt x="80055" y="289911"/>
                </a:lnTo>
                <a:lnTo>
                  <a:pt x="63124" y="332703"/>
                </a:lnTo>
                <a:lnTo>
                  <a:pt x="57167" y="351048"/>
                </a:lnTo>
                <a:lnTo>
                  <a:pt x="57742" y="354142"/>
                </a:lnTo>
                <a:lnTo>
                  <a:pt x="59536" y="356206"/>
                </a:lnTo>
                <a:lnTo>
                  <a:pt x="62145" y="357581"/>
                </a:lnTo>
                <a:lnTo>
                  <a:pt x="65293" y="357793"/>
                </a:lnTo>
                <a:lnTo>
                  <a:pt x="72556" y="356146"/>
                </a:lnTo>
                <a:lnTo>
                  <a:pt x="110702" y="316559"/>
                </a:lnTo>
                <a:lnTo>
                  <a:pt x="129293" y="286225"/>
                </a:lnTo>
                <a:lnTo>
                  <a:pt x="140009" y="253370"/>
                </a:lnTo>
                <a:lnTo>
                  <a:pt x="143092" y="210014"/>
                </a:lnTo>
                <a:lnTo>
                  <a:pt x="143498" y="194034"/>
                </a:lnTo>
                <a:lnTo>
                  <a:pt x="143547" y="201737"/>
                </a:lnTo>
                <a:lnTo>
                  <a:pt x="144961" y="204507"/>
                </a:lnTo>
                <a:lnTo>
                  <a:pt x="150297" y="209467"/>
                </a:lnTo>
                <a:lnTo>
                  <a:pt x="157372" y="212142"/>
                </a:lnTo>
                <a:lnTo>
                  <a:pt x="161235" y="212855"/>
                </a:lnTo>
                <a:lnTo>
                  <a:pt x="176783" y="210488"/>
                </a:lnTo>
                <a:lnTo>
                  <a:pt x="200294" y="198297"/>
                </a:lnTo>
                <a:lnTo>
                  <a:pt x="219759" y="1825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MARTInkShape-177"/>
          <p:cNvSpPr/>
          <p:nvPr>
            <p:custDataLst>
              <p:tags r:id="rId5"/>
            </p:custDataLst>
          </p:nvPr>
        </p:nvSpPr>
        <p:spPr>
          <a:xfrm>
            <a:off x="8693150" y="5295174"/>
            <a:ext cx="501651" cy="277921"/>
          </a:xfrm>
          <a:custGeom>
            <a:avLst/>
            <a:gdLst/>
            <a:ahLst/>
            <a:cxnLst/>
            <a:rect l="0" t="0" r="0" b="0"/>
            <a:pathLst>
              <a:path w="501651" h="277921">
                <a:moveTo>
                  <a:pt x="0" y="261076"/>
                </a:moveTo>
                <a:lnTo>
                  <a:pt x="0" y="261076"/>
                </a:lnTo>
                <a:lnTo>
                  <a:pt x="39679" y="256712"/>
                </a:lnTo>
                <a:lnTo>
                  <a:pt x="85240" y="255118"/>
                </a:lnTo>
                <a:lnTo>
                  <a:pt x="130752" y="250413"/>
                </a:lnTo>
                <a:lnTo>
                  <a:pt x="160019" y="248645"/>
                </a:lnTo>
                <a:lnTo>
                  <a:pt x="164723" y="246614"/>
                </a:lnTo>
                <a:lnTo>
                  <a:pt x="166965" y="245084"/>
                </a:lnTo>
                <a:lnTo>
                  <a:pt x="167755" y="243359"/>
                </a:lnTo>
                <a:lnTo>
                  <a:pt x="167575" y="241504"/>
                </a:lnTo>
                <a:lnTo>
                  <a:pt x="166750" y="239561"/>
                </a:lnTo>
                <a:lnTo>
                  <a:pt x="150939" y="214969"/>
                </a:lnTo>
                <a:lnTo>
                  <a:pt x="147499" y="200456"/>
                </a:lnTo>
                <a:lnTo>
                  <a:pt x="122882" y="177106"/>
                </a:lnTo>
                <a:lnTo>
                  <a:pt x="84689" y="147750"/>
                </a:lnTo>
                <a:lnTo>
                  <a:pt x="81154" y="141075"/>
                </a:lnTo>
                <a:lnTo>
                  <a:pt x="79107" y="128015"/>
                </a:lnTo>
                <a:lnTo>
                  <a:pt x="80549" y="115154"/>
                </a:lnTo>
                <a:lnTo>
                  <a:pt x="97362" y="75148"/>
                </a:lnTo>
                <a:lnTo>
                  <a:pt x="108889" y="53793"/>
                </a:lnTo>
                <a:lnTo>
                  <a:pt x="119159" y="45982"/>
                </a:lnTo>
                <a:lnTo>
                  <a:pt x="162542" y="30911"/>
                </a:lnTo>
                <a:lnTo>
                  <a:pt x="203774" y="18528"/>
                </a:lnTo>
                <a:lnTo>
                  <a:pt x="247421" y="1981"/>
                </a:lnTo>
                <a:lnTo>
                  <a:pt x="281213" y="0"/>
                </a:lnTo>
                <a:lnTo>
                  <a:pt x="307924" y="7253"/>
                </a:lnTo>
                <a:lnTo>
                  <a:pt x="329243" y="25081"/>
                </a:lnTo>
                <a:lnTo>
                  <a:pt x="345595" y="44867"/>
                </a:lnTo>
                <a:lnTo>
                  <a:pt x="351154" y="59620"/>
                </a:lnTo>
                <a:lnTo>
                  <a:pt x="352918" y="77702"/>
                </a:lnTo>
                <a:lnTo>
                  <a:pt x="349945" y="114237"/>
                </a:lnTo>
                <a:lnTo>
                  <a:pt x="342619" y="155139"/>
                </a:lnTo>
                <a:lnTo>
                  <a:pt x="331006" y="197504"/>
                </a:lnTo>
                <a:lnTo>
                  <a:pt x="320899" y="241881"/>
                </a:lnTo>
                <a:lnTo>
                  <a:pt x="319011" y="258189"/>
                </a:lnTo>
                <a:lnTo>
                  <a:pt x="319918" y="264090"/>
                </a:lnTo>
                <a:lnTo>
                  <a:pt x="324689" y="272528"/>
                </a:lnTo>
                <a:lnTo>
                  <a:pt x="335276" y="276749"/>
                </a:lnTo>
                <a:lnTo>
                  <a:pt x="350095" y="277920"/>
                </a:lnTo>
                <a:lnTo>
                  <a:pt x="393998" y="272922"/>
                </a:lnTo>
                <a:lnTo>
                  <a:pt x="432593" y="267173"/>
                </a:lnTo>
                <a:lnTo>
                  <a:pt x="479674" y="261611"/>
                </a:lnTo>
                <a:lnTo>
                  <a:pt x="495584" y="261181"/>
                </a:lnTo>
                <a:lnTo>
                  <a:pt x="497605" y="260441"/>
                </a:lnTo>
                <a:lnTo>
                  <a:pt x="501650" y="2547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Shape-178"/>
          <p:cNvSpPr/>
          <p:nvPr>
            <p:custDataLst>
              <p:tags r:id="rId6"/>
            </p:custDataLst>
          </p:nvPr>
        </p:nvSpPr>
        <p:spPr>
          <a:xfrm>
            <a:off x="8677079" y="4108581"/>
            <a:ext cx="1406675" cy="69720"/>
          </a:xfrm>
          <a:custGeom>
            <a:avLst/>
            <a:gdLst/>
            <a:ahLst/>
            <a:cxnLst/>
            <a:rect l="0" t="0" r="0" b="0"/>
            <a:pathLst>
              <a:path w="1406675" h="69720">
                <a:moveTo>
                  <a:pt x="3371" y="57019"/>
                </a:moveTo>
                <a:lnTo>
                  <a:pt x="3371" y="57019"/>
                </a:lnTo>
                <a:lnTo>
                  <a:pt x="0" y="57019"/>
                </a:lnTo>
                <a:lnTo>
                  <a:pt x="42650" y="57019"/>
                </a:lnTo>
                <a:lnTo>
                  <a:pt x="87916" y="56313"/>
                </a:lnTo>
                <a:lnTo>
                  <a:pt x="129081" y="52655"/>
                </a:lnTo>
                <a:lnTo>
                  <a:pt x="169500" y="50552"/>
                </a:lnTo>
                <a:lnTo>
                  <a:pt x="200443" y="47559"/>
                </a:lnTo>
                <a:lnTo>
                  <a:pt x="234891" y="43878"/>
                </a:lnTo>
                <a:lnTo>
                  <a:pt x="271369" y="40595"/>
                </a:lnTo>
                <a:lnTo>
                  <a:pt x="308747" y="39136"/>
                </a:lnTo>
                <a:lnTo>
                  <a:pt x="348408" y="36606"/>
                </a:lnTo>
                <a:lnTo>
                  <a:pt x="389554" y="33130"/>
                </a:lnTo>
                <a:lnTo>
                  <a:pt x="431360" y="29233"/>
                </a:lnTo>
                <a:lnTo>
                  <a:pt x="475340" y="25149"/>
                </a:lnTo>
                <a:lnTo>
                  <a:pt x="520757" y="20982"/>
                </a:lnTo>
                <a:lnTo>
                  <a:pt x="566813" y="16779"/>
                </a:lnTo>
                <a:lnTo>
                  <a:pt x="590665" y="14670"/>
                </a:lnTo>
                <a:lnTo>
                  <a:pt x="615034" y="12559"/>
                </a:lnTo>
                <a:lnTo>
                  <a:pt x="639746" y="10445"/>
                </a:lnTo>
                <a:lnTo>
                  <a:pt x="686019" y="8097"/>
                </a:lnTo>
                <a:lnTo>
                  <a:pt x="731515" y="6348"/>
                </a:lnTo>
                <a:lnTo>
                  <a:pt x="755501" y="4894"/>
                </a:lnTo>
                <a:lnTo>
                  <a:pt x="779958" y="3219"/>
                </a:lnTo>
                <a:lnTo>
                  <a:pt x="825946" y="1358"/>
                </a:lnTo>
                <a:lnTo>
                  <a:pt x="869904" y="530"/>
                </a:lnTo>
                <a:lnTo>
                  <a:pt x="912959" y="163"/>
                </a:lnTo>
                <a:lnTo>
                  <a:pt x="955614" y="0"/>
                </a:lnTo>
                <a:lnTo>
                  <a:pt x="997385" y="632"/>
                </a:lnTo>
                <a:lnTo>
                  <a:pt x="1037116" y="3266"/>
                </a:lnTo>
                <a:lnTo>
                  <a:pt x="1075941" y="6788"/>
                </a:lnTo>
                <a:lnTo>
                  <a:pt x="1112952" y="10705"/>
                </a:lnTo>
                <a:lnTo>
                  <a:pt x="1145864" y="14798"/>
                </a:lnTo>
                <a:lnTo>
                  <a:pt x="1178836" y="18969"/>
                </a:lnTo>
                <a:lnTo>
                  <a:pt x="1225370" y="25284"/>
                </a:lnTo>
                <a:lnTo>
                  <a:pt x="1255564" y="30214"/>
                </a:lnTo>
                <a:lnTo>
                  <a:pt x="1292503" y="37109"/>
                </a:lnTo>
                <a:lnTo>
                  <a:pt x="1326795" y="42996"/>
                </a:lnTo>
                <a:lnTo>
                  <a:pt x="1370104" y="50277"/>
                </a:lnTo>
                <a:lnTo>
                  <a:pt x="1402859" y="59058"/>
                </a:lnTo>
                <a:lnTo>
                  <a:pt x="1405558" y="61201"/>
                </a:lnTo>
                <a:lnTo>
                  <a:pt x="1406650" y="63335"/>
                </a:lnTo>
                <a:lnTo>
                  <a:pt x="1406674" y="65463"/>
                </a:lnTo>
                <a:lnTo>
                  <a:pt x="1395411" y="67827"/>
                </a:lnTo>
                <a:lnTo>
                  <a:pt x="1353686" y="69345"/>
                </a:lnTo>
                <a:lnTo>
                  <a:pt x="1313788" y="69608"/>
                </a:lnTo>
                <a:lnTo>
                  <a:pt x="1267033" y="69697"/>
                </a:lnTo>
                <a:lnTo>
                  <a:pt x="1232925" y="69709"/>
                </a:lnTo>
                <a:lnTo>
                  <a:pt x="1187538" y="69716"/>
                </a:lnTo>
                <a:lnTo>
                  <a:pt x="1143908" y="69718"/>
                </a:lnTo>
                <a:lnTo>
                  <a:pt x="1099702" y="69719"/>
                </a:lnTo>
                <a:lnTo>
                  <a:pt x="1068245" y="69719"/>
                </a:lnTo>
                <a:lnTo>
                  <a:pt x="1034742" y="69719"/>
                </a:lnTo>
                <a:lnTo>
                  <a:pt x="998686" y="69719"/>
                </a:lnTo>
                <a:lnTo>
                  <a:pt x="959613" y="69719"/>
                </a:lnTo>
                <a:lnTo>
                  <a:pt x="918728" y="69719"/>
                </a:lnTo>
                <a:lnTo>
                  <a:pt x="877039" y="69719"/>
                </a:lnTo>
                <a:lnTo>
                  <a:pt x="833110" y="69719"/>
                </a:lnTo>
                <a:lnTo>
                  <a:pt x="787716" y="69719"/>
                </a:lnTo>
                <a:lnTo>
                  <a:pt x="741671" y="69719"/>
                </a:lnTo>
                <a:lnTo>
                  <a:pt x="717115" y="69719"/>
                </a:lnTo>
                <a:lnTo>
                  <a:pt x="691572" y="69719"/>
                </a:lnTo>
                <a:lnTo>
                  <a:pt x="665372" y="69719"/>
                </a:lnTo>
                <a:lnTo>
                  <a:pt x="639438" y="69719"/>
                </a:lnTo>
                <a:lnTo>
                  <a:pt x="613683" y="69719"/>
                </a:lnTo>
                <a:lnTo>
                  <a:pt x="588045" y="69719"/>
                </a:lnTo>
                <a:lnTo>
                  <a:pt x="562487" y="69719"/>
                </a:lnTo>
                <a:lnTo>
                  <a:pt x="536982" y="69719"/>
                </a:lnTo>
                <a:lnTo>
                  <a:pt x="511511" y="69719"/>
                </a:lnTo>
                <a:lnTo>
                  <a:pt x="486064" y="69719"/>
                </a:lnTo>
                <a:lnTo>
                  <a:pt x="460633" y="69719"/>
                </a:lnTo>
                <a:lnTo>
                  <a:pt x="435212" y="69719"/>
                </a:lnTo>
                <a:lnTo>
                  <a:pt x="409798" y="69013"/>
                </a:lnTo>
                <a:lnTo>
                  <a:pt x="384389" y="67837"/>
                </a:lnTo>
                <a:lnTo>
                  <a:pt x="342046" y="65355"/>
                </a:lnTo>
                <a:lnTo>
                  <a:pt x="308171" y="633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SMARTInkShape-Group54"/>
          <p:cNvGrpSpPr/>
          <p:nvPr/>
        </p:nvGrpSpPr>
        <p:grpSpPr>
          <a:xfrm>
            <a:off x="4826222" y="5892800"/>
            <a:ext cx="1009429" cy="425451"/>
            <a:chOff x="4826222" y="5892800"/>
            <a:chExt cx="1009429" cy="425451"/>
          </a:xfrm>
        </p:grpSpPr>
        <p:sp>
          <p:nvSpPr>
            <p:cNvPr id="206" name="SMARTInkShape-179"/>
            <p:cNvSpPr/>
            <p:nvPr>
              <p:custDataLst>
                <p:tags r:id="rId25"/>
              </p:custDataLst>
            </p:nvPr>
          </p:nvSpPr>
          <p:spPr>
            <a:xfrm>
              <a:off x="4826222" y="5892800"/>
              <a:ext cx="114079" cy="336551"/>
            </a:xfrm>
            <a:custGeom>
              <a:avLst/>
              <a:gdLst/>
              <a:ahLst/>
              <a:cxnLst/>
              <a:rect l="0" t="0" r="0" b="0"/>
              <a:pathLst>
                <a:path w="114079" h="336551">
                  <a:moveTo>
                    <a:pt x="114078" y="0"/>
                  </a:moveTo>
                  <a:lnTo>
                    <a:pt x="114078" y="0"/>
                  </a:lnTo>
                  <a:lnTo>
                    <a:pt x="98091" y="0"/>
                  </a:lnTo>
                  <a:lnTo>
                    <a:pt x="94508" y="1881"/>
                  </a:lnTo>
                  <a:lnTo>
                    <a:pt x="83088" y="8839"/>
                  </a:lnTo>
                  <a:lnTo>
                    <a:pt x="56829" y="21200"/>
                  </a:lnTo>
                  <a:lnTo>
                    <a:pt x="42288" y="33869"/>
                  </a:lnTo>
                  <a:lnTo>
                    <a:pt x="39838" y="39982"/>
                  </a:lnTo>
                  <a:lnTo>
                    <a:pt x="39185" y="43589"/>
                  </a:lnTo>
                  <a:lnTo>
                    <a:pt x="40340" y="51358"/>
                  </a:lnTo>
                  <a:lnTo>
                    <a:pt x="53855" y="80768"/>
                  </a:lnTo>
                  <a:lnTo>
                    <a:pt x="64327" y="97623"/>
                  </a:lnTo>
                  <a:lnTo>
                    <a:pt x="68930" y="132687"/>
                  </a:lnTo>
                  <a:lnTo>
                    <a:pt x="62679" y="155575"/>
                  </a:lnTo>
                  <a:lnTo>
                    <a:pt x="38844" y="188200"/>
                  </a:lnTo>
                  <a:lnTo>
                    <a:pt x="25464" y="200637"/>
                  </a:lnTo>
                  <a:lnTo>
                    <a:pt x="16838" y="205589"/>
                  </a:lnTo>
                  <a:lnTo>
                    <a:pt x="2303" y="209028"/>
                  </a:lnTo>
                  <a:lnTo>
                    <a:pt x="1461" y="208497"/>
                  </a:lnTo>
                  <a:lnTo>
                    <a:pt x="900" y="207436"/>
                  </a:lnTo>
                  <a:lnTo>
                    <a:pt x="0" y="204037"/>
                  </a:lnTo>
                  <a:lnTo>
                    <a:pt x="9956" y="200077"/>
                  </a:lnTo>
                  <a:lnTo>
                    <a:pt x="18648" y="200166"/>
                  </a:lnTo>
                  <a:lnTo>
                    <a:pt x="35725" y="205971"/>
                  </a:lnTo>
                  <a:lnTo>
                    <a:pt x="48450" y="218602"/>
                  </a:lnTo>
                  <a:lnTo>
                    <a:pt x="53160" y="227919"/>
                  </a:lnTo>
                  <a:lnTo>
                    <a:pt x="55811" y="246743"/>
                  </a:lnTo>
                  <a:lnTo>
                    <a:pt x="56863" y="292557"/>
                  </a:lnTo>
                  <a:lnTo>
                    <a:pt x="60280" y="311285"/>
                  </a:lnTo>
                  <a:lnTo>
                    <a:pt x="65708" y="320146"/>
                  </a:lnTo>
                  <a:lnTo>
                    <a:pt x="77321" y="331585"/>
                  </a:lnTo>
                  <a:lnTo>
                    <a:pt x="101378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0"/>
            <p:cNvSpPr/>
            <p:nvPr>
              <p:custDataLst>
                <p:tags r:id="rId26"/>
              </p:custDataLst>
            </p:nvPr>
          </p:nvSpPr>
          <p:spPr>
            <a:xfrm>
              <a:off x="5101341" y="6002270"/>
              <a:ext cx="63109" cy="140601"/>
            </a:xfrm>
            <a:custGeom>
              <a:avLst/>
              <a:gdLst/>
              <a:ahLst/>
              <a:cxnLst/>
              <a:rect l="0" t="0" r="0" b="0"/>
              <a:pathLst>
                <a:path w="63109" h="140601">
                  <a:moveTo>
                    <a:pt x="61209" y="17530"/>
                  </a:moveTo>
                  <a:lnTo>
                    <a:pt x="61209" y="17530"/>
                  </a:lnTo>
                  <a:lnTo>
                    <a:pt x="57838" y="17530"/>
                  </a:lnTo>
                  <a:lnTo>
                    <a:pt x="54301" y="15649"/>
                  </a:lnTo>
                  <a:lnTo>
                    <a:pt x="40010" y="2603"/>
                  </a:lnTo>
                  <a:lnTo>
                    <a:pt x="32032" y="313"/>
                  </a:lnTo>
                  <a:lnTo>
                    <a:pt x="22841" y="0"/>
                  </a:lnTo>
                  <a:lnTo>
                    <a:pt x="16405" y="2212"/>
                  </a:lnTo>
                  <a:lnTo>
                    <a:pt x="5444" y="10797"/>
                  </a:lnTo>
                  <a:lnTo>
                    <a:pt x="1146" y="22064"/>
                  </a:lnTo>
                  <a:lnTo>
                    <a:pt x="0" y="29019"/>
                  </a:lnTo>
                  <a:lnTo>
                    <a:pt x="2490" y="42391"/>
                  </a:lnTo>
                  <a:lnTo>
                    <a:pt x="5130" y="48921"/>
                  </a:lnTo>
                  <a:lnTo>
                    <a:pt x="47849" y="93158"/>
                  </a:lnTo>
                  <a:lnTo>
                    <a:pt x="61941" y="110550"/>
                  </a:lnTo>
                  <a:lnTo>
                    <a:pt x="63108" y="114821"/>
                  </a:lnTo>
                  <a:lnTo>
                    <a:pt x="62523" y="123330"/>
                  </a:lnTo>
                  <a:lnTo>
                    <a:pt x="59969" y="126869"/>
                  </a:lnTo>
                  <a:lnTo>
                    <a:pt x="46260" y="135220"/>
                  </a:lnTo>
                  <a:lnTo>
                    <a:pt x="34809" y="139922"/>
                  </a:lnTo>
                  <a:lnTo>
                    <a:pt x="26428" y="140600"/>
                  </a:lnTo>
                  <a:lnTo>
                    <a:pt x="23205" y="139794"/>
                  </a:lnTo>
                  <a:lnTo>
                    <a:pt x="21057" y="137844"/>
                  </a:lnTo>
                  <a:lnTo>
                    <a:pt x="18669" y="131916"/>
                  </a:lnTo>
                  <a:lnTo>
                    <a:pt x="19443" y="128359"/>
                  </a:lnTo>
                  <a:lnTo>
                    <a:pt x="29459" y="112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1"/>
            <p:cNvSpPr/>
            <p:nvPr>
              <p:custDataLst>
                <p:tags r:id="rId27"/>
              </p:custDataLst>
            </p:nvPr>
          </p:nvSpPr>
          <p:spPr>
            <a:xfrm>
              <a:off x="5292416" y="6038850"/>
              <a:ext cx="9835" cy="127001"/>
            </a:xfrm>
            <a:custGeom>
              <a:avLst/>
              <a:gdLst/>
              <a:ahLst/>
              <a:cxnLst/>
              <a:rect l="0" t="0" r="0" b="0"/>
              <a:pathLst>
                <a:path w="9835" h="127001">
                  <a:moveTo>
                    <a:pt x="9834" y="0"/>
                  </a:moveTo>
                  <a:lnTo>
                    <a:pt x="9834" y="0"/>
                  </a:lnTo>
                  <a:lnTo>
                    <a:pt x="6463" y="3371"/>
                  </a:lnTo>
                  <a:lnTo>
                    <a:pt x="4808" y="6907"/>
                  </a:lnTo>
                  <a:lnTo>
                    <a:pt x="0" y="27146"/>
                  </a:lnTo>
                  <a:lnTo>
                    <a:pt x="3085" y="68723"/>
                  </a:lnTo>
                  <a:lnTo>
                    <a:pt x="7813" y="112139"/>
                  </a:lnTo>
                  <a:lnTo>
                    <a:pt x="9834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82"/>
            <p:cNvSpPr/>
            <p:nvPr>
              <p:custDataLst>
                <p:tags r:id="rId28"/>
              </p:custDataLst>
            </p:nvPr>
          </p:nvSpPr>
          <p:spPr>
            <a:xfrm>
              <a:off x="5302250" y="6001521"/>
              <a:ext cx="85120" cy="157746"/>
            </a:xfrm>
            <a:custGeom>
              <a:avLst/>
              <a:gdLst/>
              <a:ahLst/>
              <a:cxnLst/>
              <a:rect l="0" t="0" r="0" b="0"/>
              <a:pathLst>
                <a:path w="85120" h="157746">
                  <a:moveTo>
                    <a:pt x="0" y="75429"/>
                  </a:moveTo>
                  <a:lnTo>
                    <a:pt x="0" y="75429"/>
                  </a:lnTo>
                  <a:lnTo>
                    <a:pt x="1881" y="42791"/>
                  </a:lnTo>
                  <a:lnTo>
                    <a:pt x="5775" y="31289"/>
                  </a:lnTo>
                  <a:lnTo>
                    <a:pt x="23765" y="8015"/>
                  </a:lnTo>
                  <a:lnTo>
                    <a:pt x="33846" y="3134"/>
                  </a:lnTo>
                  <a:lnTo>
                    <a:pt x="54193" y="0"/>
                  </a:lnTo>
                  <a:lnTo>
                    <a:pt x="63126" y="3335"/>
                  </a:lnTo>
                  <a:lnTo>
                    <a:pt x="70390" y="8814"/>
                  </a:lnTo>
                  <a:lnTo>
                    <a:pt x="73618" y="13602"/>
                  </a:lnTo>
                  <a:lnTo>
                    <a:pt x="72064" y="30376"/>
                  </a:lnTo>
                  <a:lnTo>
                    <a:pt x="65218" y="50484"/>
                  </a:lnTo>
                  <a:lnTo>
                    <a:pt x="58953" y="61983"/>
                  </a:lnTo>
                  <a:lnTo>
                    <a:pt x="57506" y="67678"/>
                  </a:lnTo>
                  <a:lnTo>
                    <a:pt x="73764" y="80534"/>
                  </a:lnTo>
                  <a:lnTo>
                    <a:pt x="84625" y="99107"/>
                  </a:lnTo>
                  <a:lnTo>
                    <a:pt x="85119" y="111118"/>
                  </a:lnTo>
                  <a:lnTo>
                    <a:pt x="79687" y="135082"/>
                  </a:lnTo>
                  <a:lnTo>
                    <a:pt x="70224" y="144509"/>
                  </a:lnTo>
                  <a:lnTo>
                    <a:pt x="57316" y="151993"/>
                  </a:lnTo>
                  <a:lnTo>
                    <a:pt x="21937" y="157745"/>
                  </a:lnTo>
                  <a:lnTo>
                    <a:pt x="21680" y="156412"/>
                  </a:lnTo>
                  <a:lnTo>
                    <a:pt x="25400" y="145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83"/>
            <p:cNvSpPr/>
            <p:nvPr>
              <p:custDataLst>
                <p:tags r:id="rId29"/>
              </p:custDataLst>
            </p:nvPr>
          </p:nvSpPr>
          <p:spPr>
            <a:xfrm>
              <a:off x="5492750" y="5928418"/>
              <a:ext cx="88101" cy="288233"/>
            </a:xfrm>
            <a:custGeom>
              <a:avLst/>
              <a:gdLst/>
              <a:ahLst/>
              <a:cxnLst/>
              <a:rect l="0" t="0" r="0" b="0"/>
              <a:pathLst>
                <a:path w="88101" h="288233">
                  <a:moveTo>
                    <a:pt x="0" y="15182"/>
                  </a:moveTo>
                  <a:lnTo>
                    <a:pt x="0" y="15182"/>
                  </a:lnTo>
                  <a:lnTo>
                    <a:pt x="3371" y="15182"/>
                  </a:lnTo>
                  <a:lnTo>
                    <a:pt x="6907" y="11419"/>
                  </a:lnTo>
                  <a:lnTo>
                    <a:pt x="14927" y="877"/>
                  </a:lnTo>
                  <a:lnTo>
                    <a:pt x="18417" y="0"/>
                  </a:lnTo>
                  <a:lnTo>
                    <a:pt x="33444" y="2139"/>
                  </a:lnTo>
                  <a:lnTo>
                    <a:pt x="60352" y="11182"/>
                  </a:lnTo>
                  <a:lnTo>
                    <a:pt x="67511" y="19050"/>
                  </a:lnTo>
                  <a:lnTo>
                    <a:pt x="72337" y="28895"/>
                  </a:lnTo>
                  <a:lnTo>
                    <a:pt x="74483" y="37975"/>
                  </a:lnTo>
                  <a:lnTo>
                    <a:pt x="68949" y="57762"/>
                  </a:lnTo>
                  <a:lnTo>
                    <a:pt x="55143" y="82546"/>
                  </a:lnTo>
                  <a:lnTo>
                    <a:pt x="47932" y="90175"/>
                  </a:lnTo>
                  <a:lnTo>
                    <a:pt x="45997" y="96960"/>
                  </a:lnTo>
                  <a:lnTo>
                    <a:pt x="46187" y="100040"/>
                  </a:lnTo>
                  <a:lnTo>
                    <a:pt x="48280" y="105343"/>
                  </a:lnTo>
                  <a:lnTo>
                    <a:pt x="71421" y="133126"/>
                  </a:lnTo>
                  <a:lnTo>
                    <a:pt x="80850" y="176630"/>
                  </a:lnTo>
                  <a:lnTo>
                    <a:pt x="88100" y="222425"/>
                  </a:lnTo>
                  <a:lnTo>
                    <a:pt x="87957" y="241688"/>
                  </a:lnTo>
                  <a:lnTo>
                    <a:pt x="85423" y="249436"/>
                  </a:lnTo>
                  <a:lnTo>
                    <a:pt x="76659" y="264508"/>
                  </a:lnTo>
                  <a:lnTo>
                    <a:pt x="67232" y="272514"/>
                  </a:lnTo>
                  <a:lnTo>
                    <a:pt x="40561" y="286774"/>
                  </a:lnTo>
                  <a:lnTo>
                    <a:pt x="12700" y="288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4"/>
            <p:cNvSpPr/>
            <p:nvPr>
              <p:custDataLst>
                <p:tags r:id="rId30"/>
              </p:custDataLst>
            </p:nvPr>
          </p:nvSpPr>
          <p:spPr>
            <a:xfrm>
              <a:off x="5765800" y="62420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69850" y="13483"/>
                  </a:lnTo>
                  <a:lnTo>
                    <a:pt x="62324" y="27630"/>
                  </a:lnTo>
                  <a:lnTo>
                    <a:pt x="47455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55"/>
          <p:cNvGrpSpPr/>
          <p:nvPr/>
        </p:nvGrpSpPr>
        <p:grpSpPr>
          <a:xfrm>
            <a:off x="6289828" y="5783248"/>
            <a:ext cx="1400023" cy="522303"/>
            <a:chOff x="6289828" y="5783248"/>
            <a:chExt cx="1400023" cy="522303"/>
          </a:xfrm>
        </p:grpSpPr>
        <p:sp>
          <p:nvSpPr>
            <p:cNvPr id="213" name="SMARTInkShape-185"/>
            <p:cNvSpPr/>
            <p:nvPr>
              <p:custDataLst>
                <p:tags r:id="rId15"/>
              </p:custDataLst>
            </p:nvPr>
          </p:nvSpPr>
          <p:spPr>
            <a:xfrm>
              <a:off x="6381750" y="5783248"/>
              <a:ext cx="31619" cy="20653"/>
            </a:xfrm>
            <a:custGeom>
              <a:avLst/>
              <a:gdLst/>
              <a:ahLst/>
              <a:cxnLst/>
              <a:rect l="0" t="0" r="0" b="0"/>
              <a:pathLst>
                <a:path w="31619" h="20653">
                  <a:moveTo>
                    <a:pt x="0" y="20652"/>
                  </a:moveTo>
                  <a:lnTo>
                    <a:pt x="0" y="20652"/>
                  </a:lnTo>
                  <a:lnTo>
                    <a:pt x="3371" y="20651"/>
                  </a:lnTo>
                  <a:lnTo>
                    <a:pt x="6907" y="18770"/>
                  </a:lnTo>
                  <a:lnTo>
                    <a:pt x="26667" y="258"/>
                  </a:lnTo>
                  <a:lnTo>
                    <a:pt x="28361" y="0"/>
                  </a:lnTo>
                  <a:lnTo>
                    <a:pt x="29491" y="1239"/>
                  </a:lnTo>
                  <a:lnTo>
                    <a:pt x="31618" y="13026"/>
                  </a:lnTo>
                  <a:lnTo>
                    <a:pt x="25400" y="20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6"/>
            <p:cNvSpPr/>
            <p:nvPr>
              <p:custDataLst>
                <p:tags r:id="rId16"/>
              </p:custDataLst>
            </p:nvPr>
          </p:nvSpPr>
          <p:spPr>
            <a:xfrm>
              <a:off x="6289828" y="5913017"/>
              <a:ext cx="180823" cy="363973"/>
            </a:xfrm>
            <a:custGeom>
              <a:avLst/>
              <a:gdLst/>
              <a:ahLst/>
              <a:cxnLst/>
              <a:rect l="0" t="0" r="0" b="0"/>
              <a:pathLst>
                <a:path w="180823" h="363973">
                  <a:moveTo>
                    <a:pt x="91922" y="17883"/>
                  </a:moveTo>
                  <a:lnTo>
                    <a:pt x="91922" y="17883"/>
                  </a:lnTo>
                  <a:lnTo>
                    <a:pt x="91922" y="8423"/>
                  </a:lnTo>
                  <a:lnTo>
                    <a:pt x="90041" y="4742"/>
                  </a:lnTo>
                  <a:lnTo>
                    <a:pt x="88551" y="2773"/>
                  </a:lnTo>
                  <a:lnTo>
                    <a:pt x="85015" y="584"/>
                  </a:lnTo>
                  <a:lnTo>
                    <a:pt x="83083" y="0"/>
                  </a:lnTo>
                  <a:lnTo>
                    <a:pt x="66882" y="2549"/>
                  </a:lnTo>
                  <a:lnTo>
                    <a:pt x="19832" y="27396"/>
                  </a:lnTo>
                  <a:lnTo>
                    <a:pt x="4161" y="42810"/>
                  </a:lnTo>
                  <a:lnTo>
                    <a:pt x="0" y="49658"/>
                  </a:lnTo>
                  <a:lnTo>
                    <a:pt x="302" y="52472"/>
                  </a:lnTo>
                  <a:lnTo>
                    <a:pt x="1915" y="55054"/>
                  </a:lnTo>
                  <a:lnTo>
                    <a:pt x="4400" y="57479"/>
                  </a:lnTo>
                  <a:lnTo>
                    <a:pt x="46385" y="76213"/>
                  </a:lnTo>
                  <a:lnTo>
                    <a:pt x="75610" y="90501"/>
                  </a:lnTo>
                  <a:lnTo>
                    <a:pt x="87480" y="102743"/>
                  </a:lnTo>
                  <a:lnTo>
                    <a:pt x="93005" y="111102"/>
                  </a:lnTo>
                  <a:lnTo>
                    <a:pt x="93350" y="116012"/>
                  </a:lnTo>
                  <a:lnTo>
                    <a:pt x="89969" y="127112"/>
                  </a:lnTo>
                  <a:lnTo>
                    <a:pt x="83763" y="135338"/>
                  </a:lnTo>
                  <a:lnTo>
                    <a:pt x="50365" y="158630"/>
                  </a:lnTo>
                  <a:lnTo>
                    <a:pt x="40489" y="162362"/>
                  </a:lnTo>
                  <a:lnTo>
                    <a:pt x="29807" y="163795"/>
                  </a:lnTo>
                  <a:lnTo>
                    <a:pt x="30051" y="164547"/>
                  </a:lnTo>
                  <a:lnTo>
                    <a:pt x="32203" y="167263"/>
                  </a:lnTo>
                  <a:lnTo>
                    <a:pt x="43698" y="175462"/>
                  </a:lnTo>
                  <a:lnTo>
                    <a:pt x="65932" y="207502"/>
                  </a:lnTo>
                  <a:lnTo>
                    <a:pt x="69788" y="220692"/>
                  </a:lnTo>
                  <a:lnTo>
                    <a:pt x="66488" y="265978"/>
                  </a:lnTo>
                  <a:lnTo>
                    <a:pt x="60393" y="291131"/>
                  </a:lnTo>
                  <a:lnTo>
                    <a:pt x="61024" y="300943"/>
                  </a:lnTo>
                  <a:lnTo>
                    <a:pt x="64268" y="308895"/>
                  </a:lnTo>
                  <a:lnTo>
                    <a:pt x="69252" y="315608"/>
                  </a:lnTo>
                  <a:lnTo>
                    <a:pt x="72910" y="330591"/>
                  </a:lnTo>
                  <a:lnTo>
                    <a:pt x="74764" y="351132"/>
                  </a:lnTo>
                  <a:lnTo>
                    <a:pt x="76250" y="356465"/>
                  </a:lnTo>
                  <a:lnTo>
                    <a:pt x="79358" y="360022"/>
                  </a:lnTo>
                  <a:lnTo>
                    <a:pt x="88455" y="363972"/>
                  </a:lnTo>
                  <a:lnTo>
                    <a:pt x="99553" y="361965"/>
                  </a:lnTo>
                  <a:lnTo>
                    <a:pt x="137409" y="345808"/>
                  </a:lnTo>
                  <a:lnTo>
                    <a:pt x="180822" y="329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7"/>
            <p:cNvSpPr/>
            <p:nvPr>
              <p:custDataLst>
                <p:tags r:id="rId17"/>
              </p:custDataLst>
            </p:nvPr>
          </p:nvSpPr>
          <p:spPr>
            <a:xfrm>
              <a:off x="6574029" y="6001428"/>
              <a:ext cx="58952" cy="142755"/>
            </a:xfrm>
            <a:custGeom>
              <a:avLst/>
              <a:gdLst/>
              <a:ahLst/>
              <a:cxnLst/>
              <a:rect l="0" t="0" r="0" b="0"/>
              <a:pathLst>
                <a:path w="58952" h="142755">
                  <a:moveTo>
                    <a:pt x="55371" y="24722"/>
                  </a:moveTo>
                  <a:lnTo>
                    <a:pt x="55371" y="24722"/>
                  </a:lnTo>
                  <a:lnTo>
                    <a:pt x="43438" y="10907"/>
                  </a:lnTo>
                  <a:lnTo>
                    <a:pt x="38778" y="4471"/>
                  </a:lnTo>
                  <a:lnTo>
                    <a:pt x="34356" y="1611"/>
                  </a:lnTo>
                  <a:lnTo>
                    <a:pt x="27898" y="0"/>
                  </a:lnTo>
                  <a:lnTo>
                    <a:pt x="14775" y="2894"/>
                  </a:lnTo>
                  <a:lnTo>
                    <a:pt x="7224" y="8200"/>
                  </a:lnTo>
                  <a:lnTo>
                    <a:pt x="4223" y="11590"/>
                  </a:lnTo>
                  <a:lnTo>
                    <a:pt x="888" y="22884"/>
                  </a:lnTo>
                  <a:lnTo>
                    <a:pt x="0" y="29847"/>
                  </a:lnTo>
                  <a:lnTo>
                    <a:pt x="1523" y="35900"/>
                  </a:lnTo>
                  <a:lnTo>
                    <a:pt x="8861" y="46387"/>
                  </a:lnTo>
                  <a:lnTo>
                    <a:pt x="52373" y="83346"/>
                  </a:lnTo>
                  <a:lnTo>
                    <a:pt x="57566" y="95227"/>
                  </a:lnTo>
                  <a:lnTo>
                    <a:pt x="58951" y="101359"/>
                  </a:lnTo>
                  <a:lnTo>
                    <a:pt x="56727" y="113816"/>
                  </a:lnTo>
                  <a:lnTo>
                    <a:pt x="47541" y="130848"/>
                  </a:lnTo>
                  <a:lnTo>
                    <a:pt x="43800" y="135690"/>
                  </a:lnTo>
                  <a:lnTo>
                    <a:pt x="32119" y="141069"/>
                  </a:lnTo>
                  <a:lnTo>
                    <a:pt x="18931" y="142754"/>
                  </a:lnTo>
                  <a:lnTo>
                    <a:pt x="8366" y="141151"/>
                  </a:lnTo>
                  <a:lnTo>
                    <a:pt x="5690" y="139030"/>
                  </a:lnTo>
                  <a:lnTo>
                    <a:pt x="4611" y="136205"/>
                  </a:lnTo>
                  <a:lnTo>
                    <a:pt x="4597" y="132910"/>
                  </a:lnTo>
                  <a:lnTo>
                    <a:pt x="23621" y="107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88"/>
            <p:cNvSpPr/>
            <p:nvPr>
              <p:custDataLst>
                <p:tags r:id="rId18"/>
              </p:custDataLst>
            </p:nvPr>
          </p:nvSpPr>
          <p:spPr>
            <a:xfrm>
              <a:off x="6710645" y="5987245"/>
              <a:ext cx="73380" cy="156494"/>
            </a:xfrm>
            <a:custGeom>
              <a:avLst/>
              <a:gdLst/>
              <a:ahLst/>
              <a:cxnLst/>
              <a:rect l="0" t="0" r="0" b="0"/>
              <a:pathLst>
                <a:path w="73380" h="156494">
                  <a:moveTo>
                    <a:pt x="26705" y="51605"/>
                  </a:moveTo>
                  <a:lnTo>
                    <a:pt x="26705" y="51605"/>
                  </a:lnTo>
                  <a:lnTo>
                    <a:pt x="26704" y="54976"/>
                  </a:lnTo>
                  <a:lnTo>
                    <a:pt x="14772" y="69496"/>
                  </a:lnTo>
                  <a:lnTo>
                    <a:pt x="12400" y="71999"/>
                  </a:lnTo>
                  <a:lnTo>
                    <a:pt x="5689" y="89006"/>
                  </a:lnTo>
                  <a:lnTo>
                    <a:pt x="2604" y="105176"/>
                  </a:lnTo>
                  <a:lnTo>
                    <a:pt x="7427" y="147417"/>
                  </a:lnTo>
                  <a:lnTo>
                    <a:pt x="6798" y="147936"/>
                  </a:lnTo>
                  <a:lnTo>
                    <a:pt x="4216" y="144748"/>
                  </a:lnTo>
                  <a:lnTo>
                    <a:pt x="1560" y="105525"/>
                  </a:lnTo>
                  <a:lnTo>
                    <a:pt x="2061" y="59460"/>
                  </a:lnTo>
                  <a:lnTo>
                    <a:pt x="7095" y="30728"/>
                  </a:lnTo>
                  <a:lnTo>
                    <a:pt x="17209" y="9906"/>
                  </a:lnTo>
                  <a:lnTo>
                    <a:pt x="25072" y="1793"/>
                  </a:lnTo>
                  <a:lnTo>
                    <a:pt x="29144" y="53"/>
                  </a:lnTo>
                  <a:lnTo>
                    <a:pt x="37431" y="0"/>
                  </a:lnTo>
                  <a:lnTo>
                    <a:pt x="40911" y="1679"/>
                  </a:lnTo>
                  <a:lnTo>
                    <a:pt x="49886" y="11490"/>
                  </a:lnTo>
                  <a:lnTo>
                    <a:pt x="59757" y="27489"/>
                  </a:lnTo>
                  <a:lnTo>
                    <a:pt x="62561" y="39476"/>
                  </a:lnTo>
                  <a:lnTo>
                    <a:pt x="60045" y="53740"/>
                  </a:lnTo>
                  <a:lnTo>
                    <a:pt x="50921" y="81871"/>
                  </a:lnTo>
                  <a:lnTo>
                    <a:pt x="49198" y="84482"/>
                  </a:lnTo>
                  <a:lnTo>
                    <a:pt x="45404" y="87384"/>
                  </a:lnTo>
                  <a:lnTo>
                    <a:pt x="43403" y="88157"/>
                  </a:lnTo>
                  <a:lnTo>
                    <a:pt x="43482" y="88673"/>
                  </a:lnTo>
                  <a:lnTo>
                    <a:pt x="63895" y="93036"/>
                  </a:lnTo>
                  <a:lnTo>
                    <a:pt x="72374" y="98531"/>
                  </a:lnTo>
                  <a:lnTo>
                    <a:pt x="73379" y="101234"/>
                  </a:lnTo>
                  <a:lnTo>
                    <a:pt x="72614" y="107999"/>
                  </a:lnTo>
                  <a:lnTo>
                    <a:pt x="64845" y="119742"/>
                  </a:lnTo>
                  <a:lnTo>
                    <a:pt x="50235" y="135529"/>
                  </a:lnTo>
                  <a:lnTo>
                    <a:pt x="25759" y="146870"/>
                  </a:lnTo>
                  <a:lnTo>
                    <a:pt x="3131" y="154252"/>
                  </a:lnTo>
                  <a:lnTo>
                    <a:pt x="406" y="156020"/>
                  </a:lnTo>
                  <a:lnTo>
                    <a:pt x="0" y="156493"/>
                  </a:lnTo>
                  <a:lnTo>
                    <a:pt x="14005" y="15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89"/>
            <p:cNvSpPr/>
            <p:nvPr>
              <p:custDataLst>
                <p:tags r:id="rId19"/>
              </p:custDataLst>
            </p:nvPr>
          </p:nvSpPr>
          <p:spPr>
            <a:xfrm>
              <a:off x="6775450" y="6134100"/>
              <a:ext cx="80786" cy="57151"/>
            </a:xfrm>
            <a:custGeom>
              <a:avLst/>
              <a:gdLst/>
              <a:ahLst/>
              <a:cxnLst/>
              <a:rect l="0" t="0" r="0" b="0"/>
              <a:pathLst>
                <a:path w="80786" h="57151">
                  <a:moveTo>
                    <a:pt x="69850" y="0"/>
                  </a:moveTo>
                  <a:lnTo>
                    <a:pt x="69850" y="0"/>
                  </a:lnTo>
                  <a:lnTo>
                    <a:pt x="76592" y="3371"/>
                  </a:lnTo>
                  <a:lnTo>
                    <a:pt x="78578" y="5070"/>
                  </a:lnTo>
                  <a:lnTo>
                    <a:pt x="80785" y="8839"/>
                  </a:lnTo>
                  <a:lnTo>
                    <a:pt x="79256" y="11537"/>
                  </a:lnTo>
                  <a:lnTo>
                    <a:pt x="48542" y="3484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90"/>
            <p:cNvSpPr/>
            <p:nvPr>
              <p:custDataLst>
                <p:tags r:id="rId20"/>
              </p:custDataLst>
            </p:nvPr>
          </p:nvSpPr>
          <p:spPr>
            <a:xfrm>
              <a:off x="7067550" y="6004029"/>
              <a:ext cx="146051" cy="154290"/>
            </a:xfrm>
            <a:custGeom>
              <a:avLst/>
              <a:gdLst/>
              <a:ahLst/>
              <a:cxnLst/>
              <a:rect l="0" t="0" r="0" b="0"/>
              <a:pathLst>
                <a:path w="146051" h="154290">
                  <a:moveTo>
                    <a:pt x="0" y="9421"/>
                  </a:moveTo>
                  <a:lnTo>
                    <a:pt x="0" y="9421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12209" y="9269"/>
                  </a:lnTo>
                  <a:lnTo>
                    <a:pt x="16010" y="18526"/>
                  </a:lnTo>
                  <a:lnTo>
                    <a:pt x="18449" y="55200"/>
                  </a:lnTo>
                  <a:lnTo>
                    <a:pt x="15501" y="95736"/>
                  </a:lnTo>
                  <a:lnTo>
                    <a:pt x="8043" y="140758"/>
                  </a:lnTo>
                  <a:lnTo>
                    <a:pt x="6397" y="151754"/>
                  </a:lnTo>
                  <a:lnTo>
                    <a:pt x="4969" y="153699"/>
                  </a:lnTo>
                  <a:lnTo>
                    <a:pt x="3314" y="154289"/>
                  </a:lnTo>
                  <a:lnTo>
                    <a:pt x="2209" y="152567"/>
                  </a:lnTo>
                  <a:lnTo>
                    <a:pt x="291" y="132224"/>
                  </a:lnTo>
                  <a:lnTo>
                    <a:pt x="3457" y="116127"/>
                  </a:lnTo>
                  <a:lnTo>
                    <a:pt x="8827" y="107882"/>
                  </a:lnTo>
                  <a:lnTo>
                    <a:pt x="23772" y="96838"/>
                  </a:lnTo>
                  <a:lnTo>
                    <a:pt x="64307" y="85656"/>
                  </a:lnTo>
                  <a:lnTo>
                    <a:pt x="94155" y="74052"/>
                  </a:lnTo>
                  <a:lnTo>
                    <a:pt x="112564" y="59380"/>
                  </a:lnTo>
                  <a:lnTo>
                    <a:pt x="132908" y="29229"/>
                  </a:lnTo>
                  <a:lnTo>
                    <a:pt x="133338" y="76642"/>
                  </a:lnTo>
                  <a:lnTo>
                    <a:pt x="130204" y="113819"/>
                  </a:lnTo>
                  <a:lnTo>
                    <a:pt x="132657" y="122848"/>
                  </a:lnTo>
                  <a:lnTo>
                    <a:pt x="146050" y="13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1"/>
            <p:cNvSpPr/>
            <p:nvPr>
              <p:custDataLst>
                <p:tags r:id="rId21"/>
              </p:custDataLst>
            </p:nvPr>
          </p:nvSpPr>
          <p:spPr>
            <a:xfrm>
              <a:off x="7284709" y="5990005"/>
              <a:ext cx="93992" cy="159151"/>
            </a:xfrm>
            <a:custGeom>
              <a:avLst/>
              <a:gdLst/>
              <a:ahLst/>
              <a:cxnLst/>
              <a:rect l="0" t="0" r="0" b="0"/>
              <a:pathLst>
                <a:path w="93992" h="159151">
                  <a:moveTo>
                    <a:pt x="24141" y="61545"/>
                  </a:moveTo>
                  <a:lnTo>
                    <a:pt x="24141" y="61545"/>
                  </a:lnTo>
                  <a:lnTo>
                    <a:pt x="32979" y="47240"/>
                  </a:lnTo>
                  <a:lnTo>
                    <a:pt x="39737" y="39774"/>
                  </a:lnTo>
                  <a:lnTo>
                    <a:pt x="38597" y="40815"/>
                  </a:lnTo>
                  <a:lnTo>
                    <a:pt x="22689" y="74330"/>
                  </a:lnTo>
                  <a:lnTo>
                    <a:pt x="11528" y="121084"/>
                  </a:lnTo>
                  <a:lnTo>
                    <a:pt x="0" y="159150"/>
                  </a:lnTo>
                  <a:lnTo>
                    <a:pt x="286" y="159071"/>
                  </a:lnTo>
                  <a:lnTo>
                    <a:pt x="18562" y="111510"/>
                  </a:lnTo>
                  <a:lnTo>
                    <a:pt x="34877" y="69846"/>
                  </a:lnTo>
                  <a:lnTo>
                    <a:pt x="54029" y="22718"/>
                  </a:lnTo>
                  <a:lnTo>
                    <a:pt x="63989" y="4643"/>
                  </a:lnTo>
                  <a:lnTo>
                    <a:pt x="68427" y="977"/>
                  </a:lnTo>
                  <a:lnTo>
                    <a:pt x="70599" y="0"/>
                  </a:lnTo>
                  <a:lnTo>
                    <a:pt x="72751" y="2171"/>
                  </a:lnTo>
                  <a:lnTo>
                    <a:pt x="83398" y="33570"/>
                  </a:lnTo>
                  <a:lnTo>
                    <a:pt x="87508" y="74834"/>
                  </a:lnTo>
                  <a:lnTo>
                    <a:pt x="92998" y="120331"/>
                  </a:lnTo>
                  <a:lnTo>
                    <a:pt x="93991" y="144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2"/>
            <p:cNvSpPr/>
            <p:nvPr>
              <p:custDataLst>
                <p:tags r:id="rId22"/>
              </p:custDataLst>
            </p:nvPr>
          </p:nvSpPr>
          <p:spPr>
            <a:xfrm>
              <a:off x="7305780" y="6076950"/>
              <a:ext cx="117371" cy="38101"/>
            </a:xfrm>
            <a:custGeom>
              <a:avLst/>
              <a:gdLst/>
              <a:ahLst/>
              <a:cxnLst/>
              <a:rect l="0" t="0" r="0" b="0"/>
              <a:pathLst>
                <a:path w="117371" h="38101">
                  <a:moveTo>
                    <a:pt x="9420" y="38100"/>
                  </a:moveTo>
                  <a:lnTo>
                    <a:pt x="9420" y="38100"/>
                  </a:lnTo>
                  <a:lnTo>
                    <a:pt x="6049" y="34729"/>
                  </a:lnTo>
                  <a:lnTo>
                    <a:pt x="2512" y="33074"/>
                  </a:lnTo>
                  <a:lnTo>
                    <a:pt x="581" y="32633"/>
                  </a:lnTo>
                  <a:lnTo>
                    <a:pt x="0" y="31633"/>
                  </a:lnTo>
                  <a:lnTo>
                    <a:pt x="317" y="30261"/>
                  </a:lnTo>
                  <a:lnTo>
                    <a:pt x="1234" y="28640"/>
                  </a:lnTo>
                  <a:lnTo>
                    <a:pt x="12638" y="22990"/>
                  </a:lnTo>
                  <a:lnTo>
                    <a:pt x="46620" y="14543"/>
                  </a:lnTo>
                  <a:lnTo>
                    <a:pt x="87879" y="7874"/>
                  </a:lnTo>
                  <a:lnTo>
                    <a:pt x="117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3"/>
            <p:cNvSpPr/>
            <p:nvPr>
              <p:custDataLst>
                <p:tags r:id="rId23"/>
              </p:custDataLst>
            </p:nvPr>
          </p:nvSpPr>
          <p:spPr>
            <a:xfrm>
              <a:off x="7486650" y="5943778"/>
              <a:ext cx="80877" cy="272873"/>
            </a:xfrm>
            <a:custGeom>
              <a:avLst/>
              <a:gdLst/>
              <a:ahLst/>
              <a:cxnLst/>
              <a:rect l="0" t="0" r="0" b="0"/>
              <a:pathLst>
                <a:path w="80877" h="272873">
                  <a:moveTo>
                    <a:pt x="31750" y="18872"/>
                  </a:moveTo>
                  <a:lnTo>
                    <a:pt x="31750" y="18872"/>
                  </a:lnTo>
                  <a:lnTo>
                    <a:pt x="31749" y="15501"/>
                  </a:lnTo>
                  <a:lnTo>
                    <a:pt x="37217" y="1849"/>
                  </a:lnTo>
                  <a:lnTo>
                    <a:pt x="41470" y="723"/>
                  </a:lnTo>
                  <a:lnTo>
                    <a:pt x="55699" y="0"/>
                  </a:lnTo>
                  <a:lnTo>
                    <a:pt x="71300" y="6617"/>
                  </a:lnTo>
                  <a:lnTo>
                    <a:pt x="75050" y="10702"/>
                  </a:lnTo>
                  <a:lnTo>
                    <a:pt x="79216" y="20885"/>
                  </a:lnTo>
                  <a:lnTo>
                    <a:pt x="77305" y="34348"/>
                  </a:lnTo>
                  <a:lnTo>
                    <a:pt x="56328" y="77929"/>
                  </a:lnTo>
                  <a:lnTo>
                    <a:pt x="29239" y="124681"/>
                  </a:lnTo>
                  <a:lnTo>
                    <a:pt x="27959" y="129627"/>
                  </a:lnTo>
                  <a:lnTo>
                    <a:pt x="28517" y="134337"/>
                  </a:lnTo>
                  <a:lnTo>
                    <a:pt x="39930" y="156330"/>
                  </a:lnTo>
                  <a:lnTo>
                    <a:pt x="48085" y="162985"/>
                  </a:lnTo>
                  <a:lnTo>
                    <a:pt x="67197" y="176377"/>
                  </a:lnTo>
                  <a:lnTo>
                    <a:pt x="76903" y="191834"/>
                  </a:lnTo>
                  <a:lnTo>
                    <a:pt x="80876" y="206449"/>
                  </a:lnTo>
                  <a:lnTo>
                    <a:pt x="76162" y="219126"/>
                  </a:lnTo>
                  <a:lnTo>
                    <a:pt x="55888" y="246891"/>
                  </a:lnTo>
                  <a:lnTo>
                    <a:pt x="30983" y="262979"/>
                  </a:lnTo>
                  <a:lnTo>
                    <a:pt x="0" y="27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4"/>
            <p:cNvSpPr/>
            <p:nvPr>
              <p:custDataLst>
                <p:tags r:id="rId24"/>
              </p:custDataLst>
            </p:nvPr>
          </p:nvSpPr>
          <p:spPr>
            <a:xfrm>
              <a:off x="7524750" y="6229350"/>
              <a:ext cx="165101" cy="76201"/>
            </a:xfrm>
            <a:custGeom>
              <a:avLst/>
              <a:gdLst/>
              <a:ahLst/>
              <a:cxnLst/>
              <a:rect l="0" t="0" r="0" b="0"/>
              <a:pathLst>
                <a:path w="165101" h="76201">
                  <a:moveTo>
                    <a:pt x="165100" y="0"/>
                  </a:moveTo>
                  <a:lnTo>
                    <a:pt x="165100" y="0"/>
                  </a:lnTo>
                  <a:lnTo>
                    <a:pt x="123005" y="35354"/>
                  </a:lnTo>
                  <a:lnTo>
                    <a:pt x="87092" y="5422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56"/>
          <p:cNvGrpSpPr/>
          <p:nvPr/>
        </p:nvGrpSpPr>
        <p:grpSpPr>
          <a:xfrm>
            <a:off x="7893582" y="5957728"/>
            <a:ext cx="316771" cy="329718"/>
            <a:chOff x="7893582" y="5957728"/>
            <a:chExt cx="316771" cy="329718"/>
          </a:xfrm>
        </p:grpSpPr>
        <p:sp>
          <p:nvSpPr>
            <p:cNvPr id="224" name="SMARTInkShape-195"/>
            <p:cNvSpPr/>
            <p:nvPr>
              <p:custDataLst>
                <p:tags r:id="rId13"/>
              </p:custDataLst>
            </p:nvPr>
          </p:nvSpPr>
          <p:spPr>
            <a:xfrm>
              <a:off x="7893582" y="5957728"/>
              <a:ext cx="132819" cy="290243"/>
            </a:xfrm>
            <a:custGeom>
              <a:avLst/>
              <a:gdLst/>
              <a:ahLst/>
              <a:cxnLst/>
              <a:rect l="0" t="0" r="0" b="0"/>
              <a:pathLst>
                <a:path w="132819" h="290243">
                  <a:moveTo>
                    <a:pt x="101068" y="23972"/>
                  </a:moveTo>
                  <a:lnTo>
                    <a:pt x="101068" y="23972"/>
                  </a:lnTo>
                  <a:lnTo>
                    <a:pt x="106535" y="18505"/>
                  </a:lnTo>
                  <a:lnTo>
                    <a:pt x="107340" y="3394"/>
                  </a:lnTo>
                  <a:lnTo>
                    <a:pt x="105955" y="1786"/>
                  </a:lnTo>
                  <a:lnTo>
                    <a:pt x="100653" y="0"/>
                  </a:lnTo>
                  <a:lnTo>
                    <a:pt x="71248" y="4629"/>
                  </a:lnTo>
                  <a:lnTo>
                    <a:pt x="25706" y="22374"/>
                  </a:lnTo>
                  <a:lnTo>
                    <a:pt x="4968" y="34709"/>
                  </a:lnTo>
                  <a:lnTo>
                    <a:pt x="1724" y="39597"/>
                  </a:lnTo>
                  <a:lnTo>
                    <a:pt x="0" y="50672"/>
                  </a:lnTo>
                  <a:lnTo>
                    <a:pt x="2996" y="65436"/>
                  </a:lnTo>
                  <a:lnTo>
                    <a:pt x="18465" y="82119"/>
                  </a:lnTo>
                  <a:lnTo>
                    <a:pt x="60312" y="111122"/>
                  </a:lnTo>
                  <a:lnTo>
                    <a:pt x="84472" y="129459"/>
                  </a:lnTo>
                  <a:lnTo>
                    <a:pt x="95053" y="145774"/>
                  </a:lnTo>
                  <a:lnTo>
                    <a:pt x="96513" y="155952"/>
                  </a:lnTo>
                  <a:lnTo>
                    <a:pt x="95914" y="160642"/>
                  </a:lnTo>
                  <a:lnTo>
                    <a:pt x="94104" y="164474"/>
                  </a:lnTo>
                  <a:lnTo>
                    <a:pt x="88331" y="170615"/>
                  </a:lnTo>
                  <a:lnTo>
                    <a:pt x="77146" y="178036"/>
                  </a:lnTo>
                  <a:lnTo>
                    <a:pt x="73126" y="178892"/>
                  </a:lnTo>
                  <a:lnTo>
                    <a:pt x="64895" y="177961"/>
                  </a:lnTo>
                  <a:lnTo>
                    <a:pt x="62136" y="176020"/>
                  </a:lnTo>
                  <a:lnTo>
                    <a:pt x="60297" y="173316"/>
                  </a:lnTo>
                  <a:lnTo>
                    <a:pt x="56682" y="163839"/>
                  </a:lnTo>
                  <a:lnTo>
                    <a:pt x="61700" y="169480"/>
                  </a:lnTo>
                  <a:lnTo>
                    <a:pt x="71546" y="190813"/>
                  </a:lnTo>
                  <a:lnTo>
                    <a:pt x="71075" y="212009"/>
                  </a:lnTo>
                  <a:lnTo>
                    <a:pt x="57192" y="254414"/>
                  </a:lnTo>
                  <a:lnTo>
                    <a:pt x="53338" y="270756"/>
                  </a:lnTo>
                  <a:lnTo>
                    <a:pt x="54690" y="277822"/>
                  </a:lnTo>
                  <a:lnTo>
                    <a:pt x="59418" y="285768"/>
                  </a:lnTo>
                  <a:lnTo>
                    <a:pt x="67034" y="288492"/>
                  </a:lnTo>
                  <a:lnTo>
                    <a:pt x="85801" y="290242"/>
                  </a:lnTo>
                  <a:lnTo>
                    <a:pt x="132818" y="271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96"/>
            <p:cNvSpPr/>
            <p:nvPr>
              <p:custDataLst>
                <p:tags r:id="rId14"/>
              </p:custDataLst>
            </p:nvPr>
          </p:nvSpPr>
          <p:spPr>
            <a:xfrm>
              <a:off x="8147050" y="5969262"/>
              <a:ext cx="63303" cy="318184"/>
            </a:xfrm>
            <a:custGeom>
              <a:avLst/>
              <a:gdLst/>
              <a:ahLst/>
              <a:cxnLst/>
              <a:rect l="0" t="0" r="0" b="0"/>
              <a:pathLst>
                <a:path w="63303" h="318184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8789" y="1062"/>
                  </a:lnTo>
                  <a:lnTo>
                    <a:pt x="23765" y="0"/>
                  </a:lnTo>
                  <a:lnTo>
                    <a:pt x="39497" y="3187"/>
                  </a:lnTo>
                  <a:lnTo>
                    <a:pt x="50822" y="8599"/>
                  </a:lnTo>
                  <a:lnTo>
                    <a:pt x="54338" y="20139"/>
                  </a:lnTo>
                  <a:lnTo>
                    <a:pt x="54489" y="36322"/>
                  </a:lnTo>
                  <a:lnTo>
                    <a:pt x="39741" y="81504"/>
                  </a:lnTo>
                  <a:lnTo>
                    <a:pt x="16311" y="124810"/>
                  </a:lnTo>
                  <a:lnTo>
                    <a:pt x="15010" y="134348"/>
                  </a:lnTo>
                  <a:lnTo>
                    <a:pt x="16784" y="143291"/>
                  </a:lnTo>
                  <a:lnTo>
                    <a:pt x="21749" y="152888"/>
                  </a:lnTo>
                  <a:lnTo>
                    <a:pt x="21555" y="155460"/>
                  </a:lnTo>
                  <a:lnTo>
                    <a:pt x="20014" y="157880"/>
                  </a:lnTo>
                  <a:lnTo>
                    <a:pt x="17576" y="160199"/>
                  </a:lnTo>
                  <a:lnTo>
                    <a:pt x="17362" y="163157"/>
                  </a:lnTo>
                  <a:lnTo>
                    <a:pt x="38305" y="206507"/>
                  </a:lnTo>
                  <a:lnTo>
                    <a:pt x="53767" y="248798"/>
                  </a:lnTo>
                  <a:lnTo>
                    <a:pt x="61997" y="263537"/>
                  </a:lnTo>
                  <a:lnTo>
                    <a:pt x="63302" y="274792"/>
                  </a:lnTo>
                  <a:lnTo>
                    <a:pt x="61956" y="279062"/>
                  </a:lnTo>
                  <a:lnTo>
                    <a:pt x="37012" y="316539"/>
                  </a:lnTo>
                  <a:lnTo>
                    <a:pt x="33141" y="318183"/>
                  </a:lnTo>
                  <a:lnTo>
                    <a:pt x="12700" y="317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57"/>
          <p:cNvGrpSpPr/>
          <p:nvPr/>
        </p:nvGrpSpPr>
        <p:grpSpPr>
          <a:xfrm>
            <a:off x="1841500" y="6065001"/>
            <a:ext cx="1289051" cy="437400"/>
            <a:chOff x="1841500" y="6065001"/>
            <a:chExt cx="1289051" cy="437400"/>
          </a:xfrm>
        </p:grpSpPr>
        <p:sp>
          <p:nvSpPr>
            <p:cNvPr id="227" name="SMARTInkShape-197"/>
            <p:cNvSpPr/>
            <p:nvPr>
              <p:custDataLst>
                <p:tags r:id="rId7"/>
              </p:custDataLst>
            </p:nvPr>
          </p:nvSpPr>
          <p:spPr>
            <a:xfrm>
              <a:off x="1841500" y="6173789"/>
              <a:ext cx="133351" cy="328612"/>
            </a:xfrm>
            <a:custGeom>
              <a:avLst/>
              <a:gdLst/>
              <a:ahLst/>
              <a:cxnLst/>
              <a:rect l="0" t="0" r="0" b="0"/>
              <a:pathLst>
                <a:path w="133351" h="328612">
                  <a:moveTo>
                    <a:pt x="0" y="328611"/>
                  </a:moveTo>
                  <a:lnTo>
                    <a:pt x="0" y="328611"/>
                  </a:lnTo>
                  <a:lnTo>
                    <a:pt x="10052" y="285285"/>
                  </a:lnTo>
                  <a:lnTo>
                    <a:pt x="15678" y="246394"/>
                  </a:lnTo>
                  <a:lnTo>
                    <a:pt x="23480" y="202068"/>
                  </a:lnTo>
                  <a:lnTo>
                    <a:pt x="31573" y="164744"/>
                  </a:lnTo>
                  <a:lnTo>
                    <a:pt x="38222" y="125341"/>
                  </a:lnTo>
                  <a:lnTo>
                    <a:pt x="47151" y="87604"/>
                  </a:lnTo>
                  <a:lnTo>
                    <a:pt x="56847" y="44094"/>
                  </a:lnTo>
                  <a:lnTo>
                    <a:pt x="62186" y="17705"/>
                  </a:lnTo>
                  <a:lnTo>
                    <a:pt x="63110" y="1855"/>
                  </a:lnTo>
                  <a:lnTo>
                    <a:pt x="64651" y="0"/>
                  </a:lnTo>
                  <a:lnTo>
                    <a:pt x="67090" y="176"/>
                  </a:lnTo>
                  <a:lnTo>
                    <a:pt x="70127" y="1705"/>
                  </a:lnTo>
                  <a:lnTo>
                    <a:pt x="72151" y="3429"/>
                  </a:lnTo>
                  <a:lnTo>
                    <a:pt x="90348" y="37103"/>
                  </a:lnTo>
                  <a:lnTo>
                    <a:pt x="102813" y="73767"/>
                  </a:lnTo>
                  <a:lnTo>
                    <a:pt x="115585" y="120358"/>
                  </a:lnTo>
                  <a:lnTo>
                    <a:pt x="122632" y="138686"/>
                  </a:lnTo>
                  <a:lnTo>
                    <a:pt x="125499" y="140612"/>
                  </a:lnTo>
                  <a:lnTo>
                    <a:pt x="133350" y="13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98"/>
            <p:cNvSpPr/>
            <p:nvPr>
              <p:custDataLst>
                <p:tags r:id="rId8"/>
              </p:custDataLst>
            </p:nvPr>
          </p:nvSpPr>
          <p:spPr>
            <a:xfrm>
              <a:off x="1917700" y="6343650"/>
              <a:ext cx="69851" cy="44451"/>
            </a:xfrm>
            <a:custGeom>
              <a:avLst/>
              <a:gdLst/>
              <a:ahLst/>
              <a:cxnLst/>
              <a:rect l="0" t="0" r="0" b="0"/>
              <a:pathLst>
                <a:path w="698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5644" y="37543"/>
                  </a:lnTo>
                  <a:lnTo>
                    <a:pt x="48917" y="1241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9"/>
            <p:cNvSpPr/>
            <p:nvPr>
              <p:custDataLst>
                <p:tags r:id="rId9"/>
              </p:custDataLst>
            </p:nvPr>
          </p:nvSpPr>
          <p:spPr>
            <a:xfrm>
              <a:off x="1990242" y="6293112"/>
              <a:ext cx="79859" cy="189701"/>
            </a:xfrm>
            <a:custGeom>
              <a:avLst/>
              <a:gdLst/>
              <a:ahLst/>
              <a:cxnLst/>
              <a:rect l="0" t="0" r="0" b="0"/>
              <a:pathLst>
                <a:path w="79859" h="189701">
                  <a:moveTo>
                    <a:pt x="3658" y="6088"/>
                  </a:moveTo>
                  <a:lnTo>
                    <a:pt x="3658" y="6088"/>
                  </a:lnTo>
                  <a:lnTo>
                    <a:pt x="287" y="2717"/>
                  </a:lnTo>
                  <a:lnTo>
                    <a:pt x="0" y="1724"/>
                  </a:lnTo>
                  <a:lnTo>
                    <a:pt x="513" y="1062"/>
                  </a:lnTo>
                  <a:lnTo>
                    <a:pt x="3037" y="0"/>
                  </a:lnTo>
                  <a:lnTo>
                    <a:pt x="6845" y="3187"/>
                  </a:lnTo>
                  <a:lnTo>
                    <a:pt x="28223" y="48697"/>
                  </a:lnTo>
                  <a:lnTo>
                    <a:pt x="46395" y="93979"/>
                  </a:lnTo>
                  <a:lnTo>
                    <a:pt x="58466" y="139436"/>
                  </a:lnTo>
                  <a:lnTo>
                    <a:pt x="65874" y="159211"/>
                  </a:lnTo>
                  <a:lnTo>
                    <a:pt x="67610" y="177524"/>
                  </a:lnTo>
                  <a:lnTo>
                    <a:pt x="72592" y="188425"/>
                  </a:lnTo>
                  <a:lnTo>
                    <a:pt x="73603" y="189029"/>
                  </a:lnTo>
                  <a:lnTo>
                    <a:pt x="76607" y="189700"/>
                  </a:lnTo>
                  <a:lnTo>
                    <a:pt x="77691" y="189174"/>
                  </a:lnTo>
                  <a:lnTo>
                    <a:pt x="78413" y="188118"/>
                  </a:lnTo>
                  <a:lnTo>
                    <a:pt x="79216" y="184357"/>
                  </a:lnTo>
                  <a:lnTo>
                    <a:pt x="79858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00"/>
            <p:cNvSpPr/>
            <p:nvPr>
              <p:custDataLst>
                <p:tags r:id="rId10"/>
              </p:custDataLst>
            </p:nvPr>
          </p:nvSpPr>
          <p:spPr>
            <a:xfrm>
              <a:off x="2262592" y="6224144"/>
              <a:ext cx="175809" cy="122465"/>
            </a:xfrm>
            <a:custGeom>
              <a:avLst/>
              <a:gdLst/>
              <a:ahLst/>
              <a:cxnLst/>
              <a:rect l="0" t="0" r="0" b="0"/>
              <a:pathLst>
                <a:path w="175809" h="122465">
                  <a:moveTo>
                    <a:pt x="99608" y="11556"/>
                  </a:moveTo>
                  <a:lnTo>
                    <a:pt x="99608" y="11556"/>
                  </a:lnTo>
                  <a:lnTo>
                    <a:pt x="99608" y="8185"/>
                  </a:lnTo>
                  <a:lnTo>
                    <a:pt x="95845" y="4649"/>
                  </a:lnTo>
                  <a:lnTo>
                    <a:pt x="90174" y="1430"/>
                  </a:lnTo>
                  <a:lnTo>
                    <a:pt x="85302" y="0"/>
                  </a:lnTo>
                  <a:lnTo>
                    <a:pt x="71851" y="2566"/>
                  </a:lnTo>
                  <a:lnTo>
                    <a:pt x="29620" y="29522"/>
                  </a:lnTo>
                  <a:lnTo>
                    <a:pt x="12078" y="49022"/>
                  </a:lnTo>
                  <a:lnTo>
                    <a:pt x="2490" y="68518"/>
                  </a:lnTo>
                  <a:lnTo>
                    <a:pt x="0" y="81321"/>
                  </a:lnTo>
                  <a:lnTo>
                    <a:pt x="2656" y="95950"/>
                  </a:lnTo>
                  <a:lnTo>
                    <a:pt x="8541" y="109742"/>
                  </a:lnTo>
                  <a:lnTo>
                    <a:pt x="15860" y="118224"/>
                  </a:lnTo>
                  <a:lnTo>
                    <a:pt x="31342" y="122464"/>
                  </a:lnTo>
                  <a:lnTo>
                    <a:pt x="75775" y="121815"/>
                  </a:lnTo>
                  <a:lnTo>
                    <a:pt x="120248" y="114187"/>
                  </a:lnTo>
                  <a:lnTo>
                    <a:pt x="167609" y="97483"/>
                  </a:lnTo>
                  <a:lnTo>
                    <a:pt x="175808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01"/>
            <p:cNvSpPr/>
            <p:nvPr>
              <p:custDataLst>
                <p:tags r:id="rId11"/>
              </p:custDataLst>
            </p:nvPr>
          </p:nvSpPr>
          <p:spPr>
            <a:xfrm>
              <a:off x="2279650" y="6381750"/>
              <a:ext cx="196851" cy="86209"/>
            </a:xfrm>
            <a:custGeom>
              <a:avLst/>
              <a:gdLst/>
              <a:ahLst/>
              <a:cxnLst/>
              <a:rect l="0" t="0" r="0" b="0"/>
              <a:pathLst>
                <a:path w="196851" h="86209">
                  <a:moveTo>
                    <a:pt x="0" y="82550"/>
                  </a:moveTo>
                  <a:lnTo>
                    <a:pt x="0" y="82550"/>
                  </a:lnTo>
                  <a:lnTo>
                    <a:pt x="0" y="85921"/>
                  </a:lnTo>
                  <a:lnTo>
                    <a:pt x="1411" y="86208"/>
                  </a:lnTo>
                  <a:lnTo>
                    <a:pt x="48334" y="67129"/>
                  </a:lnTo>
                  <a:lnTo>
                    <a:pt x="95369" y="46470"/>
                  </a:lnTo>
                  <a:lnTo>
                    <a:pt x="139096" y="2642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02"/>
            <p:cNvSpPr/>
            <p:nvPr>
              <p:custDataLst>
                <p:tags r:id="rId12"/>
              </p:custDataLst>
            </p:nvPr>
          </p:nvSpPr>
          <p:spPr>
            <a:xfrm>
              <a:off x="2655183" y="6065001"/>
              <a:ext cx="475368" cy="333108"/>
            </a:xfrm>
            <a:custGeom>
              <a:avLst/>
              <a:gdLst/>
              <a:ahLst/>
              <a:cxnLst/>
              <a:rect l="0" t="0" r="0" b="0"/>
              <a:pathLst>
                <a:path w="475368" h="333108">
                  <a:moveTo>
                    <a:pt x="5467" y="329449"/>
                  </a:moveTo>
                  <a:lnTo>
                    <a:pt x="5467" y="329449"/>
                  </a:lnTo>
                  <a:lnTo>
                    <a:pt x="2096" y="329448"/>
                  </a:lnTo>
                  <a:lnTo>
                    <a:pt x="1103" y="330154"/>
                  </a:lnTo>
                  <a:lnTo>
                    <a:pt x="441" y="331331"/>
                  </a:lnTo>
                  <a:lnTo>
                    <a:pt x="0" y="332820"/>
                  </a:lnTo>
                  <a:lnTo>
                    <a:pt x="1116" y="333107"/>
                  </a:lnTo>
                  <a:lnTo>
                    <a:pt x="6120" y="331545"/>
                  </a:lnTo>
                  <a:lnTo>
                    <a:pt x="50208" y="309758"/>
                  </a:lnTo>
                  <a:lnTo>
                    <a:pt x="96980" y="281798"/>
                  </a:lnTo>
                  <a:lnTo>
                    <a:pt x="138985" y="259318"/>
                  </a:lnTo>
                  <a:lnTo>
                    <a:pt x="155783" y="239239"/>
                  </a:lnTo>
                  <a:lnTo>
                    <a:pt x="157889" y="233325"/>
                  </a:lnTo>
                  <a:lnTo>
                    <a:pt x="158347" y="221111"/>
                  </a:lnTo>
                  <a:lnTo>
                    <a:pt x="154638" y="202334"/>
                  </a:lnTo>
                  <a:lnTo>
                    <a:pt x="126179" y="155605"/>
                  </a:lnTo>
                  <a:lnTo>
                    <a:pt x="89904" y="117659"/>
                  </a:lnTo>
                  <a:lnTo>
                    <a:pt x="44008" y="80809"/>
                  </a:lnTo>
                  <a:lnTo>
                    <a:pt x="36002" y="72186"/>
                  </a:lnTo>
                  <a:lnTo>
                    <a:pt x="30092" y="61299"/>
                  </a:lnTo>
                  <a:lnTo>
                    <a:pt x="29645" y="56138"/>
                  </a:lnTo>
                  <a:lnTo>
                    <a:pt x="32911" y="46640"/>
                  </a:lnTo>
                  <a:lnTo>
                    <a:pt x="56167" y="29989"/>
                  </a:lnTo>
                  <a:lnTo>
                    <a:pt x="99835" y="11879"/>
                  </a:lnTo>
                  <a:lnTo>
                    <a:pt x="141235" y="3055"/>
                  </a:lnTo>
                  <a:lnTo>
                    <a:pt x="186541" y="0"/>
                  </a:lnTo>
                  <a:lnTo>
                    <a:pt x="222144" y="1279"/>
                  </a:lnTo>
                  <a:lnTo>
                    <a:pt x="262208" y="8117"/>
                  </a:lnTo>
                  <a:lnTo>
                    <a:pt x="275031" y="17772"/>
                  </a:lnTo>
                  <a:lnTo>
                    <a:pt x="291391" y="40224"/>
                  </a:lnTo>
                  <a:lnTo>
                    <a:pt x="295737" y="63993"/>
                  </a:lnTo>
                  <a:lnTo>
                    <a:pt x="292136" y="107287"/>
                  </a:lnTo>
                  <a:lnTo>
                    <a:pt x="284630" y="148243"/>
                  </a:lnTo>
                  <a:lnTo>
                    <a:pt x="276354" y="189939"/>
                  </a:lnTo>
                  <a:lnTo>
                    <a:pt x="265811" y="236471"/>
                  </a:lnTo>
                  <a:lnTo>
                    <a:pt x="262286" y="243676"/>
                  </a:lnTo>
                  <a:lnTo>
                    <a:pt x="259838" y="260593"/>
                  </a:lnTo>
                  <a:lnTo>
                    <a:pt x="261831" y="260262"/>
                  </a:lnTo>
                  <a:lnTo>
                    <a:pt x="274749" y="251799"/>
                  </a:lnTo>
                  <a:lnTo>
                    <a:pt x="319222" y="237896"/>
                  </a:lnTo>
                  <a:lnTo>
                    <a:pt x="355153" y="226280"/>
                  </a:lnTo>
                  <a:lnTo>
                    <a:pt x="402232" y="210605"/>
                  </a:lnTo>
                  <a:lnTo>
                    <a:pt x="441085" y="196616"/>
                  </a:lnTo>
                  <a:lnTo>
                    <a:pt x="475367" y="189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65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534"/>
          <p:cNvGrpSpPr/>
          <p:nvPr/>
        </p:nvGrpSpPr>
        <p:grpSpPr>
          <a:xfrm>
            <a:off x="1327150" y="642233"/>
            <a:ext cx="431801" cy="437268"/>
            <a:chOff x="1327150" y="642233"/>
            <a:chExt cx="431801" cy="437268"/>
          </a:xfrm>
        </p:grpSpPr>
        <p:sp>
          <p:nvSpPr>
            <p:cNvPr id="2" name="SMARTInkShape-2837"/>
            <p:cNvSpPr/>
            <p:nvPr>
              <p:custDataLst>
                <p:tags r:id="rId57"/>
              </p:custDataLst>
            </p:nvPr>
          </p:nvSpPr>
          <p:spPr>
            <a:xfrm>
              <a:off x="1327150" y="642233"/>
              <a:ext cx="152401" cy="121975"/>
            </a:xfrm>
            <a:custGeom>
              <a:avLst/>
              <a:gdLst/>
              <a:ahLst/>
              <a:cxnLst/>
              <a:rect l="0" t="0" r="0" b="0"/>
              <a:pathLst>
                <a:path w="152401" h="121975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6779" y="35361"/>
                  </a:lnTo>
                  <a:lnTo>
                    <a:pt x="85273" y="73699"/>
                  </a:lnTo>
                  <a:lnTo>
                    <a:pt x="113215" y="108745"/>
                  </a:lnTo>
                  <a:lnTo>
                    <a:pt x="131019" y="120961"/>
                  </a:lnTo>
                  <a:lnTo>
                    <a:pt x="135324" y="121974"/>
                  </a:lnTo>
                  <a:lnTo>
                    <a:pt x="15240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838"/>
            <p:cNvSpPr/>
            <p:nvPr>
              <p:custDataLst>
                <p:tags r:id="rId58"/>
              </p:custDataLst>
            </p:nvPr>
          </p:nvSpPr>
          <p:spPr>
            <a:xfrm>
              <a:off x="1473252" y="650520"/>
              <a:ext cx="101549" cy="294165"/>
            </a:xfrm>
            <a:custGeom>
              <a:avLst/>
              <a:gdLst/>
              <a:ahLst/>
              <a:cxnLst/>
              <a:rect l="0" t="0" r="0" b="0"/>
              <a:pathLst>
                <a:path w="101549" h="294165">
                  <a:moveTo>
                    <a:pt x="101548" y="28930"/>
                  </a:moveTo>
                  <a:lnTo>
                    <a:pt x="101548" y="28930"/>
                  </a:lnTo>
                  <a:lnTo>
                    <a:pt x="100842" y="18085"/>
                  </a:lnTo>
                  <a:lnTo>
                    <a:pt x="96081" y="351"/>
                  </a:lnTo>
                  <a:lnTo>
                    <a:pt x="94375" y="0"/>
                  </a:lnTo>
                  <a:lnTo>
                    <a:pt x="74228" y="6297"/>
                  </a:lnTo>
                  <a:lnTo>
                    <a:pt x="37879" y="41548"/>
                  </a:lnTo>
                  <a:lnTo>
                    <a:pt x="4433" y="88165"/>
                  </a:lnTo>
                  <a:lnTo>
                    <a:pt x="834" y="103242"/>
                  </a:lnTo>
                  <a:lnTo>
                    <a:pt x="0" y="123207"/>
                  </a:lnTo>
                  <a:lnTo>
                    <a:pt x="6418" y="165417"/>
                  </a:lnTo>
                  <a:lnTo>
                    <a:pt x="11208" y="211609"/>
                  </a:lnTo>
                  <a:lnTo>
                    <a:pt x="15734" y="255123"/>
                  </a:lnTo>
                  <a:lnTo>
                    <a:pt x="22083" y="292373"/>
                  </a:lnTo>
                  <a:lnTo>
                    <a:pt x="23876" y="294164"/>
                  </a:lnTo>
                  <a:lnTo>
                    <a:pt x="25778" y="293947"/>
                  </a:lnTo>
                  <a:lnTo>
                    <a:pt x="38048" y="282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39"/>
            <p:cNvSpPr/>
            <p:nvPr>
              <p:custDataLst>
                <p:tags r:id="rId59"/>
              </p:custDataLst>
            </p:nvPr>
          </p:nvSpPr>
          <p:spPr>
            <a:xfrm>
              <a:off x="1714500" y="984250"/>
              <a:ext cx="44451" cy="95251"/>
            </a:xfrm>
            <a:custGeom>
              <a:avLst/>
              <a:gdLst/>
              <a:ahLst/>
              <a:cxnLst/>
              <a:rect l="0" t="0" r="0" b="0"/>
              <a:pathLst>
                <a:path w="44451" h="95251">
                  <a:moveTo>
                    <a:pt x="44450" y="0"/>
                  </a:moveTo>
                  <a:lnTo>
                    <a:pt x="44450" y="0"/>
                  </a:lnTo>
                  <a:lnTo>
                    <a:pt x="43039" y="20984"/>
                  </a:lnTo>
                  <a:lnTo>
                    <a:pt x="34311" y="4627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MARTInkShape-2840"/>
          <p:cNvSpPr/>
          <p:nvPr>
            <p:custDataLst>
              <p:tags r:id="rId1"/>
            </p:custDataLst>
          </p:nvPr>
        </p:nvSpPr>
        <p:spPr>
          <a:xfrm>
            <a:off x="2185283" y="648953"/>
            <a:ext cx="272168" cy="308558"/>
          </a:xfrm>
          <a:custGeom>
            <a:avLst/>
            <a:gdLst/>
            <a:ahLst/>
            <a:cxnLst/>
            <a:rect l="0" t="0" r="0" b="0"/>
            <a:pathLst>
              <a:path w="272168" h="308558">
                <a:moveTo>
                  <a:pt x="5467" y="36847"/>
                </a:moveTo>
                <a:lnTo>
                  <a:pt x="5467" y="36847"/>
                </a:lnTo>
                <a:lnTo>
                  <a:pt x="2096" y="33476"/>
                </a:lnTo>
                <a:lnTo>
                  <a:pt x="441" y="29939"/>
                </a:lnTo>
                <a:lnTo>
                  <a:pt x="0" y="28009"/>
                </a:lnTo>
                <a:lnTo>
                  <a:pt x="1116" y="26016"/>
                </a:lnTo>
                <a:lnTo>
                  <a:pt x="6120" y="21920"/>
                </a:lnTo>
                <a:lnTo>
                  <a:pt x="28017" y="13542"/>
                </a:lnTo>
                <a:lnTo>
                  <a:pt x="69031" y="5093"/>
                </a:lnTo>
                <a:lnTo>
                  <a:pt x="114684" y="0"/>
                </a:lnTo>
                <a:lnTo>
                  <a:pt x="138408" y="2489"/>
                </a:lnTo>
                <a:lnTo>
                  <a:pt x="149454" y="11464"/>
                </a:lnTo>
                <a:lnTo>
                  <a:pt x="154375" y="17808"/>
                </a:lnTo>
                <a:lnTo>
                  <a:pt x="157961" y="36147"/>
                </a:lnTo>
                <a:lnTo>
                  <a:pt x="156498" y="56997"/>
                </a:lnTo>
                <a:lnTo>
                  <a:pt x="144060" y="95259"/>
                </a:lnTo>
                <a:lnTo>
                  <a:pt x="128376" y="126121"/>
                </a:lnTo>
                <a:lnTo>
                  <a:pt x="103392" y="166326"/>
                </a:lnTo>
                <a:lnTo>
                  <a:pt x="80941" y="206278"/>
                </a:lnTo>
                <a:lnTo>
                  <a:pt x="52292" y="248868"/>
                </a:lnTo>
                <a:lnTo>
                  <a:pt x="29255" y="293651"/>
                </a:lnTo>
                <a:lnTo>
                  <a:pt x="27676" y="299066"/>
                </a:lnTo>
                <a:lnTo>
                  <a:pt x="28034" y="302677"/>
                </a:lnTo>
                <a:lnTo>
                  <a:pt x="29684" y="305083"/>
                </a:lnTo>
                <a:lnTo>
                  <a:pt x="32195" y="306688"/>
                </a:lnTo>
                <a:lnTo>
                  <a:pt x="71006" y="308557"/>
                </a:lnTo>
                <a:lnTo>
                  <a:pt x="108377" y="304640"/>
                </a:lnTo>
                <a:lnTo>
                  <a:pt x="150415" y="299010"/>
                </a:lnTo>
                <a:lnTo>
                  <a:pt x="192740" y="293579"/>
                </a:lnTo>
                <a:lnTo>
                  <a:pt x="240183" y="291207"/>
                </a:lnTo>
                <a:lnTo>
                  <a:pt x="272167" y="2908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536"/>
          <p:cNvGrpSpPr/>
          <p:nvPr/>
        </p:nvGrpSpPr>
        <p:grpSpPr>
          <a:xfrm>
            <a:off x="3639433" y="1270883"/>
            <a:ext cx="303035" cy="333615"/>
            <a:chOff x="3639433" y="1270883"/>
            <a:chExt cx="303035" cy="333615"/>
          </a:xfrm>
        </p:grpSpPr>
        <p:sp>
          <p:nvSpPr>
            <p:cNvPr id="7" name="SMARTInkShape-2841"/>
            <p:cNvSpPr/>
            <p:nvPr>
              <p:custDataLst>
                <p:tags r:id="rId55"/>
              </p:custDataLst>
            </p:nvPr>
          </p:nvSpPr>
          <p:spPr>
            <a:xfrm>
              <a:off x="3639433" y="1270883"/>
              <a:ext cx="170568" cy="145168"/>
            </a:xfrm>
            <a:custGeom>
              <a:avLst/>
              <a:gdLst/>
              <a:ahLst/>
              <a:cxnLst/>
              <a:rect l="0" t="0" r="0" b="0"/>
              <a:pathLst>
                <a:path w="170568" h="145168">
                  <a:moveTo>
                    <a:pt x="5467" y="5467"/>
                  </a:moveTo>
                  <a:lnTo>
                    <a:pt x="5467" y="5467"/>
                  </a:lnTo>
                  <a:lnTo>
                    <a:pt x="2096" y="5467"/>
                  </a:lnTo>
                  <a:lnTo>
                    <a:pt x="1103" y="4761"/>
                  </a:lnTo>
                  <a:lnTo>
                    <a:pt x="441" y="3585"/>
                  </a:lnTo>
                  <a:lnTo>
                    <a:pt x="0" y="2096"/>
                  </a:lnTo>
                  <a:lnTo>
                    <a:pt x="411" y="1103"/>
                  </a:lnTo>
                  <a:lnTo>
                    <a:pt x="1391" y="441"/>
                  </a:lnTo>
                  <a:lnTo>
                    <a:pt x="2749" y="0"/>
                  </a:lnTo>
                  <a:lnTo>
                    <a:pt x="4361" y="411"/>
                  </a:lnTo>
                  <a:lnTo>
                    <a:pt x="46837" y="31743"/>
                  </a:lnTo>
                  <a:lnTo>
                    <a:pt x="89131" y="73971"/>
                  </a:lnTo>
                  <a:lnTo>
                    <a:pt x="131209" y="116957"/>
                  </a:lnTo>
                  <a:lnTo>
                    <a:pt x="155306" y="142401"/>
                  </a:lnTo>
                  <a:lnTo>
                    <a:pt x="158982" y="144734"/>
                  </a:lnTo>
                  <a:lnTo>
                    <a:pt x="170567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842"/>
            <p:cNvSpPr/>
            <p:nvPr>
              <p:custDataLst>
                <p:tags r:id="rId56"/>
              </p:custDataLst>
            </p:nvPr>
          </p:nvSpPr>
          <p:spPr>
            <a:xfrm>
              <a:off x="3808059" y="1289728"/>
              <a:ext cx="134409" cy="314770"/>
            </a:xfrm>
            <a:custGeom>
              <a:avLst/>
              <a:gdLst/>
              <a:ahLst/>
              <a:cxnLst/>
              <a:rect l="0" t="0" r="0" b="0"/>
              <a:pathLst>
                <a:path w="134409" h="314770">
                  <a:moveTo>
                    <a:pt x="128941" y="24722"/>
                  </a:moveTo>
                  <a:lnTo>
                    <a:pt x="128941" y="24722"/>
                  </a:lnTo>
                  <a:lnTo>
                    <a:pt x="133305" y="14583"/>
                  </a:lnTo>
                  <a:lnTo>
                    <a:pt x="134408" y="7045"/>
                  </a:lnTo>
                  <a:lnTo>
                    <a:pt x="133291" y="4471"/>
                  </a:lnTo>
                  <a:lnTo>
                    <a:pt x="131135" y="2754"/>
                  </a:lnTo>
                  <a:lnTo>
                    <a:pt x="124272" y="847"/>
                  </a:lnTo>
                  <a:lnTo>
                    <a:pt x="114166" y="0"/>
                  </a:lnTo>
                  <a:lnTo>
                    <a:pt x="89834" y="9636"/>
                  </a:lnTo>
                  <a:lnTo>
                    <a:pt x="51563" y="34799"/>
                  </a:lnTo>
                  <a:lnTo>
                    <a:pt x="11082" y="81718"/>
                  </a:lnTo>
                  <a:lnTo>
                    <a:pt x="1278" y="100876"/>
                  </a:lnTo>
                  <a:lnTo>
                    <a:pt x="0" y="109839"/>
                  </a:lnTo>
                  <a:lnTo>
                    <a:pt x="10666" y="152636"/>
                  </a:lnTo>
                  <a:lnTo>
                    <a:pt x="14561" y="193948"/>
                  </a:lnTo>
                  <a:lnTo>
                    <a:pt x="19478" y="231888"/>
                  </a:lnTo>
                  <a:lnTo>
                    <a:pt x="26166" y="276596"/>
                  </a:lnTo>
                  <a:lnTo>
                    <a:pt x="32178" y="302291"/>
                  </a:lnTo>
                  <a:lnTo>
                    <a:pt x="36076" y="309893"/>
                  </a:lnTo>
                  <a:lnTo>
                    <a:pt x="40160" y="313743"/>
                  </a:lnTo>
                  <a:lnTo>
                    <a:pt x="42237" y="314769"/>
                  </a:lnTo>
                  <a:lnTo>
                    <a:pt x="43622" y="314042"/>
                  </a:lnTo>
                  <a:lnTo>
                    <a:pt x="46391" y="304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537"/>
          <p:cNvGrpSpPr/>
          <p:nvPr/>
        </p:nvGrpSpPr>
        <p:grpSpPr>
          <a:xfrm>
            <a:off x="4066182" y="1318806"/>
            <a:ext cx="569319" cy="307323"/>
            <a:chOff x="4066182" y="1318806"/>
            <a:chExt cx="569319" cy="307323"/>
          </a:xfrm>
        </p:grpSpPr>
        <p:sp>
          <p:nvSpPr>
            <p:cNvPr id="10" name="SMARTInkShape-2843"/>
            <p:cNvSpPr/>
            <p:nvPr>
              <p:custDataLst>
                <p:tags r:id="rId51"/>
              </p:custDataLst>
            </p:nvPr>
          </p:nvSpPr>
          <p:spPr>
            <a:xfrm>
              <a:off x="4076780" y="1451042"/>
              <a:ext cx="133271" cy="13530"/>
            </a:xfrm>
            <a:custGeom>
              <a:avLst/>
              <a:gdLst/>
              <a:ahLst/>
              <a:cxnLst/>
              <a:rect l="0" t="0" r="0" b="0"/>
              <a:pathLst>
                <a:path w="133271" h="13530">
                  <a:moveTo>
                    <a:pt x="18970" y="3108"/>
                  </a:moveTo>
                  <a:lnTo>
                    <a:pt x="18970" y="3108"/>
                  </a:lnTo>
                  <a:lnTo>
                    <a:pt x="15599" y="6479"/>
                  </a:lnTo>
                  <a:lnTo>
                    <a:pt x="12062" y="8134"/>
                  </a:lnTo>
                  <a:lnTo>
                    <a:pt x="6609" y="9380"/>
                  </a:lnTo>
                  <a:lnTo>
                    <a:pt x="2999" y="12806"/>
                  </a:lnTo>
                  <a:lnTo>
                    <a:pt x="1973" y="13101"/>
                  </a:lnTo>
                  <a:lnTo>
                    <a:pt x="1289" y="12592"/>
                  </a:lnTo>
                  <a:lnTo>
                    <a:pt x="832" y="11547"/>
                  </a:lnTo>
                  <a:lnTo>
                    <a:pt x="528" y="11557"/>
                  </a:lnTo>
                  <a:lnTo>
                    <a:pt x="190" y="13448"/>
                  </a:lnTo>
                  <a:lnTo>
                    <a:pt x="100" y="13529"/>
                  </a:lnTo>
                  <a:lnTo>
                    <a:pt x="0" y="11738"/>
                  </a:lnTo>
                  <a:lnTo>
                    <a:pt x="679" y="10978"/>
                  </a:lnTo>
                  <a:lnTo>
                    <a:pt x="18878" y="6287"/>
                  </a:lnTo>
                  <a:lnTo>
                    <a:pt x="65900" y="3387"/>
                  </a:lnTo>
                  <a:lnTo>
                    <a:pt x="111062" y="0"/>
                  </a:lnTo>
                  <a:lnTo>
                    <a:pt x="123400" y="2432"/>
                  </a:lnTo>
                  <a:lnTo>
                    <a:pt x="133270" y="9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844"/>
            <p:cNvSpPr/>
            <p:nvPr>
              <p:custDataLst>
                <p:tags r:id="rId52"/>
              </p:custDataLst>
            </p:nvPr>
          </p:nvSpPr>
          <p:spPr>
            <a:xfrm>
              <a:off x="4066182" y="1536700"/>
              <a:ext cx="194669" cy="42922"/>
            </a:xfrm>
            <a:custGeom>
              <a:avLst/>
              <a:gdLst/>
              <a:ahLst/>
              <a:cxnLst/>
              <a:rect l="0" t="0" r="0" b="0"/>
              <a:pathLst>
                <a:path w="194669" h="42922">
                  <a:moveTo>
                    <a:pt x="29568" y="6350"/>
                  </a:moveTo>
                  <a:lnTo>
                    <a:pt x="29568" y="6350"/>
                  </a:lnTo>
                  <a:lnTo>
                    <a:pt x="2727" y="33896"/>
                  </a:lnTo>
                  <a:lnTo>
                    <a:pt x="0" y="39289"/>
                  </a:lnTo>
                  <a:lnTo>
                    <a:pt x="1389" y="41010"/>
                  </a:lnTo>
                  <a:lnTo>
                    <a:pt x="8577" y="42921"/>
                  </a:lnTo>
                  <a:lnTo>
                    <a:pt x="45648" y="38373"/>
                  </a:lnTo>
                  <a:lnTo>
                    <a:pt x="81369" y="29871"/>
                  </a:lnTo>
                  <a:lnTo>
                    <a:pt x="125721" y="24402"/>
                  </a:lnTo>
                  <a:lnTo>
                    <a:pt x="170223" y="10321"/>
                  </a:lnTo>
                  <a:lnTo>
                    <a:pt x="194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845"/>
            <p:cNvSpPr/>
            <p:nvPr>
              <p:custDataLst>
                <p:tags r:id="rId53"/>
              </p:custDataLst>
            </p:nvPr>
          </p:nvSpPr>
          <p:spPr>
            <a:xfrm>
              <a:off x="4476783" y="1318806"/>
              <a:ext cx="146018" cy="307323"/>
            </a:xfrm>
            <a:custGeom>
              <a:avLst/>
              <a:gdLst/>
              <a:ahLst/>
              <a:cxnLst/>
              <a:rect l="0" t="0" r="0" b="0"/>
              <a:pathLst>
                <a:path w="146018" h="307323">
                  <a:moveTo>
                    <a:pt x="44417" y="71844"/>
                  </a:moveTo>
                  <a:lnTo>
                    <a:pt x="44417" y="71844"/>
                  </a:lnTo>
                  <a:lnTo>
                    <a:pt x="44417" y="75215"/>
                  </a:lnTo>
                  <a:lnTo>
                    <a:pt x="36578" y="118242"/>
                  </a:lnTo>
                  <a:lnTo>
                    <a:pt x="31276" y="154971"/>
                  </a:lnTo>
                  <a:lnTo>
                    <a:pt x="25236" y="192665"/>
                  </a:lnTo>
                  <a:lnTo>
                    <a:pt x="16874" y="233215"/>
                  </a:lnTo>
                  <a:lnTo>
                    <a:pt x="6313" y="276992"/>
                  </a:lnTo>
                  <a:lnTo>
                    <a:pt x="524" y="307322"/>
                  </a:lnTo>
                  <a:lnTo>
                    <a:pt x="339" y="307146"/>
                  </a:lnTo>
                  <a:lnTo>
                    <a:pt x="0" y="268101"/>
                  </a:lnTo>
                  <a:lnTo>
                    <a:pt x="5748" y="222872"/>
                  </a:lnTo>
                  <a:lnTo>
                    <a:pt x="17859" y="176936"/>
                  </a:lnTo>
                  <a:lnTo>
                    <a:pt x="30626" y="133525"/>
                  </a:lnTo>
                  <a:lnTo>
                    <a:pt x="45876" y="86682"/>
                  </a:lnTo>
                  <a:lnTo>
                    <a:pt x="61639" y="42633"/>
                  </a:lnTo>
                  <a:lnTo>
                    <a:pt x="81160" y="1211"/>
                  </a:lnTo>
                  <a:lnTo>
                    <a:pt x="82318" y="61"/>
                  </a:lnTo>
                  <a:lnTo>
                    <a:pt x="83796" y="0"/>
                  </a:lnTo>
                  <a:lnTo>
                    <a:pt x="85486" y="664"/>
                  </a:lnTo>
                  <a:lnTo>
                    <a:pt x="91236" y="18455"/>
                  </a:lnTo>
                  <a:lnTo>
                    <a:pt x="97408" y="56182"/>
                  </a:lnTo>
                  <a:lnTo>
                    <a:pt x="107077" y="96366"/>
                  </a:lnTo>
                  <a:lnTo>
                    <a:pt x="115508" y="135084"/>
                  </a:lnTo>
                  <a:lnTo>
                    <a:pt x="122473" y="176738"/>
                  </a:lnTo>
                  <a:lnTo>
                    <a:pt x="131149" y="219851"/>
                  </a:lnTo>
                  <a:lnTo>
                    <a:pt x="140124" y="265069"/>
                  </a:lnTo>
                  <a:lnTo>
                    <a:pt x="141383" y="266277"/>
                  </a:lnTo>
                  <a:lnTo>
                    <a:pt x="142927" y="267083"/>
                  </a:lnTo>
                  <a:lnTo>
                    <a:pt x="143957" y="266209"/>
                  </a:lnTo>
                  <a:lnTo>
                    <a:pt x="146017" y="255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846"/>
            <p:cNvSpPr/>
            <p:nvPr>
              <p:custDataLst>
                <p:tags r:id="rId54"/>
              </p:custDataLst>
            </p:nvPr>
          </p:nvSpPr>
          <p:spPr>
            <a:xfrm>
              <a:off x="4479221" y="1492250"/>
              <a:ext cx="156280" cy="41171"/>
            </a:xfrm>
            <a:custGeom>
              <a:avLst/>
              <a:gdLst/>
              <a:ahLst/>
              <a:cxnLst/>
              <a:rect l="0" t="0" r="0" b="0"/>
              <a:pathLst>
                <a:path w="156280" h="41171">
                  <a:moveTo>
                    <a:pt x="16579" y="31750"/>
                  </a:moveTo>
                  <a:lnTo>
                    <a:pt x="16579" y="31750"/>
                  </a:lnTo>
                  <a:lnTo>
                    <a:pt x="3487" y="36820"/>
                  </a:lnTo>
                  <a:lnTo>
                    <a:pt x="177" y="40588"/>
                  </a:lnTo>
                  <a:lnTo>
                    <a:pt x="0" y="41170"/>
                  </a:lnTo>
                  <a:lnTo>
                    <a:pt x="1685" y="39935"/>
                  </a:lnTo>
                  <a:lnTo>
                    <a:pt x="48179" y="29553"/>
                  </a:lnTo>
                  <a:lnTo>
                    <a:pt x="93203" y="19022"/>
                  </a:lnTo>
                  <a:lnTo>
                    <a:pt x="1562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538"/>
          <p:cNvGrpSpPr/>
          <p:nvPr/>
        </p:nvGrpSpPr>
        <p:grpSpPr>
          <a:xfrm>
            <a:off x="5761423" y="1390737"/>
            <a:ext cx="874328" cy="330747"/>
            <a:chOff x="5761423" y="1390737"/>
            <a:chExt cx="874328" cy="330747"/>
          </a:xfrm>
        </p:grpSpPr>
        <p:sp>
          <p:nvSpPr>
            <p:cNvPr id="15" name="SMARTInkShape-2847"/>
            <p:cNvSpPr/>
            <p:nvPr>
              <p:custDataLst>
                <p:tags r:id="rId46"/>
              </p:custDataLst>
            </p:nvPr>
          </p:nvSpPr>
          <p:spPr>
            <a:xfrm>
              <a:off x="5761423" y="1390737"/>
              <a:ext cx="296478" cy="323328"/>
            </a:xfrm>
            <a:custGeom>
              <a:avLst/>
              <a:gdLst/>
              <a:ahLst/>
              <a:cxnLst/>
              <a:rect l="0" t="0" r="0" b="0"/>
              <a:pathLst>
                <a:path w="296478" h="323328">
                  <a:moveTo>
                    <a:pt x="42477" y="25313"/>
                  </a:moveTo>
                  <a:lnTo>
                    <a:pt x="42477" y="25313"/>
                  </a:lnTo>
                  <a:lnTo>
                    <a:pt x="39106" y="25313"/>
                  </a:lnTo>
                  <a:lnTo>
                    <a:pt x="38819" y="24607"/>
                  </a:lnTo>
                  <a:lnTo>
                    <a:pt x="40381" y="21942"/>
                  </a:lnTo>
                  <a:lnTo>
                    <a:pt x="40374" y="20949"/>
                  </a:lnTo>
                  <a:lnTo>
                    <a:pt x="39664" y="20287"/>
                  </a:lnTo>
                  <a:lnTo>
                    <a:pt x="38485" y="19846"/>
                  </a:lnTo>
                  <a:lnTo>
                    <a:pt x="38404" y="18846"/>
                  </a:lnTo>
                  <a:lnTo>
                    <a:pt x="40197" y="15854"/>
                  </a:lnTo>
                  <a:lnTo>
                    <a:pt x="55285" y="10202"/>
                  </a:lnTo>
                  <a:lnTo>
                    <a:pt x="96657" y="3238"/>
                  </a:lnTo>
                  <a:lnTo>
                    <a:pt x="137532" y="570"/>
                  </a:lnTo>
                  <a:lnTo>
                    <a:pt x="174965" y="0"/>
                  </a:lnTo>
                  <a:lnTo>
                    <a:pt x="180191" y="1382"/>
                  </a:lnTo>
                  <a:lnTo>
                    <a:pt x="187879" y="6681"/>
                  </a:lnTo>
                  <a:lnTo>
                    <a:pt x="191767" y="13739"/>
                  </a:lnTo>
                  <a:lnTo>
                    <a:pt x="192804" y="17597"/>
                  </a:lnTo>
                  <a:lnTo>
                    <a:pt x="190892" y="36511"/>
                  </a:lnTo>
                  <a:lnTo>
                    <a:pt x="167687" y="82723"/>
                  </a:lnTo>
                  <a:lnTo>
                    <a:pt x="142154" y="127653"/>
                  </a:lnTo>
                  <a:lnTo>
                    <a:pt x="113934" y="166988"/>
                  </a:lnTo>
                  <a:lnTo>
                    <a:pt x="78732" y="211826"/>
                  </a:lnTo>
                  <a:lnTo>
                    <a:pt x="56694" y="241340"/>
                  </a:lnTo>
                  <a:lnTo>
                    <a:pt x="16794" y="285159"/>
                  </a:lnTo>
                  <a:lnTo>
                    <a:pt x="2466" y="300824"/>
                  </a:lnTo>
                  <a:lnTo>
                    <a:pt x="0" y="306042"/>
                  </a:lnTo>
                  <a:lnTo>
                    <a:pt x="786" y="312594"/>
                  </a:lnTo>
                  <a:lnTo>
                    <a:pt x="1983" y="316317"/>
                  </a:lnTo>
                  <a:lnTo>
                    <a:pt x="4898" y="318799"/>
                  </a:lnTo>
                  <a:lnTo>
                    <a:pt x="13780" y="321557"/>
                  </a:lnTo>
                  <a:lnTo>
                    <a:pt x="56303" y="323327"/>
                  </a:lnTo>
                  <a:lnTo>
                    <a:pt x="102435" y="321795"/>
                  </a:lnTo>
                  <a:lnTo>
                    <a:pt x="137853" y="316830"/>
                  </a:lnTo>
                  <a:lnTo>
                    <a:pt x="182214" y="310890"/>
                  </a:lnTo>
                  <a:lnTo>
                    <a:pt x="228520" y="302780"/>
                  </a:lnTo>
                  <a:lnTo>
                    <a:pt x="274508" y="290769"/>
                  </a:lnTo>
                  <a:lnTo>
                    <a:pt x="296477" y="27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48"/>
            <p:cNvSpPr/>
            <p:nvPr>
              <p:custDataLst>
                <p:tags r:id="rId47"/>
              </p:custDataLst>
            </p:nvPr>
          </p:nvSpPr>
          <p:spPr>
            <a:xfrm>
              <a:off x="6166733" y="1555750"/>
              <a:ext cx="119768" cy="12701"/>
            </a:xfrm>
            <a:custGeom>
              <a:avLst/>
              <a:gdLst/>
              <a:ahLst/>
              <a:cxnLst/>
              <a:rect l="0" t="0" r="0" b="0"/>
              <a:pathLst>
                <a:path w="11976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20138" y="3658"/>
                  </a:lnTo>
                  <a:lnTo>
                    <a:pt x="60290" y="621"/>
                  </a:lnTo>
                  <a:lnTo>
                    <a:pt x="1197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49"/>
            <p:cNvSpPr/>
            <p:nvPr>
              <p:custDataLst>
                <p:tags r:id="rId48"/>
              </p:custDataLst>
            </p:nvPr>
          </p:nvSpPr>
          <p:spPr>
            <a:xfrm>
              <a:off x="6204212" y="1638300"/>
              <a:ext cx="107689" cy="18873"/>
            </a:xfrm>
            <a:custGeom>
              <a:avLst/>
              <a:gdLst/>
              <a:ahLst/>
              <a:cxnLst/>
              <a:rect l="0" t="0" r="0" b="0"/>
              <a:pathLst>
                <a:path w="107689" h="18873">
                  <a:moveTo>
                    <a:pt x="6088" y="0"/>
                  </a:moveTo>
                  <a:lnTo>
                    <a:pt x="6088" y="0"/>
                  </a:lnTo>
                  <a:lnTo>
                    <a:pt x="2717" y="3371"/>
                  </a:lnTo>
                  <a:lnTo>
                    <a:pt x="1062" y="8789"/>
                  </a:lnTo>
                  <a:lnTo>
                    <a:pt x="0" y="17023"/>
                  </a:lnTo>
                  <a:lnTo>
                    <a:pt x="1324" y="17699"/>
                  </a:lnTo>
                  <a:lnTo>
                    <a:pt x="24179" y="18872"/>
                  </a:lnTo>
                  <a:lnTo>
                    <a:pt x="63441" y="13945"/>
                  </a:lnTo>
                  <a:lnTo>
                    <a:pt x="107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850"/>
            <p:cNvSpPr/>
            <p:nvPr>
              <p:custDataLst>
                <p:tags r:id="rId49"/>
              </p:custDataLst>
            </p:nvPr>
          </p:nvSpPr>
          <p:spPr>
            <a:xfrm>
              <a:off x="6470969" y="1419239"/>
              <a:ext cx="144288" cy="302245"/>
            </a:xfrm>
            <a:custGeom>
              <a:avLst/>
              <a:gdLst/>
              <a:ahLst/>
              <a:cxnLst/>
              <a:rect l="0" t="0" r="0" b="0"/>
              <a:pathLst>
                <a:path w="144288" h="302245">
                  <a:moveTo>
                    <a:pt x="50481" y="98411"/>
                  </a:moveTo>
                  <a:lnTo>
                    <a:pt x="50481" y="98411"/>
                  </a:lnTo>
                  <a:lnTo>
                    <a:pt x="50481" y="92944"/>
                  </a:lnTo>
                  <a:lnTo>
                    <a:pt x="49775" y="103080"/>
                  </a:lnTo>
                  <a:lnTo>
                    <a:pt x="41642" y="140889"/>
                  </a:lnTo>
                  <a:lnTo>
                    <a:pt x="32183" y="182650"/>
                  </a:lnTo>
                  <a:lnTo>
                    <a:pt x="23814" y="220659"/>
                  </a:lnTo>
                  <a:lnTo>
                    <a:pt x="11006" y="262285"/>
                  </a:lnTo>
                  <a:lnTo>
                    <a:pt x="399" y="302244"/>
                  </a:lnTo>
                  <a:lnTo>
                    <a:pt x="0" y="299305"/>
                  </a:lnTo>
                  <a:lnTo>
                    <a:pt x="11918" y="253521"/>
                  </a:lnTo>
                  <a:lnTo>
                    <a:pt x="23865" y="217323"/>
                  </a:lnTo>
                  <a:lnTo>
                    <a:pt x="37891" y="178016"/>
                  </a:lnTo>
                  <a:lnTo>
                    <a:pt x="53429" y="132375"/>
                  </a:lnTo>
                  <a:lnTo>
                    <a:pt x="70404" y="90836"/>
                  </a:lnTo>
                  <a:lnTo>
                    <a:pt x="91733" y="49407"/>
                  </a:lnTo>
                  <a:lnTo>
                    <a:pt x="115720" y="12953"/>
                  </a:lnTo>
                  <a:lnTo>
                    <a:pt x="129784" y="1594"/>
                  </a:lnTo>
                  <a:lnTo>
                    <a:pt x="132982" y="0"/>
                  </a:lnTo>
                  <a:lnTo>
                    <a:pt x="135821" y="1053"/>
                  </a:lnTo>
                  <a:lnTo>
                    <a:pt x="140855" y="7869"/>
                  </a:lnTo>
                  <a:lnTo>
                    <a:pt x="144287" y="37090"/>
                  </a:lnTo>
                  <a:lnTo>
                    <a:pt x="141932" y="77028"/>
                  </a:lnTo>
                  <a:lnTo>
                    <a:pt x="140137" y="116770"/>
                  </a:lnTo>
                  <a:lnTo>
                    <a:pt x="136233" y="155356"/>
                  </a:lnTo>
                  <a:lnTo>
                    <a:pt x="128426" y="200193"/>
                  </a:lnTo>
                  <a:lnTo>
                    <a:pt x="127025" y="240656"/>
                  </a:lnTo>
                  <a:lnTo>
                    <a:pt x="126711" y="275810"/>
                  </a:lnTo>
                  <a:lnTo>
                    <a:pt x="128112" y="278060"/>
                  </a:lnTo>
                  <a:lnTo>
                    <a:pt x="130458" y="279560"/>
                  </a:lnTo>
                  <a:lnTo>
                    <a:pt x="133432" y="280561"/>
                  </a:lnTo>
                  <a:lnTo>
                    <a:pt x="135415" y="280522"/>
                  </a:lnTo>
                  <a:lnTo>
                    <a:pt x="139381" y="269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851"/>
            <p:cNvSpPr/>
            <p:nvPr>
              <p:custDataLst>
                <p:tags r:id="rId50"/>
              </p:custDataLst>
            </p:nvPr>
          </p:nvSpPr>
          <p:spPr>
            <a:xfrm>
              <a:off x="6475812" y="1593850"/>
              <a:ext cx="159939" cy="31751"/>
            </a:xfrm>
            <a:custGeom>
              <a:avLst/>
              <a:gdLst/>
              <a:ahLst/>
              <a:cxnLst/>
              <a:rect l="0" t="0" r="0" b="0"/>
              <a:pathLst>
                <a:path w="159939" h="31751">
                  <a:moveTo>
                    <a:pt x="20238" y="31750"/>
                  </a:moveTo>
                  <a:lnTo>
                    <a:pt x="20238" y="31750"/>
                  </a:lnTo>
                  <a:lnTo>
                    <a:pt x="6440" y="31044"/>
                  </a:lnTo>
                  <a:lnTo>
                    <a:pt x="464" y="28379"/>
                  </a:lnTo>
                  <a:lnTo>
                    <a:pt x="0" y="26680"/>
                  </a:lnTo>
                  <a:lnTo>
                    <a:pt x="1102" y="24842"/>
                  </a:lnTo>
                  <a:lnTo>
                    <a:pt x="3246" y="22912"/>
                  </a:lnTo>
                  <a:lnTo>
                    <a:pt x="48418" y="12651"/>
                  </a:lnTo>
                  <a:lnTo>
                    <a:pt x="91343" y="7180"/>
                  </a:lnTo>
                  <a:lnTo>
                    <a:pt x="159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539"/>
          <p:cNvGrpSpPr/>
          <p:nvPr/>
        </p:nvGrpSpPr>
        <p:grpSpPr>
          <a:xfrm>
            <a:off x="4886223" y="1297145"/>
            <a:ext cx="461655" cy="543057"/>
            <a:chOff x="4886223" y="1297145"/>
            <a:chExt cx="461655" cy="543057"/>
          </a:xfrm>
        </p:grpSpPr>
        <p:sp>
          <p:nvSpPr>
            <p:cNvPr id="21" name="SMARTInkShape-2852"/>
            <p:cNvSpPr/>
            <p:nvPr>
              <p:custDataLst>
                <p:tags r:id="rId44"/>
              </p:custDataLst>
            </p:nvPr>
          </p:nvSpPr>
          <p:spPr>
            <a:xfrm>
              <a:off x="5114729" y="1297145"/>
              <a:ext cx="26024" cy="493556"/>
            </a:xfrm>
            <a:custGeom>
              <a:avLst/>
              <a:gdLst/>
              <a:ahLst/>
              <a:cxnLst/>
              <a:rect l="0" t="0" r="0" b="0"/>
              <a:pathLst>
                <a:path w="26024" h="493556">
                  <a:moveTo>
                    <a:pt x="3371" y="30005"/>
                  </a:moveTo>
                  <a:lnTo>
                    <a:pt x="3371" y="30005"/>
                  </a:lnTo>
                  <a:lnTo>
                    <a:pt x="0" y="26634"/>
                  </a:lnTo>
                  <a:lnTo>
                    <a:pt x="226" y="19335"/>
                  </a:lnTo>
                  <a:lnTo>
                    <a:pt x="2750" y="4144"/>
                  </a:lnTo>
                  <a:lnTo>
                    <a:pt x="3662" y="2181"/>
                  </a:lnTo>
                  <a:lnTo>
                    <a:pt x="4976" y="872"/>
                  </a:lnTo>
                  <a:lnTo>
                    <a:pt x="6558" y="0"/>
                  </a:lnTo>
                  <a:lnTo>
                    <a:pt x="7612" y="829"/>
                  </a:lnTo>
                  <a:lnTo>
                    <a:pt x="8784" y="5514"/>
                  </a:lnTo>
                  <a:lnTo>
                    <a:pt x="9598" y="48539"/>
                  </a:lnTo>
                  <a:lnTo>
                    <a:pt x="9697" y="93011"/>
                  </a:lnTo>
                  <a:lnTo>
                    <a:pt x="9714" y="140474"/>
                  </a:lnTo>
                  <a:lnTo>
                    <a:pt x="9719" y="182367"/>
                  </a:lnTo>
                  <a:lnTo>
                    <a:pt x="9720" y="213433"/>
                  </a:lnTo>
                  <a:lnTo>
                    <a:pt x="9720" y="249111"/>
                  </a:lnTo>
                  <a:lnTo>
                    <a:pt x="9720" y="288488"/>
                  </a:lnTo>
                  <a:lnTo>
                    <a:pt x="13092" y="326726"/>
                  </a:lnTo>
                  <a:lnTo>
                    <a:pt x="15188" y="368316"/>
                  </a:lnTo>
                  <a:lnTo>
                    <a:pt x="19180" y="413016"/>
                  </a:lnTo>
                  <a:lnTo>
                    <a:pt x="21994" y="456417"/>
                  </a:lnTo>
                  <a:lnTo>
                    <a:pt x="24176" y="477377"/>
                  </a:lnTo>
                  <a:lnTo>
                    <a:pt x="26023" y="486365"/>
                  </a:lnTo>
                  <a:lnTo>
                    <a:pt x="22421" y="493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53"/>
            <p:cNvSpPr/>
            <p:nvPr>
              <p:custDataLst>
                <p:tags r:id="rId45"/>
              </p:custDataLst>
            </p:nvPr>
          </p:nvSpPr>
          <p:spPr>
            <a:xfrm>
              <a:off x="4886223" y="1784350"/>
              <a:ext cx="461655" cy="55852"/>
            </a:xfrm>
            <a:custGeom>
              <a:avLst/>
              <a:gdLst/>
              <a:ahLst/>
              <a:cxnLst/>
              <a:rect l="0" t="0" r="0" b="0"/>
              <a:pathLst>
                <a:path w="461655" h="55852">
                  <a:moveTo>
                    <a:pt x="41377" y="31750"/>
                  </a:moveTo>
                  <a:lnTo>
                    <a:pt x="41377" y="31750"/>
                  </a:lnTo>
                  <a:lnTo>
                    <a:pt x="3841" y="48343"/>
                  </a:lnTo>
                  <a:lnTo>
                    <a:pt x="0" y="52765"/>
                  </a:lnTo>
                  <a:lnTo>
                    <a:pt x="1093" y="54227"/>
                  </a:lnTo>
                  <a:lnTo>
                    <a:pt x="7950" y="55851"/>
                  </a:lnTo>
                  <a:lnTo>
                    <a:pt x="55101" y="55098"/>
                  </a:lnTo>
                  <a:lnTo>
                    <a:pt x="93186" y="50192"/>
                  </a:lnTo>
                  <a:lnTo>
                    <a:pt x="138080" y="45584"/>
                  </a:lnTo>
                  <a:lnTo>
                    <a:pt x="172080" y="43073"/>
                  </a:lnTo>
                  <a:lnTo>
                    <a:pt x="213062" y="38899"/>
                  </a:lnTo>
                  <a:lnTo>
                    <a:pt x="257146" y="32340"/>
                  </a:lnTo>
                  <a:lnTo>
                    <a:pt x="300728" y="26603"/>
                  </a:lnTo>
                  <a:lnTo>
                    <a:pt x="340089" y="21701"/>
                  </a:lnTo>
                  <a:lnTo>
                    <a:pt x="382787" y="15681"/>
                  </a:lnTo>
                  <a:lnTo>
                    <a:pt x="421230" y="13583"/>
                  </a:lnTo>
                  <a:lnTo>
                    <a:pt x="456775" y="10993"/>
                  </a:lnTo>
                  <a:lnTo>
                    <a:pt x="460125" y="9445"/>
                  </a:lnTo>
                  <a:lnTo>
                    <a:pt x="461654" y="7708"/>
                  </a:lnTo>
                  <a:lnTo>
                    <a:pt x="460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540"/>
          <p:cNvGrpSpPr/>
          <p:nvPr/>
        </p:nvGrpSpPr>
        <p:grpSpPr>
          <a:xfrm>
            <a:off x="7297032" y="1201628"/>
            <a:ext cx="209580" cy="681512"/>
            <a:chOff x="7297032" y="1201628"/>
            <a:chExt cx="209580" cy="681512"/>
          </a:xfrm>
        </p:grpSpPr>
        <p:sp>
          <p:nvSpPr>
            <p:cNvPr id="24" name="SMARTInkShape-2854"/>
            <p:cNvSpPr/>
            <p:nvPr>
              <p:custDataLst>
                <p:tags r:id="rId42"/>
              </p:custDataLst>
            </p:nvPr>
          </p:nvSpPr>
          <p:spPr>
            <a:xfrm>
              <a:off x="7297032" y="1201628"/>
              <a:ext cx="209580" cy="468423"/>
            </a:xfrm>
            <a:custGeom>
              <a:avLst/>
              <a:gdLst/>
              <a:ahLst/>
              <a:cxnLst/>
              <a:rect l="0" t="0" r="0" b="0"/>
              <a:pathLst>
                <a:path w="209580" h="468423">
                  <a:moveTo>
                    <a:pt x="5468" y="42972"/>
                  </a:moveTo>
                  <a:lnTo>
                    <a:pt x="5468" y="42972"/>
                  </a:lnTo>
                  <a:lnTo>
                    <a:pt x="1104" y="32833"/>
                  </a:lnTo>
                  <a:lnTo>
                    <a:pt x="0" y="25295"/>
                  </a:lnTo>
                  <a:lnTo>
                    <a:pt x="7036" y="15360"/>
                  </a:lnTo>
                  <a:lnTo>
                    <a:pt x="12863" y="9747"/>
                  </a:lnTo>
                  <a:lnTo>
                    <a:pt x="32508" y="3511"/>
                  </a:lnTo>
                  <a:lnTo>
                    <a:pt x="69454" y="0"/>
                  </a:lnTo>
                  <a:lnTo>
                    <a:pt x="94583" y="1296"/>
                  </a:lnTo>
                  <a:lnTo>
                    <a:pt x="139566" y="17493"/>
                  </a:lnTo>
                  <a:lnTo>
                    <a:pt x="164440" y="34011"/>
                  </a:lnTo>
                  <a:lnTo>
                    <a:pt x="180544" y="50278"/>
                  </a:lnTo>
                  <a:lnTo>
                    <a:pt x="200100" y="83942"/>
                  </a:lnTo>
                  <a:lnTo>
                    <a:pt x="209579" y="122061"/>
                  </a:lnTo>
                  <a:lnTo>
                    <a:pt x="207840" y="150837"/>
                  </a:lnTo>
                  <a:lnTo>
                    <a:pt x="197997" y="189389"/>
                  </a:lnTo>
                  <a:lnTo>
                    <a:pt x="183398" y="229269"/>
                  </a:lnTo>
                  <a:lnTo>
                    <a:pt x="167667" y="268782"/>
                  </a:lnTo>
                  <a:lnTo>
                    <a:pt x="147869" y="314688"/>
                  </a:lnTo>
                  <a:lnTo>
                    <a:pt x="130284" y="346045"/>
                  </a:lnTo>
                  <a:lnTo>
                    <a:pt x="92400" y="393449"/>
                  </a:lnTo>
                  <a:lnTo>
                    <a:pt x="72697" y="415790"/>
                  </a:lnTo>
                  <a:lnTo>
                    <a:pt x="67098" y="429508"/>
                  </a:lnTo>
                  <a:lnTo>
                    <a:pt x="62618" y="468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855"/>
            <p:cNvSpPr/>
            <p:nvPr>
              <p:custDataLst>
                <p:tags r:id="rId43"/>
              </p:custDataLst>
            </p:nvPr>
          </p:nvSpPr>
          <p:spPr>
            <a:xfrm>
              <a:off x="7340600" y="1847850"/>
              <a:ext cx="44451" cy="35290"/>
            </a:xfrm>
            <a:custGeom>
              <a:avLst/>
              <a:gdLst/>
              <a:ahLst/>
              <a:cxnLst/>
              <a:rect l="0" t="0" r="0" b="0"/>
              <a:pathLst>
                <a:path w="44451" h="35290">
                  <a:moveTo>
                    <a:pt x="44450" y="0"/>
                  </a:moveTo>
                  <a:lnTo>
                    <a:pt x="44450" y="0"/>
                  </a:lnTo>
                  <a:lnTo>
                    <a:pt x="41079" y="13484"/>
                  </a:lnTo>
                  <a:lnTo>
                    <a:pt x="33780" y="23867"/>
                  </a:lnTo>
                  <a:lnTo>
                    <a:pt x="21533" y="33883"/>
                  </a:lnTo>
                  <a:lnTo>
                    <a:pt x="18588" y="3528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541"/>
          <p:cNvGrpSpPr/>
          <p:nvPr/>
        </p:nvGrpSpPr>
        <p:grpSpPr>
          <a:xfrm>
            <a:off x="3740150" y="2190774"/>
            <a:ext cx="5638801" cy="177754"/>
            <a:chOff x="3740150" y="2190774"/>
            <a:chExt cx="5638801" cy="177754"/>
          </a:xfrm>
        </p:grpSpPr>
        <p:sp>
          <p:nvSpPr>
            <p:cNvPr id="27" name="SMARTInkShape-2856"/>
            <p:cNvSpPr/>
            <p:nvPr>
              <p:custDataLst>
                <p:tags r:id="rId40"/>
              </p:custDataLst>
            </p:nvPr>
          </p:nvSpPr>
          <p:spPr>
            <a:xfrm>
              <a:off x="8502650" y="2266950"/>
              <a:ext cx="495301" cy="12686"/>
            </a:xfrm>
            <a:custGeom>
              <a:avLst/>
              <a:gdLst/>
              <a:ahLst/>
              <a:cxnLst/>
              <a:rect l="0" t="0" r="0" b="0"/>
              <a:pathLst>
                <a:path w="495301" h="12686">
                  <a:moveTo>
                    <a:pt x="0" y="6350"/>
                  </a:moveTo>
                  <a:lnTo>
                    <a:pt x="0" y="6350"/>
                  </a:lnTo>
                  <a:lnTo>
                    <a:pt x="41445" y="6350"/>
                  </a:lnTo>
                  <a:lnTo>
                    <a:pt x="77191" y="6350"/>
                  </a:lnTo>
                  <a:lnTo>
                    <a:pt x="118356" y="8231"/>
                  </a:lnTo>
                  <a:lnTo>
                    <a:pt x="149970" y="10714"/>
                  </a:lnTo>
                  <a:lnTo>
                    <a:pt x="182835" y="11817"/>
                  </a:lnTo>
                  <a:lnTo>
                    <a:pt x="218137" y="12308"/>
                  </a:lnTo>
                  <a:lnTo>
                    <a:pt x="255699" y="12526"/>
                  </a:lnTo>
                  <a:lnTo>
                    <a:pt x="295913" y="12622"/>
                  </a:lnTo>
                  <a:lnTo>
                    <a:pt x="333541" y="12666"/>
                  </a:lnTo>
                  <a:lnTo>
                    <a:pt x="367667" y="12685"/>
                  </a:lnTo>
                  <a:lnTo>
                    <a:pt x="410680" y="11990"/>
                  </a:lnTo>
                  <a:lnTo>
                    <a:pt x="495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857"/>
            <p:cNvSpPr/>
            <p:nvPr>
              <p:custDataLst>
                <p:tags r:id="rId41"/>
              </p:custDataLst>
            </p:nvPr>
          </p:nvSpPr>
          <p:spPr>
            <a:xfrm>
              <a:off x="3740150" y="2190774"/>
              <a:ext cx="5638801" cy="177754"/>
            </a:xfrm>
            <a:custGeom>
              <a:avLst/>
              <a:gdLst/>
              <a:ahLst/>
              <a:cxnLst/>
              <a:rect l="0" t="0" r="0" b="0"/>
              <a:pathLst>
                <a:path w="5638801" h="177754">
                  <a:moveTo>
                    <a:pt x="0" y="38076"/>
                  </a:moveTo>
                  <a:lnTo>
                    <a:pt x="0" y="38076"/>
                  </a:lnTo>
                  <a:lnTo>
                    <a:pt x="35487" y="33712"/>
                  </a:lnTo>
                  <a:lnTo>
                    <a:pt x="76523" y="31609"/>
                  </a:lnTo>
                  <a:lnTo>
                    <a:pt x="107858" y="28616"/>
                  </a:lnTo>
                  <a:lnTo>
                    <a:pt x="144363" y="26816"/>
                  </a:lnTo>
                  <a:lnTo>
                    <a:pt x="185517" y="25311"/>
                  </a:lnTo>
                  <a:lnTo>
                    <a:pt x="232030" y="22290"/>
                  </a:lnTo>
                  <a:lnTo>
                    <a:pt x="259814" y="20496"/>
                  </a:lnTo>
                  <a:lnTo>
                    <a:pt x="290332" y="18595"/>
                  </a:lnTo>
                  <a:lnTo>
                    <a:pt x="322671" y="16622"/>
                  </a:lnTo>
                  <a:lnTo>
                    <a:pt x="356225" y="14601"/>
                  </a:lnTo>
                  <a:lnTo>
                    <a:pt x="390589" y="12548"/>
                  </a:lnTo>
                  <a:lnTo>
                    <a:pt x="425493" y="10474"/>
                  </a:lnTo>
                  <a:lnTo>
                    <a:pt x="459345" y="9091"/>
                  </a:lnTo>
                  <a:lnTo>
                    <a:pt x="492497" y="8169"/>
                  </a:lnTo>
                  <a:lnTo>
                    <a:pt x="525182" y="7555"/>
                  </a:lnTo>
                  <a:lnTo>
                    <a:pt x="558260" y="7145"/>
                  </a:lnTo>
                  <a:lnTo>
                    <a:pt x="591601" y="6872"/>
                  </a:lnTo>
                  <a:lnTo>
                    <a:pt x="625117" y="6690"/>
                  </a:lnTo>
                  <a:lnTo>
                    <a:pt x="659456" y="5863"/>
                  </a:lnTo>
                  <a:lnTo>
                    <a:pt x="694343" y="4607"/>
                  </a:lnTo>
                  <a:lnTo>
                    <a:pt x="729595" y="3063"/>
                  </a:lnTo>
                  <a:lnTo>
                    <a:pt x="764386" y="2034"/>
                  </a:lnTo>
                  <a:lnTo>
                    <a:pt x="798868" y="1348"/>
                  </a:lnTo>
                  <a:lnTo>
                    <a:pt x="833145" y="890"/>
                  </a:lnTo>
                  <a:lnTo>
                    <a:pt x="867286" y="586"/>
                  </a:lnTo>
                  <a:lnTo>
                    <a:pt x="901335" y="382"/>
                  </a:lnTo>
                  <a:lnTo>
                    <a:pt x="935323" y="247"/>
                  </a:lnTo>
                  <a:lnTo>
                    <a:pt x="969271" y="156"/>
                  </a:lnTo>
                  <a:lnTo>
                    <a:pt x="1003192" y="96"/>
                  </a:lnTo>
                  <a:lnTo>
                    <a:pt x="1037094" y="56"/>
                  </a:lnTo>
                  <a:lnTo>
                    <a:pt x="1071691" y="29"/>
                  </a:lnTo>
                  <a:lnTo>
                    <a:pt x="1106749" y="11"/>
                  </a:lnTo>
                  <a:lnTo>
                    <a:pt x="1142116" y="0"/>
                  </a:lnTo>
                  <a:lnTo>
                    <a:pt x="1176278" y="697"/>
                  </a:lnTo>
                  <a:lnTo>
                    <a:pt x="1209635" y="1868"/>
                  </a:lnTo>
                  <a:lnTo>
                    <a:pt x="1242457" y="3354"/>
                  </a:lnTo>
                  <a:lnTo>
                    <a:pt x="1275627" y="4345"/>
                  </a:lnTo>
                  <a:lnTo>
                    <a:pt x="1309029" y="5005"/>
                  </a:lnTo>
                  <a:lnTo>
                    <a:pt x="1342586" y="5445"/>
                  </a:lnTo>
                  <a:lnTo>
                    <a:pt x="1376952" y="6444"/>
                  </a:lnTo>
                  <a:lnTo>
                    <a:pt x="1411857" y="7816"/>
                  </a:lnTo>
                  <a:lnTo>
                    <a:pt x="1447121" y="9436"/>
                  </a:lnTo>
                  <a:lnTo>
                    <a:pt x="1481920" y="10516"/>
                  </a:lnTo>
                  <a:lnTo>
                    <a:pt x="1516407" y="11236"/>
                  </a:lnTo>
                  <a:lnTo>
                    <a:pt x="1550689" y="11716"/>
                  </a:lnTo>
                  <a:lnTo>
                    <a:pt x="1584125" y="12741"/>
                  </a:lnTo>
                  <a:lnTo>
                    <a:pt x="1617000" y="14131"/>
                  </a:lnTo>
                  <a:lnTo>
                    <a:pt x="1649500" y="15763"/>
                  </a:lnTo>
                  <a:lnTo>
                    <a:pt x="1682456" y="17556"/>
                  </a:lnTo>
                  <a:lnTo>
                    <a:pt x="1715715" y="19457"/>
                  </a:lnTo>
                  <a:lnTo>
                    <a:pt x="1749177" y="21430"/>
                  </a:lnTo>
                  <a:lnTo>
                    <a:pt x="1782068" y="22745"/>
                  </a:lnTo>
                  <a:lnTo>
                    <a:pt x="1814578" y="23622"/>
                  </a:lnTo>
                  <a:lnTo>
                    <a:pt x="1846836" y="24207"/>
                  </a:lnTo>
                  <a:lnTo>
                    <a:pt x="1878218" y="25302"/>
                  </a:lnTo>
                  <a:lnTo>
                    <a:pt x="1909018" y="26738"/>
                  </a:lnTo>
                  <a:lnTo>
                    <a:pt x="1939428" y="28400"/>
                  </a:lnTo>
                  <a:lnTo>
                    <a:pt x="1970286" y="30215"/>
                  </a:lnTo>
                  <a:lnTo>
                    <a:pt x="2001441" y="32129"/>
                  </a:lnTo>
                  <a:lnTo>
                    <a:pt x="2032793" y="34112"/>
                  </a:lnTo>
                  <a:lnTo>
                    <a:pt x="2064279" y="36139"/>
                  </a:lnTo>
                  <a:lnTo>
                    <a:pt x="2095853" y="38196"/>
                  </a:lnTo>
                  <a:lnTo>
                    <a:pt x="2127485" y="40272"/>
                  </a:lnTo>
                  <a:lnTo>
                    <a:pt x="2158452" y="41657"/>
                  </a:lnTo>
                  <a:lnTo>
                    <a:pt x="2188974" y="42580"/>
                  </a:lnTo>
                  <a:lnTo>
                    <a:pt x="2219199" y="43195"/>
                  </a:lnTo>
                  <a:lnTo>
                    <a:pt x="2249226" y="44311"/>
                  </a:lnTo>
                  <a:lnTo>
                    <a:pt x="2279124" y="45760"/>
                  </a:lnTo>
                  <a:lnTo>
                    <a:pt x="2308932" y="47432"/>
                  </a:lnTo>
                  <a:lnTo>
                    <a:pt x="2339388" y="49252"/>
                  </a:lnTo>
                  <a:lnTo>
                    <a:pt x="2370275" y="51171"/>
                  </a:lnTo>
                  <a:lnTo>
                    <a:pt x="2401451" y="53156"/>
                  </a:lnTo>
                  <a:lnTo>
                    <a:pt x="2431406" y="54479"/>
                  </a:lnTo>
                  <a:lnTo>
                    <a:pt x="2460549" y="55362"/>
                  </a:lnTo>
                  <a:lnTo>
                    <a:pt x="2489149" y="55950"/>
                  </a:lnTo>
                  <a:lnTo>
                    <a:pt x="2518093" y="57048"/>
                  </a:lnTo>
                  <a:lnTo>
                    <a:pt x="2547269" y="58485"/>
                  </a:lnTo>
                  <a:lnTo>
                    <a:pt x="2576595" y="60148"/>
                  </a:lnTo>
                  <a:lnTo>
                    <a:pt x="2605319" y="61963"/>
                  </a:lnTo>
                  <a:lnTo>
                    <a:pt x="2633640" y="63879"/>
                  </a:lnTo>
                  <a:lnTo>
                    <a:pt x="2661693" y="65861"/>
                  </a:lnTo>
                  <a:lnTo>
                    <a:pt x="2689568" y="67888"/>
                  </a:lnTo>
                  <a:lnTo>
                    <a:pt x="2717323" y="69945"/>
                  </a:lnTo>
                  <a:lnTo>
                    <a:pt x="2744998" y="72022"/>
                  </a:lnTo>
                  <a:lnTo>
                    <a:pt x="2771915" y="74112"/>
                  </a:lnTo>
                  <a:lnTo>
                    <a:pt x="2798327" y="76211"/>
                  </a:lnTo>
                  <a:lnTo>
                    <a:pt x="2824400" y="78316"/>
                  </a:lnTo>
                  <a:lnTo>
                    <a:pt x="2850956" y="80425"/>
                  </a:lnTo>
                  <a:lnTo>
                    <a:pt x="2877832" y="82536"/>
                  </a:lnTo>
                  <a:lnTo>
                    <a:pt x="2904921" y="84650"/>
                  </a:lnTo>
                  <a:lnTo>
                    <a:pt x="2931447" y="86764"/>
                  </a:lnTo>
                  <a:lnTo>
                    <a:pt x="2957598" y="88879"/>
                  </a:lnTo>
                  <a:lnTo>
                    <a:pt x="2983499" y="90995"/>
                  </a:lnTo>
                  <a:lnTo>
                    <a:pt x="3009938" y="92405"/>
                  </a:lnTo>
                  <a:lnTo>
                    <a:pt x="3036736" y="93345"/>
                  </a:lnTo>
                  <a:lnTo>
                    <a:pt x="3063774" y="93972"/>
                  </a:lnTo>
                  <a:lnTo>
                    <a:pt x="3089560" y="95801"/>
                  </a:lnTo>
                  <a:lnTo>
                    <a:pt x="3114513" y="98432"/>
                  </a:lnTo>
                  <a:lnTo>
                    <a:pt x="3138908" y="101597"/>
                  </a:lnTo>
                  <a:lnTo>
                    <a:pt x="3163639" y="103706"/>
                  </a:lnTo>
                  <a:lnTo>
                    <a:pt x="3188592" y="105113"/>
                  </a:lnTo>
                  <a:lnTo>
                    <a:pt x="3213695" y="106051"/>
                  </a:lnTo>
                  <a:lnTo>
                    <a:pt x="3238191" y="107381"/>
                  </a:lnTo>
                  <a:lnTo>
                    <a:pt x="3262283" y="108974"/>
                  </a:lnTo>
                  <a:lnTo>
                    <a:pt x="3286105" y="110741"/>
                  </a:lnTo>
                  <a:lnTo>
                    <a:pt x="3310454" y="111920"/>
                  </a:lnTo>
                  <a:lnTo>
                    <a:pt x="3335152" y="112705"/>
                  </a:lnTo>
                  <a:lnTo>
                    <a:pt x="3360085" y="113229"/>
                  </a:lnTo>
                  <a:lnTo>
                    <a:pt x="3384468" y="114283"/>
                  </a:lnTo>
                  <a:lnTo>
                    <a:pt x="3408483" y="115692"/>
                  </a:lnTo>
                  <a:lnTo>
                    <a:pt x="3455865" y="119138"/>
                  </a:lnTo>
                  <a:lnTo>
                    <a:pt x="3502794" y="123022"/>
                  </a:lnTo>
                  <a:lnTo>
                    <a:pt x="3526879" y="124340"/>
                  </a:lnTo>
                  <a:lnTo>
                    <a:pt x="3551403" y="125219"/>
                  </a:lnTo>
                  <a:lnTo>
                    <a:pt x="3576218" y="125804"/>
                  </a:lnTo>
                  <a:lnTo>
                    <a:pt x="3600523" y="126195"/>
                  </a:lnTo>
                  <a:lnTo>
                    <a:pt x="3624487" y="126455"/>
                  </a:lnTo>
                  <a:lnTo>
                    <a:pt x="3671812" y="126744"/>
                  </a:lnTo>
                  <a:lnTo>
                    <a:pt x="3718714" y="126873"/>
                  </a:lnTo>
                  <a:lnTo>
                    <a:pt x="3765431" y="128812"/>
                  </a:lnTo>
                  <a:lnTo>
                    <a:pt x="3811357" y="131320"/>
                  </a:lnTo>
                  <a:lnTo>
                    <a:pt x="3855289" y="132434"/>
                  </a:lnTo>
                  <a:lnTo>
                    <a:pt x="3900213" y="132930"/>
                  </a:lnTo>
                  <a:lnTo>
                    <a:pt x="3945344" y="133150"/>
                  </a:lnTo>
                  <a:lnTo>
                    <a:pt x="3988922" y="133248"/>
                  </a:lnTo>
                  <a:lnTo>
                    <a:pt x="4031807" y="133291"/>
                  </a:lnTo>
                  <a:lnTo>
                    <a:pt x="4075092" y="133310"/>
                  </a:lnTo>
                  <a:lnTo>
                    <a:pt x="4120200" y="133319"/>
                  </a:lnTo>
                  <a:lnTo>
                    <a:pt x="4162356" y="133323"/>
                  </a:lnTo>
                  <a:lnTo>
                    <a:pt x="4203668" y="133325"/>
                  </a:lnTo>
                  <a:lnTo>
                    <a:pt x="4247900" y="133325"/>
                  </a:lnTo>
                  <a:lnTo>
                    <a:pt x="4291548" y="135207"/>
                  </a:lnTo>
                  <a:lnTo>
                    <a:pt x="4333760" y="137690"/>
                  </a:lnTo>
                  <a:lnTo>
                    <a:pt x="4373687" y="138793"/>
                  </a:lnTo>
                  <a:lnTo>
                    <a:pt x="4416363" y="141165"/>
                  </a:lnTo>
                  <a:lnTo>
                    <a:pt x="4460494" y="143866"/>
                  </a:lnTo>
                  <a:lnTo>
                    <a:pt x="4503627" y="145066"/>
                  </a:lnTo>
                  <a:lnTo>
                    <a:pt x="4544434" y="147481"/>
                  </a:lnTo>
                  <a:lnTo>
                    <a:pt x="4584443" y="150200"/>
                  </a:lnTo>
                  <a:lnTo>
                    <a:pt x="4625743" y="151409"/>
                  </a:lnTo>
                  <a:lnTo>
                    <a:pt x="4667617" y="153828"/>
                  </a:lnTo>
                  <a:lnTo>
                    <a:pt x="4709041" y="156549"/>
                  </a:lnTo>
                  <a:lnTo>
                    <a:pt x="4748618" y="157758"/>
                  </a:lnTo>
                  <a:lnTo>
                    <a:pt x="4789256" y="160177"/>
                  </a:lnTo>
                  <a:lnTo>
                    <a:pt x="4830130" y="162899"/>
                  </a:lnTo>
                  <a:lnTo>
                    <a:pt x="4869463" y="164108"/>
                  </a:lnTo>
                  <a:lnTo>
                    <a:pt x="4908110" y="166527"/>
                  </a:lnTo>
                  <a:lnTo>
                    <a:pt x="4946455" y="169249"/>
                  </a:lnTo>
                  <a:lnTo>
                    <a:pt x="4984663" y="170458"/>
                  </a:lnTo>
                  <a:lnTo>
                    <a:pt x="5022811" y="170996"/>
                  </a:lnTo>
                  <a:lnTo>
                    <a:pt x="5060228" y="171235"/>
                  </a:lnTo>
                  <a:lnTo>
                    <a:pt x="5095671" y="171341"/>
                  </a:lnTo>
                  <a:lnTo>
                    <a:pt x="5130239" y="171388"/>
                  </a:lnTo>
                  <a:lnTo>
                    <a:pt x="5164417" y="171409"/>
                  </a:lnTo>
                  <a:lnTo>
                    <a:pt x="5198422" y="171418"/>
                  </a:lnTo>
                  <a:lnTo>
                    <a:pt x="5232351" y="171423"/>
                  </a:lnTo>
                  <a:lnTo>
                    <a:pt x="5266244" y="171425"/>
                  </a:lnTo>
                  <a:lnTo>
                    <a:pt x="5300124" y="171425"/>
                  </a:lnTo>
                  <a:lnTo>
                    <a:pt x="5347559" y="171426"/>
                  </a:lnTo>
                  <a:lnTo>
                    <a:pt x="5392895" y="174797"/>
                  </a:lnTo>
                  <a:lnTo>
                    <a:pt x="5437606" y="176893"/>
                  </a:lnTo>
                  <a:lnTo>
                    <a:pt x="5478762" y="177515"/>
                  </a:lnTo>
                  <a:lnTo>
                    <a:pt x="5521140" y="177698"/>
                  </a:lnTo>
                  <a:lnTo>
                    <a:pt x="5564975" y="177753"/>
                  </a:lnTo>
                  <a:lnTo>
                    <a:pt x="5638800" y="171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42"/>
          <p:cNvGrpSpPr/>
          <p:nvPr/>
        </p:nvGrpSpPr>
        <p:grpSpPr>
          <a:xfrm>
            <a:off x="2868507" y="2585863"/>
            <a:ext cx="496994" cy="360538"/>
            <a:chOff x="2868507" y="2585863"/>
            <a:chExt cx="496994" cy="360538"/>
          </a:xfrm>
        </p:grpSpPr>
        <p:sp>
          <p:nvSpPr>
            <p:cNvPr id="30" name="SMARTInkShape-2858"/>
            <p:cNvSpPr/>
            <p:nvPr>
              <p:custDataLst>
                <p:tags r:id="rId37"/>
              </p:custDataLst>
            </p:nvPr>
          </p:nvSpPr>
          <p:spPr>
            <a:xfrm>
              <a:off x="2868507" y="2585863"/>
              <a:ext cx="109644" cy="254113"/>
            </a:xfrm>
            <a:custGeom>
              <a:avLst/>
              <a:gdLst/>
              <a:ahLst/>
              <a:cxnLst/>
              <a:rect l="0" t="0" r="0" b="0"/>
              <a:pathLst>
                <a:path w="109644" h="254113">
                  <a:moveTo>
                    <a:pt x="109643" y="23987"/>
                  </a:moveTo>
                  <a:lnTo>
                    <a:pt x="109643" y="23987"/>
                  </a:lnTo>
                  <a:lnTo>
                    <a:pt x="109643" y="17898"/>
                  </a:lnTo>
                  <a:lnTo>
                    <a:pt x="95828" y="5738"/>
                  </a:lnTo>
                  <a:lnTo>
                    <a:pt x="91966" y="3354"/>
                  </a:lnTo>
                  <a:lnTo>
                    <a:pt x="73048" y="0"/>
                  </a:lnTo>
                  <a:lnTo>
                    <a:pt x="52939" y="2376"/>
                  </a:lnTo>
                  <a:lnTo>
                    <a:pt x="33575" y="10920"/>
                  </a:lnTo>
                  <a:lnTo>
                    <a:pt x="11061" y="29131"/>
                  </a:lnTo>
                  <a:lnTo>
                    <a:pt x="2328" y="42501"/>
                  </a:lnTo>
                  <a:lnTo>
                    <a:pt x="0" y="49030"/>
                  </a:lnTo>
                  <a:lnTo>
                    <a:pt x="94" y="71702"/>
                  </a:lnTo>
                  <a:lnTo>
                    <a:pt x="11332" y="96294"/>
                  </a:lnTo>
                  <a:lnTo>
                    <a:pt x="24697" y="111342"/>
                  </a:lnTo>
                  <a:lnTo>
                    <a:pt x="68028" y="148430"/>
                  </a:lnTo>
                  <a:lnTo>
                    <a:pt x="100496" y="177928"/>
                  </a:lnTo>
                  <a:lnTo>
                    <a:pt x="105578" y="193535"/>
                  </a:lnTo>
                  <a:lnTo>
                    <a:pt x="106425" y="210114"/>
                  </a:lnTo>
                  <a:lnTo>
                    <a:pt x="102098" y="222186"/>
                  </a:lnTo>
                  <a:lnTo>
                    <a:pt x="81616" y="240287"/>
                  </a:lnTo>
                  <a:lnTo>
                    <a:pt x="56575" y="252313"/>
                  </a:lnTo>
                  <a:lnTo>
                    <a:pt x="41607" y="254112"/>
                  </a:lnTo>
                  <a:lnTo>
                    <a:pt x="29310" y="252559"/>
                  </a:lnTo>
                  <a:lnTo>
                    <a:pt x="21493" y="249517"/>
                  </a:lnTo>
                  <a:lnTo>
                    <a:pt x="22654" y="245601"/>
                  </a:lnTo>
                  <a:lnTo>
                    <a:pt x="46143" y="220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859"/>
            <p:cNvSpPr/>
            <p:nvPr>
              <p:custDataLst>
                <p:tags r:id="rId38"/>
              </p:custDataLst>
            </p:nvPr>
          </p:nvSpPr>
          <p:spPr>
            <a:xfrm>
              <a:off x="3124200" y="2592514"/>
              <a:ext cx="149207" cy="257978"/>
            </a:xfrm>
            <a:custGeom>
              <a:avLst/>
              <a:gdLst/>
              <a:ahLst/>
              <a:cxnLst/>
              <a:rect l="0" t="0" r="0" b="0"/>
              <a:pathLst>
                <a:path w="149207" h="257978">
                  <a:moveTo>
                    <a:pt x="0" y="118936"/>
                  </a:moveTo>
                  <a:lnTo>
                    <a:pt x="0" y="118936"/>
                  </a:lnTo>
                  <a:lnTo>
                    <a:pt x="3371" y="118936"/>
                  </a:lnTo>
                  <a:lnTo>
                    <a:pt x="4364" y="118230"/>
                  </a:lnTo>
                  <a:lnTo>
                    <a:pt x="5026" y="117054"/>
                  </a:lnTo>
                  <a:lnTo>
                    <a:pt x="5467" y="115565"/>
                  </a:lnTo>
                  <a:lnTo>
                    <a:pt x="6467" y="114572"/>
                  </a:lnTo>
                  <a:lnTo>
                    <a:pt x="9460" y="113469"/>
                  </a:lnTo>
                  <a:lnTo>
                    <a:pt x="10540" y="114585"/>
                  </a:lnTo>
                  <a:lnTo>
                    <a:pt x="16874" y="148803"/>
                  </a:lnTo>
                  <a:lnTo>
                    <a:pt x="22135" y="194304"/>
                  </a:lnTo>
                  <a:lnTo>
                    <a:pt x="30970" y="233965"/>
                  </a:lnTo>
                  <a:lnTo>
                    <a:pt x="31230" y="234428"/>
                  </a:lnTo>
                  <a:lnTo>
                    <a:pt x="31404" y="234031"/>
                  </a:lnTo>
                  <a:lnTo>
                    <a:pt x="24797" y="186869"/>
                  </a:lnTo>
                  <a:lnTo>
                    <a:pt x="20185" y="144349"/>
                  </a:lnTo>
                  <a:lnTo>
                    <a:pt x="19386" y="103966"/>
                  </a:lnTo>
                  <a:lnTo>
                    <a:pt x="22521" y="66366"/>
                  </a:lnTo>
                  <a:lnTo>
                    <a:pt x="36954" y="18836"/>
                  </a:lnTo>
                  <a:lnTo>
                    <a:pt x="39453" y="14103"/>
                  </a:lnTo>
                  <a:lnTo>
                    <a:pt x="47873" y="6962"/>
                  </a:lnTo>
                  <a:lnTo>
                    <a:pt x="58672" y="2142"/>
                  </a:lnTo>
                  <a:lnTo>
                    <a:pt x="70526" y="0"/>
                  </a:lnTo>
                  <a:lnTo>
                    <a:pt x="75945" y="2251"/>
                  </a:lnTo>
                  <a:lnTo>
                    <a:pt x="85729" y="12278"/>
                  </a:lnTo>
                  <a:lnTo>
                    <a:pt x="95800" y="30419"/>
                  </a:lnTo>
                  <a:lnTo>
                    <a:pt x="95259" y="46669"/>
                  </a:lnTo>
                  <a:lnTo>
                    <a:pt x="83963" y="86032"/>
                  </a:lnTo>
                  <a:lnTo>
                    <a:pt x="67616" y="115046"/>
                  </a:lnTo>
                  <a:lnTo>
                    <a:pt x="67655" y="117754"/>
                  </a:lnTo>
                  <a:lnTo>
                    <a:pt x="68387" y="120264"/>
                  </a:lnTo>
                  <a:lnTo>
                    <a:pt x="74844" y="124935"/>
                  </a:lnTo>
                  <a:lnTo>
                    <a:pt x="115296" y="149889"/>
                  </a:lnTo>
                  <a:lnTo>
                    <a:pt x="130265" y="160209"/>
                  </a:lnTo>
                  <a:lnTo>
                    <a:pt x="141622" y="174204"/>
                  </a:lnTo>
                  <a:lnTo>
                    <a:pt x="147610" y="187949"/>
                  </a:lnTo>
                  <a:lnTo>
                    <a:pt x="149206" y="194578"/>
                  </a:lnTo>
                  <a:lnTo>
                    <a:pt x="145336" y="209470"/>
                  </a:lnTo>
                  <a:lnTo>
                    <a:pt x="137266" y="223379"/>
                  </a:lnTo>
                  <a:lnTo>
                    <a:pt x="128975" y="231912"/>
                  </a:lnTo>
                  <a:lnTo>
                    <a:pt x="85327" y="252390"/>
                  </a:lnTo>
                  <a:lnTo>
                    <a:pt x="64734" y="257977"/>
                  </a:lnTo>
                  <a:lnTo>
                    <a:pt x="50878" y="255756"/>
                  </a:lnTo>
                  <a:lnTo>
                    <a:pt x="38100" y="245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60"/>
            <p:cNvSpPr/>
            <p:nvPr>
              <p:custDataLst>
                <p:tags r:id="rId39"/>
              </p:custDataLst>
            </p:nvPr>
          </p:nvSpPr>
          <p:spPr>
            <a:xfrm>
              <a:off x="3276600" y="28575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88900" y="0"/>
                  </a:moveTo>
                  <a:lnTo>
                    <a:pt x="88900" y="0"/>
                  </a:lnTo>
                  <a:lnTo>
                    <a:pt x="82419" y="10845"/>
                  </a:lnTo>
                  <a:lnTo>
                    <a:pt x="38035" y="5279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543"/>
          <p:cNvGrpSpPr/>
          <p:nvPr/>
        </p:nvGrpSpPr>
        <p:grpSpPr>
          <a:xfrm>
            <a:off x="3629478" y="2646506"/>
            <a:ext cx="555173" cy="312595"/>
            <a:chOff x="3629478" y="2646506"/>
            <a:chExt cx="555173" cy="312595"/>
          </a:xfrm>
        </p:grpSpPr>
        <p:sp>
          <p:nvSpPr>
            <p:cNvPr id="34" name="SMARTInkShape-2861"/>
            <p:cNvSpPr/>
            <p:nvPr>
              <p:custDataLst>
                <p:tags r:id="rId34"/>
              </p:custDataLst>
            </p:nvPr>
          </p:nvSpPr>
          <p:spPr>
            <a:xfrm>
              <a:off x="3629478" y="2648390"/>
              <a:ext cx="183134" cy="231670"/>
            </a:xfrm>
            <a:custGeom>
              <a:avLst/>
              <a:gdLst/>
              <a:ahLst/>
              <a:cxnLst/>
              <a:rect l="0" t="0" r="0" b="0"/>
              <a:pathLst>
                <a:path w="183134" h="231670">
                  <a:moveTo>
                    <a:pt x="129722" y="24960"/>
                  </a:moveTo>
                  <a:lnTo>
                    <a:pt x="129722" y="24960"/>
                  </a:lnTo>
                  <a:lnTo>
                    <a:pt x="129722" y="21589"/>
                  </a:lnTo>
                  <a:lnTo>
                    <a:pt x="122980" y="12751"/>
                  </a:lnTo>
                  <a:lnTo>
                    <a:pt x="108674" y="4566"/>
                  </a:lnTo>
                  <a:lnTo>
                    <a:pt x="94401" y="1043"/>
                  </a:lnTo>
                  <a:lnTo>
                    <a:pt x="77864" y="0"/>
                  </a:lnTo>
                  <a:lnTo>
                    <a:pt x="63870" y="5400"/>
                  </a:lnTo>
                  <a:lnTo>
                    <a:pt x="50360" y="14150"/>
                  </a:lnTo>
                  <a:lnTo>
                    <a:pt x="26591" y="42256"/>
                  </a:lnTo>
                  <a:lnTo>
                    <a:pt x="4536" y="82156"/>
                  </a:lnTo>
                  <a:lnTo>
                    <a:pt x="0" y="98358"/>
                  </a:lnTo>
                  <a:lnTo>
                    <a:pt x="4189" y="132864"/>
                  </a:lnTo>
                  <a:lnTo>
                    <a:pt x="14367" y="164254"/>
                  </a:lnTo>
                  <a:lnTo>
                    <a:pt x="29770" y="180707"/>
                  </a:lnTo>
                  <a:lnTo>
                    <a:pt x="39803" y="188058"/>
                  </a:lnTo>
                  <a:lnTo>
                    <a:pt x="49315" y="191548"/>
                  </a:lnTo>
                  <a:lnTo>
                    <a:pt x="67410" y="191662"/>
                  </a:lnTo>
                  <a:lnTo>
                    <a:pt x="96834" y="183793"/>
                  </a:lnTo>
                  <a:lnTo>
                    <a:pt x="111813" y="174575"/>
                  </a:lnTo>
                  <a:lnTo>
                    <a:pt x="130060" y="153722"/>
                  </a:lnTo>
                  <a:lnTo>
                    <a:pt x="143228" y="130845"/>
                  </a:lnTo>
                  <a:lnTo>
                    <a:pt x="151048" y="96989"/>
                  </a:lnTo>
                  <a:lnTo>
                    <a:pt x="147173" y="58453"/>
                  </a:lnTo>
                  <a:lnTo>
                    <a:pt x="137087" y="25868"/>
                  </a:lnTo>
                  <a:lnTo>
                    <a:pt x="131810" y="18510"/>
                  </a:lnTo>
                  <a:lnTo>
                    <a:pt x="118421" y="8452"/>
                  </a:lnTo>
                  <a:lnTo>
                    <a:pt x="99299" y="7275"/>
                  </a:lnTo>
                  <a:lnTo>
                    <a:pt x="70378" y="14546"/>
                  </a:lnTo>
                  <a:lnTo>
                    <a:pt x="62642" y="18017"/>
                  </a:lnTo>
                  <a:lnTo>
                    <a:pt x="56780" y="23859"/>
                  </a:lnTo>
                  <a:lnTo>
                    <a:pt x="48385" y="39758"/>
                  </a:lnTo>
                  <a:lnTo>
                    <a:pt x="48686" y="48231"/>
                  </a:lnTo>
                  <a:lnTo>
                    <a:pt x="56547" y="65171"/>
                  </a:lnTo>
                  <a:lnTo>
                    <a:pt x="92577" y="100602"/>
                  </a:lnTo>
                  <a:lnTo>
                    <a:pt x="137480" y="134185"/>
                  </a:lnTo>
                  <a:lnTo>
                    <a:pt x="166846" y="161933"/>
                  </a:lnTo>
                  <a:lnTo>
                    <a:pt x="176470" y="176160"/>
                  </a:lnTo>
                  <a:lnTo>
                    <a:pt x="182692" y="191586"/>
                  </a:lnTo>
                  <a:lnTo>
                    <a:pt x="183133" y="203438"/>
                  </a:lnTo>
                  <a:lnTo>
                    <a:pt x="177666" y="224923"/>
                  </a:lnTo>
                  <a:lnTo>
                    <a:pt x="173843" y="230249"/>
                  </a:lnTo>
                  <a:lnTo>
                    <a:pt x="171836" y="231669"/>
                  </a:lnTo>
                  <a:lnTo>
                    <a:pt x="171204" y="231205"/>
                  </a:lnTo>
                  <a:lnTo>
                    <a:pt x="174172" y="221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62"/>
            <p:cNvSpPr/>
            <p:nvPr>
              <p:custDataLst>
                <p:tags r:id="rId35"/>
              </p:custDataLst>
            </p:nvPr>
          </p:nvSpPr>
          <p:spPr>
            <a:xfrm>
              <a:off x="3950209" y="2646506"/>
              <a:ext cx="183642" cy="209177"/>
            </a:xfrm>
            <a:custGeom>
              <a:avLst/>
              <a:gdLst/>
              <a:ahLst/>
              <a:cxnLst/>
              <a:rect l="0" t="0" r="0" b="0"/>
              <a:pathLst>
                <a:path w="183642" h="209177">
                  <a:moveTo>
                    <a:pt x="12191" y="83994"/>
                  </a:moveTo>
                  <a:lnTo>
                    <a:pt x="12191" y="83994"/>
                  </a:lnTo>
                  <a:lnTo>
                    <a:pt x="8820" y="87365"/>
                  </a:lnTo>
                  <a:lnTo>
                    <a:pt x="3353" y="102945"/>
                  </a:lnTo>
                  <a:lnTo>
                    <a:pt x="0" y="145451"/>
                  </a:lnTo>
                  <a:lnTo>
                    <a:pt x="3922" y="189297"/>
                  </a:lnTo>
                  <a:lnTo>
                    <a:pt x="5272" y="201821"/>
                  </a:lnTo>
                  <a:lnTo>
                    <a:pt x="5766" y="180179"/>
                  </a:lnTo>
                  <a:lnTo>
                    <a:pt x="2167" y="136573"/>
                  </a:lnTo>
                  <a:lnTo>
                    <a:pt x="3025" y="99005"/>
                  </a:lnTo>
                  <a:lnTo>
                    <a:pt x="2420" y="67510"/>
                  </a:lnTo>
                  <a:lnTo>
                    <a:pt x="3560" y="58188"/>
                  </a:lnTo>
                  <a:lnTo>
                    <a:pt x="6437" y="51973"/>
                  </a:lnTo>
                  <a:lnTo>
                    <a:pt x="10471" y="47830"/>
                  </a:lnTo>
                  <a:lnTo>
                    <a:pt x="15278" y="45068"/>
                  </a:lnTo>
                  <a:lnTo>
                    <a:pt x="19187" y="44638"/>
                  </a:lnTo>
                  <a:lnTo>
                    <a:pt x="22500" y="45762"/>
                  </a:lnTo>
                  <a:lnTo>
                    <a:pt x="29473" y="52185"/>
                  </a:lnTo>
                  <a:lnTo>
                    <a:pt x="47433" y="77424"/>
                  </a:lnTo>
                  <a:lnTo>
                    <a:pt x="64862" y="118093"/>
                  </a:lnTo>
                  <a:lnTo>
                    <a:pt x="80867" y="160059"/>
                  </a:lnTo>
                  <a:lnTo>
                    <a:pt x="97044" y="197980"/>
                  </a:lnTo>
                  <a:lnTo>
                    <a:pt x="105407" y="208267"/>
                  </a:lnTo>
                  <a:lnTo>
                    <a:pt x="110318" y="209176"/>
                  </a:lnTo>
                  <a:lnTo>
                    <a:pt x="115709" y="207665"/>
                  </a:lnTo>
                  <a:lnTo>
                    <a:pt x="125932" y="201048"/>
                  </a:lnTo>
                  <a:lnTo>
                    <a:pt x="132828" y="193403"/>
                  </a:lnTo>
                  <a:lnTo>
                    <a:pt x="150286" y="148941"/>
                  </a:lnTo>
                  <a:lnTo>
                    <a:pt x="159647" y="114997"/>
                  </a:lnTo>
                  <a:lnTo>
                    <a:pt x="169476" y="71073"/>
                  </a:lnTo>
                  <a:lnTo>
                    <a:pt x="176857" y="28660"/>
                  </a:lnTo>
                  <a:lnTo>
                    <a:pt x="182301" y="0"/>
                  </a:lnTo>
                  <a:lnTo>
                    <a:pt x="183641" y="26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63"/>
            <p:cNvSpPr/>
            <p:nvPr>
              <p:custDataLst>
                <p:tags r:id="rId36"/>
              </p:custDataLst>
            </p:nvPr>
          </p:nvSpPr>
          <p:spPr>
            <a:xfrm>
              <a:off x="4133850" y="2857500"/>
              <a:ext cx="50801" cy="101601"/>
            </a:xfrm>
            <a:custGeom>
              <a:avLst/>
              <a:gdLst/>
              <a:ahLst/>
              <a:cxnLst/>
              <a:rect l="0" t="0" r="0" b="0"/>
              <a:pathLst>
                <a:path w="50801" h="101601">
                  <a:moveTo>
                    <a:pt x="50800" y="0"/>
                  </a:moveTo>
                  <a:lnTo>
                    <a:pt x="50800" y="0"/>
                  </a:lnTo>
                  <a:lnTo>
                    <a:pt x="49389" y="27437"/>
                  </a:lnTo>
                  <a:lnTo>
                    <a:pt x="35104" y="5797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544"/>
          <p:cNvGrpSpPr/>
          <p:nvPr/>
        </p:nvGrpSpPr>
        <p:grpSpPr>
          <a:xfrm>
            <a:off x="4500478" y="2572689"/>
            <a:ext cx="593365" cy="424512"/>
            <a:chOff x="4500478" y="2572689"/>
            <a:chExt cx="593365" cy="424512"/>
          </a:xfrm>
        </p:grpSpPr>
        <p:sp>
          <p:nvSpPr>
            <p:cNvPr id="38" name="SMARTInkShape-2864"/>
            <p:cNvSpPr/>
            <p:nvPr>
              <p:custDataLst>
                <p:tags r:id="rId29"/>
              </p:custDataLst>
            </p:nvPr>
          </p:nvSpPr>
          <p:spPr>
            <a:xfrm>
              <a:off x="4514850" y="2668765"/>
              <a:ext cx="28391" cy="214136"/>
            </a:xfrm>
            <a:custGeom>
              <a:avLst/>
              <a:gdLst/>
              <a:ahLst/>
              <a:cxnLst/>
              <a:rect l="0" t="0" r="0" b="0"/>
              <a:pathLst>
                <a:path w="28391" h="2141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0126" y="1528"/>
                  </a:lnTo>
                  <a:lnTo>
                    <a:pt x="15732" y="38389"/>
                  </a:lnTo>
                  <a:lnTo>
                    <a:pt x="21438" y="78415"/>
                  </a:lnTo>
                  <a:lnTo>
                    <a:pt x="24226" y="121554"/>
                  </a:lnTo>
                  <a:lnTo>
                    <a:pt x="28390" y="168146"/>
                  </a:lnTo>
                  <a:lnTo>
                    <a:pt x="1905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865"/>
            <p:cNvSpPr/>
            <p:nvPr>
              <p:custDataLst>
                <p:tags r:id="rId30"/>
              </p:custDataLst>
            </p:nvPr>
          </p:nvSpPr>
          <p:spPr>
            <a:xfrm>
              <a:off x="4500478" y="2676841"/>
              <a:ext cx="214123" cy="187010"/>
            </a:xfrm>
            <a:custGeom>
              <a:avLst/>
              <a:gdLst/>
              <a:ahLst/>
              <a:cxnLst/>
              <a:rect l="0" t="0" r="0" b="0"/>
              <a:pathLst>
                <a:path w="214123" h="187010">
                  <a:moveTo>
                    <a:pt x="8022" y="174309"/>
                  </a:moveTo>
                  <a:lnTo>
                    <a:pt x="8022" y="174309"/>
                  </a:lnTo>
                  <a:lnTo>
                    <a:pt x="1280" y="164196"/>
                  </a:lnTo>
                  <a:lnTo>
                    <a:pt x="0" y="159806"/>
                  </a:lnTo>
                  <a:lnTo>
                    <a:pt x="1312" y="145109"/>
                  </a:lnTo>
                  <a:lnTo>
                    <a:pt x="47106" y="139412"/>
                  </a:lnTo>
                  <a:lnTo>
                    <a:pt x="81142" y="130416"/>
                  </a:lnTo>
                  <a:lnTo>
                    <a:pt x="122132" y="106712"/>
                  </a:lnTo>
                  <a:lnTo>
                    <a:pt x="157557" y="80383"/>
                  </a:lnTo>
                  <a:lnTo>
                    <a:pt x="191795" y="38694"/>
                  </a:lnTo>
                  <a:lnTo>
                    <a:pt x="205466" y="14183"/>
                  </a:lnTo>
                  <a:lnTo>
                    <a:pt x="209369" y="4364"/>
                  </a:lnTo>
                  <a:lnTo>
                    <a:pt x="213456" y="0"/>
                  </a:lnTo>
                  <a:lnTo>
                    <a:pt x="214122" y="1658"/>
                  </a:lnTo>
                  <a:lnTo>
                    <a:pt x="210863" y="45813"/>
                  </a:lnTo>
                  <a:lnTo>
                    <a:pt x="206265" y="87073"/>
                  </a:lnTo>
                  <a:lnTo>
                    <a:pt x="205761" y="133736"/>
                  </a:lnTo>
                  <a:lnTo>
                    <a:pt x="211222" y="18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66"/>
            <p:cNvSpPr/>
            <p:nvPr>
              <p:custDataLst>
                <p:tags r:id="rId31"/>
              </p:custDataLst>
            </p:nvPr>
          </p:nvSpPr>
          <p:spPr>
            <a:xfrm>
              <a:off x="4776390" y="2663073"/>
              <a:ext cx="125811" cy="246312"/>
            </a:xfrm>
            <a:custGeom>
              <a:avLst/>
              <a:gdLst/>
              <a:ahLst/>
              <a:cxnLst/>
              <a:rect l="0" t="0" r="0" b="0"/>
              <a:pathLst>
                <a:path w="125811" h="246312">
                  <a:moveTo>
                    <a:pt x="17860" y="73777"/>
                  </a:moveTo>
                  <a:lnTo>
                    <a:pt x="17860" y="73777"/>
                  </a:lnTo>
                  <a:lnTo>
                    <a:pt x="23327" y="40973"/>
                  </a:lnTo>
                  <a:lnTo>
                    <a:pt x="23622" y="40619"/>
                  </a:lnTo>
                  <a:lnTo>
                    <a:pt x="24158" y="86655"/>
                  </a:lnTo>
                  <a:lnTo>
                    <a:pt x="22783" y="124630"/>
                  </a:lnTo>
                  <a:lnTo>
                    <a:pt x="14155" y="169743"/>
                  </a:lnTo>
                  <a:lnTo>
                    <a:pt x="6789" y="215819"/>
                  </a:lnTo>
                  <a:lnTo>
                    <a:pt x="0" y="246311"/>
                  </a:lnTo>
                  <a:lnTo>
                    <a:pt x="309" y="245949"/>
                  </a:lnTo>
                  <a:lnTo>
                    <a:pt x="14075" y="204978"/>
                  </a:lnTo>
                  <a:lnTo>
                    <a:pt x="23880" y="161913"/>
                  </a:lnTo>
                  <a:lnTo>
                    <a:pt x="32344" y="123645"/>
                  </a:lnTo>
                  <a:lnTo>
                    <a:pt x="43789" y="86906"/>
                  </a:lnTo>
                  <a:lnTo>
                    <a:pt x="57998" y="45917"/>
                  </a:lnTo>
                  <a:lnTo>
                    <a:pt x="78545" y="9195"/>
                  </a:lnTo>
                  <a:lnTo>
                    <a:pt x="86224" y="154"/>
                  </a:lnTo>
                  <a:lnTo>
                    <a:pt x="89541" y="0"/>
                  </a:lnTo>
                  <a:lnTo>
                    <a:pt x="92458" y="2720"/>
                  </a:lnTo>
                  <a:lnTo>
                    <a:pt x="102210" y="27364"/>
                  </a:lnTo>
                  <a:lnTo>
                    <a:pt x="105861" y="69548"/>
                  </a:lnTo>
                  <a:lnTo>
                    <a:pt x="108463" y="113001"/>
                  </a:lnTo>
                  <a:lnTo>
                    <a:pt x="112192" y="152708"/>
                  </a:lnTo>
                  <a:lnTo>
                    <a:pt x="114871" y="191851"/>
                  </a:lnTo>
                  <a:lnTo>
                    <a:pt x="121924" y="221043"/>
                  </a:lnTo>
                  <a:lnTo>
                    <a:pt x="125810" y="22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867"/>
            <p:cNvSpPr/>
            <p:nvPr>
              <p:custDataLst>
                <p:tags r:id="rId32"/>
              </p:custDataLst>
            </p:nvPr>
          </p:nvSpPr>
          <p:spPr>
            <a:xfrm>
              <a:off x="4801744" y="2762250"/>
              <a:ext cx="138557" cy="57151"/>
            </a:xfrm>
            <a:custGeom>
              <a:avLst/>
              <a:gdLst/>
              <a:ahLst/>
              <a:cxnLst/>
              <a:rect l="0" t="0" r="0" b="0"/>
              <a:pathLst>
                <a:path w="138557" h="57151">
                  <a:moveTo>
                    <a:pt x="11556" y="57150"/>
                  </a:moveTo>
                  <a:lnTo>
                    <a:pt x="11556" y="57150"/>
                  </a:lnTo>
                  <a:lnTo>
                    <a:pt x="2717" y="57150"/>
                  </a:lnTo>
                  <a:lnTo>
                    <a:pt x="1430" y="56444"/>
                  </a:lnTo>
                  <a:lnTo>
                    <a:pt x="572" y="55268"/>
                  </a:lnTo>
                  <a:lnTo>
                    <a:pt x="0" y="53779"/>
                  </a:lnTo>
                  <a:lnTo>
                    <a:pt x="1030" y="52081"/>
                  </a:lnTo>
                  <a:lnTo>
                    <a:pt x="5937" y="48312"/>
                  </a:lnTo>
                  <a:lnTo>
                    <a:pt x="45353" y="36169"/>
                  </a:lnTo>
                  <a:lnTo>
                    <a:pt x="86044" y="17414"/>
                  </a:lnTo>
                  <a:lnTo>
                    <a:pt x="138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868"/>
            <p:cNvSpPr/>
            <p:nvPr>
              <p:custDataLst>
                <p:tags r:id="rId33"/>
              </p:custDataLst>
            </p:nvPr>
          </p:nvSpPr>
          <p:spPr>
            <a:xfrm>
              <a:off x="5029200" y="2572689"/>
              <a:ext cx="64643" cy="424512"/>
            </a:xfrm>
            <a:custGeom>
              <a:avLst/>
              <a:gdLst/>
              <a:ahLst/>
              <a:cxnLst/>
              <a:rect l="0" t="0" r="0" b="0"/>
              <a:pathLst>
                <a:path w="64643" h="424512">
                  <a:moveTo>
                    <a:pt x="31750" y="30811"/>
                  </a:moveTo>
                  <a:lnTo>
                    <a:pt x="31750" y="30811"/>
                  </a:lnTo>
                  <a:lnTo>
                    <a:pt x="32455" y="6196"/>
                  </a:lnTo>
                  <a:lnTo>
                    <a:pt x="33632" y="3818"/>
                  </a:lnTo>
                  <a:lnTo>
                    <a:pt x="35121" y="2232"/>
                  </a:lnTo>
                  <a:lnTo>
                    <a:pt x="42420" y="470"/>
                  </a:lnTo>
                  <a:lnTo>
                    <a:pt x="47330" y="0"/>
                  </a:lnTo>
                  <a:lnTo>
                    <a:pt x="50603" y="1804"/>
                  </a:lnTo>
                  <a:lnTo>
                    <a:pt x="52785" y="5123"/>
                  </a:lnTo>
                  <a:lnTo>
                    <a:pt x="59658" y="35772"/>
                  </a:lnTo>
                  <a:lnTo>
                    <a:pt x="58991" y="77123"/>
                  </a:lnTo>
                  <a:lnTo>
                    <a:pt x="54325" y="115010"/>
                  </a:lnTo>
                  <a:lnTo>
                    <a:pt x="48474" y="155321"/>
                  </a:lnTo>
                  <a:lnTo>
                    <a:pt x="36517" y="197274"/>
                  </a:lnTo>
                  <a:lnTo>
                    <a:pt x="28510" y="243582"/>
                  </a:lnTo>
                  <a:lnTo>
                    <a:pt x="29839" y="254963"/>
                  </a:lnTo>
                  <a:lnTo>
                    <a:pt x="42218" y="283906"/>
                  </a:lnTo>
                  <a:lnTo>
                    <a:pt x="63650" y="325188"/>
                  </a:lnTo>
                  <a:lnTo>
                    <a:pt x="64642" y="353846"/>
                  </a:lnTo>
                  <a:lnTo>
                    <a:pt x="57097" y="381309"/>
                  </a:lnTo>
                  <a:lnTo>
                    <a:pt x="39182" y="403949"/>
                  </a:lnTo>
                  <a:lnTo>
                    <a:pt x="22742" y="417321"/>
                  </a:lnTo>
                  <a:lnTo>
                    <a:pt x="0" y="424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2869"/>
          <p:cNvSpPr/>
          <p:nvPr>
            <p:custDataLst>
              <p:tags r:id="rId2"/>
            </p:custDataLst>
          </p:nvPr>
        </p:nvSpPr>
        <p:spPr>
          <a:xfrm>
            <a:off x="2532889" y="2549804"/>
            <a:ext cx="127762" cy="472797"/>
          </a:xfrm>
          <a:custGeom>
            <a:avLst/>
            <a:gdLst/>
            <a:ahLst/>
            <a:cxnLst/>
            <a:rect l="0" t="0" r="0" b="0"/>
            <a:pathLst>
              <a:path w="127762" h="472797">
                <a:moveTo>
                  <a:pt x="102361" y="15596"/>
                </a:moveTo>
                <a:lnTo>
                  <a:pt x="102361" y="15596"/>
                </a:lnTo>
                <a:lnTo>
                  <a:pt x="109103" y="12225"/>
                </a:lnTo>
                <a:lnTo>
                  <a:pt x="111089" y="10526"/>
                </a:lnTo>
                <a:lnTo>
                  <a:pt x="113296" y="6758"/>
                </a:lnTo>
                <a:lnTo>
                  <a:pt x="113179" y="4765"/>
                </a:lnTo>
                <a:lnTo>
                  <a:pt x="111167" y="669"/>
                </a:lnTo>
                <a:lnTo>
                  <a:pt x="108232" y="0"/>
                </a:lnTo>
                <a:lnTo>
                  <a:pt x="99326" y="1139"/>
                </a:lnTo>
                <a:lnTo>
                  <a:pt x="71292" y="13393"/>
                </a:lnTo>
                <a:lnTo>
                  <a:pt x="49019" y="29525"/>
                </a:lnTo>
                <a:lnTo>
                  <a:pt x="15892" y="74526"/>
                </a:lnTo>
                <a:lnTo>
                  <a:pt x="7956" y="86707"/>
                </a:lnTo>
                <a:lnTo>
                  <a:pt x="2893" y="111612"/>
                </a:lnTo>
                <a:lnTo>
                  <a:pt x="4764" y="137962"/>
                </a:lnTo>
                <a:lnTo>
                  <a:pt x="16528" y="163644"/>
                </a:lnTo>
                <a:lnTo>
                  <a:pt x="58423" y="206711"/>
                </a:lnTo>
                <a:lnTo>
                  <a:pt x="76670" y="228246"/>
                </a:lnTo>
                <a:lnTo>
                  <a:pt x="80360" y="239224"/>
                </a:lnTo>
                <a:lnTo>
                  <a:pt x="82728" y="270260"/>
                </a:lnTo>
                <a:lnTo>
                  <a:pt x="73025" y="306795"/>
                </a:lnTo>
                <a:lnTo>
                  <a:pt x="44693" y="352237"/>
                </a:lnTo>
                <a:lnTo>
                  <a:pt x="13973" y="396046"/>
                </a:lnTo>
                <a:lnTo>
                  <a:pt x="0" y="421887"/>
                </a:lnTo>
                <a:lnTo>
                  <a:pt x="253" y="428274"/>
                </a:lnTo>
                <a:lnTo>
                  <a:pt x="6180" y="441014"/>
                </a:lnTo>
                <a:lnTo>
                  <a:pt x="17751" y="449969"/>
                </a:lnTo>
                <a:lnTo>
                  <a:pt x="33712" y="455595"/>
                </a:lnTo>
                <a:lnTo>
                  <a:pt x="77171" y="462874"/>
                </a:lnTo>
                <a:lnTo>
                  <a:pt x="127761" y="4727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546"/>
          <p:cNvGrpSpPr/>
          <p:nvPr/>
        </p:nvGrpSpPr>
        <p:grpSpPr>
          <a:xfrm>
            <a:off x="3499733" y="3361620"/>
            <a:ext cx="418218" cy="378531"/>
            <a:chOff x="3499733" y="3361620"/>
            <a:chExt cx="418218" cy="378531"/>
          </a:xfrm>
        </p:grpSpPr>
        <p:sp>
          <p:nvSpPr>
            <p:cNvPr id="45" name="SMARTInkShape-2870"/>
            <p:cNvSpPr/>
            <p:nvPr>
              <p:custDataLst>
                <p:tags r:id="rId26"/>
              </p:custDataLst>
            </p:nvPr>
          </p:nvSpPr>
          <p:spPr>
            <a:xfrm>
              <a:off x="3499733" y="3368191"/>
              <a:ext cx="253118" cy="273392"/>
            </a:xfrm>
            <a:custGeom>
              <a:avLst/>
              <a:gdLst/>
              <a:ahLst/>
              <a:cxnLst/>
              <a:rect l="0" t="0" r="0" b="0"/>
              <a:pathLst>
                <a:path w="253118" h="273392">
                  <a:moveTo>
                    <a:pt x="5467" y="3659"/>
                  </a:moveTo>
                  <a:lnTo>
                    <a:pt x="5467" y="3659"/>
                  </a:lnTo>
                  <a:lnTo>
                    <a:pt x="2096" y="3659"/>
                  </a:lnTo>
                  <a:lnTo>
                    <a:pt x="1103" y="2953"/>
                  </a:lnTo>
                  <a:lnTo>
                    <a:pt x="441" y="1777"/>
                  </a:lnTo>
                  <a:lnTo>
                    <a:pt x="0" y="288"/>
                  </a:lnTo>
                  <a:lnTo>
                    <a:pt x="411" y="0"/>
                  </a:lnTo>
                  <a:lnTo>
                    <a:pt x="37765" y="25987"/>
                  </a:lnTo>
                  <a:lnTo>
                    <a:pt x="81157" y="66889"/>
                  </a:lnTo>
                  <a:lnTo>
                    <a:pt x="119722" y="107117"/>
                  </a:lnTo>
                  <a:lnTo>
                    <a:pt x="152922" y="144884"/>
                  </a:lnTo>
                  <a:lnTo>
                    <a:pt x="194201" y="191433"/>
                  </a:lnTo>
                  <a:lnTo>
                    <a:pt x="227484" y="237483"/>
                  </a:lnTo>
                  <a:lnTo>
                    <a:pt x="241054" y="259912"/>
                  </a:lnTo>
                  <a:lnTo>
                    <a:pt x="244933" y="269244"/>
                  </a:lnTo>
                  <a:lnTo>
                    <a:pt x="249009" y="273391"/>
                  </a:lnTo>
                  <a:lnTo>
                    <a:pt x="250378" y="271675"/>
                  </a:lnTo>
                  <a:lnTo>
                    <a:pt x="253117" y="251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871"/>
            <p:cNvSpPr/>
            <p:nvPr>
              <p:custDataLst>
                <p:tags r:id="rId27"/>
              </p:custDataLst>
            </p:nvPr>
          </p:nvSpPr>
          <p:spPr>
            <a:xfrm>
              <a:off x="3587750" y="3361620"/>
              <a:ext cx="202318" cy="276931"/>
            </a:xfrm>
            <a:custGeom>
              <a:avLst/>
              <a:gdLst/>
              <a:ahLst/>
              <a:cxnLst/>
              <a:rect l="0" t="0" r="0" b="0"/>
              <a:pathLst>
                <a:path w="202318" h="276931">
                  <a:moveTo>
                    <a:pt x="196850" y="16580"/>
                  </a:moveTo>
                  <a:lnTo>
                    <a:pt x="196850" y="16580"/>
                  </a:lnTo>
                  <a:lnTo>
                    <a:pt x="202317" y="178"/>
                  </a:lnTo>
                  <a:lnTo>
                    <a:pt x="200495" y="0"/>
                  </a:lnTo>
                  <a:lnTo>
                    <a:pt x="192825" y="1685"/>
                  </a:lnTo>
                  <a:lnTo>
                    <a:pt x="179979" y="9971"/>
                  </a:lnTo>
                  <a:lnTo>
                    <a:pt x="163701" y="39211"/>
                  </a:lnTo>
                  <a:lnTo>
                    <a:pt x="140543" y="83478"/>
                  </a:lnTo>
                  <a:lnTo>
                    <a:pt x="101674" y="130063"/>
                  </a:lnTo>
                  <a:lnTo>
                    <a:pt x="68973" y="174376"/>
                  </a:lnTo>
                  <a:lnTo>
                    <a:pt x="39207" y="214339"/>
                  </a:lnTo>
                  <a:lnTo>
                    <a:pt x="4492" y="259559"/>
                  </a:lnTo>
                  <a:lnTo>
                    <a:pt x="0" y="276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872"/>
            <p:cNvSpPr/>
            <p:nvPr>
              <p:custDataLst>
                <p:tags r:id="rId28"/>
              </p:custDataLst>
            </p:nvPr>
          </p:nvSpPr>
          <p:spPr>
            <a:xfrm>
              <a:off x="3860800" y="364490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57150" y="10113"/>
                  </a:lnTo>
                  <a:lnTo>
                    <a:pt x="42844" y="44780"/>
                  </a:lnTo>
                  <a:lnTo>
                    <a:pt x="15318" y="7948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547"/>
          <p:cNvGrpSpPr/>
          <p:nvPr/>
        </p:nvGrpSpPr>
        <p:grpSpPr>
          <a:xfrm>
            <a:off x="4419600" y="3366383"/>
            <a:ext cx="307871" cy="399168"/>
            <a:chOff x="4419600" y="3366383"/>
            <a:chExt cx="307871" cy="399168"/>
          </a:xfrm>
        </p:grpSpPr>
        <p:sp>
          <p:nvSpPr>
            <p:cNvPr id="49" name="SMARTInkShape-2873"/>
            <p:cNvSpPr/>
            <p:nvPr>
              <p:custDataLst>
                <p:tags r:id="rId24"/>
              </p:custDataLst>
            </p:nvPr>
          </p:nvSpPr>
          <p:spPr>
            <a:xfrm>
              <a:off x="4419600" y="3366383"/>
              <a:ext cx="152401" cy="176918"/>
            </a:xfrm>
            <a:custGeom>
              <a:avLst/>
              <a:gdLst/>
              <a:ahLst/>
              <a:cxnLst/>
              <a:rect l="0" t="0" r="0" b="0"/>
              <a:pathLst>
                <a:path w="152401" h="1769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8" y="0"/>
                  </a:lnTo>
                  <a:lnTo>
                    <a:pt x="25040" y="6120"/>
                  </a:lnTo>
                  <a:lnTo>
                    <a:pt x="44343" y="23613"/>
                  </a:lnTo>
                  <a:lnTo>
                    <a:pt x="79170" y="70101"/>
                  </a:lnTo>
                  <a:lnTo>
                    <a:pt x="102186" y="108389"/>
                  </a:lnTo>
                  <a:lnTo>
                    <a:pt x="130318" y="151706"/>
                  </a:lnTo>
                  <a:lnTo>
                    <a:pt x="15240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874"/>
            <p:cNvSpPr/>
            <p:nvPr>
              <p:custDataLst>
                <p:tags r:id="rId25"/>
              </p:custDataLst>
            </p:nvPr>
          </p:nvSpPr>
          <p:spPr>
            <a:xfrm>
              <a:off x="4598990" y="3397511"/>
              <a:ext cx="128481" cy="368040"/>
            </a:xfrm>
            <a:custGeom>
              <a:avLst/>
              <a:gdLst/>
              <a:ahLst/>
              <a:cxnLst/>
              <a:rect l="0" t="0" r="0" b="0"/>
              <a:pathLst>
                <a:path w="128481" h="368040">
                  <a:moveTo>
                    <a:pt x="119060" y="6089"/>
                  </a:moveTo>
                  <a:lnTo>
                    <a:pt x="119060" y="6089"/>
                  </a:lnTo>
                  <a:lnTo>
                    <a:pt x="122431" y="2718"/>
                  </a:lnTo>
                  <a:lnTo>
                    <a:pt x="125967" y="1063"/>
                  </a:lnTo>
                  <a:lnTo>
                    <a:pt x="127898" y="622"/>
                  </a:lnTo>
                  <a:lnTo>
                    <a:pt x="128480" y="327"/>
                  </a:lnTo>
                  <a:lnTo>
                    <a:pt x="128162" y="131"/>
                  </a:lnTo>
                  <a:lnTo>
                    <a:pt x="127245" y="0"/>
                  </a:lnTo>
                  <a:lnTo>
                    <a:pt x="101130" y="10635"/>
                  </a:lnTo>
                  <a:lnTo>
                    <a:pt x="59662" y="41809"/>
                  </a:lnTo>
                  <a:lnTo>
                    <a:pt x="32381" y="73483"/>
                  </a:lnTo>
                  <a:lnTo>
                    <a:pt x="9429" y="119598"/>
                  </a:lnTo>
                  <a:lnTo>
                    <a:pt x="0" y="159413"/>
                  </a:lnTo>
                  <a:lnTo>
                    <a:pt x="4499" y="194210"/>
                  </a:lnTo>
                  <a:lnTo>
                    <a:pt x="14481" y="233174"/>
                  </a:lnTo>
                  <a:lnTo>
                    <a:pt x="20242" y="274998"/>
                  </a:lnTo>
                  <a:lnTo>
                    <a:pt x="19382" y="308172"/>
                  </a:lnTo>
                  <a:lnTo>
                    <a:pt x="4760" y="36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48"/>
          <p:cNvGrpSpPr/>
          <p:nvPr/>
        </p:nvGrpSpPr>
        <p:grpSpPr>
          <a:xfrm>
            <a:off x="3714750" y="4203700"/>
            <a:ext cx="508001" cy="246938"/>
            <a:chOff x="3714750" y="4203700"/>
            <a:chExt cx="508001" cy="246938"/>
          </a:xfrm>
        </p:grpSpPr>
        <p:sp>
          <p:nvSpPr>
            <p:cNvPr id="52" name="SMARTInkShape-2875"/>
            <p:cNvSpPr/>
            <p:nvPr>
              <p:custDataLst>
                <p:tags r:id="rId20"/>
              </p:custDataLst>
            </p:nvPr>
          </p:nvSpPr>
          <p:spPr>
            <a:xfrm>
              <a:off x="3714750" y="4203700"/>
              <a:ext cx="171451" cy="231548"/>
            </a:xfrm>
            <a:custGeom>
              <a:avLst/>
              <a:gdLst/>
              <a:ahLst/>
              <a:cxnLst/>
              <a:rect l="0" t="0" r="0" b="0"/>
              <a:pathLst>
                <a:path w="171451" h="231548">
                  <a:moveTo>
                    <a:pt x="0" y="0"/>
                  </a:moveTo>
                  <a:lnTo>
                    <a:pt x="0" y="0"/>
                  </a:lnTo>
                  <a:lnTo>
                    <a:pt x="10845" y="6480"/>
                  </a:lnTo>
                  <a:lnTo>
                    <a:pt x="53954" y="53149"/>
                  </a:lnTo>
                  <a:lnTo>
                    <a:pt x="81187" y="91873"/>
                  </a:lnTo>
                  <a:lnTo>
                    <a:pt x="110749" y="139307"/>
                  </a:lnTo>
                  <a:lnTo>
                    <a:pt x="139554" y="185329"/>
                  </a:lnTo>
                  <a:lnTo>
                    <a:pt x="162262" y="230903"/>
                  </a:lnTo>
                  <a:lnTo>
                    <a:pt x="164619" y="231547"/>
                  </a:lnTo>
                  <a:lnTo>
                    <a:pt x="166896" y="230564"/>
                  </a:lnTo>
                  <a:lnTo>
                    <a:pt x="168414" y="229204"/>
                  </a:lnTo>
                  <a:lnTo>
                    <a:pt x="1714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876"/>
            <p:cNvSpPr/>
            <p:nvPr>
              <p:custDataLst>
                <p:tags r:id="rId21"/>
              </p:custDataLst>
            </p:nvPr>
          </p:nvSpPr>
          <p:spPr>
            <a:xfrm>
              <a:off x="3757673" y="4212521"/>
              <a:ext cx="160278" cy="238117"/>
            </a:xfrm>
            <a:custGeom>
              <a:avLst/>
              <a:gdLst/>
              <a:ahLst/>
              <a:cxnLst/>
              <a:rect l="0" t="0" r="0" b="0"/>
              <a:pathLst>
                <a:path w="160278" h="238117">
                  <a:moveTo>
                    <a:pt x="160277" y="16579"/>
                  </a:moveTo>
                  <a:lnTo>
                    <a:pt x="160277" y="16579"/>
                  </a:lnTo>
                  <a:lnTo>
                    <a:pt x="160277" y="177"/>
                  </a:lnTo>
                  <a:lnTo>
                    <a:pt x="158866" y="0"/>
                  </a:lnTo>
                  <a:lnTo>
                    <a:pt x="153535" y="1685"/>
                  </a:lnTo>
                  <a:lnTo>
                    <a:pt x="148343" y="6667"/>
                  </a:lnTo>
                  <a:lnTo>
                    <a:pt x="127338" y="50077"/>
                  </a:lnTo>
                  <a:lnTo>
                    <a:pt x="103624" y="93647"/>
                  </a:lnTo>
                  <a:lnTo>
                    <a:pt x="79706" y="138106"/>
                  </a:lnTo>
                  <a:lnTo>
                    <a:pt x="54442" y="178011"/>
                  </a:lnTo>
                  <a:lnTo>
                    <a:pt x="17711" y="219722"/>
                  </a:lnTo>
                  <a:lnTo>
                    <a:pt x="4440" y="232462"/>
                  </a:lnTo>
                  <a:lnTo>
                    <a:pt x="0" y="238116"/>
                  </a:lnTo>
                  <a:lnTo>
                    <a:pt x="1527" y="232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877"/>
            <p:cNvSpPr/>
            <p:nvPr>
              <p:custDataLst>
                <p:tags r:id="rId22"/>
              </p:custDataLst>
            </p:nvPr>
          </p:nvSpPr>
          <p:spPr>
            <a:xfrm>
              <a:off x="4095750" y="4305300"/>
              <a:ext cx="76201" cy="11556"/>
            </a:xfrm>
            <a:custGeom>
              <a:avLst/>
              <a:gdLst/>
              <a:ahLst/>
              <a:cxnLst/>
              <a:rect l="0" t="0" r="0" b="0"/>
              <a:pathLst>
                <a:path w="76201" h="11556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10139" y="10125"/>
                  </a:lnTo>
                  <a:lnTo>
                    <a:pt x="17677" y="11555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878"/>
            <p:cNvSpPr/>
            <p:nvPr>
              <p:custDataLst>
                <p:tags r:id="rId23"/>
              </p:custDataLst>
            </p:nvPr>
          </p:nvSpPr>
          <p:spPr>
            <a:xfrm>
              <a:off x="4092092" y="4400550"/>
              <a:ext cx="130659" cy="27120"/>
            </a:xfrm>
            <a:custGeom>
              <a:avLst/>
              <a:gdLst/>
              <a:ahLst/>
              <a:cxnLst/>
              <a:rect l="0" t="0" r="0" b="0"/>
              <a:pathLst>
                <a:path w="130659" h="27120">
                  <a:moveTo>
                    <a:pt x="3658" y="0"/>
                  </a:moveTo>
                  <a:lnTo>
                    <a:pt x="3658" y="0"/>
                  </a:lnTo>
                  <a:lnTo>
                    <a:pt x="2952" y="6480"/>
                  </a:lnTo>
                  <a:lnTo>
                    <a:pt x="0" y="19559"/>
                  </a:lnTo>
                  <a:lnTo>
                    <a:pt x="1562" y="25861"/>
                  </a:lnTo>
                  <a:lnTo>
                    <a:pt x="4377" y="27119"/>
                  </a:lnTo>
                  <a:lnTo>
                    <a:pt x="49826" y="20574"/>
                  </a:lnTo>
                  <a:lnTo>
                    <a:pt x="89474" y="10702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549"/>
          <p:cNvGrpSpPr/>
          <p:nvPr/>
        </p:nvGrpSpPr>
        <p:grpSpPr>
          <a:xfrm>
            <a:off x="4468990" y="4178639"/>
            <a:ext cx="300866" cy="278545"/>
            <a:chOff x="4468990" y="4178639"/>
            <a:chExt cx="300866" cy="278545"/>
          </a:xfrm>
        </p:grpSpPr>
        <p:sp>
          <p:nvSpPr>
            <p:cNvPr id="57" name="SMARTInkShape-2879"/>
            <p:cNvSpPr/>
            <p:nvPr>
              <p:custDataLst>
                <p:tags r:id="rId17"/>
              </p:custDataLst>
            </p:nvPr>
          </p:nvSpPr>
          <p:spPr>
            <a:xfrm>
              <a:off x="4660900" y="4200029"/>
              <a:ext cx="108956" cy="257155"/>
            </a:xfrm>
            <a:custGeom>
              <a:avLst/>
              <a:gdLst/>
              <a:ahLst/>
              <a:cxnLst/>
              <a:rect l="0" t="0" r="0" b="0"/>
              <a:pathLst>
                <a:path w="108956" h="257155">
                  <a:moveTo>
                    <a:pt x="19050" y="98921"/>
                  </a:moveTo>
                  <a:lnTo>
                    <a:pt x="19050" y="98921"/>
                  </a:lnTo>
                  <a:lnTo>
                    <a:pt x="14686" y="81596"/>
                  </a:lnTo>
                  <a:lnTo>
                    <a:pt x="12961" y="37738"/>
                  </a:lnTo>
                  <a:lnTo>
                    <a:pt x="12778" y="20429"/>
                  </a:lnTo>
                  <a:lnTo>
                    <a:pt x="16497" y="10884"/>
                  </a:lnTo>
                  <a:lnTo>
                    <a:pt x="19465" y="6363"/>
                  </a:lnTo>
                  <a:lnTo>
                    <a:pt x="23560" y="3349"/>
                  </a:lnTo>
                  <a:lnTo>
                    <a:pt x="33754" y="0"/>
                  </a:lnTo>
                  <a:lnTo>
                    <a:pt x="47222" y="2275"/>
                  </a:lnTo>
                  <a:lnTo>
                    <a:pt x="54765" y="4857"/>
                  </a:lnTo>
                  <a:lnTo>
                    <a:pt x="75493" y="21975"/>
                  </a:lnTo>
                  <a:lnTo>
                    <a:pt x="82941" y="33208"/>
                  </a:lnTo>
                  <a:lnTo>
                    <a:pt x="84927" y="38179"/>
                  </a:lnTo>
                  <a:lnTo>
                    <a:pt x="84352" y="58659"/>
                  </a:lnTo>
                  <a:lnTo>
                    <a:pt x="79588" y="70679"/>
                  </a:lnTo>
                  <a:lnTo>
                    <a:pt x="72061" y="80724"/>
                  </a:lnTo>
                  <a:lnTo>
                    <a:pt x="46286" y="103596"/>
                  </a:lnTo>
                  <a:lnTo>
                    <a:pt x="46380" y="105565"/>
                  </a:lnTo>
                  <a:lnTo>
                    <a:pt x="48365" y="111516"/>
                  </a:lnTo>
                  <a:lnTo>
                    <a:pt x="60191" y="122800"/>
                  </a:lnTo>
                  <a:lnTo>
                    <a:pt x="95517" y="154398"/>
                  </a:lnTo>
                  <a:lnTo>
                    <a:pt x="107637" y="177996"/>
                  </a:lnTo>
                  <a:lnTo>
                    <a:pt x="108955" y="206233"/>
                  </a:lnTo>
                  <a:lnTo>
                    <a:pt x="100870" y="224697"/>
                  </a:lnTo>
                  <a:lnTo>
                    <a:pt x="82334" y="247196"/>
                  </a:lnTo>
                  <a:lnTo>
                    <a:pt x="76056" y="252804"/>
                  </a:lnTo>
                  <a:lnTo>
                    <a:pt x="59673" y="257154"/>
                  </a:lnTo>
                  <a:lnTo>
                    <a:pt x="41338" y="256030"/>
                  </a:lnTo>
                  <a:lnTo>
                    <a:pt x="23781" y="250827"/>
                  </a:lnTo>
                  <a:lnTo>
                    <a:pt x="0" y="21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80"/>
            <p:cNvSpPr/>
            <p:nvPr>
              <p:custDataLst>
                <p:tags r:id="rId18"/>
              </p:custDataLst>
            </p:nvPr>
          </p:nvSpPr>
          <p:spPr>
            <a:xfrm>
              <a:off x="4654550" y="42926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60" y="3371"/>
                  </a:lnTo>
                  <a:lnTo>
                    <a:pt x="11259" y="10670"/>
                  </a:lnTo>
                  <a:lnTo>
                    <a:pt x="12573" y="47329"/>
                  </a:lnTo>
                  <a:lnTo>
                    <a:pt x="12663" y="83403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881"/>
            <p:cNvSpPr/>
            <p:nvPr>
              <p:custDataLst>
                <p:tags r:id="rId19"/>
              </p:custDataLst>
            </p:nvPr>
          </p:nvSpPr>
          <p:spPr>
            <a:xfrm>
              <a:off x="4468990" y="4178639"/>
              <a:ext cx="78412" cy="216927"/>
            </a:xfrm>
            <a:custGeom>
              <a:avLst/>
              <a:gdLst/>
              <a:ahLst/>
              <a:cxnLst/>
              <a:rect l="0" t="0" r="0" b="0"/>
              <a:pathLst>
                <a:path w="78412" h="216927">
                  <a:moveTo>
                    <a:pt x="77610" y="12361"/>
                  </a:moveTo>
                  <a:lnTo>
                    <a:pt x="77610" y="12361"/>
                  </a:lnTo>
                  <a:lnTo>
                    <a:pt x="71835" y="7292"/>
                  </a:lnTo>
                  <a:lnTo>
                    <a:pt x="61709" y="2236"/>
                  </a:lnTo>
                  <a:lnTo>
                    <a:pt x="38113" y="0"/>
                  </a:lnTo>
                  <a:lnTo>
                    <a:pt x="26189" y="5456"/>
                  </a:lnTo>
                  <a:lnTo>
                    <a:pt x="11339" y="18547"/>
                  </a:lnTo>
                  <a:lnTo>
                    <a:pt x="8029" y="22835"/>
                  </a:lnTo>
                  <a:lnTo>
                    <a:pt x="0" y="49096"/>
                  </a:lnTo>
                  <a:lnTo>
                    <a:pt x="2900" y="69845"/>
                  </a:lnTo>
                  <a:lnTo>
                    <a:pt x="16433" y="97596"/>
                  </a:lnTo>
                  <a:lnTo>
                    <a:pt x="51954" y="142126"/>
                  </a:lnTo>
                  <a:lnTo>
                    <a:pt x="74649" y="173356"/>
                  </a:lnTo>
                  <a:lnTo>
                    <a:pt x="77753" y="181074"/>
                  </a:lnTo>
                  <a:lnTo>
                    <a:pt x="78411" y="188336"/>
                  </a:lnTo>
                  <a:lnTo>
                    <a:pt x="75379" y="202050"/>
                  </a:lnTo>
                  <a:lnTo>
                    <a:pt x="71889" y="207259"/>
                  </a:lnTo>
                  <a:lnTo>
                    <a:pt x="62367" y="214929"/>
                  </a:lnTo>
                  <a:lnTo>
                    <a:pt x="51079" y="216926"/>
                  </a:lnTo>
                  <a:lnTo>
                    <a:pt x="39007" y="214757"/>
                  </a:lnTo>
                  <a:lnTo>
                    <a:pt x="26587" y="209089"/>
                  </a:lnTo>
                  <a:lnTo>
                    <a:pt x="22428" y="205602"/>
                  </a:lnTo>
                  <a:lnTo>
                    <a:pt x="17807" y="197964"/>
                  </a:lnTo>
                  <a:lnTo>
                    <a:pt x="18692" y="193246"/>
                  </a:lnTo>
                  <a:lnTo>
                    <a:pt x="33160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550"/>
          <p:cNvGrpSpPr/>
          <p:nvPr/>
        </p:nvGrpSpPr>
        <p:grpSpPr>
          <a:xfrm>
            <a:off x="5524500" y="4198495"/>
            <a:ext cx="565151" cy="329056"/>
            <a:chOff x="5524500" y="4198495"/>
            <a:chExt cx="565151" cy="329056"/>
          </a:xfrm>
        </p:grpSpPr>
        <p:sp>
          <p:nvSpPr>
            <p:cNvPr id="61" name="SMARTInkShape-2882"/>
            <p:cNvSpPr/>
            <p:nvPr>
              <p:custDataLst>
                <p:tags r:id="rId13"/>
              </p:custDataLst>
            </p:nvPr>
          </p:nvSpPr>
          <p:spPr>
            <a:xfrm>
              <a:off x="5848350" y="4375150"/>
              <a:ext cx="139701" cy="17024"/>
            </a:xfrm>
            <a:custGeom>
              <a:avLst/>
              <a:gdLst/>
              <a:ahLst/>
              <a:cxnLst/>
              <a:rect l="0" t="0" r="0" b="0"/>
              <a:pathLst>
                <a:path w="139701" h="1702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1" y="12209"/>
                  </a:lnTo>
                  <a:lnTo>
                    <a:pt x="7186" y="14489"/>
                  </a:lnTo>
                  <a:lnTo>
                    <a:pt x="18950" y="17023"/>
                  </a:lnTo>
                  <a:lnTo>
                    <a:pt x="59639" y="14286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883"/>
            <p:cNvSpPr/>
            <p:nvPr>
              <p:custDataLst>
                <p:tags r:id="rId14"/>
              </p:custDataLst>
            </p:nvPr>
          </p:nvSpPr>
          <p:spPr>
            <a:xfrm>
              <a:off x="5631052" y="4235973"/>
              <a:ext cx="109349" cy="291578"/>
            </a:xfrm>
            <a:custGeom>
              <a:avLst/>
              <a:gdLst/>
              <a:ahLst/>
              <a:cxnLst/>
              <a:rect l="0" t="0" r="0" b="0"/>
              <a:pathLst>
                <a:path w="109349" h="291578">
                  <a:moveTo>
                    <a:pt x="109348" y="12177"/>
                  </a:moveTo>
                  <a:lnTo>
                    <a:pt x="109348" y="12177"/>
                  </a:lnTo>
                  <a:lnTo>
                    <a:pt x="109348" y="1242"/>
                  </a:lnTo>
                  <a:lnTo>
                    <a:pt x="95864" y="0"/>
                  </a:lnTo>
                  <a:lnTo>
                    <a:pt x="81718" y="5354"/>
                  </a:lnTo>
                  <a:lnTo>
                    <a:pt x="49641" y="26038"/>
                  </a:lnTo>
                  <a:lnTo>
                    <a:pt x="24551" y="54384"/>
                  </a:lnTo>
                  <a:lnTo>
                    <a:pt x="9355" y="86222"/>
                  </a:lnTo>
                  <a:lnTo>
                    <a:pt x="384" y="124741"/>
                  </a:lnTo>
                  <a:lnTo>
                    <a:pt x="0" y="164063"/>
                  </a:lnTo>
                  <a:lnTo>
                    <a:pt x="8122" y="211050"/>
                  </a:lnTo>
                  <a:lnTo>
                    <a:pt x="19216" y="256714"/>
                  </a:lnTo>
                  <a:lnTo>
                    <a:pt x="20448" y="291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884"/>
            <p:cNvSpPr/>
            <p:nvPr>
              <p:custDataLst>
                <p:tags r:id="rId15"/>
              </p:custDataLst>
            </p:nvPr>
          </p:nvSpPr>
          <p:spPr>
            <a:xfrm>
              <a:off x="5524500" y="4198495"/>
              <a:ext cx="120651" cy="144906"/>
            </a:xfrm>
            <a:custGeom>
              <a:avLst/>
              <a:gdLst/>
              <a:ahLst/>
              <a:cxnLst/>
              <a:rect l="0" t="0" r="0" b="0"/>
              <a:pathLst>
                <a:path w="120651" h="144906">
                  <a:moveTo>
                    <a:pt x="0" y="11555"/>
                  </a:moveTo>
                  <a:lnTo>
                    <a:pt x="0" y="11555"/>
                  </a:lnTo>
                  <a:lnTo>
                    <a:pt x="0" y="8184"/>
                  </a:lnTo>
                  <a:lnTo>
                    <a:pt x="1881" y="4647"/>
                  </a:lnTo>
                  <a:lnTo>
                    <a:pt x="3371" y="2717"/>
                  </a:lnTo>
                  <a:lnTo>
                    <a:pt x="6908" y="571"/>
                  </a:lnTo>
                  <a:lnTo>
                    <a:pt x="8838" y="0"/>
                  </a:lnTo>
                  <a:lnTo>
                    <a:pt x="10831" y="323"/>
                  </a:lnTo>
                  <a:lnTo>
                    <a:pt x="14927" y="2565"/>
                  </a:lnTo>
                  <a:lnTo>
                    <a:pt x="32739" y="25667"/>
                  </a:lnTo>
                  <a:lnTo>
                    <a:pt x="54804" y="70925"/>
                  </a:lnTo>
                  <a:lnTo>
                    <a:pt x="73985" y="109961"/>
                  </a:lnTo>
                  <a:lnTo>
                    <a:pt x="81073" y="121609"/>
                  </a:lnTo>
                  <a:lnTo>
                    <a:pt x="120650" y="14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885"/>
            <p:cNvSpPr/>
            <p:nvPr>
              <p:custDataLst>
                <p:tags r:id="rId16"/>
              </p:custDataLst>
            </p:nvPr>
          </p:nvSpPr>
          <p:spPr>
            <a:xfrm>
              <a:off x="5896641" y="4476750"/>
              <a:ext cx="193010" cy="36701"/>
            </a:xfrm>
            <a:custGeom>
              <a:avLst/>
              <a:gdLst/>
              <a:ahLst/>
              <a:cxnLst/>
              <a:rect l="0" t="0" r="0" b="0"/>
              <a:pathLst>
                <a:path w="193010" h="36701">
                  <a:moveTo>
                    <a:pt x="27909" y="0"/>
                  </a:moveTo>
                  <a:lnTo>
                    <a:pt x="27909" y="0"/>
                  </a:lnTo>
                  <a:lnTo>
                    <a:pt x="6873" y="22917"/>
                  </a:lnTo>
                  <a:lnTo>
                    <a:pt x="0" y="33376"/>
                  </a:lnTo>
                  <a:lnTo>
                    <a:pt x="836" y="34951"/>
                  </a:lnTo>
                  <a:lnTo>
                    <a:pt x="7411" y="36700"/>
                  </a:lnTo>
                  <a:lnTo>
                    <a:pt x="49156" y="32754"/>
                  </a:lnTo>
                  <a:lnTo>
                    <a:pt x="90570" y="27187"/>
                  </a:lnTo>
                  <a:lnTo>
                    <a:pt x="131298" y="20364"/>
                  </a:lnTo>
                  <a:lnTo>
                    <a:pt x="193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551"/>
          <p:cNvGrpSpPr/>
          <p:nvPr/>
        </p:nvGrpSpPr>
        <p:grpSpPr>
          <a:xfrm>
            <a:off x="6309429" y="4277496"/>
            <a:ext cx="368929" cy="258188"/>
            <a:chOff x="6309429" y="4277496"/>
            <a:chExt cx="368929" cy="258188"/>
          </a:xfrm>
        </p:grpSpPr>
        <p:sp>
          <p:nvSpPr>
            <p:cNvPr id="66" name="SMARTInkShape-2886"/>
            <p:cNvSpPr/>
            <p:nvPr>
              <p:custDataLst>
                <p:tags r:id="rId11"/>
              </p:custDataLst>
            </p:nvPr>
          </p:nvSpPr>
          <p:spPr>
            <a:xfrm>
              <a:off x="6559550" y="4277496"/>
              <a:ext cx="118808" cy="258188"/>
            </a:xfrm>
            <a:custGeom>
              <a:avLst/>
              <a:gdLst/>
              <a:ahLst/>
              <a:cxnLst/>
              <a:rect l="0" t="0" r="0" b="0"/>
              <a:pathLst>
                <a:path w="118808" h="258188">
                  <a:moveTo>
                    <a:pt x="0" y="72254"/>
                  </a:moveTo>
                  <a:lnTo>
                    <a:pt x="0" y="72254"/>
                  </a:lnTo>
                  <a:lnTo>
                    <a:pt x="3370" y="118341"/>
                  </a:lnTo>
                  <a:lnTo>
                    <a:pt x="5467" y="155289"/>
                  </a:lnTo>
                  <a:lnTo>
                    <a:pt x="11259" y="202671"/>
                  </a:lnTo>
                  <a:lnTo>
                    <a:pt x="12416" y="220312"/>
                  </a:lnTo>
                  <a:lnTo>
                    <a:pt x="12510" y="220348"/>
                  </a:lnTo>
                  <a:lnTo>
                    <a:pt x="12688" y="178031"/>
                  </a:lnTo>
                  <a:lnTo>
                    <a:pt x="12698" y="134070"/>
                  </a:lnTo>
                  <a:lnTo>
                    <a:pt x="14581" y="87110"/>
                  </a:lnTo>
                  <a:lnTo>
                    <a:pt x="20539" y="40484"/>
                  </a:lnTo>
                  <a:lnTo>
                    <a:pt x="31181" y="11729"/>
                  </a:lnTo>
                  <a:lnTo>
                    <a:pt x="38788" y="3021"/>
                  </a:lnTo>
                  <a:lnTo>
                    <a:pt x="42792" y="699"/>
                  </a:lnTo>
                  <a:lnTo>
                    <a:pt x="54766" y="0"/>
                  </a:lnTo>
                  <a:lnTo>
                    <a:pt x="61911" y="801"/>
                  </a:lnTo>
                  <a:lnTo>
                    <a:pt x="75494" y="7336"/>
                  </a:lnTo>
                  <a:lnTo>
                    <a:pt x="87175" y="17296"/>
                  </a:lnTo>
                  <a:lnTo>
                    <a:pt x="94718" y="28778"/>
                  </a:lnTo>
                  <a:lnTo>
                    <a:pt x="99560" y="53885"/>
                  </a:lnTo>
                  <a:lnTo>
                    <a:pt x="95048" y="69734"/>
                  </a:lnTo>
                  <a:lnTo>
                    <a:pt x="62081" y="115783"/>
                  </a:lnTo>
                  <a:lnTo>
                    <a:pt x="56284" y="122880"/>
                  </a:lnTo>
                  <a:lnTo>
                    <a:pt x="55162" y="126466"/>
                  </a:lnTo>
                  <a:lnTo>
                    <a:pt x="55796" y="134213"/>
                  </a:lnTo>
                  <a:lnTo>
                    <a:pt x="57658" y="137549"/>
                  </a:lnTo>
                  <a:lnTo>
                    <a:pt x="63491" y="143137"/>
                  </a:lnTo>
                  <a:lnTo>
                    <a:pt x="97906" y="168476"/>
                  </a:lnTo>
                  <a:lnTo>
                    <a:pt x="111324" y="186842"/>
                  </a:lnTo>
                  <a:lnTo>
                    <a:pt x="117887" y="203808"/>
                  </a:lnTo>
                  <a:lnTo>
                    <a:pt x="118807" y="208639"/>
                  </a:lnTo>
                  <a:lnTo>
                    <a:pt x="114187" y="221535"/>
                  </a:lnTo>
                  <a:lnTo>
                    <a:pt x="104371" y="235262"/>
                  </a:lnTo>
                  <a:lnTo>
                    <a:pt x="90601" y="246067"/>
                  </a:lnTo>
                  <a:lnTo>
                    <a:pt x="63612" y="256712"/>
                  </a:lnTo>
                  <a:lnTo>
                    <a:pt x="47323" y="258187"/>
                  </a:lnTo>
                  <a:lnTo>
                    <a:pt x="40015" y="257593"/>
                  </a:lnTo>
                  <a:lnTo>
                    <a:pt x="33732" y="254374"/>
                  </a:lnTo>
                  <a:lnTo>
                    <a:pt x="12700" y="231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887"/>
            <p:cNvSpPr/>
            <p:nvPr>
              <p:custDataLst>
                <p:tags r:id="rId12"/>
              </p:custDataLst>
            </p:nvPr>
          </p:nvSpPr>
          <p:spPr>
            <a:xfrm>
              <a:off x="6309429" y="4281144"/>
              <a:ext cx="114822" cy="216592"/>
            </a:xfrm>
            <a:custGeom>
              <a:avLst/>
              <a:gdLst/>
              <a:ahLst/>
              <a:cxnLst/>
              <a:rect l="0" t="0" r="0" b="0"/>
              <a:pathLst>
                <a:path w="114822" h="216592">
                  <a:moveTo>
                    <a:pt x="78671" y="24156"/>
                  </a:moveTo>
                  <a:lnTo>
                    <a:pt x="78671" y="24156"/>
                  </a:lnTo>
                  <a:lnTo>
                    <a:pt x="78671" y="20785"/>
                  </a:lnTo>
                  <a:lnTo>
                    <a:pt x="80552" y="17248"/>
                  </a:lnTo>
                  <a:lnTo>
                    <a:pt x="83035" y="13325"/>
                  </a:lnTo>
                  <a:lnTo>
                    <a:pt x="84138" y="9229"/>
                  </a:lnTo>
                  <a:lnTo>
                    <a:pt x="83727" y="7149"/>
                  </a:lnTo>
                  <a:lnTo>
                    <a:pt x="81389" y="2957"/>
                  </a:lnTo>
                  <a:lnTo>
                    <a:pt x="79072" y="1556"/>
                  </a:lnTo>
                  <a:lnTo>
                    <a:pt x="72735" y="0"/>
                  </a:lnTo>
                  <a:lnTo>
                    <a:pt x="44075" y="4071"/>
                  </a:lnTo>
                  <a:lnTo>
                    <a:pt x="26009" y="11071"/>
                  </a:lnTo>
                  <a:lnTo>
                    <a:pt x="11286" y="20457"/>
                  </a:lnTo>
                  <a:lnTo>
                    <a:pt x="2861" y="31685"/>
                  </a:lnTo>
                  <a:lnTo>
                    <a:pt x="615" y="37641"/>
                  </a:lnTo>
                  <a:lnTo>
                    <a:pt x="0" y="49905"/>
                  </a:lnTo>
                  <a:lnTo>
                    <a:pt x="823" y="56139"/>
                  </a:lnTo>
                  <a:lnTo>
                    <a:pt x="15467" y="81767"/>
                  </a:lnTo>
                  <a:lnTo>
                    <a:pt x="62134" y="128610"/>
                  </a:lnTo>
                  <a:lnTo>
                    <a:pt x="106901" y="173049"/>
                  </a:lnTo>
                  <a:lnTo>
                    <a:pt x="110191" y="176335"/>
                  </a:lnTo>
                  <a:lnTo>
                    <a:pt x="113846" y="185630"/>
                  </a:lnTo>
                  <a:lnTo>
                    <a:pt x="114821" y="191072"/>
                  </a:lnTo>
                  <a:lnTo>
                    <a:pt x="114060" y="196111"/>
                  </a:lnTo>
                  <a:lnTo>
                    <a:pt x="109451" y="205473"/>
                  </a:lnTo>
                  <a:lnTo>
                    <a:pt x="98922" y="215306"/>
                  </a:lnTo>
                  <a:lnTo>
                    <a:pt x="87202" y="216591"/>
                  </a:lnTo>
                  <a:lnTo>
                    <a:pt x="72585" y="214105"/>
                  </a:lnTo>
                  <a:lnTo>
                    <a:pt x="56680" y="208296"/>
                  </a:lnTo>
                  <a:lnTo>
                    <a:pt x="51311" y="204772"/>
                  </a:lnTo>
                  <a:lnTo>
                    <a:pt x="45344" y="197092"/>
                  </a:lnTo>
                  <a:lnTo>
                    <a:pt x="45165" y="192364"/>
                  </a:lnTo>
                  <a:lnTo>
                    <a:pt x="59621" y="170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552"/>
          <p:cNvGrpSpPr/>
          <p:nvPr/>
        </p:nvGrpSpPr>
        <p:grpSpPr>
          <a:xfrm>
            <a:off x="4966743" y="4245302"/>
            <a:ext cx="286099" cy="351879"/>
            <a:chOff x="4966743" y="4245302"/>
            <a:chExt cx="286099" cy="351879"/>
          </a:xfrm>
        </p:grpSpPr>
        <p:sp>
          <p:nvSpPr>
            <p:cNvPr id="69" name="SMARTInkShape-2888"/>
            <p:cNvSpPr/>
            <p:nvPr>
              <p:custDataLst>
                <p:tags r:id="rId9"/>
              </p:custDataLst>
            </p:nvPr>
          </p:nvSpPr>
          <p:spPr>
            <a:xfrm>
              <a:off x="4966743" y="4569377"/>
              <a:ext cx="286099" cy="27804"/>
            </a:xfrm>
            <a:custGeom>
              <a:avLst/>
              <a:gdLst/>
              <a:ahLst/>
              <a:cxnLst/>
              <a:rect l="0" t="0" r="0" b="0"/>
              <a:pathLst>
                <a:path w="286099" h="27804">
                  <a:moveTo>
                    <a:pt x="30707" y="2623"/>
                  </a:moveTo>
                  <a:lnTo>
                    <a:pt x="30707" y="2623"/>
                  </a:lnTo>
                  <a:lnTo>
                    <a:pt x="0" y="22396"/>
                  </a:lnTo>
                  <a:lnTo>
                    <a:pt x="357" y="24272"/>
                  </a:lnTo>
                  <a:lnTo>
                    <a:pt x="8281" y="26356"/>
                  </a:lnTo>
                  <a:lnTo>
                    <a:pt x="53145" y="27803"/>
                  </a:lnTo>
                  <a:lnTo>
                    <a:pt x="97855" y="24608"/>
                  </a:lnTo>
                  <a:lnTo>
                    <a:pt x="143501" y="19172"/>
                  </a:lnTo>
                  <a:lnTo>
                    <a:pt x="187513" y="15378"/>
                  </a:lnTo>
                  <a:lnTo>
                    <a:pt x="234777" y="8566"/>
                  </a:lnTo>
                  <a:lnTo>
                    <a:pt x="280672" y="0"/>
                  </a:lnTo>
                  <a:lnTo>
                    <a:pt x="285736" y="1457"/>
                  </a:lnTo>
                  <a:lnTo>
                    <a:pt x="286098" y="1846"/>
                  </a:lnTo>
                  <a:lnTo>
                    <a:pt x="284707" y="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889"/>
            <p:cNvSpPr/>
            <p:nvPr>
              <p:custDataLst>
                <p:tags r:id="rId10"/>
              </p:custDataLst>
            </p:nvPr>
          </p:nvSpPr>
          <p:spPr>
            <a:xfrm>
              <a:off x="5130800" y="4245302"/>
              <a:ext cx="25401" cy="294949"/>
            </a:xfrm>
            <a:custGeom>
              <a:avLst/>
              <a:gdLst/>
              <a:ahLst/>
              <a:cxnLst/>
              <a:rect l="0" t="0" r="0" b="0"/>
              <a:pathLst>
                <a:path w="25401" h="294949">
                  <a:moveTo>
                    <a:pt x="0" y="15548"/>
                  </a:moveTo>
                  <a:lnTo>
                    <a:pt x="0" y="15548"/>
                  </a:lnTo>
                  <a:lnTo>
                    <a:pt x="0" y="8806"/>
                  </a:lnTo>
                  <a:lnTo>
                    <a:pt x="705" y="6820"/>
                  </a:lnTo>
                  <a:lnTo>
                    <a:pt x="1881" y="5496"/>
                  </a:lnTo>
                  <a:lnTo>
                    <a:pt x="3371" y="4613"/>
                  </a:lnTo>
                  <a:lnTo>
                    <a:pt x="4364" y="3319"/>
                  </a:lnTo>
                  <a:lnTo>
                    <a:pt x="5467" y="0"/>
                  </a:lnTo>
                  <a:lnTo>
                    <a:pt x="9644" y="40997"/>
                  </a:lnTo>
                  <a:lnTo>
                    <a:pt x="11794" y="77965"/>
                  </a:lnTo>
                  <a:lnTo>
                    <a:pt x="16885" y="121612"/>
                  </a:lnTo>
                  <a:lnTo>
                    <a:pt x="18409" y="161431"/>
                  </a:lnTo>
                  <a:lnTo>
                    <a:pt x="18860" y="204509"/>
                  </a:lnTo>
                  <a:lnTo>
                    <a:pt x="18994" y="245730"/>
                  </a:lnTo>
                  <a:lnTo>
                    <a:pt x="19739" y="271192"/>
                  </a:lnTo>
                  <a:lnTo>
                    <a:pt x="25400" y="294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553"/>
          <p:cNvGrpSpPr/>
          <p:nvPr/>
        </p:nvGrpSpPr>
        <p:grpSpPr>
          <a:xfrm>
            <a:off x="7093627" y="4153951"/>
            <a:ext cx="148885" cy="470861"/>
            <a:chOff x="7093627" y="4153951"/>
            <a:chExt cx="148885" cy="470861"/>
          </a:xfrm>
        </p:grpSpPr>
        <p:sp>
          <p:nvSpPr>
            <p:cNvPr id="72" name="SMARTInkShape-2890"/>
            <p:cNvSpPr/>
            <p:nvPr>
              <p:custDataLst>
                <p:tags r:id="rId7"/>
              </p:custDataLst>
            </p:nvPr>
          </p:nvSpPr>
          <p:spPr>
            <a:xfrm>
              <a:off x="7171176" y="4591050"/>
              <a:ext cx="17025" cy="33762"/>
            </a:xfrm>
            <a:custGeom>
              <a:avLst/>
              <a:gdLst/>
              <a:ahLst/>
              <a:cxnLst/>
              <a:rect l="0" t="0" r="0" b="0"/>
              <a:pathLst>
                <a:path w="17025" h="33762">
                  <a:moveTo>
                    <a:pt x="17024" y="0"/>
                  </a:moveTo>
                  <a:lnTo>
                    <a:pt x="17024" y="0"/>
                  </a:lnTo>
                  <a:lnTo>
                    <a:pt x="16318" y="14503"/>
                  </a:lnTo>
                  <a:lnTo>
                    <a:pt x="13653" y="23144"/>
                  </a:lnTo>
                  <a:lnTo>
                    <a:pt x="8235" y="29806"/>
                  </a:lnTo>
                  <a:lnTo>
                    <a:pt x="2534" y="33708"/>
                  </a:lnTo>
                  <a:lnTo>
                    <a:pt x="1014" y="33761"/>
                  </a:lnTo>
                  <a:lnTo>
                    <a:pt x="0" y="33091"/>
                  </a:lnTo>
                  <a:lnTo>
                    <a:pt x="30" y="31938"/>
                  </a:lnTo>
                  <a:lnTo>
                    <a:pt x="1702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891"/>
            <p:cNvSpPr/>
            <p:nvPr>
              <p:custDataLst>
                <p:tags r:id="rId8"/>
              </p:custDataLst>
            </p:nvPr>
          </p:nvSpPr>
          <p:spPr>
            <a:xfrm>
              <a:off x="7093627" y="4153951"/>
              <a:ext cx="148885" cy="329150"/>
            </a:xfrm>
            <a:custGeom>
              <a:avLst/>
              <a:gdLst/>
              <a:ahLst/>
              <a:cxnLst/>
              <a:rect l="0" t="0" r="0" b="0"/>
              <a:pathLst>
                <a:path w="148885" h="329150">
                  <a:moveTo>
                    <a:pt x="24723" y="30699"/>
                  </a:moveTo>
                  <a:lnTo>
                    <a:pt x="24723" y="30699"/>
                  </a:lnTo>
                  <a:lnTo>
                    <a:pt x="10908" y="21910"/>
                  </a:lnTo>
                  <a:lnTo>
                    <a:pt x="7047" y="18490"/>
                  </a:lnTo>
                  <a:lnTo>
                    <a:pt x="2756" y="10926"/>
                  </a:lnTo>
                  <a:lnTo>
                    <a:pt x="0" y="1315"/>
                  </a:lnTo>
                  <a:lnTo>
                    <a:pt x="7150" y="0"/>
                  </a:lnTo>
                  <a:lnTo>
                    <a:pt x="41477" y="2528"/>
                  </a:lnTo>
                  <a:lnTo>
                    <a:pt x="73353" y="11220"/>
                  </a:lnTo>
                  <a:lnTo>
                    <a:pt x="120671" y="40973"/>
                  </a:lnTo>
                  <a:lnTo>
                    <a:pt x="132278" y="52904"/>
                  </a:lnTo>
                  <a:lnTo>
                    <a:pt x="142140" y="69966"/>
                  </a:lnTo>
                  <a:lnTo>
                    <a:pt x="148884" y="109518"/>
                  </a:lnTo>
                  <a:lnTo>
                    <a:pt x="141728" y="156832"/>
                  </a:lnTo>
                  <a:lnTo>
                    <a:pt x="132847" y="182372"/>
                  </a:lnTo>
                  <a:lnTo>
                    <a:pt x="97715" y="228873"/>
                  </a:lnTo>
                  <a:lnTo>
                    <a:pt x="62216" y="269461"/>
                  </a:lnTo>
                  <a:lnTo>
                    <a:pt x="38714" y="297603"/>
                  </a:lnTo>
                  <a:lnTo>
                    <a:pt x="24723" y="329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2892"/>
          <p:cNvSpPr/>
          <p:nvPr>
            <p:custDataLst>
              <p:tags r:id="rId3"/>
            </p:custDataLst>
          </p:nvPr>
        </p:nvSpPr>
        <p:spPr>
          <a:xfrm>
            <a:off x="3529597" y="384608"/>
            <a:ext cx="4706016" cy="1671807"/>
          </a:xfrm>
          <a:custGeom>
            <a:avLst/>
            <a:gdLst/>
            <a:ahLst/>
            <a:cxnLst/>
            <a:rect l="0" t="0" r="0" b="0"/>
            <a:pathLst>
              <a:path w="4706016" h="1671807">
                <a:moveTo>
                  <a:pt x="2388603" y="91642"/>
                </a:moveTo>
                <a:lnTo>
                  <a:pt x="2388603" y="91642"/>
                </a:lnTo>
                <a:lnTo>
                  <a:pt x="2342132" y="88497"/>
                </a:lnTo>
                <a:lnTo>
                  <a:pt x="2299809" y="88829"/>
                </a:lnTo>
                <a:lnTo>
                  <a:pt x="2264473" y="86864"/>
                </a:lnTo>
                <a:lnTo>
                  <a:pt x="2225249" y="85991"/>
                </a:lnTo>
                <a:lnTo>
                  <a:pt x="2178653" y="85602"/>
                </a:lnTo>
                <a:lnTo>
                  <a:pt x="2153386" y="85499"/>
                </a:lnTo>
                <a:lnTo>
                  <a:pt x="2126664" y="86136"/>
                </a:lnTo>
                <a:lnTo>
                  <a:pt x="2098971" y="87265"/>
                </a:lnTo>
                <a:lnTo>
                  <a:pt x="2070631" y="88724"/>
                </a:lnTo>
                <a:lnTo>
                  <a:pt x="2040449" y="89697"/>
                </a:lnTo>
                <a:lnTo>
                  <a:pt x="2009039" y="90345"/>
                </a:lnTo>
                <a:lnTo>
                  <a:pt x="1976810" y="90778"/>
                </a:lnTo>
                <a:lnTo>
                  <a:pt x="1944741" y="91771"/>
                </a:lnTo>
                <a:lnTo>
                  <a:pt x="1912779" y="93139"/>
                </a:lnTo>
                <a:lnTo>
                  <a:pt x="1880887" y="94757"/>
                </a:lnTo>
                <a:lnTo>
                  <a:pt x="1848337" y="96541"/>
                </a:lnTo>
                <a:lnTo>
                  <a:pt x="1815348" y="98436"/>
                </a:lnTo>
                <a:lnTo>
                  <a:pt x="1782066" y="100404"/>
                </a:lnTo>
                <a:lnTo>
                  <a:pt x="1749295" y="102422"/>
                </a:lnTo>
                <a:lnTo>
                  <a:pt x="1716865" y="104473"/>
                </a:lnTo>
                <a:lnTo>
                  <a:pt x="1684661" y="106546"/>
                </a:lnTo>
                <a:lnTo>
                  <a:pt x="1652608" y="109339"/>
                </a:lnTo>
                <a:lnTo>
                  <a:pt x="1620656" y="112612"/>
                </a:lnTo>
                <a:lnTo>
                  <a:pt x="1588772" y="116206"/>
                </a:lnTo>
                <a:lnTo>
                  <a:pt x="1556932" y="120012"/>
                </a:lnTo>
                <a:lnTo>
                  <a:pt x="1525122" y="123961"/>
                </a:lnTo>
                <a:lnTo>
                  <a:pt x="1493332" y="128005"/>
                </a:lnTo>
                <a:lnTo>
                  <a:pt x="1462261" y="132112"/>
                </a:lnTo>
                <a:lnTo>
                  <a:pt x="1431670" y="136261"/>
                </a:lnTo>
                <a:lnTo>
                  <a:pt x="1401398" y="140438"/>
                </a:lnTo>
                <a:lnTo>
                  <a:pt x="1370633" y="144634"/>
                </a:lnTo>
                <a:lnTo>
                  <a:pt x="1339540" y="148842"/>
                </a:lnTo>
                <a:lnTo>
                  <a:pt x="1308227" y="153059"/>
                </a:lnTo>
                <a:lnTo>
                  <a:pt x="1276769" y="157986"/>
                </a:lnTo>
                <a:lnTo>
                  <a:pt x="1245214" y="163388"/>
                </a:lnTo>
                <a:lnTo>
                  <a:pt x="1213594" y="169106"/>
                </a:lnTo>
                <a:lnTo>
                  <a:pt x="1182636" y="175035"/>
                </a:lnTo>
                <a:lnTo>
                  <a:pt x="1152119" y="181104"/>
                </a:lnTo>
                <a:lnTo>
                  <a:pt x="1121897" y="187267"/>
                </a:lnTo>
                <a:lnTo>
                  <a:pt x="1091871" y="193492"/>
                </a:lnTo>
                <a:lnTo>
                  <a:pt x="1061976" y="199758"/>
                </a:lnTo>
                <a:lnTo>
                  <a:pt x="1032169" y="206053"/>
                </a:lnTo>
                <a:lnTo>
                  <a:pt x="1002419" y="212366"/>
                </a:lnTo>
                <a:lnTo>
                  <a:pt x="972708" y="218691"/>
                </a:lnTo>
                <a:lnTo>
                  <a:pt x="943023" y="225025"/>
                </a:lnTo>
                <a:lnTo>
                  <a:pt x="914061" y="232069"/>
                </a:lnTo>
                <a:lnTo>
                  <a:pt x="885580" y="239588"/>
                </a:lnTo>
                <a:lnTo>
                  <a:pt x="857421" y="247423"/>
                </a:lnTo>
                <a:lnTo>
                  <a:pt x="828771" y="256174"/>
                </a:lnTo>
                <a:lnTo>
                  <a:pt x="799793" y="265535"/>
                </a:lnTo>
                <a:lnTo>
                  <a:pt x="770596" y="275304"/>
                </a:lnTo>
                <a:lnTo>
                  <a:pt x="741959" y="284639"/>
                </a:lnTo>
                <a:lnTo>
                  <a:pt x="713696" y="293684"/>
                </a:lnTo>
                <a:lnTo>
                  <a:pt x="685682" y="302537"/>
                </a:lnTo>
                <a:lnTo>
                  <a:pt x="658539" y="311966"/>
                </a:lnTo>
                <a:lnTo>
                  <a:pt x="631977" y="321780"/>
                </a:lnTo>
                <a:lnTo>
                  <a:pt x="605802" y="331851"/>
                </a:lnTo>
                <a:lnTo>
                  <a:pt x="579885" y="342798"/>
                </a:lnTo>
                <a:lnTo>
                  <a:pt x="554141" y="354329"/>
                </a:lnTo>
                <a:lnTo>
                  <a:pt x="528512" y="366250"/>
                </a:lnTo>
                <a:lnTo>
                  <a:pt x="481220" y="388903"/>
                </a:lnTo>
                <a:lnTo>
                  <a:pt x="436683" y="411436"/>
                </a:lnTo>
                <a:lnTo>
                  <a:pt x="393369" y="435561"/>
                </a:lnTo>
                <a:lnTo>
                  <a:pt x="350601" y="460395"/>
                </a:lnTo>
                <a:lnTo>
                  <a:pt x="309485" y="485543"/>
                </a:lnTo>
                <a:lnTo>
                  <a:pt x="272397" y="510832"/>
                </a:lnTo>
                <a:lnTo>
                  <a:pt x="237099" y="536182"/>
                </a:lnTo>
                <a:lnTo>
                  <a:pt x="203301" y="562265"/>
                </a:lnTo>
                <a:lnTo>
                  <a:pt x="157918" y="604011"/>
                </a:lnTo>
                <a:lnTo>
                  <a:pt x="121501" y="643505"/>
                </a:lnTo>
                <a:lnTo>
                  <a:pt x="89074" y="682018"/>
                </a:lnTo>
                <a:lnTo>
                  <a:pt x="61984" y="720241"/>
                </a:lnTo>
                <a:lnTo>
                  <a:pt x="40238" y="758377"/>
                </a:lnTo>
                <a:lnTo>
                  <a:pt x="21094" y="800015"/>
                </a:lnTo>
                <a:lnTo>
                  <a:pt x="10873" y="838745"/>
                </a:lnTo>
                <a:lnTo>
                  <a:pt x="3508" y="872421"/>
                </a:lnTo>
                <a:lnTo>
                  <a:pt x="0" y="900794"/>
                </a:lnTo>
                <a:lnTo>
                  <a:pt x="7364" y="947753"/>
                </a:lnTo>
                <a:lnTo>
                  <a:pt x="19193" y="991000"/>
                </a:lnTo>
                <a:lnTo>
                  <a:pt x="40893" y="1032809"/>
                </a:lnTo>
                <a:lnTo>
                  <a:pt x="73506" y="1070857"/>
                </a:lnTo>
                <a:lnTo>
                  <a:pt x="113710" y="1108764"/>
                </a:lnTo>
                <a:lnTo>
                  <a:pt x="151833" y="1131493"/>
                </a:lnTo>
                <a:lnTo>
                  <a:pt x="197780" y="1155004"/>
                </a:lnTo>
                <a:lnTo>
                  <a:pt x="230511" y="1169614"/>
                </a:lnTo>
                <a:lnTo>
                  <a:pt x="265284" y="1183868"/>
                </a:lnTo>
                <a:lnTo>
                  <a:pt x="304257" y="1199611"/>
                </a:lnTo>
                <a:lnTo>
                  <a:pt x="345098" y="1214134"/>
                </a:lnTo>
                <a:lnTo>
                  <a:pt x="386767" y="1227644"/>
                </a:lnTo>
                <a:lnTo>
                  <a:pt x="428806" y="1240704"/>
                </a:lnTo>
                <a:lnTo>
                  <a:pt x="474771" y="1253564"/>
                </a:lnTo>
                <a:lnTo>
                  <a:pt x="498881" y="1259957"/>
                </a:lnTo>
                <a:lnTo>
                  <a:pt x="546367" y="1272704"/>
                </a:lnTo>
                <a:lnTo>
                  <a:pt x="569896" y="1279067"/>
                </a:lnTo>
                <a:lnTo>
                  <a:pt x="594754" y="1285425"/>
                </a:lnTo>
                <a:lnTo>
                  <a:pt x="620498" y="1291781"/>
                </a:lnTo>
                <a:lnTo>
                  <a:pt x="646833" y="1298134"/>
                </a:lnTo>
                <a:lnTo>
                  <a:pt x="673562" y="1305192"/>
                </a:lnTo>
                <a:lnTo>
                  <a:pt x="700553" y="1312720"/>
                </a:lnTo>
                <a:lnTo>
                  <a:pt x="727719" y="1320561"/>
                </a:lnTo>
                <a:lnTo>
                  <a:pt x="755003" y="1327904"/>
                </a:lnTo>
                <a:lnTo>
                  <a:pt x="782364" y="1334917"/>
                </a:lnTo>
                <a:lnTo>
                  <a:pt x="809777" y="1341709"/>
                </a:lnTo>
                <a:lnTo>
                  <a:pt x="838636" y="1348353"/>
                </a:lnTo>
                <a:lnTo>
                  <a:pt x="868458" y="1354899"/>
                </a:lnTo>
                <a:lnTo>
                  <a:pt x="898923" y="1361380"/>
                </a:lnTo>
                <a:lnTo>
                  <a:pt x="929111" y="1368523"/>
                </a:lnTo>
                <a:lnTo>
                  <a:pt x="959114" y="1376107"/>
                </a:lnTo>
                <a:lnTo>
                  <a:pt x="988993" y="1383985"/>
                </a:lnTo>
                <a:lnTo>
                  <a:pt x="1019496" y="1391354"/>
                </a:lnTo>
                <a:lnTo>
                  <a:pt x="1050415" y="1398384"/>
                </a:lnTo>
                <a:lnTo>
                  <a:pt x="1081611" y="1405186"/>
                </a:lnTo>
                <a:lnTo>
                  <a:pt x="1112286" y="1411838"/>
                </a:lnTo>
                <a:lnTo>
                  <a:pt x="1142614" y="1418390"/>
                </a:lnTo>
                <a:lnTo>
                  <a:pt x="1172710" y="1424873"/>
                </a:lnTo>
                <a:lnTo>
                  <a:pt x="1203358" y="1432019"/>
                </a:lnTo>
                <a:lnTo>
                  <a:pt x="1234373" y="1439604"/>
                </a:lnTo>
                <a:lnTo>
                  <a:pt x="1265632" y="1447483"/>
                </a:lnTo>
                <a:lnTo>
                  <a:pt x="1297056" y="1454853"/>
                </a:lnTo>
                <a:lnTo>
                  <a:pt x="1328589" y="1461883"/>
                </a:lnTo>
                <a:lnTo>
                  <a:pt x="1360193" y="1468686"/>
                </a:lnTo>
                <a:lnTo>
                  <a:pt x="1391847" y="1475338"/>
                </a:lnTo>
                <a:lnTo>
                  <a:pt x="1423532" y="1481889"/>
                </a:lnTo>
                <a:lnTo>
                  <a:pt x="1455239" y="1488374"/>
                </a:lnTo>
                <a:lnTo>
                  <a:pt x="1486960" y="1494813"/>
                </a:lnTo>
                <a:lnTo>
                  <a:pt x="1518691" y="1501223"/>
                </a:lnTo>
                <a:lnTo>
                  <a:pt x="1550428" y="1507612"/>
                </a:lnTo>
                <a:lnTo>
                  <a:pt x="1581464" y="1513989"/>
                </a:lnTo>
                <a:lnTo>
                  <a:pt x="1612032" y="1520357"/>
                </a:lnTo>
                <a:lnTo>
                  <a:pt x="1642289" y="1526718"/>
                </a:lnTo>
                <a:lnTo>
                  <a:pt x="1673749" y="1532371"/>
                </a:lnTo>
                <a:lnTo>
                  <a:pt x="1706011" y="1537550"/>
                </a:lnTo>
                <a:lnTo>
                  <a:pt x="1738809" y="1542414"/>
                </a:lnTo>
                <a:lnTo>
                  <a:pt x="1771257" y="1547068"/>
                </a:lnTo>
                <a:lnTo>
                  <a:pt x="1803472" y="1551581"/>
                </a:lnTo>
                <a:lnTo>
                  <a:pt x="1835532" y="1556001"/>
                </a:lnTo>
                <a:lnTo>
                  <a:pt x="1868901" y="1561065"/>
                </a:lnTo>
                <a:lnTo>
                  <a:pt x="1903140" y="1566557"/>
                </a:lnTo>
                <a:lnTo>
                  <a:pt x="1937961" y="1572336"/>
                </a:lnTo>
                <a:lnTo>
                  <a:pt x="1973169" y="1576893"/>
                </a:lnTo>
                <a:lnTo>
                  <a:pt x="2008636" y="1580637"/>
                </a:lnTo>
                <a:lnTo>
                  <a:pt x="2044275" y="1583839"/>
                </a:lnTo>
                <a:lnTo>
                  <a:pt x="2080734" y="1587384"/>
                </a:lnTo>
                <a:lnTo>
                  <a:pt x="2117740" y="1591159"/>
                </a:lnTo>
                <a:lnTo>
                  <a:pt x="2155111" y="1595087"/>
                </a:lnTo>
                <a:lnTo>
                  <a:pt x="2191313" y="1598411"/>
                </a:lnTo>
                <a:lnTo>
                  <a:pt x="2226738" y="1601332"/>
                </a:lnTo>
                <a:lnTo>
                  <a:pt x="2261643" y="1603986"/>
                </a:lnTo>
                <a:lnTo>
                  <a:pt x="2296907" y="1607165"/>
                </a:lnTo>
                <a:lnTo>
                  <a:pt x="2332411" y="1610696"/>
                </a:lnTo>
                <a:lnTo>
                  <a:pt x="2368076" y="1614462"/>
                </a:lnTo>
                <a:lnTo>
                  <a:pt x="2403846" y="1617677"/>
                </a:lnTo>
                <a:lnTo>
                  <a:pt x="2439687" y="1620527"/>
                </a:lnTo>
                <a:lnTo>
                  <a:pt x="2475576" y="1623132"/>
                </a:lnTo>
                <a:lnTo>
                  <a:pt x="2511496" y="1626280"/>
                </a:lnTo>
                <a:lnTo>
                  <a:pt x="2547438" y="1629789"/>
                </a:lnTo>
                <a:lnTo>
                  <a:pt x="2583393" y="1633540"/>
                </a:lnTo>
                <a:lnTo>
                  <a:pt x="2617946" y="1636746"/>
                </a:lnTo>
                <a:lnTo>
                  <a:pt x="2651565" y="1639589"/>
                </a:lnTo>
                <a:lnTo>
                  <a:pt x="2684562" y="1642190"/>
                </a:lnTo>
                <a:lnTo>
                  <a:pt x="2717847" y="1644630"/>
                </a:lnTo>
                <a:lnTo>
                  <a:pt x="2751327" y="1646962"/>
                </a:lnTo>
                <a:lnTo>
                  <a:pt x="2784935" y="1649222"/>
                </a:lnTo>
                <a:lnTo>
                  <a:pt x="2819336" y="1650728"/>
                </a:lnTo>
                <a:lnTo>
                  <a:pt x="2854263" y="1651733"/>
                </a:lnTo>
                <a:lnTo>
                  <a:pt x="2889543" y="1652403"/>
                </a:lnTo>
                <a:lnTo>
                  <a:pt x="2922941" y="1653555"/>
                </a:lnTo>
                <a:lnTo>
                  <a:pt x="2955084" y="1655028"/>
                </a:lnTo>
                <a:lnTo>
                  <a:pt x="2986391" y="1656716"/>
                </a:lnTo>
                <a:lnTo>
                  <a:pt x="3019255" y="1658547"/>
                </a:lnTo>
                <a:lnTo>
                  <a:pt x="3053160" y="1660473"/>
                </a:lnTo>
                <a:lnTo>
                  <a:pt x="3087757" y="1662463"/>
                </a:lnTo>
                <a:lnTo>
                  <a:pt x="3122111" y="1663789"/>
                </a:lnTo>
                <a:lnTo>
                  <a:pt x="3156303" y="1664673"/>
                </a:lnTo>
                <a:lnTo>
                  <a:pt x="3190387" y="1665263"/>
                </a:lnTo>
                <a:lnTo>
                  <a:pt x="3223692" y="1666362"/>
                </a:lnTo>
                <a:lnTo>
                  <a:pt x="3256479" y="1667799"/>
                </a:lnTo>
                <a:lnTo>
                  <a:pt x="3288921" y="1669464"/>
                </a:lnTo>
                <a:lnTo>
                  <a:pt x="3321837" y="1670573"/>
                </a:lnTo>
                <a:lnTo>
                  <a:pt x="3355070" y="1671313"/>
                </a:lnTo>
                <a:lnTo>
                  <a:pt x="3388514" y="1671806"/>
                </a:lnTo>
                <a:lnTo>
                  <a:pt x="3422804" y="1671429"/>
                </a:lnTo>
                <a:lnTo>
                  <a:pt x="3457659" y="1670472"/>
                </a:lnTo>
                <a:lnTo>
                  <a:pt x="3492891" y="1669129"/>
                </a:lnTo>
                <a:lnTo>
                  <a:pt x="3526961" y="1667528"/>
                </a:lnTo>
                <a:lnTo>
                  <a:pt x="3560259" y="1665755"/>
                </a:lnTo>
                <a:lnTo>
                  <a:pt x="3593040" y="1663867"/>
                </a:lnTo>
                <a:lnTo>
                  <a:pt x="3625478" y="1661903"/>
                </a:lnTo>
                <a:lnTo>
                  <a:pt x="3657686" y="1659888"/>
                </a:lnTo>
                <a:lnTo>
                  <a:pt x="3689741" y="1657839"/>
                </a:lnTo>
                <a:lnTo>
                  <a:pt x="3721695" y="1655768"/>
                </a:lnTo>
                <a:lnTo>
                  <a:pt x="3753581" y="1653682"/>
                </a:lnTo>
                <a:lnTo>
                  <a:pt x="3785422" y="1651585"/>
                </a:lnTo>
                <a:lnTo>
                  <a:pt x="3816527" y="1648776"/>
                </a:lnTo>
                <a:lnTo>
                  <a:pt x="3847141" y="1645493"/>
                </a:lnTo>
                <a:lnTo>
                  <a:pt x="3877428" y="1641892"/>
                </a:lnTo>
                <a:lnTo>
                  <a:pt x="3906086" y="1638081"/>
                </a:lnTo>
                <a:lnTo>
                  <a:pt x="3933658" y="1634129"/>
                </a:lnTo>
                <a:lnTo>
                  <a:pt x="3960506" y="1630084"/>
                </a:lnTo>
                <a:lnTo>
                  <a:pt x="3987577" y="1625975"/>
                </a:lnTo>
                <a:lnTo>
                  <a:pt x="4014797" y="1621825"/>
                </a:lnTo>
                <a:lnTo>
                  <a:pt x="4042115" y="1617647"/>
                </a:lnTo>
                <a:lnTo>
                  <a:pt x="4068795" y="1613451"/>
                </a:lnTo>
                <a:lnTo>
                  <a:pt x="4095047" y="1609242"/>
                </a:lnTo>
                <a:lnTo>
                  <a:pt x="4121016" y="1605026"/>
                </a:lnTo>
                <a:lnTo>
                  <a:pt x="4166803" y="1594696"/>
                </a:lnTo>
                <a:lnTo>
                  <a:pt x="4209025" y="1583049"/>
                </a:lnTo>
                <a:lnTo>
                  <a:pt x="4251309" y="1570817"/>
                </a:lnTo>
                <a:lnTo>
                  <a:pt x="4289858" y="1556444"/>
                </a:lnTo>
                <a:lnTo>
                  <a:pt x="4326510" y="1540648"/>
                </a:lnTo>
                <a:lnTo>
                  <a:pt x="4363967" y="1524221"/>
                </a:lnTo>
                <a:lnTo>
                  <a:pt x="4399900" y="1507512"/>
                </a:lnTo>
                <a:lnTo>
                  <a:pt x="4434684" y="1490679"/>
                </a:lnTo>
                <a:lnTo>
                  <a:pt x="4468959" y="1473790"/>
                </a:lnTo>
                <a:lnTo>
                  <a:pt x="4513247" y="1445044"/>
                </a:lnTo>
                <a:lnTo>
                  <a:pt x="4553181" y="1410813"/>
                </a:lnTo>
                <a:lnTo>
                  <a:pt x="4591824" y="1377230"/>
                </a:lnTo>
                <a:lnTo>
                  <a:pt x="4626714" y="1341566"/>
                </a:lnTo>
                <a:lnTo>
                  <a:pt x="4652652" y="1304188"/>
                </a:lnTo>
                <a:lnTo>
                  <a:pt x="4673743" y="1266302"/>
                </a:lnTo>
                <a:lnTo>
                  <a:pt x="4693398" y="1224894"/>
                </a:lnTo>
                <a:lnTo>
                  <a:pt x="4702514" y="1181346"/>
                </a:lnTo>
                <a:lnTo>
                  <a:pt x="4705215" y="1137163"/>
                </a:lnTo>
                <a:lnTo>
                  <a:pt x="4706015" y="1092792"/>
                </a:lnTo>
                <a:lnTo>
                  <a:pt x="4702440" y="1061296"/>
                </a:lnTo>
                <a:lnTo>
                  <a:pt x="4690612" y="1013712"/>
                </a:lnTo>
                <a:lnTo>
                  <a:pt x="4671821" y="966451"/>
                </a:lnTo>
                <a:lnTo>
                  <a:pt x="4655727" y="933413"/>
                </a:lnTo>
                <a:lnTo>
                  <a:pt x="4636815" y="899914"/>
                </a:lnTo>
                <a:lnTo>
                  <a:pt x="4606334" y="852692"/>
                </a:lnTo>
                <a:lnTo>
                  <a:pt x="4583584" y="820529"/>
                </a:lnTo>
                <a:lnTo>
                  <a:pt x="4558656" y="787420"/>
                </a:lnTo>
                <a:lnTo>
                  <a:pt x="4531113" y="753889"/>
                </a:lnTo>
                <a:lnTo>
                  <a:pt x="4487840" y="706650"/>
                </a:lnTo>
                <a:lnTo>
                  <a:pt x="4454720" y="676364"/>
                </a:lnTo>
                <a:lnTo>
                  <a:pt x="4418833" y="645735"/>
                </a:lnTo>
                <a:lnTo>
                  <a:pt x="4381715" y="613307"/>
                </a:lnTo>
                <a:lnTo>
                  <a:pt x="4344053" y="581962"/>
                </a:lnTo>
                <a:lnTo>
                  <a:pt x="4305442" y="551568"/>
                </a:lnTo>
                <a:lnTo>
                  <a:pt x="4264763" y="521596"/>
                </a:lnTo>
                <a:lnTo>
                  <a:pt x="4219402" y="491812"/>
                </a:lnTo>
                <a:lnTo>
                  <a:pt x="4195452" y="476955"/>
                </a:lnTo>
                <a:lnTo>
                  <a:pt x="4148145" y="447278"/>
                </a:lnTo>
                <a:lnTo>
                  <a:pt x="4124664" y="432449"/>
                </a:lnTo>
                <a:lnTo>
                  <a:pt x="4099838" y="418330"/>
                </a:lnTo>
                <a:lnTo>
                  <a:pt x="4074115" y="404684"/>
                </a:lnTo>
                <a:lnTo>
                  <a:pt x="4047794" y="391353"/>
                </a:lnTo>
                <a:lnTo>
                  <a:pt x="4021075" y="377527"/>
                </a:lnTo>
                <a:lnTo>
                  <a:pt x="3994090" y="363371"/>
                </a:lnTo>
                <a:lnTo>
                  <a:pt x="3966928" y="348995"/>
                </a:lnTo>
                <a:lnTo>
                  <a:pt x="3939647" y="334472"/>
                </a:lnTo>
                <a:lnTo>
                  <a:pt x="3912288" y="319851"/>
                </a:lnTo>
                <a:lnTo>
                  <a:pt x="3884876" y="305164"/>
                </a:lnTo>
                <a:lnTo>
                  <a:pt x="3856724" y="290435"/>
                </a:lnTo>
                <a:lnTo>
                  <a:pt x="3828078" y="275676"/>
                </a:lnTo>
                <a:lnTo>
                  <a:pt x="3799104" y="260898"/>
                </a:lnTo>
                <a:lnTo>
                  <a:pt x="3769203" y="246813"/>
                </a:lnTo>
                <a:lnTo>
                  <a:pt x="3738686" y="233189"/>
                </a:lnTo>
                <a:lnTo>
                  <a:pt x="3707759" y="219873"/>
                </a:lnTo>
                <a:lnTo>
                  <a:pt x="3660224" y="199434"/>
                </a:lnTo>
                <a:lnTo>
                  <a:pt x="3621223" y="183294"/>
                </a:lnTo>
                <a:lnTo>
                  <a:pt x="3582722" y="169065"/>
                </a:lnTo>
                <a:lnTo>
                  <a:pt x="3544445" y="155686"/>
                </a:lnTo>
                <a:lnTo>
                  <a:pt x="3505560" y="142684"/>
                </a:lnTo>
                <a:lnTo>
                  <a:pt x="3464760" y="129849"/>
                </a:lnTo>
                <a:lnTo>
                  <a:pt x="3423107" y="117090"/>
                </a:lnTo>
                <a:lnTo>
                  <a:pt x="3380371" y="104363"/>
                </a:lnTo>
                <a:lnTo>
                  <a:pt x="3335507" y="91651"/>
                </a:lnTo>
                <a:lnTo>
                  <a:pt x="3311972" y="85298"/>
                </a:lnTo>
                <a:lnTo>
                  <a:pt x="3287816" y="78946"/>
                </a:lnTo>
                <a:lnTo>
                  <a:pt x="3263245" y="72595"/>
                </a:lnTo>
                <a:lnTo>
                  <a:pt x="3238398" y="66244"/>
                </a:lnTo>
                <a:lnTo>
                  <a:pt x="3213366" y="59893"/>
                </a:lnTo>
                <a:lnTo>
                  <a:pt x="3188212" y="53543"/>
                </a:lnTo>
                <a:lnTo>
                  <a:pt x="3162270" y="47898"/>
                </a:lnTo>
                <a:lnTo>
                  <a:pt x="3135803" y="42724"/>
                </a:lnTo>
                <a:lnTo>
                  <a:pt x="3108986" y="37863"/>
                </a:lnTo>
                <a:lnTo>
                  <a:pt x="3082641" y="33212"/>
                </a:lnTo>
                <a:lnTo>
                  <a:pt x="3056613" y="28700"/>
                </a:lnTo>
                <a:lnTo>
                  <a:pt x="3030792" y="24280"/>
                </a:lnTo>
                <a:lnTo>
                  <a:pt x="3004406" y="20629"/>
                </a:lnTo>
                <a:lnTo>
                  <a:pt x="2977645" y="17489"/>
                </a:lnTo>
                <a:lnTo>
                  <a:pt x="2950630" y="14690"/>
                </a:lnTo>
                <a:lnTo>
                  <a:pt x="2922743" y="12118"/>
                </a:lnTo>
                <a:lnTo>
                  <a:pt x="2894274" y="9698"/>
                </a:lnTo>
                <a:lnTo>
                  <a:pt x="2865417" y="7380"/>
                </a:lnTo>
                <a:lnTo>
                  <a:pt x="2829951" y="5128"/>
                </a:lnTo>
                <a:lnTo>
                  <a:pt x="2790080" y="2922"/>
                </a:lnTo>
                <a:lnTo>
                  <a:pt x="2747271" y="745"/>
                </a:lnTo>
                <a:lnTo>
                  <a:pt x="2701092" y="0"/>
                </a:lnTo>
                <a:lnTo>
                  <a:pt x="2652668" y="208"/>
                </a:lnTo>
                <a:lnTo>
                  <a:pt x="2602746" y="1053"/>
                </a:lnTo>
                <a:lnTo>
                  <a:pt x="2553236" y="3027"/>
                </a:lnTo>
                <a:lnTo>
                  <a:pt x="2504004" y="5754"/>
                </a:lnTo>
                <a:lnTo>
                  <a:pt x="2454954" y="8983"/>
                </a:lnTo>
                <a:lnTo>
                  <a:pt x="2407437" y="13959"/>
                </a:lnTo>
                <a:lnTo>
                  <a:pt x="2360942" y="20097"/>
                </a:lnTo>
                <a:lnTo>
                  <a:pt x="2315129" y="27012"/>
                </a:lnTo>
                <a:lnTo>
                  <a:pt x="2273298" y="35150"/>
                </a:lnTo>
                <a:lnTo>
                  <a:pt x="2234122" y="44103"/>
                </a:lnTo>
                <a:lnTo>
                  <a:pt x="2196715" y="53599"/>
                </a:lnTo>
                <a:lnTo>
                  <a:pt x="2163311" y="64163"/>
                </a:lnTo>
                <a:lnTo>
                  <a:pt x="2132575" y="75440"/>
                </a:lnTo>
                <a:lnTo>
                  <a:pt x="2103618" y="87190"/>
                </a:lnTo>
                <a:lnTo>
                  <a:pt x="2056391" y="109654"/>
                </a:lnTo>
                <a:lnTo>
                  <a:pt x="1994903" y="1424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SMARTInkShape-Group555"/>
          <p:cNvGrpSpPr/>
          <p:nvPr/>
        </p:nvGrpSpPr>
        <p:grpSpPr>
          <a:xfrm>
            <a:off x="9359900" y="1092200"/>
            <a:ext cx="1117601" cy="369784"/>
            <a:chOff x="9359900" y="1092200"/>
            <a:chExt cx="1117601" cy="369784"/>
          </a:xfrm>
        </p:grpSpPr>
        <p:sp>
          <p:nvSpPr>
            <p:cNvPr id="76" name="SMARTInkShape-2893"/>
            <p:cNvSpPr/>
            <p:nvPr>
              <p:custDataLst>
                <p:tags r:id="rId5"/>
              </p:custDataLst>
            </p:nvPr>
          </p:nvSpPr>
          <p:spPr>
            <a:xfrm>
              <a:off x="9359900" y="1231900"/>
              <a:ext cx="412751" cy="230084"/>
            </a:xfrm>
            <a:custGeom>
              <a:avLst/>
              <a:gdLst/>
              <a:ahLst/>
              <a:cxnLst/>
              <a:rect l="0" t="0" r="0" b="0"/>
              <a:pathLst>
                <a:path w="412751" h="230084">
                  <a:moveTo>
                    <a:pt x="0" y="0"/>
                  </a:moveTo>
                  <a:lnTo>
                    <a:pt x="0" y="0"/>
                  </a:lnTo>
                  <a:lnTo>
                    <a:pt x="8837" y="36628"/>
                  </a:lnTo>
                  <a:lnTo>
                    <a:pt x="17007" y="83513"/>
                  </a:lnTo>
                  <a:lnTo>
                    <a:pt x="23533" y="126014"/>
                  </a:lnTo>
                  <a:lnTo>
                    <a:pt x="26687" y="141379"/>
                  </a:lnTo>
                  <a:lnTo>
                    <a:pt x="48434" y="187794"/>
                  </a:lnTo>
                  <a:lnTo>
                    <a:pt x="69931" y="213955"/>
                  </a:lnTo>
                  <a:lnTo>
                    <a:pt x="79528" y="221621"/>
                  </a:lnTo>
                  <a:lnTo>
                    <a:pt x="99607" y="229903"/>
                  </a:lnTo>
                  <a:lnTo>
                    <a:pt x="130172" y="230083"/>
                  </a:lnTo>
                  <a:lnTo>
                    <a:pt x="155927" y="222298"/>
                  </a:lnTo>
                  <a:lnTo>
                    <a:pt x="201754" y="197591"/>
                  </a:lnTo>
                  <a:lnTo>
                    <a:pt x="249018" y="165198"/>
                  </a:lnTo>
                  <a:lnTo>
                    <a:pt x="287850" y="135355"/>
                  </a:lnTo>
                  <a:lnTo>
                    <a:pt x="332036" y="95122"/>
                  </a:lnTo>
                  <a:lnTo>
                    <a:pt x="372732" y="56088"/>
                  </a:lnTo>
                  <a:lnTo>
                    <a:pt x="412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894"/>
            <p:cNvSpPr/>
            <p:nvPr>
              <p:custDataLst>
                <p:tags r:id="rId6"/>
              </p:custDataLst>
            </p:nvPr>
          </p:nvSpPr>
          <p:spPr>
            <a:xfrm>
              <a:off x="9372600" y="1092200"/>
              <a:ext cx="1104901" cy="292101"/>
            </a:xfrm>
            <a:custGeom>
              <a:avLst/>
              <a:gdLst/>
              <a:ahLst/>
              <a:cxnLst/>
              <a:rect l="0" t="0" r="0" b="0"/>
              <a:pathLst>
                <a:path w="1104901" h="292101">
                  <a:moveTo>
                    <a:pt x="0" y="292100"/>
                  </a:moveTo>
                  <a:lnTo>
                    <a:pt x="0" y="292100"/>
                  </a:lnTo>
                  <a:lnTo>
                    <a:pt x="44749" y="276905"/>
                  </a:lnTo>
                  <a:lnTo>
                    <a:pt x="90008" y="267920"/>
                  </a:lnTo>
                  <a:lnTo>
                    <a:pt x="130079" y="258070"/>
                  </a:lnTo>
                  <a:lnTo>
                    <a:pt x="175640" y="244755"/>
                  </a:lnTo>
                  <a:lnTo>
                    <a:pt x="199644" y="237253"/>
                  </a:lnTo>
                  <a:lnTo>
                    <a:pt x="225523" y="230136"/>
                  </a:lnTo>
                  <a:lnTo>
                    <a:pt x="252655" y="223274"/>
                  </a:lnTo>
                  <a:lnTo>
                    <a:pt x="280620" y="216582"/>
                  </a:lnTo>
                  <a:lnTo>
                    <a:pt x="310553" y="208594"/>
                  </a:lnTo>
                  <a:lnTo>
                    <a:pt x="341795" y="199740"/>
                  </a:lnTo>
                  <a:lnTo>
                    <a:pt x="373914" y="190310"/>
                  </a:lnTo>
                  <a:lnTo>
                    <a:pt x="407320" y="180496"/>
                  </a:lnTo>
                  <a:lnTo>
                    <a:pt x="441585" y="170425"/>
                  </a:lnTo>
                  <a:lnTo>
                    <a:pt x="476423" y="160183"/>
                  </a:lnTo>
                  <a:lnTo>
                    <a:pt x="510232" y="150533"/>
                  </a:lnTo>
                  <a:lnTo>
                    <a:pt x="543355" y="141278"/>
                  </a:lnTo>
                  <a:lnTo>
                    <a:pt x="576019" y="132285"/>
                  </a:lnTo>
                  <a:lnTo>
                    <a:pt x="608380" y="123468"/>
                  </a:lnTo>
                  <a:lnTo>
                    <a:pt x="640536" y="114767"/>
                  </a:lnTo>
                  <a:lnTo>
                    <a:pt x="672557" y="106145"/>
                  </a:lnTo>
                  <a:lnTo>
                    <a:pt x="703076" y="98280"/>
                  </a:lnTo>
                  <a:lnTo>
                    <a:pt x="732596" y="90920"/>
                  </a:lnTo>
                  <a:lnTo>
                    <a:pt x="761447" y="83897"/>
                  </a:lnTo>
                  <a:lnTo>
                    <a:pt x="787736" y="77098"/>
                  </a:lnTo>
                  <a:lnTo>
                    <a:pt x="812319" y="70449"/>
                  </a:lnTo>
                  <a:lnTo>
                    <a:pt x="859153" y="57416"/>
                  </a:lnTo>
                  <a:lnTo>
                    <a:pt x="905839" y="44568"/>
                  </a:lnTo>
                  <a:lnTo>
                    <a:pt x="946813" y="33684"/>
                  </a:lnTo>
                  <a:lnTo>
                    <a:pt x="983134" y="24848"/>
                  </a:lnTo>
                  <a:lnTo>
                    <a:pt x="1029937" y="15908"/>
                  </a:lnTo>
                  <a:lnTo>
                    <a:pt x="1104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2895"/>
          <p:cNvSpPr/>
          <p:nvPr>
            <p:custDataLst>
              <p:tags r:id="rId4"/>
            </p:custDataLst>
          </p:nvPr>
        </p:nvSpPr>
        <p:spPr>
          <a:xfrm>
            <a:off x="7865683" y="3854450"/>
            <a:ext cx="222359" cy="1349294"/>
          </a:xfrm>
          <a:custGeom>
            <a:avLst/>
            <a:gdLst/>
            <a:ahLst/>
            <a:cxnLst/>
            <a:rect l="0" t="0" r="0" b="0"/>
            <a:pathLst>
              <a:path w="222359" h="1349294">
                <a:moveTo>
                  <a:pt x="103567" y="0"/>
                </a:moveTo>
                <a:lnTo>
                  <a:pt x="103567" y="0"/>
                </a:lnTo>
                <a:lnTo>
                  <a:pt x="108636" y="5775"/>
                </a:lnTo>
                <a:lnTo>
                  <a:pt x="112405" y="12209"/>
                </a:lnTo>
                <a:lnTo>
                  <a:pt x="118494" y="37249"/>
                </a:lnTo>
                <a:lnTo>
                  <a:pt x="118023" y="78222"/>
                </a:lnTo>
                <a:lnTo>
                  <a:pt x="116788" y="115996"/>
                </a:lnTo>
                <a:lnTo>
                  <a:pt x="106230" y="161071"/>
                </a:lnTo>
                <a:lnTo>
                  <a:pt x="90557" y="208126"/>
                </a:lnTo>
                <a:lnTo>
                  <a:pt x="70501" y="254973"/>
                </a:lnTo>
                <a:lnTo>
                  <a:pt x="52377" y="292388"/>
                </a:lnTo>
                <a:lnTo>
                  <a:pt x="32359" y="337888"/>
                </a:lnTo>
                <a:lnTo>
                  <a:pt x="14817" y="380846"/>
                </a:lnTo>
                <a:lnTo>
                  <a:pt x="3892" y="420230"/>
                </a:lnTo>
                <a:lnTo>
                  <a:pt x="0" y="454175"/>
                </a:lnTo>
                <a:lnTo>
                  <a:pt x="623" y="490427"/>
                </a:lnTo>
                <a:lnTo>
                  <a:pt x="4939" y="529682"/>
                </a:lnTo>
                <a:lnTo>
                  <a:pt x="20801" y="572672"/>
                </a:lnTo>
                <a:lnTo>
                  <a:pt x="40003" y="617787"/>
                </a:lnTo>
                <a:lnTo>
                  <a:pt x="61090" y="658411"/>
                </a:lnTo>
                <a:lnTo>
                  <a:pt x="87755" y="702637"/>
                </a:lnTo>
                <a:lnTo>
                  <a:pt x="120805" y="744030"/>
                </a:lnTo>
                <a:lnTo>
                  <a:pt x="142195" y="784119"/>
                </a:lnTo>
                <a:lnTo>
                  <a:pt x="157834" y="822690"/>
                </a:lnTo>
                <a:lnTo>
                  <a:pt x="164723" y="857985"/>
                </a:lnTo>
                <a:lnTo>
                  <a:pt x="171491" y="904432"/>
                </a:lnTo>
                <a:lnTo>
                  <a:pt x="172846" y="939904"/>
                </a:lnTo>
                <a:lnTo>
                  <a:pt x="171366" y="982399"/>
                </a:lnTo>
                <a:lnTo>
                  <a:pt x="167915" y="1027943"/>
                </a:lnTo>
                <a:lnTo>
                  <a:pt x="176668" y="1072138"/>
                </a:lnTo>
                <a:lnTo>
                  <a:pt x="187804" y="1109090"/>
                </a:lnTo>
                <a:lnTo>
                  <a:pt x="206755" y="1156527"/>
                </a:lnTo>
                <a:lnTo>
                  <a:pt x="220036" y="1197935"/>
                </a:lnTo>
                <a:lnTo>
                  <a:pt x="222358" y="1221038"/>
                </a:lnTo>
                <a:lnTo>
                  <a:pt x="215866" y="1245417"/>
                </a:lnTo>
                <a:lnTo>
                  <a:pt x="192579" y="1282941"/>
                </a:lnTo>
                <a:lnTo>
                  <a:pt x="162632" y="1313345"/>
                </a:lnTo>
                <a:lnTo>
                  <a:pt x="128358" y="1333173"/>
                </a:lnTo>
                <a:lnTo>
                  <a:pt x="98358" y="1343938"/>
                </a:lnTo>
                <a:lnTo>
                  <a:pt x="53262" y="1349293"/>
                </a:lnTo>
                <a:lnTo>
                  <a:pt x="33232" y="1348044"/>
                </a:lnTo>
                <a:lnTo>
                  <a:pt x="25632" y="1343197"/>
                </a:lnTo>
                <a:lnTo>
                  <a:pt x="1967" y="130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557"/>
          <p:cNvGrpSpPr/>
          <p:nvPr/>
        </p:nvGrpSpPr>
        <p:grpSpPr>
          <a:xfrm>
            <a:off x="744593" y="449422"/>
            <a:ext cx="498983" cy="307537"/>
            <a:chOff x="744593" y="449422"/>
            <a:chExt cx="498983" cy="307537"/>
          </a:xfrm>
        </p:grpSpPr>
        <p:sp>
          <p:nvSpPr>
            <p:cNvPr id="2" name="SMARTInkShape-2896"/>
            <p:cNvSpPr/>
            <p:nvPr>
              <p:custDataLst>
                <p:tags r:id="rId252"/>
              </p:custDataLst>
            </p:nvPr>
          </p:nvSpPr>
          <p:spPr>
            <a:xfrm>
              <a:off x="909510" y="476686"/>
              <a:ext cx="161945" cy="277183"/>
            </a:xfrm>
            <a:custGeom>
              <a:avLst/>
              <a:gdLst/>
              <a:ahLst/>
              <a:cxnLst/>
              <a:rect l="0" t="0" r="0" b="0"/>
              <a:pathLst>
                <a:path w="161945" h="277183">
                  <a:moveTo>
                    <a:pt x="106490" y="18614"/>
                  </a:moveTo>
                  <a:lnTo>
                    <a:pt x="106490" y="18614"/>
                  </a:lnTo>
                  <a:lnTo>
                    <a:pt x="103119" y="18614"/>
                  </a:lnTo>
                  <a:lnTo>
                    <a:pt x="99582" y="14851"/>
                  </a:lnTo>
                  <a:lnTo>
                    <a:pt x="95659" y="9886"/>
                  </a:lnTo>
                  <a:lnTo>
                    <a:pt x="78821" y="1899"/>
                  </a:lnTo>
                  <a:lnTo>
                    <a:pt x="73496" y="602"/>
                  </a:lnTo>
                  <a:lnTo>
                    <a:pt x="66896" y="3788"/>
                  </a:lnTo>
                  <a:lnTo>
                    <a:pt x="58554" y="12025"/>
                  </a:lnTo>
                  <a:lnTo>
                    <a:pt x="29831" y="55960"/>
                  </a:lnTo>
                  <a:lnTo>
                    <a:pt x="11280" y="99447"/>
                  </a:lnTo>
                  <a:lnTo>
                    <a:pt x="2360" y="142940"/>
                  </a:lnTo>
                  <a:lnTo>
                    <a:pt x="0" y="171923"/>
                  </a:lnTo>
                  <a:lnTo>
                    <a:pt x="2246" y="187175"/>
                  </a:lnTo>
                  <a:lnTo>
                    <a:pt x="18165" y="217846"/>
                  </a:lnTo>
                  <a:lnTo>
                    <a:pt x="24431" y="226636"/>
                  </a:lnTo>
                  <a:lnTo>
                    <a:pt x="28501" y="229262"/>
                  </a:lnTo>
                  <a:lnTo>
                    <a:pt x="38667" y="232180"/>
                  </a:lnTo>
                  <a:lnTo>
                    <a:pt x="52122" y="227832"/>
                  </a:lnTo>
                  <a:lnTo>
                    <a:pt x="83756" y="204423"/>
                  </a:lnTo>
                  <a:lnTo>
                    <a:pt x="109916" y="178140"/>
                  </a:lnTo>
                  <a:lnTo>
                    <a:pt x="131061" y="142502"/>
                  </a:lnTo>
                  <a:lnTo>
                    <a:pt x="138703" y="105096"/>
                  </a:lnTo>
                  <a:lnTo>
                    <a:pt x="140964" y="66111"/>
                  </a:lnTo>
                  <a:lnTo>
                    <a:pt x="137334" y="43957"/>
                  </a:lnTo>
                  <a:lnTo>
                    <a:pt x="123390" y="17029"/>
                  </a:lnTo>
                  <a:lnTo>
                    <a:pt x="111884" y="4739"/>
                  </a:lnTo>
                  <a:lnTo>
                    <a:pt x="105853" y="1603"/>
                  </a:lnTo>
                  <a:lnTo>
                    <a:pt x="93507" y="0"/>
                  </a:lnTo>
                  <a:lnTo>
                    <a:pt x="87957" y="2677"/>
                  </a:lnTo>
                  <a:lnTo>
                    <a:pt x="78027" y="13177"/>
                  </a:lnTo>
                  <a:lnTo>
                    <a:pt x="67874" y="34956"/>
                  </a:lnTo>
                  <a:lnTo>
                    <a:pt x="68396" y="54805"/>
                  </a:lnTo>
                  <a:lnTo>
                    <a:pt x="76858" y="98670"/>
                  </a:lnTo>
                  <a:lnTo>
                    <a:pt x="90393" y="136942"/>
                  </a:lnTo>
                  <a:lnTo>
                    <a:pt x="110666" y="184195"/>
                  </a:lnTo>
                  <a:lnTo>
                    <a:pt x="138551" y="230584"/>
                  </a:lnTo>
                  <a:lnTo>
                    <a:pt x="161095" y="269945"/>
                  </a:lnTo>
                  <a:lnTo>
                    <a:pt x="161944" y="272951"/>
                  </a:lnTo>
                  <a:lnTo>
                    <a:pt x="161803" y="274956"/>
                  </a:lnTo>
                  <a:lnTo>
                    <a:pt x="161005" y="276292"/>
                  </a:lnTo>
                  <a:lnTo>
                    <a:pt x="159766" y="277182"/>
                  </a:lnTo>
                  <a:lnTo>
                    <a:pt x="158941" y="274954"/>
                  </a:lnTo>
                  <a:lnTo>
                    <a:pt x="157290" y="253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897"/>
            <p:cNvSpPr/>
            <p:nvPr>
              <p:custDataLst>
                <p:tags r:id="rId253"/>
              </p:custDataLst>
            </p:nvPr>
          </p:nvSpPr>
          <p:spPr>
            <a:xfrm>
              <a:off x="1143000" y="484365"/>
              <a:ext cx="100576" cy="258586"/>
            </a:xfrm>
            <a:custGeom>
              <a:avLst/>
              <a:gdLst/>
              <a:ahLst/>
              <a:cxnLst/>
              <a:rect l="0" t="0" r="0" b="0"/>
              <a:pathLst>
                <a:path w="100576" h="258586">
                  <a:moveTo>
                    <a:pt x="44450" y="10935"/>
                  </a:moveTo>
                  <a:lnTo>
                    <a:pt x="44450" y="10935"/>
                  </a:lnTo>
                  <a:lnTo>
                    <a:pt x="49917" y="0"/>
                  </a:lnTo>
                  <a:lnTo>
                    <a:pt x="54171" y="2783"/>
                  </a:lnTo>
                  <a:lnTo>
                    <a:pt x="71770" y="22809"/>
                  </a:lnTo>
                  <a:lnTo>
                    <a:pt x="86196" y="46624"/>
                  </a:lnTo>
                  <a:lnTo>
                    <a:pt x="96409" y="77484"/>
                  </a:lnTo>
                  <a:lnTo>
                    <a:pt x="100575" y="122074"/>
                  </a:lnTo>
                  <a:lnTo>
                    <a:pt x="98026" y="165219"/>
                  </a:lnTo>
                  <a:lnTo>
                    <a:pt x="84954" y="209438"/>
                  </a:lnTo>
                  <a:lnTo>
                    <a:pt x="68681" y="238692"/>
                  </a:lnTo>
                  <a:lnTo>
                    <a:pt x="56630" y="249273"/>
                  </a:lnTo>
                  <a:lnTo>
                    <a:pt x="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98"/>
            <p:cNvSpPr/>
            <p:nvPr>
              <p:custDataLst>
                <p:tags r:id="rId254"/>
              </p:custDataLst>
            </p:nvPr>
          </p:nvSpPr>
          <p:spPr>
            <a:xfrm>
              <a:off x="744593" y="449422"/>
              <a:ext cx="220608" cy="307537"/>
            </a:xfrm>
            <a:custGeom>
              <a:avLst/>
              <a:gdLst/>
              <a:ahLst/>
              <a:cxnLst/>
              <a:rect l="0" t="0" r="0" b="0"/>
              <a:pathLst>
                <a:path w="220608" h="307537">
                  <a:moveTo>
                    <a:pt x="68207" y="14128"/>
                  </a:moveTo>
                  <a:lnTo>
                    <a:pt x="68207" y="14128"/>
                  </a:lnTo>
                  <a:lnTo>
                    <a:pt x="68207" y="10757"/>
                  </a:lnTo>
                  <a:lnTo>
                    <a:pt x="64836" y="1919"/>
                  </a:lnTo>
                  <a:lnTo>
                    <a:pt x="62432" y="344"/>
                  </a:lnTo>
                  <a:lnTo>
                    <a:pt x="59418" y="0"/>
                  </a:lnTo>
                  <a:lnTo>
                    <a:pt x="55998" y="476"/>
                  </a:lnTo>
                  <a:lnTo>
                    <a:pt x="37700" y="18001"/>
                  </a:lnTo>
                  <a:lnTo>
                    <a:pt x="17078" y="58481"/>
                  </a:lnTo>
                  <a:lnTo>
                    <a:pt x="5478" y="98462"/>
                  </a:lnTo>
                  <a:lnTo>
                    <a:pt x="467" y="145420"/>
                  </a:lnTo>
                  <a:lnTo>
                    <a:pt x="0" y="179724"/>
                  </a:lnTo>
                  <a:lnTo>
                    <a:pt x="4410" y="223982"/>
                  </a:lnTo>
                  <a:lnTo>
                    <a:pt x="15046" y="251755"/>
                  </a:lnTo>
                  <a:lnTo>
                    <a:pt x="31289" y="272684"/>
                  </a:lnTo>
                  <a:lnTo>
                    <a:pt x="43332" y="283323"/>
                  </a:lnTo>
                  <a:lnTo>
                    <a:pt x="82239" y="297246"/>
                  </a:lnTo>
                  <a:lnTo>
                    <a:pt x="120499" y="306938"/>
                  </a:lnTo>
                  <a:lnTo>
                    <a:pt x="157549" y="307536"/>
                  </a:lnTo>
                  <a:lnTo>
                    <a:pt x="220607" y="306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558"/>
          <p:cNvGrpSpPr/>
          <p:nvPr/>
        </p:nvGrpSpPr>
        <p:grpSpPr>
          <a:xfrm>
            <a:off x="1831779" y="511280"/>
            <a:ext cx="257372" cy="390421"/>
            <a:chOff x="1831779" y="511280"/>
            <a:chExt cx="257372" cy="390421"/>
          </a:xfrm>
        </p:grpSpPr>
        <p:sp>
          <p:nvSpPr>
            <p:cNvPr id="6" name="SMARTInkShape-2899"/>
            <p:cNvSpPr/>
            <p:nvPr>
              <p:custDataLst>
                <p:tags r:id="rId249"/>
              </p:custDataLst>
            </p:nvPr>
          </p:nvSpPr>
          <p:spPr>
            <a:xfrm>
              <a:off x="1838603" y="511280"/>
              <a:ext cx="167998" cy="319143"/>
            </a:xfrm>
            <a:custGeom>
              <a:avLst/>
              <a:gdLst/>
              <a:ahLst/>
              <a:cxnLst/>
              <a:rect l="0" t="0" r="0" b="0"/>
              <a:pathLst>
                <a:path w="167998" h="319143">
                  <a:moveTo>
                    <a:pt x="167997" y="9420"/>
                  </a:moveTo>
                  <a:lnTo>
                    <a:pt x="167997" y="9420"/>
                  </a:lnTo>
                  <a:lnTo>
                    <a:pt x="167997" y="6049"/>
                  </a:lnTo>
                  <a:lnTo>
                    <a:pt x="166115" y="2512"/>
                  </a:lnTo>
                  <a:lnTo>
                    <a:pt x="164626" y="582"/>
                  </a:lnTo>
                  <a:lnTo>
                    <a:pt x="162222" y="0"/>
                  </a:lnTo>
                  <a:lnTo>
                    <a:pt x="119892" y="8490"/>
                  </a:lnTo>
                  <a:lnTo>
                    <a:pt x="89403" y="19375"/>
                  </a:lnTo>
                  <a:lnTo>
                    <a:pt x="62963" y="39249"/>
                  </a:lnTo>
                  <a:lnTo>
                    <a:pt x="49701" y="55182"/>
                  </a:lnTo>
                  <a:lnTo>
                    <a:pt x="35236" y="92700"/>
                  </a:lnTo>
                  <a:lnTo>
                    <a:pt x="26297" y="136094"/>
                  </a:lnTo>
                  <a:lnTo>
                    <a:pt x="18442" y="183497"/>
                  </a:lnTo>
                  <a:lnTo>
                    <a:pt x="15029" y="223903"/>
                  </a:lnTo>
                  <a:lnTo>
                    <a:pt x="5712" y="270196"/>
                  </a:lnTo>
                  <a:lnTo>
                    <a:pt x="0" y="304911"/>
                  </a:lnTo>
                  <a:lnTo>
                    <a:pt x="2315" y="310788"/>
                  </a:lnTo>
                  <a:lnTo>
                    <a:pt x="5695" y="315752"/>
                  </a:lnTo>
                  <a:lnTo>
                    <a:pt x="9550" y="318429"/>
                  </a:lnTo>
                  <a:lnTo>
                    <a:pt x="11566" y="319142"/>
                  </a:lnTo>
                  <a:lnTo>
                    <a:pt x="51871" y="311606"/>
                  </a:lnTo>
                  <a:lnTo>
                    <a:pt x="92560" y="303538"/>
                  </a:lnTo>
                  <a:lnTo>
                    <a:pt x="125790" y="293040"/>
                  </a:lnTo>
                  <a:lnTo>
                    <a:pt x="136247" y="28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00"/>
            <p:cNvSpPr/>
            <p:nvPr>
              <p:custDataLst>
                <p:tags r:id="rId250"/>
              </p:custDataLst>
            </p:nvPr>
          </p:nvSpPr>
          <p:spPr>
            <a:xfrm>
              <a:off x="1831779" y="704850"/>
              <a:ext cx="168472" cy="38101"/>
            </a:xfrm>
            <a:custGeom>
              <a:avLst/>
              <a:gdLst/>
              <a:ahLst/>
              <a:cxnLst/>
              <a:rect l="0" t="0" r="0" b="0"/>
              <a:pathLst>
                <a:path w="1684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1124" y="33030"/>
                  </a:lnTo>
                  <a:lnTo>
                    <a:pt x="20427" y="23173"/>
                  </a:lnTo>
                  <a:lnTo>
                    <a:pt x="63473" y="12685"/>
                  </a:lnTo>
                  <a:lnTo>
                    <a:pt x="92440" y="8227"/>
                  </a:lnTo>
                  <a:lnTo>
                    <a:pt x="139733" y="6721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01"/>
            <p:cNvSpPr/>
            <p:nvPr>
              <p:custDataLst>
                <p:tags r:id="rId251"/>
              </p:custDataLst>
            </p:nvPr>
          </p:nvSpPr>
          <p:spPr>
            <a:xfrm>
              <a:off x="2082800" y="76835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0" y="0"/>
                  </a:moveTo>
                  <a:lnTo>
                    <a:pt x="0" y="0"/>
                  </a:lnTo>
                  <a:lnTo>
                    <a:pt x="0" y="40972"/>
                  </a:lnTo>
                  <a:lnTo>
                    <a:pt x="5467" y="87387"/>
                  </a:lnTo>
                  <a:lnTo>
                    <a:pt x="6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559"/>
          <p:cNvGrpSpPr/>
          <p:nvPr/>
        </p:nvGrpSpPr>
        <p:grpSpPr>
          <a:xfrm>
            <a:off x="2412316" y="497992"/>
            <a:ext cx="362635" cy="365593"/>
            <a:chOff x="2412316" y="497992"/>
            <a:chExt cx="362635" cy="365593"/>
          </a:xfrm>
        </p:grpSpPr>
        <p:sp>
          <p:nvSpPr>
            <p:cNvPr id="10" name="SMARTInkShape-2902"/>
            <p:cNvSpPr/>
            <p:nvPr>
              <p:custDataLst>
                <p:tags r:id="rId247"/>
              </p:custDataLst>
            </p:nvPr>
          </p:nvSpPr>
          <p:spPr>
            <a:xfrm>
              <a:off x="2598082" y="497992"/>
              <a:ext cx="18119" cy="321159"/>
            </a:xfrm>
            <a:custGeom>
              <a:avLst/>
              <a:gdLst/>
              <a:ahLst/>
              <a:cxnLst/>
              <a:rect l="0" t="0" r="0" b="0"/>
              <a:pathLst>
                <a:path w="18119" h="321159">
                  <a:moveTo>
                    <a:pt x="11768" y="3658"/>
                  </a:moveTo>
                  <a:lnTo>
                    <a:pt x="11768" y="3658"/>
                  </a:lnTo>
                  <a:lnTo>
                    <a:pt x="8397" y="287"/>
                  </a:lnTo>
                  <a:lnTo>
                    <a:pt x="6699" y="0"/>
                  </a:lnTo>
                  <a:lnTo>
                    <a:pt x="4860" y="513"/>
                  </a:lnTo>
                  <a:lnTo>
                    <a:pt x="2930" y="1562"/>
                  </a:lnTo>
                  <a:lnTo>
                    <a:pt x="212" y="19892"/>
                  </a:lnTo>
                  <a:lnTo>
                    <a:pt x="0" y="59102"/>
                  </a:lnTo>
                  <a:lnTo>
                    <a:pt x="4138" y="105417"/>
                  </a:lnTo>
                  <a:lnTo>
                    <a:pt x="8536" y="152640"/>
                  </a:lnTo>
                  <a:lnTo>
                    <a:pt x="11129" y="197455"/>
                  </a:lnTo>
                  <a:lnTo>
                    <a:pt x="11642" y="243728"/>
                  </a:lnTo>
                  <a:lnTo>
                    <a:pt x="15114" y="287048"/>
                  </a:lnTo>
                  <a:lnTo>
                    <a:pt x="18118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903"/>
            <p:cNvSpPr/>
            <p:nvPr>
              <p:custDataLst>
                <p:tags r:id="rId248"/>
              </p:custDataLst>
            </p:nvPr>
          </p:nvSpPr>
          <p:spPr>
            <a:xfrm>
              <a:off x="2412316" y="831850"/>
              <a:ext cx="362635" cy="31735"/>
            </a:xfrm>
            <a:custGeom>
              <a:avLst/>
              <a:gdLst/>
              <a:ahLst/>
              <a:cxnLst/>
              <a:rect l="0" t="0" r="0" b="0"/>
              <a:pathLst>
                <a:path w="362635" h="31735">
                  <a:moveTo>
                    <a:pt x="64184" y="0"/>
                  </a:moveTo>
                  <a:lnTo>
                    <a:pt x="64184" y="0"/>
                  </a:lnTo>
                  <a:lnTo>
                    <a:pt x="60813" y="3371"/>
                  </a:lnTo>
                  <a:lnTo>
                    <a:pt x="19371" y="14927"/>
                  </a:lnTo>
                  <a:lnTo>
                    <a:pt x="2850" y="21199"/>
                  </a:lnTo>
                  <a:lnTo>
                    <a:pt x="717" y="22600"/>
                  </a:lnTo>
                  <a:lnTo>
                    <a:pt x="0" y="23533"/>
                  </a:lnTo>
                  <a:lnTo>
                    <a:pt x="228" y="24155"/>
                  </a:lnTo>
                  <a:lnTo>
                    <a:pt x="45832" y="25236"/>
                  </a:lnTo>
                  <a:lnTo>
                    <a:pt x="76488" y="26033"/>
                  </a:lnTo>
                  <a:lnTo>
                    <a:pt x="111281" y="28739"/>
                  </a:lnTo>
                  <a:lnTo>
                    <a:pt x="149713" y="30858"/>
                  </a:lnTo>
                  <a:lnTo>
                    <a:pt x="180984" y="31353"/>
                  </a:lnTo>
                  <a:lnTo>
                    <a:pt x="216989" y="31574"/>
                  </a:lnTo>
                  <a:lnTo>
                    <a:pt x="251807" y="31672"/>
                  </a:lnTo>
                  <a:lnTo>
                    <a:pt x="293261" y="31734"/>
                  </a:lnTo>
                  <a:lnTo>
                    <a:pt x="335943" y="29865"/>
                  </a:lnTo>
                  <a:lnTo>
                    <a:pt x="355637" y="26282"/>
                  </a:lnTo>
                  <a:lnTo>
                    <a:pt x="357969" y="24577"/>
                  </a:lnTo>
                  <a:lnTo>
                    <a:pt x="359524" y="22029"/>
                  </a:lnTo>
                  <a:lnTo>
                    <a:pt x="36263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560"/>
          <p:cNvGrpSpPr/>
          <p:nvPr/>
        </p:nvGrpSpPr>
        <p:grpSpPr>
          <a:xfrm>
            <a:off x="3081004" y="431877"/>
            <a:ext cx="481347" cy="494437"/>
            <a:chOff x="3081004" y="431877"/>
            <a:chExt cx="481347" cy="494437"/>
          </a:xfrm>
        </p:grpSpPr>
        <p:sp>
          <p:nvSpPr>
            <p:cNvPr id="13" name="SMARTInkShape-2904"/>
            <p:cNvSpPr/>
            <p:nvPr>
              <p:custDataLst>
                <p:tags r:id="rId244"/>
              </p:custDataLst>
            </p:nvPr>
          </p:nvSpPr>
          <p:spPr>
            <a:xfrm>
              <a:off x="3081004" y="431877"/>
              <a:ext cx="201947" cy="412080"/>
            </a:xfrm>
            <a:custGeom>
              <a:avLst/>
              <a:gdLst/>
              <a:ahLst/>
              <a:cxnLst/>
              <a:rect l="0" t="0" r="0" b="0"/>
              <a:pathLst>
                <a:path w="201947" h="412080">
                  <a:moveTo>
                    <a:pt x="176546" y="6273"/>
                  </a:moveTo>
                  <a:lnTo>
                    <a:pt x="176546" y="6273"/>
                  </a:lnTo>
                  <a:lnTo>
                    <a:pt x="176546" y="2902"/>
                  </a:lnTo>
                  <a:lnTo>
                    <a:pt x="177957" y="1909"/>
                  </a:lnTo>
                  <a:lnTo>
                    <a:pt x="194190" y="0"/>
                  </a:lnTo>
                  <a:lnTo>
                    <a:pt x="193953" y="680"/>
                  </a:lnTo>
                  <a:lnTo>
                    <a:pt x="191808" y="3317"/>
                  </a:lnTo>
                  <a:lnTo>
                    <a:pt x="168063" y="10759"/>
                  </a:lnTo>
                  <a:lnTo>
                    <a:pt x="127833" y="19023"/>
                  </a:lnTo>
                  <a:lnTo>
                    <a:pt x="88757" y="26610"/>
                  </a:lnTo>
                  <a:lnTo>
                    <a:pt x="75440" y="35067"/>
                  </a:lnTo>
                  <a:lnTo>
                    <a:pt x="66228" y="45882"/>
                  </a:lnTo>
                  <a:lnTo>
                    <a:pt x="51195" y="76813"/>
                  </a:lnTo>
                  <a:lnTo>
                    <a:pt x="45566" y="113330"/>
                  </a:lnTo>
                  <a:lnTo>
                    <a:pt x="43898" y="152058"/>
                  </a:lnTo>
                  <a:lnTo>
                    <a:pt x="43404" y="190345"/>
                  </a:lnTo>
                  <a:lnTo>
                    <a:pt x="38168" y="228116"/>
                  </a:lnTo>
                  <a:lnTo>
                    <a:pt x="30339" y="274147"/>
                  </a:lnTo>
                  <a:lnTo>
                    <a:pt x="19892" y="318466"/>
                  </a:lnTo>
                  <a:lnTo>
                    <a:pt x="9327" y="363430"/>
                  </a:lnTo>
                  <a:lnTo>
                    <a:pt x="0" y="402531"/>
                  </a:lnTo>
                  <a:lnTo>
                    <a:pt x="288" y="405912"/>
                  </a:lnTo>
                  <a:lnTo>
                    <a:pt x="1185" y="408166"/>
                  </a:lnTo>
                  <a:lnTo>
                    <a:pt x="2489" y="409668"/>
                  </a:lnTo>
                  <a:lnTo>
                    <a:pt x="24859" y="412079"/>
                  </a:lnTo>
                  <a:lnTo>
                    <a:pt x="63981" y="408793"/>
                  </a:lnTo>
                  <a:lnTo>
                    <a:pt x="103447" y="400705"/>
                  </a:lnTo>
                  <a:lnTo>
                    <a:pt x="148387" y="388280"/>
                  </a:lnTo>
                  <a:lnTo>
                    <a:pt x="176732" y="380260"/>
                  </a:lnTo>
                  <a:lnTo>
                    <a:pt x="193534" y="367556"/>
                  </a:lnTo>
                  <a:lnTo>
                    <a:pt x="201946" y="355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05"/>
            <p:cNvSpPr/>
            <p:nvPr>
              <p:custDataLst>
                <p:tags r:id="rId245"/>
              </p:custDataLst>
            </p:nvPr>
          </p:nvSpPr>
          <p:spPr>
            <a:xfrm>
              <a:off x="3132315" y="685800"/>
              <a:ext cx="182386" cy="49918"/>
            </a:xfrm>
            <a:custGeom>
              <a:avLst/>
              <a:gdLst/>
              <a:ahLst/>
              <a:cxnLst/>
              <a:rect l="0" t="0" r="0" b="0"/>
              <a:pathLst>
                <a:path w="182386" h="49918">
                  <a:moveTo>
                    <a:pt x="10935" y="44450"/>
                  </a:moveTo>
                  <a:lnTo>
                    <a:pt x="10935" y="44450"/>
                  </a:lnTo>
                  <a:lnTo>
                    <a:pt x="0" y="49917"/>
                  </a:lnTo>
                  <a:lnTo>
                    <a:pt x="5500" y="43796"/>
                  </a:lnTo>
                  <a:lnTo>
                    <a:pt x="35209" y="29792"/>
                  </a:lnTo>
                  <a:lnTo>
                    <a:pt x="78812" y="19499"/>
                  </a:lnTo>
                  <a:lnTo>
                    <a:pt x="121082" y="10672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06"/>
            <p:cNvSpPr/>
            <p:nvPr>
              <p:custDataLst>
                <p:tags r:id="rId246"/>
              </p:custDataLst>
            </p:nvPr>
          </p:nvSpPr>
          <p:spPr>
            <a:xfrm>
              <a:off x="3353838" y="787923"/>
              <a:ext cx="208513" cy="138391"/>
            </a:xfrm>
            <a:custGeom>
              <a:avLst/>
              <a:gdLst/>
              <a:ahLst/>
              <a:cxnLst/>
              <a:rect l="0" t="0" r="0" b="0"/>
              <a:pathLst>
                <a:path w="208513" h="138391">
                  <a:moveTo>
                    <a:pt x="18012" y="12177"/>
                  </a:moveTo>
                  <a:lnTo>
                    <a:pt x="18012" y="12177"/>
                  </a:lnTo>
                  <a:lnTo>
                    <a:pt x="0" y="12177"/>
                  </a:lnTo>
                  <a:lnTo>
                    <a:pt x="6011" y="5435"/>
                  </a:lnTo>
                  <a:lnTo>
                    <a:pt x="14795" y="2125"/>
                  </a:lnTo>
                  <a:lnTo>
                    <a:pt x="34310" y="0"/>
                  </a:lnTo>
                  <a:lnTo>
                    <a:pt x="54199" y="6374"/>
                  </a:lnTo>
                  <a:lnTo>
                    <a:pt x="64199" y="13361"/>
                  </a:lnTo>
                  <a:lnTo>
                    <a:pt x="79738" y="32715"/>
                  </a:lnTo>
                  <a:lnTo>
                    <a:pt x="81035" y="39980"/>
                  </a:lnTo>
                  <a:lnTo>
                    <a:pt x="72844" y="83763"/>
                  </a:lnTo>
                  <a:lnTo>
                    <a:pt x="53866" y="126782"/>
                  </a:lnTo>
                  <a:lnTo>
                    <a:pt x="53909" y="130208"/>
                  </a:lnTo>
                  <a:lnTo>
                    <a:pt x="54643" y="133198"/>
                  </a:lnTo>
                  <a:lnTo>
                    <a:pt x="57955" y="135191"/>
                  </a:lnTo>
                  <a:lnTo>
                    <a:pt x="85430" y="138390"/>
                  </a:lnTo>
                  <a:lnTo>
                    <a:pt x="104420" y="137416"/>
                  </a:lnTo>
                  <a:lnTo>
                    <a:pt x="149083" y="128196"/>
                  </a:lnTo>
                  <a:lnTo>
                    <a:pt x="208512" y="113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2907"/>
          <p:cNvSpPr/>
          <p:nvPr>
            <p:custDataLst>
              <p:tags r:id="rId1"/>
            </p:custDataLst>
          </p:nvPr>
        </p:nvSpPr>
        <p:spPr>
          <a:xfrm>
            <a:off x="3670300" y="768350"/>
            <a:ext cx="19051" cy="19051"/>
          </a:xfrm>
          <a:custGeom>
            <a:avLst/>
            <a:gdLst/>
            <a:ahLst/>
            <a:cxnLst/>
            <a:rect l="0" t="0" r="0" b="0"/>
            <a:pathLst>
              <a:path w="19051" h="19051">
                <a:moveTo>
                  <a:pt x="0" y="19050"/>
                </a:moveTo>
                <a:lnTo>
                  <a:pt x="0" y="19050"/>
                </a:lnTo>
                <a:lnTo>
                  <a:pt x="6343" y="6364"/>
                </a:lnTo>
                <a:lnTo>
                  <a:pt x="15809" y="6350"/>
                </a:lnTo>
                <a:lnTo>
                  <a:pt x="16889" y="5645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562"/>
          <p:cNvGrpSpPr/>
          <p:nvPr/>
        </p:nvGrpSpPr>
        <p:grpSpPr>
          <a:xfrm>
            <a:off x="5025517" y="654332"/>
            <a:ext cx="346584" cy="257940"/>
            <a:chOff x="5025517" y="654332"/>
            <a:chExt cx="346584" cy="257940"/>
          </a:xfrm>
        </p:grpSpPr>
        <p:sp>
          <p:nvSpPr>
            <p:cNvPr id="18" name="SMARTInkShape-2908"/>
            <p:cNvSpPr/>
            <p:nvPr>
              <p:custDataLst>
                <p:tags r:id="rId241"/>
              </p:custDataLst>
            </p:nvPr>
          </p:nvSpPr>
          <p:spPr>
            <a:xfrm>
              <a:off x="5025517" y="654332"/>
              <a:ext cx="162434" cy="257940"/>
            </a:xfrm>
            <a:custGeom>
              <a:avLst/>
              <a:gdLst/>
              <a:ahLst/>
              <a:cxnLst/>
              <a:rect l="0" t="0" r="0" b="0"/>
              <a:pathLst>
                <a:path w="162434" h="257940">
                  <a:moveTo>
                    <a:pt x="162433" y="25118"/>
                  </a:moveTo>
                  <a:lnTo>
                    <a:pt x="162433" y="25118"/>
                  </a:lnTo>
                  <a:lnTo>
                    <a:pt x="162433" y="1147"/>
                  </a:lnTo>
                  <a:lnTo>
                    <a:pt x="161727" y="670"/>
                  </a:lnTo>
                  <a:lnTo>
                    <a:pt x="156658" y="0"/>
                  </a:lnTo>
                  <a:lnTo>
                    <a:pt x="111290" y="431"/>
                  </a:lnTo>
                  <a:lnTo>
                    <a:pt x="98781" y="3092"/>
                  </a:lnTo>
                  <a:lnTo>
                    <a:pt x="69139" y="20689"/>
                  </a:lnTo>
                  <a:lnTo>
                    <a:pt x="35691" y="50771"/>
                  </a:lnTo>
                  <a:lnTo>
                    <a:pt x="28492" y="63330"/>
                  </a:lnTo>
                  <a:lnTo>
                    <a:pt x="9694" y="104416"/>
                  </a:lnTo>
                  <a:lnTo>
                    <a:pt x="1309" y="132732"/>
                  </a:lnTo>
                  <a:lnTo>
                    <a:pt x="0" y="179830"/>
                  </a:lnTo>
                  <a:lnTo>
                    <a:pt x="6326" y="216937"/>
                  </a:lnTo>
                  <a:lnTo>
                    <a:pt x="19048" y="239527"/>
                  </a:lnTo>
                  <a:lnTo>
                    <a:pt x="32851" y="252884"/>
                  </a:lnTo>
                  <a:lnTo>
                    <a:pt x="59363" y="257939"/>
                  </a:lnTo>
                  <a:lnTo>
                    <a:pt x="104130" y="253872"/>
                  </a:lnTo>
                  <a:lnTo>
                    <a:pt x="162433" y="23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09"/>
            <p:cNvSpPr/>
            <p:nvPr>
              <p:custDataLst>
                <p:tags r:id="rId242"/>
              </p:custDataLst>
            </p:nvPr>
          </p:nvSpPr>
          <p:spPr>
            <a:xfrm>
              <a:off x="5188351" y="800472"/>
              <a:ext cx="75800" cy="79553"/>
            </a:xfrm>
            <a:custGeom>
              <a:avLst/>
              <a:gdLst/>
              <a:ahLst/>
              <a:cxnLst/>
              <a:rect l="0" t="0" r="0" b="0"/>
              <a:pathLst>
                <a:path w="75800" h="79553">
                  <a:moveTo>
                    <a:pt x="31349" y="50428"/>
                  </a:moveTo>
                  <a:lnTo>
                    <a:pt x="31349" y="50428"/>
                  </a:lnTo>
                  <a:lnTo>
                    <a:pt x="47772" y="33299"/>
                  </a:lnTo>
                  <a:lnTo>
                    <a:pt x="49621" y="27086"/>
                  </a:lnTo>
                  <a:lnTo>
                    <a:pt x="50297" y="16554"/>
                  </a:lnTo>
                  <a:lnTo>
                    <a:pt x="48472" y="12325"/>
                  </a:lnTo>
                  <a:lnTo>
                    <a:pt x="41552" y="3861"/>
                  </a:lnTo>
                  <a:lnTo>
                    <a:pt x="35649" y="1509"/>
                  </a:lnTo>
                  <a:lnTo>
                    <a:pt x="20361" y="0"/>
                  </a:lnTo>
                  <a:lnTo>
                    <a:pt x="16968" y="1287"/>
                  </a:lnTo>
                  <a:lnTo>
                    <a:pt x="11317" y="6480"/>
                  </a:lnTo>
                  <a:lnTo>
                    <a:pt x="4168" y="24079"/>
                  </a:lnTo>
                  <a:lnTo>
                    <a:pt x="0" y="59674"/>
                  </a:lnTo>
                  <a:lnTo>
                    <a:pt x="3089" y="73315"/>
                  </a:lnTo>
                  <a:lnTo>
                    <a:pt x="4748" y="76269"/>
                  </a:lnTo>
                  <a:lnTo>
                    <a:pt x="6559" y="78239"/>
                  </a:lnTo>
                  <a:lnTo>
                    <a:pt x="8472" y="79552"/>
                  </a:lnTo>
                  <a:lnTo>
                    <a:pt x="11159" y="79016"/>
                  </a:lnTo>
                  <a:lnTo>
                    <a:pt x="33032" y="64726"/>
                  </a:lnTo>
                  <a:lnTo>
                    <a:pt x="40471" y="54586"/>
                  </a:lnTo>
                  <a:lnTo>
                    <a:pt x="42989" y="48211"/>
                  </a:lnTo>
                  <a:lnTo>
                    <a:pt x="43342" y="48244"/>
                  </a:lnTo>
                  <a:lnTo>
                    <a:pt x="43735" y="50163"/>
                  </a:lnTo>
                  <a:lnTo>
                    <a:pt x="43909" y="53368"/>
                  </a:lnTo>
                  <a:lnTo>
                    <a:pt x="45868" y="57144"/>
                  </a:lnTo>
                  <a:lnTo>
                    <a:pt x="52875" y="65317"/>
                  </a:lnTo>
                  <a:lnTo>
                    <a:pt x="58790" y="67629"/>
                  </a:lnTo>
                  <a:lnTo>
                    <a:pt x="75799" y="69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10"/>
            <p:cNvSpPr/>
            <p:nvPr>
              <p:custDataLst>
                <p:tags r:id="rId243"/>
              </p:custDataLst>
            </p:nvPr>
          </p:nvSpPr>
          <p:spPr>
            <a:xfrm>
              <a:off x="5283200" y="801268"/>
              <a:ext cx="88901" cy="75033"/>
            </a:xfrm>
            <a:custGeom>
              <a:avLst/>
              <a:gdLst/>
              <a:ahLst/>
              <a:cxnLst/>
              <a:rect l="0" t="0" r="0" b="0"/>
              <a:pathLst>
                <a:path w="88901" h="75033">
                  <a:moveTo>
                    <a:pt x="0" y="17882"/>
                  </a:moveTo>
                  <a:lnTo>
                    <a:pt x="0" y="17882"/>
                  </a:lnTo>
                  <a:lnTo>
                    <a:pt x="0" y="5521"/>
                  </a:lnTo>
                  <a:lnTo>
                    <a:pt x="11556" y="46600"/>
                  </a:lnTo>
                  <a:lnTo>
                    <a:pt x="12599" y="66093"/>
                  </a:lnTo>
                  <a:lnTo>
                    <a:pt x="13338" y="66250"/>
                  </a:lnTo>
                  <a:lnTo>
                    <a:pt x="16041" y="64544"/>
                  </a:lnTo>
                  <a:lnTo>
                    <a:pt x="17712" y="57671"/>
                  </a:lnTo>
                  <a:lnTo>
                    <a:pt x="27810" y="12142"/>
                  </a:lnTo>
                  <a:lnTo>
                    <a:pt x="30534" y="7705"/>
                  </a:lnTo>
                  <a:lnTo>
                    <a:pt x="33762" y="4747"/>
                  </a:lnTo>
                  <a:lnTo>
                    <a:pt x="43164" y="585"/>
                  </a:lnTo>
                  <a:lnTo>
                    <a:pt x="45710" y="0"/>
                  </a:lnTo>
                  <a:lnTo>
                    <a:pt x="59405" y="2549"/>
                  </a:lnTo>
                  <a:lnTo>
                    <a:pt x="68970" y="9656"/>
                  </a:lnTo>
                  <a:lnTo>
                    <a:pt x="73497" y="14515"/>
                  </a:lnTo>
                  <a:lnTo>
                    <a:pt x="83238" y="38208"/>
                  </a:lnTo>
                  <a:lnTo>
                    <a:pt x="88900" y="75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563"/>
          <p:cNvGrpSpPr/>
          <p:nvPr/>
        </p:nvGrpSpPr>
        <p:grpSpPr>
          <a:xfrm>
            <a:off x="5764456" y="647962"/>
            <a:ext cx="807795" cy="279139"/>
            <a:chOff x="5764456" y="647962"/>
            <a:chExt cx="807795" cy="279139"/>
          </a:xfrm>
        </p:grpSpPr>
        <p:sp>
          <p:nvSpPr>
            <p:cNvPr id="22" name="SMARTInkShape-2911"/>
            <p:cNvSpPr/>
            <p:nvPr>
              <p:custDataLst>
                <p:tags r:id="rId236"/>
              </p:custDataLst>
            </p:nvPr>
          </p:nvSpPr>
          <p:spPr>
            <a:xfrm>
              <a:off x="5766248" y="647962"/>
              <a:ext cx="151953" cy="240301"/>
            </a:xfrm>
            <a:custGeom>
              <a:avLst/>
              <a:gdLst/>
              <a:ahLst/>
              <a:cxnLst/>
              <a:rect l="0" t="0" r="0" b="0"/>
              <a:pathLst>
                <a:path w="151953" h="240301">
                  <a:moveTo>
                    <a:pt x="151952" y="6088"/>
                  </a:moveTo>
                  <a:lnTo>
                    <a:pt x="151952" y="6088"/>
                  </a:lnTo>
                  <a:lnTo>
                    <a:pt x="130996" y="5382"/>
                  </a:lnTo>
                  <a:lnTo>
                    <a:pt x="120892" y="1724"/>
                  </a:lnTo>
                  <a:lnTo>
                    <a:pt x="92053" y="0"/>
                  </a:lnTo>
                  <a:lnTo>
                    <a:pt x="56461" y="8599"/>
                  </a:lnTo>
                  <a:lnTo>
                    <a:pt x="47658" y="14495"/>
                  </a:lnTo>
                  <a:lnTo>
                    <a:pt x="42099" y="21819"/>
                  </a:lnTo>
                  <a:lnTo>
                    <a:pt x="32973" y="65252"/>
                  </a:lnTo>
                  <a:lnTo>
                    <a:pt x="24864" y="106544"/>
                  </a:lnTo>
                  <a:lnTo>
                    <a:pt x="16694" y="139805"/>
                  </a:lnTo>
                  <a:lnTo>
                    <a:pt x="4663" y="176748"/>
                  </a:lnTo>
                  <a:lnTo>
                    <a:pt x="0" y="220086"/>
                  </a:lnTo>
                  <a:lnTo>
                    <a:pt x="3056" y="232635"/>
                  </a:lnTo>
                  <a:lnTo>
                    <a:pt x="4710" y="235436"/>
                  </a:lnTo>
                  <a:lnTo>
                    <a:pt x="6518" y="237303"/>
                  </a:lnTo>
                  <a:lnTo>
                    <a:pt x="8430" y="238548"/>
                  </a:lnTo>
                  <a:lnTo>
                    <a:pt x="21233" y="240300"/>
                  </a:lnTo>
                  <a:lnTo>
                    <a:pt x="65771" y="232135"/>
                  </a:lnTo>
                  <a:lnTo>
                    <a:pt x="87375" y="226092"/>
                  </a:lnTo>
                  <a:lnTo>
                    <a:pt x="91967" y="223313"/>
                  </a:lnTo>
                  <a:lnTo>
                    <a:pt x="95030" y="220049"/>
                  </a:lnTo>
                  <a:lnTo>
                    <a:pt x="97070" y="216462"/>
                  </a:lnTo>
                  <a:lnTo>
                    <a:pt x="97725" y="214071"/>
                  </a:lnTo>
                  <a:lnTo>
                    <a:pt x="94802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912"/>
            <p:cNvSpPr/>
            <p:nvPr>
              <p:custDataLst>
                <p:tags r:id="rId237"/>
              </p:custDataLst>
            </p:nvPr>
          </p:nvSpPr>
          <p:spPr>
            <a:xfrm>
              <a:off x="5764456" y="806450"/>
              <a:ext cx="102945" cy="38101"/>
            </a:xfrm>
            <a:custGeom>
              <a:avLst/>
              <a:gdLst/>
              <a:ahLst/>
              <a:cxnLst/>
              <a:rect l="0" t="0" r="0" b="0"/>
              <a:pathLst>
                <a:path w="102945" h="38101">
                  <a:moveTo>
                    <a:pt x="20394" y="38100"/>
                  </a:moveTo>
                  <a:lnTo>
                    <a:pt x="20394" y="38100"/>
                  </a:lnTo>
                  <a:lnTo>
                    <a:pt x="17023" y="38100"/>
                  </a:lnTo>
                  <a:lnTo>
                    <a:pt x="0" y="32633"/>
                  </a:lnTo>
                  <a:lnTo>
                    <a:pt x="448" y="30927"/>
                  </a:lnTo>
                  <a:lnTo>
                    <a:pt x="6590" y="25270"/>
                  </a:lnTo>
                  <a:lnTo>
                    <a:pt x="46647" y="7387"/>
                  </a:lnTo>
                  <a:lnTo>
                    <a:pt x="102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913"/>
            <p:cNvSpPr/>
            <p:nvPr>
              <p:custDataLst>
                <p:tags r:id="rId238"/>
              </p:custDataLst>
            </p:nvPr>
          </p:nvSpPr>
          <p:spPr>
            <a:xfrm>
              <a:off x="6472211" y="674829"/>
              <a:ext cx="100040" cy="231577"/>
            </a:xfrm>
            <a:custGeom>
              <a:avLst/>
              <a:gdLst/>
              <a:ahLst/>
              <a:cxnLst/>
              <a:rect l="0" t="0" r="0" b="0"/>
              <a:pathLst>
                <a:path w="100040" h="231577">
                  <a:moveTo>
                    <a:pt x="68289" y="169721"/>
                  </a:moveTo>
                  <a:lnTo>
                    <a:pt x="68289" y="169721"/>
                  </a:lnTo>
                  <a:lnTo>
                    <a:pt x="53362" y="145335"/>
                  </a:lnTo>
                  <a:lnTo>
                    <a:pt x="49189" y="141244"/>
                  </a:lnTo>
                  <a:lnTo>
                    <a:pt x="47089" y="140153"/>
                  </a:lnTo>
                  <a:lnTo>
                    <a:pt x="39111" y="140822"/>
                  </a:lnTo>
                  <a:lnTo>
                    <a:pt x="34020" y="141988"/>
                  </a:lnTo>
                  <a:lnTo>
                    <a:pt x="29921" y="144883"/>
                  </a:lnTo>
                  <a:lnTo>
                    <a:pt x="12524" y="174002"/>
                  </a:lnTo>
                  <a:lnTo>
                    <a:pt x="0" y="218182"/>
                  </a:lnTo>
                  <a:lnTo>
                    <a:pt x="1014" y="224891"/>
                  </a:lnTo>
                  <a:lnTo>
                    <a:pt x="2273" y="227667"/>
                  </a:lnTo>
                  <a:lnTo>
                    <a:pt x="4523" y="229519"/>
                  </a:lnTo>
                  <a:lnTo>
                    <a:pt x="10786" y="231576"/>
                  </a:lnTo>
                  <a:lnTo>
                    <a:pt x="14430" y="230713"/>
                  </a:lnTo>
                  <a:lnTo>
                    <a:pt x="22244" y="225991"/>
                  </a:lnTo>
                  <a:lnTo>
                    <a:pt x="37947" y="208658"/>
                  </a:lnTo>
                  <a:lnTo>
                    <a:pt x="44221" y="197374"/>
                  </a:lnTo>
                  <a:lnTo>
                    <a:pt x="62375" y="153973"/>
                  </a:lnTo>
                  <a:lnTo>
                    <a:pt x="73889" y="109382"/>
                  </a:lnTo>
                  <a:lnTo>
                    <a:pt x="79586" y="66237"/>
                  </a:lnTo>
                  <a:lnTo>
                    <a:pt x="78922" y="25095"/>
                  </a:lnTo>
                  <a:lnTo>
                    <a:pt x="72114" y="1923"/>
                  </a:lnTo>
                  <a:lnTo>
                    <a:pt x="70838" y="0"/>
                  </a:lnTo>
                  <a:lnTo>
                    <a:pt x="69989" y="129"/>
                  </a:lnTo>
                  <a:lnTo>
                    <a:pt x="65253" y="20589"/>
                  </a:lnTo>
                  <a:lnTo>
                    <a:pt x="62593" y="63671"/>
                  </a:lnTo>
                  <a:lnTo>
                    <a:pt x="62838" y="100434"/>
                  </a:lnTo>
                  <a:lnTo>
                    <a:pt x="67003" y="143256"/>
                  </a:lnTo>
                  <a:lnTo>
                    <a:pt x="71671" y="166818"/>
                  </a:lnTo>
                  <a:lnTo>
                    <a:pt x="83814" y="205674"/>
                  </a:lnTo>
                  <a:lnTo>
                    <a:pt x="86400" y="208506"/>
                  </a:lnTo>
                  <a:lnTo>
                    <a:pt x="100039" y="214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914"/>
            <p:cNvSpPr/>
            <p:nvPr>
              <p:custDataLst>
                <p:tags r:id="rId239"/>
              </p:custDataLst>
            </p:nvPr>
          </p:nvSpPr>
          <p:spPr>
            <a:xfrm>
              <a:off x="6205835" y="794794"/>
              <a:ext cx="214016" cy="94647"/>
            </a:xfrm>
            <a:custGeom>
              <a:avLst/>
              <a:gdLst/>
              <a:ahLst/>
              <a:cxnLst/>
              <a:rect l="0" t="0" r="0" b="0"/>
              <a:pathLst>
                <a:path w="214016" h="94647">
                  <a:moveTo>
                    <a:pt x="80665" y="24356"/>
                  </a:moveTo>
                  <a:lnTo>
                    <a:pt x="80665" y="24356"/>
                  </a:lnTo>
                  <a:lnTo>
                    <a:pt x="80665" y="18889"/>
                  </a:lnTo>
                  <a:lnTo>
                    <a:pt x="71231" y="9452"/>
                  </a:lnTo>
                  <a:lnTo>
                    <a:pt x="52413" y="1306"/>
                  </a:lnTo>
                  <a:lnTo>
                    <a:pt x="44355" y="0"/>
                  </a:lnTo>
                  <a:lnTo>
                    <a:pt x="36070" y="3183"/>
                  </a:lnTo>
                  <a:lnTo>
                    <a:pt x="26979" y="10712"/>
                  </a:lnTo>
                  <a:lnTo>
                    <a:pt x="7658" y="36661"/>
                  </a:lnTo>
                  <a:lnTo>
                    <a:pt x="2356" y="49580"/>
                  </a:lnTo>
                  <a:lnTo>
                    <a:pt x="0" y="62378"/>
                  </a:lnTo>
                  <a:lnTo>
                    <a:pt x="2715" y="75121"/>
                  </a:lnTo>
                  <a:lnTo>
                    <a:pt x="8627" y="86430"/>
                  </a:lnTo>
                  <a:lnTo>
                    <a:pt x="15957" y="93807"/>
                  </a:lnTo>
                  <a:lnTo>
                    <a:pt x="19887" y="94646"/>
                  </a:lnTo>
                  <a:lnTo>
                    <a:pt x="23919" y="93794"/>
                  </a:lnTo>
                  <a:lnTo>
                    <a:pt x="36335" y="85852"/>
                  </a:lnTo>
                  <a:lnTo>
                    <a:pt x="53172" y="67156"/>
                  </a:lnTo>
                  <a:lnTo>
                    <a:pt x="64311" y="48855"/>
                  </a:lnTo>
                  <a:lnTo>
                    <a:pt x="66342" y="42770"/>
                  </a:lnTo>
                  <a:lnTo>
                    <a:pt x="67588" y="41571"/>
                  </a:lnTo>
                  <a:lnTo>
                    <a:pt x="69125" y="41477"/>
                  </a:lnTo>
                  <a:lnTo>
                    <a:pt x="70854" y="42120"/>
                  </a:lnTo>
                  <a:lnTo>
                    <a:pt x="74658" y="46597"/>
                  </a:lnTo>
                  <a:lnTo>
                    <a:pt x="85649" y="64287"/>
                  </a:lnTo>
                  <a:lnTo>
                    <a:pt x="92523" y="69855"/>
                  </a:lnTo>
                  <a:lnTo>
                    <a:pt x="95626" y="70917"/>
                  </a:lnTo>
                  <a:lnTo>
                    <a:pt x="98400" y="70919"/>
                  </a:lnTo>
                  <a:lnTo>
                    <a:pt x="103364" y="69039"/>
                  </a:lnTo>
                  <a:lnTo>
                    <a:pt x="107922" y="65852"/>
                  </a:lnTo>
                  <a:lnTo>
                    <a:pt x="124741" y="43849"/>
                  </a:lnTo>
                  <a:lnTo>
                    <a:pt x="125113" y="73835"/>
                  </a:lnTo>
                  <a:lnTo>
                    <a:pt x="128486" y="68023"/>
                  </a:lnTo>
                  <a:lnTo>
                    <a:pt x="135241" y="48347"/>
                  </a:lnTo>
                  <a:lnTo>
                    <a:pt x="138464" y="30994"/>
                  </a:lnTo>
                  <a:lnTo>
                    <a:pt x="144218" y="21191"/>
                  </a:lnTo>
                  <a:lnTo>
                    <a:pt x="151478" y="15894"/>
                  </a:lnTo>
                  <a:lnTo>
                    <a:pt x="155391" y="14481"/>
                  </a:lnTo>
                  <a:lnTo>
                    <a:pt x="163499" y="14793"/>
                  </a:lnTo>
                  <a:lnTo>
                    <a:pt x="171808" y="17989"/>
                  </a:lnTo>
                  <a:lnTo>
                    <a:pt x="183714" y="27722"/>
                  </a:lnTo>
                  <a:lnTo>
                    <a:pt x="189494" y="35495"/>
                  </a:lnTo>
                  <a:lnTo>
                    <a:pt x="214015" y="81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915"/>
            <p:cNvSpPr/>
            <p:nvPr>
              <p:custDataLst>
                <p:tags r:id="rId240"/>
              </p:custDataLst>
            </p:nvPr>
          </p:nvSpPr>
          <p:spPr>
            <a:xfrm>
              <a:off x="5924550" y="8318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11368" y="52385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564"/>
          <p:cNvGrpSpPr/>
          <p:nvPr/>
        </p:nvGrpSpPr>
        <p:grpSpPr>
          <a:xfrm>
            <a:off x="6909140" y="702135"/>
            <a:ext cx="298111" cy="274989"/>
            <a:chOff x="6909140" y="702135"/>
            <a:chExt cx="298111" cy="274989"/>
          </a:xfrm>
        </p:grpSpPr>
        <p:sp>
          <p:nvSpPr>
            <p:cNvPr id="28" name="SMARTInkShape-2916"/>
            <p:cNvSpPr/>
            <p:nvPr>
              <p:custDataLst>
                <p:tags r:id="rId233"/>
              </p:custDataLst>
            </p:nvPr>
          </p:nvSpPr>
          <p:spPr>
            <a:xfrm>
              <a:off x="7061200" y="889000"/>
              <a:ext cx="146051" cy="88124"/>
            </a:xfrm>
            <a:custGeom>
              <a:avLst/>
              <a:gdLst/>
              <a:ahLst/>
              <a:cxnLst/>
              <a:rect l="0" t="0" r="0" b="0"/>
              <a:pathLst>
                <a:path w="146051" h="88124">
                  <a:moveTo>
                    <a:pt x="0" y="0"/>
                  </a:moveTo>
                  <a:lnTo>
                    <a:pt x="0" y="0"/>
                  </a:lnTo>
                  <a:lnTo>
                    <a:pt x="23949" y="0"/>
                  </a:lnTo>
                  <a:lnTo>
                    <a:pt x="42922" y="6742"/>
                  </a:lnTo>
                  <a:lnTo>
                    <a:pt x="50826" y="11933"/>
                  </a:lnTo>
                  <a:lnTo>
                    <a:pt x="52934" y="14306"/>
                  </a:lnTo>
                  <a:lnTo>
                    <a:pt x="53395" y="24467"/>
                  </a:lnTo>
                  <a:lnTo>
                    <a:pt x="50542" y="37685"/>
                  </a:lnTo>
                  <a:lnTo>
                    <a:pt x="33603" y="71094"/>
                  </a:lnTo>
                  <a:lnTo>
                    <a:pt x="21244" y="86276"/>
                  </a:lnTo>
                  <a:lnTo>
                    <a:pt x="22630" y="87151"/>
                  </a:lnTo>
                  <a:lnTo>
                    <a:pt x="29814" y="88123"/>
                  </a:lnTo>
                  <a:lnTo>
                    <a:pt x="69665" y="81890"/>
                  </a:lnTo>
                  <a:lnTo>
                    <a:pt x="115817" y="71880"/>
                  </a:lnTo>
                  <a:lnTo>
                    <a:pt x="146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17"/>
            <p:cNvSpPr/>
            <p:nvPr>
              <p:custDataLst>
                <p:tags r:id="rId234"/>
              </p:custDataLst>
            </p:nvPr>
          </p:nvSpPr>
          <p:spPr>
            <a:xfrm>
              <a:off x="6913657" y="831850"/>
              <a:ext cx="115794" cy="57151"/>
            </a:xfrm>
            <a:custGeom>
              <a:avLst/>
              <a:gdLst/>
              <a:ahLst/>
              <a:cxnLst/>
              <a:rect l="0" t="0" r="0" b="0"/>
              <a:pathLst>
                <a:path w="115794" h="57151">
                  <a:moveTo>
                    <a:pt x="39593" y="57150"/>
                  </a:moveTo>
                  <a:lnTo>
                    <a:pt x="39593" y="57150"/>
                  </a:lnTo>
                  <a:lnTo>
                    <a:pt x="17067" y="56444"/>
                  </a:lnTo>
                  <a:lnTo>
                    <a:pt x="8886" y="53779"/>
                  </a:lnTo>
                  <a:lnTo>
                    <a:pt x="2896" y="48361"/>
                  </a:lnTo>
                  <a:lnTo>
                    <a:pt x="312" y="44941"/>
                  </a:lnTo>
                  <a:lnTo>
                    <a:pt x="0" y="42660"/>
                  </a:lnTo>
                  <a:lnTo>
                    <a:pt x="1202" y="41140"/>
                  </a:lnTo>
                  <a:lnTo>
                    <a:pt x="42808" y="20601"/>
                  </a:lnTo>
                  <a:lnTo>
                    <a:pt x="1157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18"/>
            <p:cNvSpPr/>
            <p:nvPr>
              <p:custDataLst>
                <p:tags r:id="rId235"/>
              </p:custDataLst>
            </p:nvPr>
          </p:nvSpPr>
          <p:spPr>
            <a:xfrm>
              <a:off x="6909140" y="702135"/>
              <a:ext cx="131867" cy="233570"/>
            </a:xfrm>
            <a:custGeom>
              <a:avLst/>
              <a:gdLst/>
              <a:ahLst/>
              <a:cxnLst/>
              <a:rect l="0" t="0" r="0" b="0"/>
              <a:pathLst>
                <a:path w="131867" h="233570">
                  <a:moveTo>
                    <a:pt x="120310" y="21765"/>
                  </a:moveTo>
                  <a:lnTo>
                    <a:pt x="120310" y="21765"/>
                  </a:lnTo>
                  <a:lnTo>
                    <a:pt x="123680" y="18394"/>
                  </a:lnTo>
                  <a:lnTo>
                    <a:pt x="127217" y="16739"/>
                  </a:lnTo>
                  <a:lnTo>
                    <a:pt x="129149" y="16298"/>
                  </a:lnTo>
                  <a:lnTo>
                    <a:pt x="130435" y="15298"/>
                  </a:lnTo>
                  <a:lnTo>
                    <a:pt x="131866" y="12306"/>
                  </a:lnTo>
                  <a:lnTo>
                    <a:pt x="131542" y="11225"/>
                  </a:lnTo>
                  <a:lnTo>
                    <a:pt x="130619" y="10505"/>
                  </a:lnTo>
                  <a:lnTo>
                    <a:pt x="102472" y="311"/>
                  </a:lnTo>
                  <a:lnTo>
                    <a:pt x="90980" y="0"/>
                  </a:lnTo>
                  <a:lnTo>
                    <a:pt x="61991" y="8921"/>
                  </a:lnTo>
                  <a:lnTo>
                    <a:pt x="42666" y="20233"/>
                  </a:lnTo>
                  <a:lnTo>
                    <a:pt x="31374" y="32521"/>
                  </a:lnTo>
                  <a:lnTo>
                    <a:pt x="16777" y="72069"/>
                  </a:lnTo>
                  <a:lnTo>
                    <a:pt x="13233" y="109417"/>
                  </a:lnTo>
                  <a:lnTo>
                    <a:pt x="12533" y="155365"/>
                  </a:lnTo>
                  <a:lnTo>
                    <a:pt x="7313" y="196776"/>
                  </a:lnTo>
                  <a:lnTo>
                    <a:pt x="0" y="232579"/>
                  </a:lnTo>
                  <a:lnTo>
                    <a:pt x="592" y="233569"/>
                  </a:lnTo>
                  <a:lnTo>
                    <a:pt x="1692" y="233523"/>
                  </a:lnTo>
                  <a:lnTo>
                    <a:pt x="3131" y="232787"/>
                  </a:lnTo>
                  <a:lnTo>
                    <a:pt x="47768" y="226332"/>
                  </a:lnTo>
                  <a:lnTo>
                    <a:pt x="93971" y="216399"/>
                  </a:lnTo>
                  <a:lnTo>
                    <a:pt x="111408" y="210119"/>
                  </a:lnTo>
                  <a:lnTo>
                    <a:pt x="120310" y="19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565"/>
          <p:cNvGrpSpPr/>
          <p:nvPr/>
        </p:nvGrpSpPr>
        <p:grpSpPr>
          <a:xfrm>
            <a:off x="7651990" y="685800"/>
            <a:ext cx="241061" cy="198752"/>
            <a:chOff x="7651990" y="685800"/>
            <a:chExt cx="241061" cy="198752"/>
          </a:xfrm>
        </p:grpSpPr>
        <p:sp>
          <p:nvSpPr>
            <p:cNvPr id="32" name="SMARTInkShape-2919"/>
            <p:cNvSpPr/>
            <p:nvPr>
              <p:custDataLst>
                <p:tags r:id="rId231"/>
              </p:custDataLst>
            </p:nvPr>
          </p:nvSpPr>
          <p:spPr>
            <a:xfrm>
              <a:off x="7783031" y="782665"/>
              <a:ext cx="110020" cy="96068"/>
            </a:xfrm>
            <a:custGeom>
              <a:avLst/>
              <a:gdLst/>
              <a:ahLst/>
              <a:cxnLst/>
              <a:rect l="0" t="0" r="0" b="0"/>
              <a:pathLst>
                <a:path w="110020" h="96068">
                  <a:moveTo>
                    <a:pt x="14769" y="42835"/>
                  </a:moveTo>
                  <a:lnTo>
                    <a:pt x="14769" y="42835"/>
                  </a:lnTo>
                  <a:lnTo>
                    <a:pt x="14769" y="46206"/>
                  </a:lnTo>
                  <a:lnTo>
                    <a:pt x="12887" y="49743"/>
                  </a:lnTo>
                  <a:lnTo>
                    <a:pt x="9301" y="54391"/>
                  </a:lnTo>
                  <a:lnTo>
                    <a:pt x="22960" y="43931"/>
                  </a:lnTo>
                  <a:lnTo>
                    <a:pt x="30341" y="29515"/>
                  </a:lnTo>
                  <a:lnTo>
                    <a:pt x="35801" y="21393"/>
                  </a:lnTo>
                  <a:lnTo>
                    <a:pt x="38228" y="13079"/>
                  </a:lnTo>
                  <a:lnTo>
                    <a:pt x="38170" y="9592"/>
                  </a:lnTo>
                  <a:lnTo>
                    <a:pt x="36223" y="3836"/>
                  </a:lnTo>
                  <a:lnTo>
                    <a:pt x="34715" y="2019"/>
                  </a:lnTo>
                  <a:lnTo>
                    <a:pt x="31159" y="0"/>
                  </a:lnTo>
                  <a:lnTo>
                    <a:pt x="25346" y="984"/>
                  </a:lnTo>
                  <a:lnTo>
                    <a:pt x="21821" y="2235"/>
                  </a:lnTo>
                  <a:lnTo>
                    <a:pt x="14140" y="11150"/>
                  </a:lnTo>
                  <a:lnTo>
                    <a:pt x="6728" y="25225"/>
                  </a:lnTo>
                  <a:lnTo>
                    <a:pt x="0" y="51571"/>
                  </a:lnTo>
                  <a:lnTo>
                    <a:pt x="679" y="66473"/>
                  </a:lnTo>
                  <a:lnTo>
                    <a:pt x="8400" y="86763"/>
                  </a:lnTo>
                  <a:lnTo>
                    <a:pt x="11934" y="91170"/>
                  </a:lnTo>
                  <a:lnTo>
                    <a:pt x="19623" y="96067"/>
                  </a:lnTo>
                  <a:lnTo>
                    <a:pt x="45370" y="95453"/>
                  </a:lnTo>
                  <a:lnTo>
                    <a:pt x="110019" y="68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20"/>
            <p:cNvSpPr/>
            <p:nvPr>
              <p:custDataLst>
                <p:tags r:id="rId232"/>
              </p:custDataLst>
            </p:nvPr>
          </p:nvSpPr>
          <p:spPr>
            <a:xfrm>
              <a:off x="7651990" y="685800"/>
              <a:ext cx="86807" cy="198752"/>
            </a:xfrm>
            <a:custGeom>
              <a:avLst/>
              <a:gdLst/>
              <a:ahLst/>
              <a:cxnLst/>
              <a:rect l="0" t="0" r="0" b="0"/>
              <a:pathLst>
                <a:path w="86807" h="198752">
                  <a:moveTo>
                    <a:pt x="6110" y="0"/>
                  </a:moveTo>
                  <a:lnTo>
                    <a:pt x="6110" y="0"/>
                  </a:lnTo>
                  <a:lnTo>
                    <a:pt x="11577" y="0"/>
                  </a:lnTo>
                  <a:lnTo>
                    <a:pt x="11872" y="706"/>
                  </a:lnTo>
                  <a:lnTo>
                    <a:pt x="12438" y="46909"/>
                  </a:lnTo>
                  <a:lnTo>
                    <a:pt x="12455" y="87818"/>
                  </a:lnTo>
                  <a:lnTo>
                    <a:pt x="9087" y="130760"/>
                  </a:lnTo>
                  <a:lnTo>
                    <a:pt x="6284" y="161951"/>
                  </a:lnTo>
                  <a:lnTo>
                    <a:pt x="6187" y="160643"/>
                  </a:lnTo>
                  <a:lnTo>
                    <a:pt x="17651" y="122709"/>
                  </a:lnTo>
                  <a:lnTo>
                    <a:pt x="24410" y="111923"/>
                  </a:lnTo>
                  <a:lnTo>
                    <a:pt x="33999" y="104306"/>
                  </a:lnTo>
                  <a:lnTo>
                    <a:pt x="39519" y="101287"/>
                  </a:lnTo>
                  <a:lnTo>
                    <a:pt x="45316" y="100686"/>
                  </a:lnTo>
                  <a:lnTo>
                    <a:pt x="57402" y="103781"/>
                  </a:lnTo>
                  <a:lnTo>
                    <a:pt x="67947" y="111741"/>
                  </a:lnTo>
                  <a:lnTo>
                    <a:pt x="76632" y="123041"/>
                  </a:lnTo>
                  <a:lnTo>
                    <a:pt x="84783" y="144563"/>
                  </a:lnTo>
                  <a:lnTo>
                    <a:pt x="86806" y="163954"/>
                  </a:lnTo>
                  <a:lnTo>
                    <a:pt x="84779" y="174233"/>
                  </a:lnTo>
                  <a:lnTo>
                    <a:pt x="75881" y="183505"/>
                  </a:lnTo>
                  <a:lnTo>
                    <a:pt x="55005" y="194778"/>
                  </a:lnTo>
                  <a:lnTo>
                    <a:pt x="39130" y="198751"/>
                  </a:lnTo>
                  <a:lnTo>
                    <a:pt x="22667" y="198165"/>
                  </a:lnTo>
                  <a:lnTo>
                    <a:pt x="9705" y="193672"/>
                  </a:lnTo>
                  <a:lnTo>
                    <a:pt x="4273" y="190498"/>
                  </a:lnTo>
                  <a:lnTo>
                    <a:pt x="1358" y="187676"/>
                  </a:lnTo>
                  <a:lnTo>
                    <a:pt x="120" y="185090"/>
                  </a:lnTo>
                  <a:lnTo>
                    <a:pt x="0" y="182660"/>
                  </a:lnTo>
                  <a:lnTo>
                    <a:pt x="9943" y="169127"/>
                  </a:lnTo>
                  <a:lnTo>
                    <a:pt x="3786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566"/>
          <p:cNvGrpSpPr/>
          <p:nvPr/>
        </p:nvGrpSpPr>
        <p:grpSpPr>
          <a:xfrm>
            <a:off x="8300051" y="562985"/>
            <a:ext cx="662094" cy="350999"/>
            <a:chOff x="8300051" y="562985"/>
            <a:chExt cx="662094" cy="350999"/>
          </a:xfrm>
        </p:grpSpPr>
        <p:sp>
          <p:nvSpPr>
            <p:cNvPr id="35" name="SMARTInkShape-2921"/>
            <p:cNvSpPr/>
            <p:nvPr>
              <p:custDataLst>
                <p:tags r:id="rId226"/>
              </p:custDataLst>
            </p:nvPr>
          </p:nvSpPr>
          <p:spPr>
            <a:xfrm>
              <a:off x="8893280" y="895350"/>
              <a:ext cx="9421" cy="18634"/>
            </a:xfrm>
            <a:custGeom>
              <a:avLst/>
              <a:gdLst/>
              <a:ahLst/>
              <a:cxnLst/>
              <a:rect l="0" t="0" r="0" b="0"/>
              <a:pathLst>
                <a:path w="9421" h="18634">
                  <a:moveTo>
                    <a:pt x="9420" y="0"/>
                  </a:moveTo>
                  <a:lnTo>
                    <a:pt x="9420" y="0"/>
                  </a:lnTo>
                  <a:lnTo>
                    <a:pt x="9420" y="6742"/>
                  </a:lnTo>
                  <a:lnTo>
                    <a:pt x="7539" y="11933"/>
                  </a:lnTo>
                  <a:lnTo>
                    <a:pt x="6049" y="14306"/>
                  </a:lnTo>
                  <a:lnTo>
                    <a:pt x="4351" y="15887"/>
                  </a:lnTo>
                  <a:lnTo>
                    <a:pt x="0" y="18113"/>
                  </a:lnTo>
                  <a:lnTo>
                    <a:pt x="317" y="18425"/>
                  </a:lnTo>
                  <a:lnTo>
                    <a:pt x="1235" y="18633"/>
                  </a:lnTo>
                  <a:lnTo>
                    <a:pt x="942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22"/>
            <p:cNvSpPr/>
            <p:nvPr>
              <p:custDataLst>
                <p:tags r:id="rId227"/>
              </p:custDataLst>
            </p:nvPr>
          </p:nvSpPr>
          <p:spPr>
            <a:xfrm>
              <a:off x="8879065" y="562985"/>
              <a:ext cx="83080" cy="249816"/>
            </a:xfrm>
            <a:custGeom>
              <a:avLst/>
              <a:gdLst/>
              <a:ahLst/>
              <a:cxnLst/>
              <a:rect l="0" t="0" r="0" b="0"/>
              <a:pathLst>
                <a:path w="83080" h="249816">
                  <a:moveTo>
                    <a:pt x="10935" y="40265"/>
                  </a:moveTo>
                  <a:lnTo>
                    <a:pt x="10935" y="40265"/>
                  </a:lnTo>
                  <a:lnTo>
                    <a:pt x="10934" y="36894"/>
                  </a:lnTo>
                  <a:lnTo>
                    <a:pt x="0" y="19871"/>
                  </a:lnTo>
                  <a:lnTo>
                    <a:pt x="902" y="13327"/>
                  </a:lnTo>
                  <a:lnTo>
                    <a:pt x="2129" y="9606"/>
                  </a:lnTo>
                  <a:lnTo>
                    <a:pt x="7256" y="3591"/>
                  </a:lnTo>
                  <a:lnTo>
                    <a:pt x="10599" y="999"/>
                  </a:lnTo>
                  <a:lnTo>
                    <a:pt x="21840" y="0"/>
                  </a:lnTo>
                  <a:lnTo>
                    <a:pt x="36243" y="2614"/>
                  </a:lnTo>
                  <a:lnTo>
                    <a:pt x="52051" y="8479"/>
                  </a:lnTo>
                  <a:lnTo>
                    <a:pt x="66604" y="21434"/>
                  </a:lnTo>
                  <a:lnTo>
                    <a:pt x="78010" y="38246"/>
                  </a:lnTo>
                  <a:lnTo>
                    <a:pt x="83079" y="55125"/>
                  </a:lnTo>
                  <a:lnTo>
                    <a:pt x="81265" y="96979"/>
                  </a:lnTo>
                  <a:lnTo>
                    <a:pt x="72230" y="133469"/>
                  </a:lnTo>
                  <a:lnTo>
                    <a:pt x="60437" y="174073"/>
                  </a:lnTo>
                  <a:lnTo>
                    <a:pt x="49142" y="207176"/>
                  </a:lnTo>
                  <a:lnTo>
                    <a:pt x="29985" y="249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23"/>
            <p:cNvSpPr/>
            <p:nvPr>
              <p:custDataLst>
                <p:tags r:id="rId228"/>
              </p:custDataLst>
            </p:nvPr>
          </p:nvSpPr>
          <p:spPr>
            <a:xfrm>
              <a:off x="8572761" y="755650"/>
              <a:ext cx="120390" cy="38101"/>
            </a:xfrm>
            <a:custGeom>
              <a:avLst/>
              <a:gdLst/>
              <a:ahLst/>
              <a:cxnLst/>
              <a:rect l="0" t="0" r="0" b="0"/>
              <a:pathLst>
                <a:path w="120390" h="38101">
                  <a:moveTo>
                    <a:pt x="6089" y="38100"/>
                  </a:moveTo>
                  <a:lnTo>
                    <a:pt x="6089" y="38100"/>
                  </a:lnTo>
                  <a:lnTo>
                    <a:pt x="2718" y="38100"/>
                  </a:lnTo>
                  <a:lnTo>
                    <a:pt x="1725" y="37394"/>
                  </a:lnTo>
                  <a:lnTo>
                    <a:pt x="1062" y="36219"/>
                  </a:lnTo>
                  <a:lnTo>
                    <a:pt x="0" y="32633"/>
                  </a:lnTo>
                  <a:lnTo>
                    <a:pt x="6559" y="28641"/>
                  </a:lnTo>
                  <a:lnTo>
                    <a:pt x="53171" y="14759"/>
                  </a:lnTo>
                  <a:lnTo>
                    <a:pt x="120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24"/>
            <p:cNvSpPr/>
            <p:nvPr>
              <p:custDataLst>
                <p:tags r:id="rId229"/>
              </p:custDataLst>
            </p:nvPr>
          </p:nvSpPr>
          <p:spPr>
            <a:xfrm>
              <a:off x="8572515" y="630133"/>
              <a:ext cx="146036" cy="251140"/>
            </a:xfrm>
            <a:custGeom>
              <a:avLst/>
              <a:gdLst/>
              <a:ahLst/>
              <a:cxnLst/>
              <a:rect l="0" t="0" r="0" b="0"/>
              <a:pathLst>
                <a:path w="146036" h="251140">
                  <a:moveTo>
                    <a:pt x="146035" y="23917"/>
                  </a:moveTo>
                  <a:lnTo>
                    <a:pt x="146035" y="23917"/>
                  </a:lnTo>
                  <a:lnTo>
                    <a:pt x="146034" y="11708"/>
                  </a:lnTo>
                  <a:lnTo>
                    <a:pt x="144154" y="6026"/>
                  </a:lnTo>
                  <a:lnTo>
                    <a:pt x="142664" y="3523"/>
                  </a:lnTo>
                  <a:lnTo>
                    <a:pt x="139554" y="1854"/>
                  </a:lnTo>
                  <a:lnTo>
                    <a:pt x="130455" y="0"/>
                  </a:lnTo>
                  <a:lnTo>
                    <a:pt x="121236" y="1058"/>
                  </a:lnTo>
                  <a:lnTo>
                    <a:pt x="76731" y="13482"/>
                  </a:lnTo>
                  <a:lnTo>
                    <a:pt x="60667" y="23099"/>
                  </a:lnTo>
                  <a:lnTo>
                    <a:pt x="43303" y="43354"/>
                  </a:lnTo>
                  <a:lnTo>
                    <a:pt x="34770" y="58682"/>
                  </a:lnTo>
                  <a:lnTo>
                    <a:pt x="20018" y="99930"/>
                  </a:lnTo>
                  <a:lnTo>
                    <a:pt x="9887" y="146145"/>
                  </a:lnTo>
                  <a:lnTo>
                    <a:pt x="1941" y="180470"/>
                  </a:lnTo>
                  <a:lnTo>
                    <a:pt x="100" y="226975"/>
                  </a:lnTo>
                  <a:lnTo>
                    <a:pt x="0" y="241357"/>
                  </a:lnTo>
                  <a:lnTo>
                    <a:pt x="1406" y="242961"/>
                  </a:lnTo>
                  <a:lnTo>
                    <a:pt x="23058" y="250250"/>
                  </a:lnTo>
                  <a:lnTo>
                    <a:pt x="43431" y="251139"/>
                  </a:lnTo>
                  <a:lnTo>
                    <a:pt x="90469" y="245991"/>
                  </a:lnTo>
                  <a:lnTo>
                    <a:pt x="126511" y="239041"/>
                  </a:lnTo>
                  <a:lnTo>
                    <a:pt x="136416" y="233357"/>
                  </a:lnTo>
                  <a:lnTo>
                    <a:pt x="138917" y="230572"/>
                  </a:lnTo>
                  <a:lnTo>
                    <a:pt x="139685" y="220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925"/>
            <p:cNvSpPr/>
            <p:nvPr>
              <p:custDataLst>
                <p:tags r:id="rId230"/>
              </p:custDataLst>
            </p:nvPr>
          </p:nvSpPr>
          <p:spPr>
            <a:xfrm>
              <a:off x="8300051" y="635941"/>
              <a:ext cx="196250" cy="230738"/>
            </a:xfrm>
            <a:custGeom>
              <a:avLst/>
              <a:gdLst/>
              <a:ahLst/>
              <a:cxnLst/>
              <a:rect l="0" t="0" r="0" b="0"/>
              <a:pathLst>
                <a:path w="196250" h="230738">
                  <a:moveTo>
                    <a:pt x="18449" y="68909"/>
                  </a:moveTo>
                  <a:lnTo>
                    <a:pt x="18449" y="68909"/>
                  </a:lnTo>
                  <a:lnTo>
                    <a:pt x="15078" y="72280"/>
                  </a:lnTo>
                  <a:lnTo>
                    <a:pt x="9660" y="73935"/>
                  </a:lnTo>
                  <a:lnTo>
                    <a:pt x="6240" y="74376"/>
                  </a:lnTo>
                  <a:lnTo>
                    <a:pt x="3959" y="75376"/>
                  </a:lnTo>
                  <a:lnTo>
                    <a:pt x="2439" y="76748"/>
                  </a:lnTo>
                  <a:lnTo>
                    <a:pt x="1426" y="78368"/>
                  </a:lnTo>
                  <a:lnTo>
                    <a:pt x="0" y="87391"/>
                  </a:lnTo>
                  <a:lnTo>
                    <a:pt x="5196" y="132878"/>
                  </a:lnTo>
                  <a:lnTo>
                    <a:pt x="5640" y="174443"/>
                  </a:lnTo>
                  <a:lnTo>
                    <a:pt x="5747" y="220042"/>
                  </a:lnTo>
                  <a:lnTo>
                    <a:pt x="9119" y="173635"/>
                  </a:lnTo>
                  <a:lnTo>
                    <a:pt x="14588" y="137804"/>
                  </a:lnTo>
                  <a:lnTo>
                    <a:pt x="17305" y="93634"/>
                  </a:lnTo>
                  <a:lnTo>
                    <a:pt x="18109" y="54912"/>
                  </a:lnTo>
                  <a:lnTo>
                    <a:pt x="18418" y="9781"/>
                  </a:lnTo>
                  <a:lnTo>
                    <a:pt x="18440" y="2236"/>
                  </a:lnTo>
                  <a:lnTo>
                    <a:pt x="19148" y="1177"/>
                  </a:lnTo>
                  <a:lnTo>
                    <a:pt x="20327" y="471"/>
                  </a:lnTo>
                  <a:lnTo>
                    <a:pt x="21818" y="0"/>
                  </a:lnTo>
                  <a:lnTo>
                    <a:pt x="23516" y="1098"/>
                  </a:lnTo>
                  <a:lnTo>
                    <a:pt x="27286" y="6080"/>
                  </a:lnTo>
                  <a:lnTo>
                    <a:pt x="49839" y="49201"/>
                  </a:lnTo>
                  <a:lnTo>
                    <a:pt x="76439" y="85432"/>
                  </a:lnTo>
                  <a:lnTo>
                    <a:pt x="79686" y="88391"/>
                  </a:lnTo>
                  <a:lnTo>
                    <a:pt x="87058" y="91679"/>
                  </a:lnTo>
                  <a:lnTo>
                    <a:pt x="96920" y="89377"/>
                  </a:lnTo>
                  <a:lnTo>
                    <a:pt x="112491" y="80148"/>
                  </a:lnTo>
                  <a:lnTo>
                    <a:pt x="122335" y="70376"/>
                  </a:lnTo>
                  <a:lnTo>
                    <a:pt x="150817" y="25598"/>
                  </a:lnTo>
                  <a:lnTo>
                    <a:pt x="155596" y="17910"/>
                  </a:lnTo>
                  <a:lnTo>
                    <a:pt x="164110" y="11999"/>
                  </a:lnTo>
                  <a:lnTo>
                    <a:pt x="164483" y="49119"/>
                  </a:lnTo>
                  <a:lnTo>
                    <a:pt x="167867" y="88675"/>
                  </a:lnTo>
                  <a:lnTo>
                    <a:pt x="175329" y="129441"/>
                  </a:lnTo>
                  <a:lnTo>
                    <a:pt x="183598" y="171883"/>
                  </a:lnTo>
                  <a:lnTo>
                    <a:pt x="191228" y="214522"/>
                  </a:lnTo>
                  <a:lnTo>
                    <a:pt x="193312" y="225348"/>
                  </a:lnTo>
                  <a:lnTo>
                    <a:pt x="192879" y="228235"/>
                  </a:lnTo>
                  <a:lnTo>
                    <a:pt x="191886" y="230160"/>
                  </a:lnTo>
                  <a:lnTo>
                    <a:pt x="191929" y="230737"/>
                  </a:lnTo>
                  <a:lnTo>
                    <a:pt x="192663" y="230417"/>
                  </a:lnTo>
                  <a:lnTo>
                    <a:pt x="196249" y="22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567"/>
          <p:cNvGrpSpPr/>
          <p:nvPr/>
        </p:nvGrpSpPr>
        <p:grpSpPr>
          <a:xfrm>
            <a:off x="1778000" y="1583160"/>
            <a:ext cx="381001" cy="486191"/>
            <a:chOff x="1778000" y="1583160"/>
            <a:chExt cx="381001" cy="486191"/>
          </a:xfrm>
        </p:grpSpPr>
        <p:sp>
          <p:nvSpPr>
            <p:cNvPr id="41" name="SMARTInkShape-2926"/>
            <p:cNvSpPr/>
            <p:nvPr>
              <p:custDataLst>
                <p:tags r:id="rId224"/>
              </p:custDataLst>
            </p:nvPr>
          </p:nvSpPr>
          <p:spPr>
            <a:xfrm>
              <a:off x="1936750" y="1797050"/>
              <a:ext cx="222251" cy="223557"/>
            </a:xfrm>
            <a:custGeom>
              <a:avLst/>
              <a:gdLst/>
              <a:ahLst/>
              <a:cxnLst/>
              <a:rect l="0" t="0" r="0" b="0"/>
              <a:pathLst>
                <a:path w="222251" h="223557">
                  <a:moveTo>
                    <a:pt x="0" y="107950"/>
                  </a:moveTo>
                  <a:lnTo>
                    <a:pt x="0" y="107950"/>
                  </a:lnTo>
                  <a:lnTo>
                    <a:pt x="0" y="72008"/>
                  </a:lnTo>
                  <a:lnTo>
                    <a:pt x="1411" y="69172"/>
                  </a:lnTo>
                  <a:lnTo>
                    <a:pt x="3763" y="67281"/>
                  </a:lnTo>
                  <a:lnTo>
                    <a:pt x="6742" y="66021"/>
                  </a:lnTo>
                  <a:lnTo>
                    <a:pt x="27789" y="70989"/>
                  </a:lnTo>
                  <a:lnTo>
                    <a:pt x="49626" y="81398"/>
                  </a:lnTo>
                  <a:lnTo>
                    <a:pt x="69502" y="110274"/>
                  </a:lnTo>
                  <a:lnTo>
                    <a:pt x="85426" y="143368"/>
                  </a:lnTo>
                  <a:lnTo>
                    <a:pt x="88968" y="182258"/>
                  </a:lnTo>
                  <a:lnTo>
                    <a:pt x="85549" y="211576"/>
                  </a:lnTo>
                  <a:lnTo>
                    <a:pt x="83138" y="217251"/>
                  </a:lnTo>
                  <a:lnTo>
                    <a:pt x="80120" y="221034"/>
                  </a:lnTo>
                  <a:lnTo>
                    <a:pt x="76697" y="223556"/>
                  </a:lnTo>
                  <a:lnTo>
                    <a:pt x="73709" y="221710"/>
                  </a:lnTo>
                  <a:lnTo>
                    <a:pt x="68508" y="210251"/>
                  </a:lnTo>
                  <a:lnTo>
                    <a:pt x="68355" y="177224"/>
                  </a:lnTo>
                  <a:lnTo>
                    <a:pt x="79520" y="139529"/>
                  </a:lnTo>
                  <a:lnTo>
                    <a:pt x="106620" y="95347"/>
                  </a:lnTo>
                  <a:lnTo>
                    <a:pt x="128723" y="71760"/>
                  </a:lnTo>
                  <a:lnTo>
                    <a:pt x="171163" y="42946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927"/>
            <p:cNvSpPr/>
            <p:nvPr>
              <p:custDataLst>
                <p:tags r:id="rId225"/>
              </p:custDataLst>
            </p:nvPr>
          </p:nvSpPr>
          <p:spPr>
            <a:xfrm>
              <a:off x="1778000" y="1583160"/>
              <a:ext cx="143747" cy="486191"/>
            </a:xfrm>
            <a:custGeom>
              <a:avLst/>
              <a:gdLst/>
              <a:ahLst/>
              <a:cxnLst/>
              <a:rect l="0" t="0" r="0" b="0"/>
              <a:pathLst>
                <a:path w="143747" h="486191">
                  <a:moveTo>
                    <a:pt x="0" y="150390"/>
                  </a:moveTo>
                  <a:lnTo>
                    <a:pt x="0" y="150390"/>
                  </a:lnTo>
                  <a:lnTo>
                    <a:pt x="0" y="196843"/>
                  </a:lnTo>
                  <a:lnTo>
                    <a:pt x="1881" y="234709"/>
                  </a:lnTo>
                  <a:lnTo>
                    <a:pt x="5069" y="267593"/>
                  </a:lnTo>
                  <a:lnTo>
                    <a:pt x="8838" y="301023"/>
                  </a:lnTo>
                  <a:lnTo>
                    <a:pt x="12865" y="334695"/>
                  </a:lnTo>
                  <a:lnTo>
                    <a:pt x="17218" y="375979"/>
                  </a:lnTo>
                  <a:lnTo>
                    <a:pt x="22059" y="422375"/>
                  </a:lnTo>
                  <a:lnTo>
                    <a:pt x="24960" y="466077"/>
                  </a:lnTo>
                  <a:lnTo>
                    <a:pt x="25313" y="486190"/>
                  </a:lnTo>
                  <a:lnTo>
                    <a:pt x="25392" y="447200"/>
                  </a:lnTo>
                  <a:lnTo>
                    <a:pt x="21634" y="415185"/>
                  </a:lnTo>
                  <a:lnTo>
                    <a:pt x="16670" y="380965"/>
                  </a:lnTo>
                  <a:lnTo>
                    <a:pt x="13171" y="341162"/>
                  </a:lnTo>
                  <a:lnTo>
                    <a:pt x="7979" y="302871"/>
                  </a:lnTo>
                  <a:lnTo>
                    <a:pt x="2678" y="264714"/>
                  </a:lnTo>
                  <a:lnTo>
                    <a:pt x="793" y="223775"/>
                  </a:lnTo>
                  <a:lnTo>
                    <a:pt x="352" y="187709"/>
                  </a:lnTo>
                  <a:lnTo>
                    <a:pt x="2038" y="151924"/>
                  </a:lnTo>
                  <a:lnTo>
                    <a:pt x="6954" y="107571"/>
                  </a:lnTo>
                  <a:lnTo>
                    <a:pt x="14936" y="60558"/>
                  </a:lnTo>
                  <a:lnTo>
                    <a:pt x="27944" y="23114"/>
                  </a:lnTo>
                  <a:lnTo>
                    <a:pt x="39230" y="7275"/>
                  </a:lnTo>
                  <a:lnTo>
                    <a:pt x="45204" y="2063"/>
                  </a:lnTo>
                  <a:lnTo>
                    <a:pt x="52714" y="0"/>
                  </a:lnTo>
                  <a:lnTo>
                    <a:pt x="70465" y="1470"/>
                  </a:lnTo>
                  <a:lnTo>
                    <a:pt x="84470" y="6828"/>
                  </a:lnTo>
                  <a:lnTo>
                    <a:pt x="96809" y="16029"/>
                  </a:lnTo>
                  <a:lnTo>
                    <a:pt x="122082" y="46918"/>
                  </a:lnTo>
                  <a:lnTo>
                    <a:pt x="134495" y="73820"/>
                  </a:lnTo>
                  <a:lnTo>
                    <a:pt x="143036" y="116973"/>
                  </a:lnTo>
                  <a:lnTo>
                    <a:pt x="143746" y="143076"/>
                  </a:lnTo>
                  <a:lnTo>
                    <a:pt x="131627" y="186412"/>
                  </a:lnTo>
                  <a:lnTo>
                    <a:pt x="118258" y="210295"/>
                  </a:lnTo>
                  <a:lnTo>
                    <a:pt x="90778" y="231875"/>
                  </a:lnTo>
                  <a:lnTo>
                    <a:pt x="49342" y="243626"/>
                  </a:lnTo>
                  <a:lnTo>
                    <a:pt x="26222" y="248493"/>
                  </a:lnTo>
                  <a:lnTo>
                    <a:pt x="24537" y="248247"/>
                  </a:lnTo>
                  <a:lnTo>
                    <a:pt x="24825" y="247378"/>
                  </a:lnTo>
                  <a:lnTo>
                    <a:pt x="31750" y="239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2928"/>
          <p:cNvSpPr/>
          <p:nvPr>
            <p:custDataLst>
              <p:tags r:id="rId2"/>
            </p:custDataLst>
          </p:nvPr>
        </p:nvSpPr>
        <p:spPr>
          <a:xfrm>
            <a:off x="1577492" y="1162050"/>
            <a:ext cx="1845159" cy="144289"/>
          </a:xfrm>
          <a:custGeom>
            <a:avLst/>
            <a:gdLst/>
            <a:ahLst/>
            <a:cxnLst/>
            <a:rect l="0" t="0" r="0" b="0"/>
            <a:pathLst>
              <a:path w="1845159" h="144289">
                <a:moveTo>
                  <a:pt x="3658" y="0"/>
                </a:moveTo>
                <a:lnTo>
                  <a:pt x="3658" y="0"/>
                </a:lnTo>
                <a:lnTo>
                  <a:pt x="287" y="0"/>
                </a:lnTo>
                <a:lnTo>
                  <a:pt x="0" y="705"/>
                </a:lnTo>
                <a:lnTo>
                  <a:pt x="1562" y="3371"/>
                </a:lnTo>
                <a:lnTo>
                  <a:pt x="46873" y="30804"/>
                </a:lnTo>
                <a:lnTo>
                  <a:pt x="82079" y="46365"/>
                </a:lnTo>
                <a:lnTo>
                  <a:pt x="120654" y="63362"/>
                </a:lnTo>
                <a:lnTo>
                  <a:pt x="165371" y="82105"/>
                </a:lnTo>
                <a:lnTo>
                  <a:pt x="198297" y="90819"/>
                </a:lnTo>
                <a:lnTo>
                  <a:pt x="234097" y="99395"/>
                </a:lnTo>
                <a:lnTo>
                  <a:pt x="271176" y="104148"/>
                </a:lnTo>
                <a:lnTo>
                  <a:pt x="305999" y="106260"/>
                </a:lnTo>
                <a:lnTo>
                  <a:pt x="348965" y="106038"/>
                </a:lnTo>
                <a:lnTo>
                  <a:pt x="385257" y="100986"/>
                </a:lnTo>
                <a:lnTo>
                  <a:pt x="431873" y="93578"/>
                </a:lnTo>
                <a:lnTo>
                  <a:pt x="472496" y="83544"/>
                </a:lnTo>
                <a:lnTo>
                  <a:pt x="511343" y="75005"/>
                </a:lnTo>
                <a:lnTo>
                  <a:pt x="549665" y="68006"/>
                </a:lnTo>
                <a:lnTo>
                  <a:pt x="587830" y="61464"/>
                </a:lnTo>
                <a:lnTo>
                  <a:pt x="625950" y="55057"/>
                </a:lnTo>
                <a:lnTo>
                  <a:pt x="664055" y="52061"/>
                </a:lnTo>
                <a:lnTo>
                  <a:pt x="702157" y="51174"/>
                </a:lnTo>
                <a:lnTo>
                  <a:pt x="735084" y="54729"/>
                </a:lnTo>
                <a:lnTo>
                  <a:pt x="781999" y="64664"/>
                </a:lnTo>
                <a:lnTo>
                  <a:pt x="823181" y="80308"/>
                </a:lnTo>
                <a:lnTo>
                  <a:pt x="856135" y="94253"/>
                </a:lnTo>
                <a:lnTo>
                  <a:pt x="900338" y="112594"/>
                </a:lnTo>
                <a:lnTo>
                  <a:pt x="935777" y="123829"/>
                </a:lnTo>
                <a:lnTo>
                  <a:pt x="967561" y="131705"/>
                </a:lnTo>
                <a:lnTo>
                  <a:pt x="1004735" y="138028"/>
                </a:lnTo>
                <a:lnTo>
                  <a:pt x="1041954" y="142485"/>
                </a:lnTo>
                <a:lnTo>
                  <a:pt x="1086707" y="144288"/>
                </a:lnTo>
                <a:lnTo>
                  <a:pt x="1126778" y="141373"/>
                </a:lnTo>
                <a:lnTo>
                  <a:pt x="1165462" y="139490"/>
                </a:lnTo>
                <a:lnTo>
                  <a:pt x="1204441" y="134777"/>
                </a:lnTo>
                <a:lnTo>
                  <a:pt x="1246250" y="128912"/>
                </a:lnTo>
                <a:lnTo>
                  <a:pt x="1286469" y="122706"/>
                </a:lnTo>
                <a:lnTo>
                  <a:pt x="1329351" y="117104"/>
                </a:lnTo>
                <a:lnTo>
                  <a:pt x="1373337" y="114425"/>
                </a:lnTo>
                <a:lnTo>
                  <a:pt x="1417649" y="109477"/>
                </a:lnTo>
                <a:lnTo>
                  <a:pt x="1462058" y="103542"/>
                </a:lnTo>
                <a:lnTo>
                  <a:pt x="1506497" y="98020"/>
                </a:lnTo>
                <a:lnTo>
                  <a:pt x="1550943" y="95365"/>
                </a:lnTo>
                <a:lnTo>
                  <a:pt x="1595392" y="90424"/>
                </a:lnTo>
                <a:lnTo>
                  <a:pt x="1639136" y="84491"/>
                </a:lnTo>
                <a:lnTo>
                  <a:pt x="1678516" y="78265"/>
                </a:lnTo>
                <a:lnTo>
                  <a:pt x="1725667" y="71721"/>
                </a:lnTo>
                <a:lnTo>
                  <a:pt x="1768794" y="66849"/>
                </a:lnTo>
                <a:lnTo>
                  <a:pt x="1812513" y="54728"/>
                </a:lnTo>
                <a:lnTo>
                  <a:pt x="1845158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569"/>
          <p:cNvGrpSpPr/>
          <p:nvPr/>
        </p:nvGrpSpPr>
        <p:grpSpPr>
          <a:xfrm>
            <a:off x="2292350" y="1678041"/>
            <a:ext cx="1241895" cy="417460"/>
            <a:chOff x="2292350" y="1678041"/>
            <a:chExt cx="1241895" cy="417460"/>
          </a:xfrm>
        </p:grpSpPr>
        <p:sp>
          <p:nvSpPr>
            <p:cNvPr id="45" name="SMARTInkShape-2929"/>
            <p:cNvSpPr/>
            <p:nvPr>
              <p:custDataLst>
                <p:tags r:id="rId215"/>
              </p:custDataLst>
            </p:nvPr>
          </p:nvSpPr>
          <p:spPr>
            <a:xfrm>
              <a:off x="3429000" y="1753483"/>
              <a:ext cx="105245" cy="329318"/>
            </a:xfrm>
            <a:custGeom>
              <a:avLst/>
              <a:gdLst/>
              <a:ahLst/>
              <a:cxnLst/>
              <a:rect l="0" t="0" r="0" b="0"/>
              <a:pathLst>
                <a:path w="105245" h="3293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526" y="441"/>
                  </a:lnTo>
                  <a:lnTo>
                    <a:pt x="13484" y="0"/>
                  </a:lnTo>
                  <a:lnTo>
                    <a:pt x="25748" y="3272"/>
                  </a:lnTo>
                  <a:lnTo>
                    <a:pt x="38960" y="10841"/>
                  </a:lnTo>
                  <a:lnTo>
                    <a:pt x="71967" y="43299"/>
                  </a:lnTo>
                  <a:lnTo>
                    <a:pt x="94257" y="89898"/>
                  </a:lnTo>
                  <a:lnTo>
                    <a:pt x="103579" y="134279"/>
                  </a:lnTo>
                  <a:lnTo>
                    <a:pt x="105244" y="172828"/>
                  </a:lnTo>
                  <a:lnTo>
                    <a:pt x="98133" y="215530"/>
                  </a:lnTo>
                  <a:lnTo>
                    <a:pt x="83407" y="258235"/>
                  </a:lnTo>
                  <a:lnTo>
                    <a:pt x="61872" y="295320"/>
                  </a:lnTo>
                  <a:lnTo>
                    <a:pt x="53948" y="306653"/>
                  </a:lnTo>
                  <a:lnTo>
                    <a:pt x="635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30"/>
            <p:cNvSpPr/>
            <p:nvPr>
              <p:custDataLst>
                <p:tags r:id="rId216"/>
              </p:custDataLst>
            </p:nvPr>
          </p:nvSpPr>
          <p:spPr>
            <a:xfrm>
              <a:off x="3213361" y="1949944"/>
              <a:ext cx="158490" cy="130072"/>
            </a:xfrm>
            <a:custGeom>
              <a:avLst/>
              <a:gdLst/>
              <a:ahLst/>
              <a:cxnLst/>
              <a:rect l="0" t="0" r="0" b="0"/>
              <a:pathLst>
                <a:path w="158490" h="130072">
                  <a:moveTo>
                    <a:pt x="6089" y="24906"/>
                  </a:moveTo>
                  <a:lnTo>
                    <a:pt x="6089" y="24906"/>
                  </a:lnTo>
                  <a:lnTo>
                    <a:pt x="622" y="24906"/>
                  </a:lnTo>
                  <a:lnTo>
                    <a:pt x="0" y="14793"/>
                  </a:lnTo>
                  <a:lnTo>
                    <a:pt x="1737" y="7946"/>
                  </a:lnTo>
                  <a:lnTo>
                    <a:pt x="3188" y="5133"/>
                  </a:lnTo>
                  <a:lnTo>
                    <a:pt x="4860" y="3257"/>
                  </a:lnTo>
                  <a:lnTo>
                    <a:pt x="8600" y="1173"/>
                  </a:lnTo>
                  <a:lnTo>
                    <a:pt x="18044" y="0"/>
                  </a:lnTo>
                  <a:lnTo>
                    <a:pt x="29779" y="3023"/>
                  </a:lnTo>
                  <a:lnTo>
                    <a:pt x="42193" y="15130"/>
                  </a:lnTo>
                  <a:lnTo>
                    <a:pt x="44948" y="29968"/>
                  </a:lnTo>
                  <a:lnTo>
                    <a:pt x="43115" y="46911"/>
                  </a:lnTo>
                  <a:lnTo>
                    <a:pt x="23186" y="88351"/>
                  </a:lnTo>
                  <a:lnTo>
                    <a:pt x="3802" y="118755"/>
                  </a:lnTo>
                  <a:lnTo>
                    <a:pt x="2448" y="123455"/>
                  </a:lnTo>
                  <a:lnTo>
                    <a:pt x="2956" y="126589"/>
                  </a:lnTo>
                  <a:lnTo>
                    <a:pt x="4706" y="128678"/>
                  </a:lnTo>
                  <a:lnTo>
                    <a:pt x="7284" y="130071"/>
                  </a:lnTo>
                  <a:lnTo>
                    <a:pt x="24396" y="128660"/>
                  </a:lnTo>
                  <a:lnTo>
                    <a:pt x="69965" y="116792"/>
                  </a:lnTo>
                  <a:lnTo>
                    <a:pt x="112937" y="100860"/>
                  </a:lnTo>
                  <a:lnTo>
                    <a:pt x="158489" y="6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31"/>
            <p:cNvSpPr/>
            <p:nvPr>
              <p:custDataLst>
                <p:tags r:id="rId217"/>
              </p:custDataLst>
            </p:nvPr>
          </p:nvSpPr>
          <p:spPr>
            <a:xfrm>
              <a:off x="3010161" y="1898650"/>
              <a:ext cx="139440" cy="44451"/>
            </a:xfrm>
            <a:custGeom>
              <a:avLst/>
              <a:gdLst/>
              <a:ahLst/>
              <a:cxnLst/>
              <a:rect l="0" t="0" r="0" b="0"/>
              <a:pathLst>
                <a:path w="139440" h="44451">
                  <a:moveTo>
                    <a:pt x="6089" y="44450"/>
                  </a:moveTo>
                  <a:lnTo>
                    <a:pt x="6089" y="44450"/>
                  </a:lnTo>
                  <a:lnTo>
                    <a:pt x="2718" y="44450"/>
                  </a:lnTo>
                  <a:lnTo>
                    <a:pt x="1725" y="43039"/>
                  </a:lnTo>
                  <a:lnTo>
                    <a:pt x="0" y="30144"/>
                  </a:lnTo>
                  <a:lnTo>
                    <a:pt x="2030" y="27857"/>
                  </a:lnTo>
                  <a:lnTo>
                    <a:pt x="26140" y="17236"/>
                  </a:lnTo>
                  <a:lnTo>
                    <a:pt x="71041" y="5129"/>
                  </a:lnTo>
                  <a:lnTo>
                    <a:pt x="139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32"/>
            <p:cNvSpPr/>
            <p:nvPr>
              <p:custDataLst>
                <p:tags r:id="rId218"/>
              </p:custDataLst>
            </p:nvPr>
          </p:nvSpPr>
          <p:spPr>
            <a:xfrm>
              <a:off x="3005428" y="1733650"/>
              <a:ext cx="137823" cy="296565"/>
            </a:xfrm>
            <a:custGeom>
              <a:avLst/>
              <a:gdLst/>
              <a:ahLst/>
              <a:cxnLst/>
              <a:rect l="0" t="0" r="0" b="0"/>
              <a:pathLst>
                <a:path w="137823" h="296565">
                  <a:moveTo>
                    <a:pt x="106072" y="12600"/>
                  </a:moveTo>
                  <a:lnTo>
                    <a:pt x="106072" y="12600"/>
                  </a:lnTo>
                  <a:lnTo>
                    <a:pt x="112814" y="12600"/>
                  </a:lnTo>
                  <a:lnTo>
                    <a:pt x="114800" y="11894"/>
                  </a:lnTo>
                  <a:lnTo>
                    <a:pt x="116124" y="10719"/>
                  </a:lnTo>
                  <a:lnTo>
                    <a:pt x="122082" y="2474"/>
                  </a:lnTo>
                  <a:lnTo>
                    <a:pt x="121684" y="1616"/>
                  </a:lnTo>
                  <a:lnTo>
                    <a:pt x="120713" y="1044"/>
                  </a:lnTo>
                  <a:lnTo>
                    <a:pt x="92427" y="0"/>
                  </a:lnTo>
                  <a:lnTo>
                    <a:pt x="74042" y="6672"/>
                  </a:lnTo>
                  <a:lnTo>
                    <a:pt x="30730" y="29756"/>
                  </a:lnTo>
                  <a:lnTo>
                    <a:pt x="14447" y="49041"/>
                  </a:lnTo>
                  <a:lnTo>
                    <a:pt x="4057" y="76001"/>
                  </a:lnTo>
                  <a:lnTo>
                    <a:pt x="0" y="113762"/>
                  </a:lnTo>
                  <a:lnTo>
                    <a:pt x="3539" y="151151"/>
                  </a:lnTo>
                  <a:lnTo>
                    <a:pt x="9174" y="197986"/>
                  </a:lnTo>
                  <a:lnTo>
                    <a:pt x="10497" y="241052"/>
                  </a:lnTo>
                  <a:lnTo>
                    <a:pt x="7635" y="276563"/>
                  </a:lnTo>
                  <a:lnTo>
                    <a:pt x="8697" y="281709"/>
                  </a:lnTo>
                  <a:lnTo>
                    <a:pt x="13640" y="289308"/>
                  </a:lnTo>
                  <a:lnTo>
                    <a:pt x="16934" y="292322"/>
                  </a:lnTo>
                  <a:lnTo>
                    <a:pt x="24357" y="295671"/>
                  </a:lnTo>
                  <a:lnTo>
                    <a:pt x="28312" y="296564"/>
                  </a:lnTo>
                  <a:lnTo>
                    <a:pt x="73322" y="291073"/>
                  </a:lnTo>
                  <a:lnTo>
                    <a:pt x="117328" y="274744"/>
                  </a:lnTo>
                  <a:lnTo>
                    <a:pt x="131123" y="264466"/>
                  </a:lnTo>
                  <a:lnTo>
                    <a:pt x="137822" y="253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33"/>
            <p:cNvSpPr/>
            <p:nvPr>
              <p:custDataLst>
                <p:tags r:id="rId219"/>
              </p:custDataLst>
            </p:nvPr>
          </p:nvSpPr>
          <p:spPr>
            <a:xfrm>
              <a:off x="2787650" y="194945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0" y="0"/>
                  </a:moveTo>
                  <a:lnTo>
                    <a:pt x="0" y="0"/>
                  </a:lnTo>
                  <a:lnTo>
                    <a:pt x="706" y="15901"/>
                  </a:lnTo>
                  <a:lnTo>
                    <a:pt x="10983" y="55184"/>
                  </a:lnTo>
                  <a:lnTo>
                    <a:pt x="15732" y="93999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934"/>
            <p:cNvSpPr/>
            <p:nvPr>
              <p:custDataLst>
                <p:tags r:id="rId220"/>
              </p:custDataLst>
            </p:nvPr>
          </p:nvSpPr>
          <p:spPr>
            <a:xfrm>
              <a:off x="2572012" y="1917700"/>
              <a:ext cx="126739" cy="38101"/>
            </a:xfrm>
            <a:custGeom>
              <a:avLst/>
              <a:gdLst/>
              <a:ahLst/>
              <a:cxnLst/>
              <a:rect l="0" t="0" r="0" b="0"/>
              <a:pathLst>
                <a:path w="126739" h="38101">
                  <a:moveTo>
                    <a:pt x="6088" y="38100"/>
                  </a:moveTo>
                  <a:lnTo>
                    <a:pt x="6088" y="38100"/>
                  </a:lnTo>
                  <a:lnTo>
                    <a:pt x="2717" y="34729"/>
                  </a:lnTo>
                  <a:lnTo>
                    <a:pt x="1062" y="31192"/>
                  </a:lnTo>
                  <a:lnTo>
                    <a:pt x="0" y="19802"/>
                  </a:lnTo>
                  <a:lnTo>
                    <a:pt x="1323" y="17435"/>
                  </a:lnTo>
                  <a:lnTo>
                    <a:pt x="3617" y="15857"/>
                  </a:lnTo>
                  <a:lnTo>
                    <a:pt x="27896" y="8752"/>
                  </a:lnTo>
                  <a:lnTo>
                    <a:pt x="74742" y="6666"/>
                  </a:lnTo>
                  <a:lnTo>
                    <a:pt x="126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935"/>
            <p:cNvSpPr/>
            <p:nvPr>
              <p:custDataLst>
                <p:tags r:id="rId221"/>
              </p:custDataLst>
            </p:nvPr>
          </p:nvSpPr>
          <p:spPr>
            <a:xfrm>
              <a:off x="2546652" y="1760094"/>
              <a:ext cx="154795" cy="276563"/>
            </a:xfrm>
            <a:custGeom>
              <a:avLst/>
              <a:gdLst/>
              <a:ahLst/>
              <a:cxnLst/>
              <a:rect l="0" t="0" r="0" b="0"/>
              <a:pathLst>
                <a:path w="154795" h="276563">
                  <a:moveTo>
                    <a:pt x="120348" y="11556"/>
                  </a:moveTo>
                  <a:lnTo>
                    <a:pt x="120348" y="11556"/>
                  </a:lnTo>
                  <a:lnTo>
                    <a:pt x="123719" y="8185"/>
                  </a:lnTo>
                  <a:lnTo>
                    <a:pt x="123301" y="6486"/>
                  </a:lnTo>
                  <a:lnTo>
                    <a:pt x="119073" y="2718"/>
                  </a:lnTo>
                  <a:lnTo>
                    <a:pt x="112491" y="572"/>
                  </a:lnTo>
                  <a:lnTo>
                    <a:pt x="108760" y="0"/>
                  </a:lnTo>
                  <a:lnTo>
                    <a:pt x="100852" y="1246"/>
                  </a:lnTo>
                  <a:lnTo>
                    <a:pt x="84703" y="4033"/>
                  </a:lnTo>
                  <a:lnTo>
                    <a:pt x="65807" y="6740"/>
                  </a:lnTo>
                  <a:lnTo>
                    <a:pt x="43409" y="17346"/>
                  </a:lnTo>
                  <a:lnTo>
                    <a:pt x="31621" y="28950"/>
                  </a:lnTo>
                  <a:lnTo>
                    <a:pt x="16953" y="57064"/>
                  </a:lnTo>
                  <a:lnTo>
                    <a:pt x="8411" y="98156"/>
                  </a:lnTo>
                  <a:lnTo>
                    <a:pt x="4867" y="132700"/>
                  </a:lnTo>
                  <a:lnTo>
                    <a:pt x="1229" y="171158"/>
                  </a:lnTo>
                  <a:lnTo>
                    <a:pt x="0" y="212808"/>
                  </a:lnTo>
                  <a:lnTo>
                    <a:pt x="4827" y="252183"/>
                  </a:lnTo>
                  <a:lnTo>
                    <a:pt x="10547" y="266454"/>
                  </a:lnTo>
                  <a:lnTo>
                    <a:pt x="14633" y="272540"/>
                  </a:lnTo>
                  <a:lnTo>
                    <a:pt x="17415" y="274446"/>
                  </a:lnTo>
                  <a:lnTo>
                    <a:pt x="24270" y="276562"/>
                  </a:lnTo>
                  <a:lnTo>
                    <a:pt x="32021" y="275622"/>
                  </a:lnTo>
                  <a:lnTo>
                    <a:pt x="71557" y="262962"/>
                  </a:lnTo>
                  <a:lnTo>
                    <a:pt x="109090" y="253180"/>
                  </a:lnTo>
                  <a:lnTo>
                    <a:pt x="154026" y="241429"/>
                  </a:lnTo>
                  <a:lnTo>
                    <a:pt x="154794" y="240299"/>
                  </a:lnTo>
                  <a:lnTo>
                    <a:pt x="152098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36"/>
            <p:cNvSpPr/>
            <p:nvPr>
              <p:custDataLst>
                <p:tags r:id="rId222"/>
              </p:custDataLst>
            </p:nvPr>
          </p:nvSpPr>
          <p:spPr>
            <a:xfrm>
              <a:off x="2292350" y="1678041"/>
              <a:ext cx="127001" cy="206766"/>
            </a:xfrm>
            <a:custGeom>
              <a:avLst/>
              <a:gdLst/>
              <a:ahLst/>
              <a:cxnLst/>
              <a:rect l="0" t="0" r="0" b="0"/>
              <a:pathLst>
                <a:path w="127001" h="206766">
                  <a:moveTo>
                    <a:pt x="0" y="195209"/>
                  </a:moveTo>
                  <a:lnTo>
                    <a:pt x="0" y="195209"/>
                  </a:lnTo>
                  <a:lnTo>
                    <a:pt x="0" y="206765"/>
                  </a:lnTo>
                  <a:lnTo>
                    <a:pt x="705" y="206440"/>
                  </a:lnTo>
                  <a:lnTo>
                    <a:pt x="8838" y="198970"/>
                  </a:lnTo>
                  <a:lnTo>
                    <a:pt x="10984" y="193118"/>
                  </a:lnTo>
                  <a:lnTo>
                    <a:pt x="19114" y="148313"/>
                  </a:lnTo>
                  <a:lnTo>
                    <a:pt x="37485" y="106453"/>
                  </a:lnTo>
                  <a:lnTo>
                    <a:pt x="61654" y="60633"/>
                  </a:lnTo>
                  <a:lnTo>
                    <a:pt x="88099" y="17657"/>
                  </a:lnTo>
                  <a:lnTo>
                    <a:pt x="105675" y="3895"/>
                  </a:lnTo>
                  <a:lnTo>
                    <a:pt x="115115" y="0"/>
                  </a:lnTo>
                  <a:lnTo>
                    <a:pt x="117666" y="1569"/>
                  </a:lnTo>
                  <a:lnTo>
                    <a:pt x="122381" y="8958"/>
                  </a:lnTo>
                  <a:lnTo>
                    <a:pt x="127000" y="42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937"/>
            <p:cNvSpPr/>
            <p:nvPr>
              <p:custDataLst>
                <p:tags r:id="rId223"/>
              </p:custDataLst>
            </p:nvPr>
          </p:nvSpPr>
          <p:spPr>
            <a:xfrm>
              <a:off x="2305311" y="1847850"/>
              <a:ext cx="133090" cy="232675"/>
            </a:xfrm>
            <a:custGeom>
              <a:avLst/>
              <a:gdLst/>
              <a:ahLst/>
              <a:cxnLst/>
              <a:rect l="0" t="0" r="0" b="0"/>
              <a:pathLst>
                <a:path w="133090" h="232675">
                  <a:moveTo>
                    <a:pt x="6089" y="0"/>
                  </a:moveTo>
                  <a:lnTo>
                    <a:pt x="6089" y="0"/>
                  </a:lnTo>
                  <a:lnTo>
                    <a:pt x="2718" y="6742"/>
                  </a:lnTo>
                  <a:lnTo>
                    <a:pt x="327" y="52785"/>
                  </a:lnTo>
                  <a:lnTo>
                    <a:pt x="0" y="86254"/>
                  </a:lnTo>
                  <a:lnTo>
                    <a:pt x="3187" y="123943"/>
                  </a:lnTo>
                  <a:lnTo>
                    <a:pt x="11971" y="166468"/>
                  </a:lnTo>
                  <a:lnTo>
                    <a:pt x="33624" y="208074"/>
                  </a:lnTo>
                  <a:lnTo>
                    <a:pt x="50547" y="224886"/>
                  </a:lnTo>
                  <a:lnTo>
                    <a:pt x="59011" y="230358"/>
                  </a:lnTo>
                  <a:lnTo>
                    <a:pt x="79704" y="232674"/>
                  </a:lnTo>
                  <a:lnTo>
                    <a:pt x="100896" y="228294"/>
                  </a:lnTo>
                  <a:lnTo>
                    <a:pt x="13308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570"/>
          <p:cNvGrpSpPr/>
          <p:nvPr/>
        </p:nvGrpSpPr>
        <p:grpSpPr>
          <a:xfrm>
            <a:off x="3765550" y="1899533"/>
            <a:ext cx="171451" cy="109830"/>
            <a:chOff x="3765550" y="1899533"/>
            <a:chExt cx="171451" cy="109830"/>
          </a:xfrm>
        </p:grpSpPr>
        <p:sp>
          <p:nvSpPr>
            <p:cNvPr id="55" name="SMARTInkShape-2938"/>
            <p:cNvSpPr/>
            <p:nvPr>
              <p:custDataLst>
                <p:tags r:id="rId213"/>
              </p:custDataLst>
            </p:nvPr>
          </p:nvSpPr>
          <p:spPr>
            <a:xfrm>
              <a:off x="3784189" y="1962150"/>
              <a:ext cx="152812" cy="47213"/>
            </a:xfrm>
            <a:custGeom>
              <a:avLst/>
              <a:gdLst/>
              <a:ahLst/>
              <a:cxnLst/>
              <a:rect l="0" t="0" r="0" b="0"/>
              <a:pathLst>
                <a:path w="152812" h="47213">
                  <a:moveTo>
                    <a:pt x="38511" y="0"/>
                  </a:moveTo>
                  <a:lnTo>
                    <a:pt x="38511" y="0"/>
                  </a:lnTo>
                  <a:lnTo>
                    <a:pt x="3190" y="38692"/>
                  </a:lnTo>
                  <a:lnTo>
                    <a:pt x="0" y="45419"/>
                  </a:lnTo>
                  <a:lnTo>
                    <a:pt x="137" y="47212"/>
                  </a:lnTo>
                  <a:lnTo>
                    <a:pt x="20556" y="46366"/>
                  </a:lnTo>
                  <a:lnTo>
                    <a:pt x="60159" y="38276"/>
                  </a:lnTo>
                  <a:lnTo>
                    <a:pt x="100899" y="26942"/>
                  </a:lnTo>
                  <a:lnTo>
                    <a:pt x="15281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939"/>
            <p:cNvSpPr/>
            <p:nvPr>
              <p:custDataLst>
                <p:tags r:id="rId214"/>
              </p:custDataLst>
            </p:nvPr>
          </p:nvSpPr>
          <p:spPr>
            <a:xfrm>
              <a:off x="3765550" y="1899533"/>
              <a:ext cx="127001" cy="11818"/>
            </a:xfrm>
            <a:custGeom>
              <a:avLst/>
              <a:gdLst/>
              <a:ahLst/>
              <a:cxnLst/>
              <a:rect l="0" t="0" r="0" b="0"/>
              <a:pathLst>
                <a:path w="127001" h="11818">
                  <a:moveTo>
                    <a:pt x="0" y="5467"/>
                  </a:moveTo>
                  <a:lnTo>
                    <a:pt x="0" y="5467"/>
                  </a:lnTo>
                  <a:lnTo>
                    <a:pt x="14927" y="5467"/>
                  </a:lnTo>
                  <a:lnTo>
                    <a:pt x="49849" y="0"/>
                  </a:lnTo>
                  <a:lnTo>
                    <a:pt x="1270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571"/>
          <p:cNvGrpSpPr/>
          <p:nvPr/>
        </p:nvGrpSpPr>
        <p:grpSpPr>
          <a:xfrm>
            <a:off x="4305300" y="1693054"/>
            <a:ext cx="2016788" cy="336561"/>
            <a:chOff x="4305300" y="1693054"/>
            <a:chExt cx="2016788" cy="336561"/>
          </a:xfrm>
        </p:grpSpPr>
        <p:sp>
          <p:nvSpPr>
            <p:cNvPr id="58" name="SMARTInkShape-2940"/>
            <p:cNvSpPr/>
            <p:nvPr>
              <p:custDataLst>
                <p:tags r:id="rId199"/>
              </p:custDataLst>
            </p:nvPr>
          </p:nvSpPr>
          <p:spPr>
            <a:xfrm>
              <a:off x="6242050" y="1771650"/>
              <a:ext cx="80038" cy="257965"/>
            </a:xfrm>
            <a:custGeom>
              <a:avLst/>
              <a:gdLst/>
              <a:ahLst/>
              <a:cxnLst/>
              <a:rect l="0" t="0" r="0" b="0"/>
              <a:pathLst>
                <a:path w="80038" h="257965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741" y="706"/>
                  </a:lnTo>
                  <a:lnTo>
                    <a:pt x="23304" y="3371"/>
                  </a:lnTo>
                  <a:lnTo>
                    <a:pt x="53861" y="43566"/>
                  </a:lnTo>
                  <a:lnTo>
                    <a:pt x="70062" y="74771"/>
                  </a:lnTo>
                  <a:lnTo>
                    <a:pt x="79352" y="120890"/>
                  </a:lnTo>
                  <a:lnTo>
                    <a:pt x="80037" y="165853"/>
                  </a:lnTo>
                  <a:lnTo>
                    <a:pt x="71693" y="194486"/>
                  </a:lnTo>
                  <a:lnTo>
                    <a:pt x="53932" y="226018"/>
                  </a:lnTo>
                  <a:lnTo>
                    <a:pt x="32762" y="251844"/>
                  </a:lnTo>
                  <a:lnTo>
                    <a:pt x="23027" y="256569"/>
                  </a:lnTo>
                  <a:lnTo>
                    <a:pt x="13057" y="25796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41"/>
            <p:cNvSpPr/>
            <p:nvPr>
              <p:custDataLst>
                <p:tags r:id="rId200"/>
              </p:custDataLst>
            </p:nvPr>
          </p:nvSpPr>
          <p:spPr>
            <a:xfrm>
              <a:off x="6090062" y="1898911"/>
              <a:ext cx="132939" cy="99662"/>
            </a:xfrm>
            <a:custGeom>
              <a:avLst/>
              <a:gdLst/>
              <a:ahLst/>
              <a:cxnLst/>
              <a:rect l="0" t="0" r="0" b="0"/>
              <a:pathLst>
                <a:path w="132939" h="99662">
                  <a:moveTo>
                    <a:pt x="5938" y="6089"/>
                  </a:moveTo>
                  <a:lnTo>
                    <a:pt x="5938" y="6089"/>
                  </a:lnTo>
                  <a:lnTo>
                    <a:pt x="471" y="6089"/>
                  </a:lnTo>
                  <a:lnTo>
                    <a:pt x="3220" y="2718"/>
                  </a:lnTo>
                  <a:lnTo>
                    <a:pt x="10374" y="1063"/>
                  </a:lnTo>
                  <a:lnTo>
                    <a:pt x="32214" y="0"/>
                  </a:lnTo>
                  <a:lnTo>
                    <a:pt x="36861" y="1324"/>
                  </a:lnTo>
                  <a:lnTo>
                    <a:pt x="43906" y="6559"/>
                  </a:lnTo>
                  <a:lnTo>
                    <a:pt x="47506" y="13588"/>
                  </a:lnTo>
                  <a:lnTo>
                    <a:pt x="48467" y="17438"/>
                  </a:lnTo>
                  <a:lnTo>
                    <a:pt x="45771" y="27361"/>
                  </a:lnTo>
                  <a:lnTo>
                    <a:pt x="38458" y="39532"/>
                  </a:lnTo>
                  <a:lnTo>
                    <a:pt x="1265" y="85928"/>
                  </a:lnTo>
                  <a:lnTo>
                    <a:pt x="0" y="89654"/>
                  </a:lnTo>
                  <a:lnTo>
                    <a:pt x="569" y="92843"/>
                  </a:lnTo>
                  <a:lnTo>
                    <a:pt x="2358" y="95675"/>
                  </a:lnTo>
                  <a:lnTo>
                    <a:pt x="5667" y="97563"/>
                  </a:lnTo>
                  <a:lnTo>
                    <a:pt x="14990" y="99661"/>
                  </a:lnTo>
                  <a:lnTo>
                    <a:pt x="57794" y="95232"/>
                  </a:lnTo>
                  <a:lnTo>
                    <a:pt x="132938" y="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42"/>
            <p:cNvSpPr/>
            <p:nvPr>
              <p:custDataLst>
                <p:tags r:id="rId201"/>
              </p:custDataLst>
            </p:nvPr>
          </p:nvSpPr>
          <p:spPr>
            <a:xfrm>
              <a:off x="5935475" y="1854200"/>
              <a:ext cx="77976" cy="38101"/>
            </a:xfrm>
            <a:custGeom>
              <a:avLst/>
              <a:gdLst/>
              <a:ahLst/>
              <a:cxnLst/>
              <a:rect l="0" t="0" r="0" b="0"/>
              <a:pathLst>
                <a:path w="77976" h="38101">
                  <a:moveTo>
                    <a:pt x="14475" y="38100"/>
                  </a:moveTo>
                  <a:lnTo>
                    <a:pt x="14475" y="38100"/>
                  </a:lnTo>
                  <a:lnTo>
                    <a:pt x="7733" y="38100"/>
                  </a:lnTo>
                  <a:lnTo>
                    <a:pt x="2542" y="36218"/>
                  </a:lnTo>
                  <a:lnTo>
                    <a:pt x="170" y="34729"/>
                  </a:lnTo>
                  <a:lnTo>
                    <a:pt x="0" y="33030"/>
                  </a:lnTo>
                  <a:lnTo>
                    <a:pt x="1296" y="31192"/>
                  </a:lnTo>
                  <a:lnTo>
                    <a:pt x="7206" y="27269"/>
                  </a:lnTo>
                  <a:lnTo>
                    <a:pt x="54062" y="10574"/>
                  </a:lnTo>
                  <a:lnTo>
                    <a:pt x="77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43"/>
            <p:cNvSpPr/>
            <p:nvPr>
              <p:custDataLst>
                <p:tags r:id="rId202"/>
              </p:custDataLst>
            </p:nvPr>
          </p:nvSpPr>
          <p:spPr>
            <a:xfrm>
              <a:off x="5919197" y="1747501"/>
              <a:ext cx="126004" cy="210097"/>
            </a:xfrm>
            <a:custGeom>
              <a:avLst/>
              <a:gdLst/>
              <a:ahLst/>
              <a:cxnLst/>
              <a:rect l="0" t="0" r="0" b="0"/>
              <a:pathLst>
                <a:path w="126004" h="210097">
                  <a:moveTo>
                    <a:pt x="126003" y="30499"/>
                  </a:moveTo>
                  <a:lnTo>
                    <a:pt x="126003" y="30499"/>
                  </a:lnTo>
                  <a:lnTo>
                    <a:pt x="126003" y="21661"/>
                  </a:lnTo>
                  <a:lnTo>
                    <a:pt x="124121" y="17634"/>
                  </a:lnTo>
                  <a:lnTo>
                    <a:pt x="122632" y="15572"/>
                  </a:lnTo>
                  <a:lnTo>
                    <a:pt x="113794" y="9300"/>
                  </a:lnTo>
                  <a:lnTo>
                    <a:pt x="90894" y="626"/>
                  </a:lnTo>
                  <a:lnTo>
                    <a:pt x="87781" y="0"/>
                  </a:lnTo>
                  <a:lnTo>
                    <a:pt x="69914" y="5862"/>
                  </a:lnTo>
                  <a:lnTo>
                    <a:pt x="53488" y="16536"/>
                  </a:lnTo>
                  <a:lnTo>
                    <a:pt x="31638" y="42218"/>
                  </a:lnTo>
                  <a:lnTo>
                    <a:pt x="21686" y="63369"/>
                  </a:lnTo>
                  <a:lnTo>
                    <a:pt x="12003" y="101406"/>
                  </a:lnTo>
                  <a:lnTo>
                    <a:pt x="5522" y="144677"/>
                  </a:lnTo>
                  <a:lnTo>
                    <a:pt x="0" y="183911"/>
                  </a:lnTo>
                  <a:lnTo>
                    <a:pt x="2670" y="198878"/>
                  </a:lnTo>
                  <a:lnTo>
                    <a:pt x="5681" y="202724"/>
                  </a:lnTo>
                  <a:lnTo>
                    <a:pt x="14671" y="208878"/>
                  </a:lnTo>
                  <a:lnTo>
                    <a:pt x="19326" y="210096"/>
                  </a:lnTo>
                  <a:lnTo>
                    <a:pt x="51338" y="205304"/>
                  </a:lnTo>
                  <a:lnTo>
                    <a:pt x="79191" y="193178"/>
                  </a:lnTo>
                  <a:lnTo>
                    <a:pt x="90182" y="184847"/>
                  </a:lnTo>
                  <a:lnTo>
                    <a:pt x="95501" y="177650"/>
                  </a:lnTo>
                  <a:lnTo>
                    <a:pt x="96496" y="174461"/>
                  </a:lnTo>
                  <a:lnTo>
                    <a:pt x="94253" y="163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44"/>
            <p:cNvSpPr/>
            <p:nvPr>
              <p:custDataLst>
                <p:tags r:id="rId203"/>
              </p:custDataLst>
            </p:nvPr>
          </p:nvSpPr>
          <p:spPr>
            <a:xfrm>
              <a:off x="5742170" y="1722172"/>
              <a:ext cx="131581" cy="258705"/>
            </a:xfrm>
            <a:custGeom>
              <a:avLst/>
              <a:gdLst/>
              <a:ahLst/>
              <a:cxnLst/>
              <a:rect l="0" t="0" r="0" b="0"/>
              <a:pathLst>
                <a:path w="131581" h="258705">
                  <a:moveTo>
                    <a:pt x="118880" y="30428"/>
                  </a:moveTo>
                  <a:lnTo>
                    <a:pt x="118880" y="30428"/>
                  </a:lnTo>
                  <a:lnTo>
                    <a:pt x="122251" y="27057"/>
                  </a:lnTo>
                  <a:lnTo>
                    <a:pt x="123906" y="21639"/>
                  </a:lnTo>
                  <a:lnTo>
                    <a:pt x="124347" y="18218"/>
                  </a:lnTo>
                  <a:lnTo>
                    <a:pt x="122957" y="12537"/>
                  </a:lnTo>
                  <a:lnTo>
                    <a:pt x="113652" y="0"/>
                  </a:lnTo>
                  <a:lnTo>
                    <a:pt x="79372" y="19842"/>
                  </a:lnTo>
                  <a:lnTo>
                    <a:pt x="53473" y="40775"/>
                  </a:lnTo>
                  <a:lnTo>
                    <a:pt x="19746" y="87765"/>
                  </a:lnTo>
                  <a:lnTo>
                    <a:pt x="14691" y="94052"/>
                  </a:lnTo>
                  <a:lnTo>
                    <a:pt x="4205" y="123128"/>
                  </a:lnTo>
                  <a:lnTo>
                    <a:pt x="0" y="161925"/>
                  </a:lnTo>
                  <a:lnTo>
                    <a:pt x="8868" y="204700"/>
                  </a:lnTo>
                  <a:lnTo>
                    <a:pt x="24900" y="235170"/>
                  </a:lnTo>
                  <a:lnTo>
                    <a:pt x="42539" y="248659"/>
                  </a:lnTo>
                  <a:lnTo>
                    <a:pt x="63784" y="257242"/>
                  </a:lnTo>
                  <a:lnTo>
                    <a:pt x="84986" y="258704"/>
                  </a:lnTo>
                  <a:lnTo>
                    <a:pt x="131580" y="246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45"/>
            <p:cNvSpPr/>
            <p:nvPr>
              <p:custDataLst>
                <p:tags r:id="rId204"/>
              </p:custDataLst>
            </p:nvPr>
          </p:nvSpPr>
          <p:spPr>
            <a:xfrm>
              <a:off x="5525383" y="1809750"/>
              <a:ext cx="126118" cy="168184"/>
            </a:xfrm>
            <a:custGeom>
              <a:avLst/>
              <a:gdLst/>
              <a:ahLst/>
              <a:cxnLst/>
              <a:rect l="0" t="0" r="0" b="0"/>
              <a:pathLst>
                <a:path w="126118" h="168184">
                  <a:moveTo>
                    <a:pt x="5467" y="88900"/>
                  </a:moveTo>
                  <a:lnTo>
                    <a:pt x="5467" y="88900"/>
                  </a:lnTo>
                  <a:lnTo>
                    <a:pt x="2096" y="85529"/>
                  </a:lnTo>
                  <a:lnTo>
                    <a:pt x="0" y="73320"/>
                  </a:lnTo>
                  <a:lnTo>
                    <a:pt x="1116" y="70046"/>
                  </a:lnTo>
                  <a:lnTo>
                    <a:pt x="3272" y="67864"/>
                  </a:lnTo>
                  <a:lnTo>
                    <a:pt x="6120" y="66410"/>
                  </a:lnTo>
                  <a:lnTo>
                    <a:pt x="8725" y="66145"/>
                  </a:lnTo>
                  <a:lnTo>
                    <a:pt x="13500" y="67733"/>
                  </a:lnTo>
                  <a:lnTo>
                    <a:pt x="31042" y="83935"/>
                  </a:lnTo>
                  <a:lnTo>
                    <a:pt x="44647" y="107100"/>
                  </a:lnTo>
                  <a:lnTo>
                    <a:pt x="50396" y="124505"/>
                  </a:lnTo>
                  <a:lnTo>
                    <a:pt x="49667" y="148760"/>
                  </a:lnTo>
                  <a:lnTo>
                    <a:pt x="46748" y="160425"/>
                  </a:lnTo>
                  <a:lnTo>
                    <a:pt x="43100" y="166550"/>
                  </a:lnTo>
                  <a:lnTo>
                    <a:pt x="41139" y="168183"/>
                  </a:lnTo>
                  <a:lnTo>
                    <a:pt x="39126" y="165745"/>
                  </a:lnTo>
                  <a:lnTo>
                    <a:pt x="33628" y="146163"/>
                  </a:lnTo>
                  <a:lnTo>
                    <a:pt x="32094" y="130343"/>
                  </a:lnTo>
                  <a:lnTo>
                    <a:pt x="37973" y="102198"/>
                  </a:lnTo>
                  <a:lnTo>
                    <a:pt x="62848" y="55664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946"/>
            <p:cNvSpPr/>
            <p:nvPr>
              <p:custDataLst>
                <p:tags r:id="rId205"/>
              </p:custDataLst>
            </p:nvPr>
          </p:nvSpPr>
          <p:spPr>
            <a:xfrm>
              <a:off x="5378450" y="1693054"/>
              <a:ext cx="114596" cy="283347"/>
            </a:xfrm>
            <a:custGeom>
              <a:avLst/>
              <a:gdLst/>
              <a:ahLst/>
              <a:cxnLst/>
              <a:rect l="0" t="0" r="0" b="0"/>
              <a:pathLst>
                <a:path w="114596" h="283347">
                  <a:moveTo>
                    <a:pt x="0" y="103996"/>
                  </a:moveTo>
                  <a:lnTo>
                    <a:pt x="0" y="103996"/>
                  </a:lnTo>
                  <a:lnTo>
                    <a:pt x="8839" y="95158"/>
                  </a:lnTo>
                  <a:lnTo>
                    <a:pt x="10126" y="94576"/>
                  </a:lnTo>
                  <a:lnTo>
                    <a:pt x="10984" y="94894"/>
                  </a:lnTo>
                  <a:lnTo>
                    <a:pt x="15732" y="107215"/>
                  </a:lnTo>
                  <a:lnTo>
                    <a:pt x="22759" y="145240"/>
                  </a:lnTo>
                  <a:lnTo>
                    <a:pt x="25323" y="181128"/>
                  </a:lnTo>
                  <a:lnTo>
                    <a:pt x="30271" y="223654"/>
                  </a:lnTo>
                  <a:lnTo>
                    <a:pt x="36645" y="269566"/>
                  </a:lnTo>
                  <a:lnTo>
                    <a:pt x="36748" y="282005"/>
                  </a:lnTo>
                  <a:lnTo>
                    <a:pt x="35787" y="283346"/>
                  </a:lnTo>
                  <a:lnTo>
                    <a:pt x="34442" y="282829"/>
                  </a:lnTo>
                  <a:lnTo>
                    <a:pt x="29176" y="268618"/>
                  </a:lnTo>
                  <a:lnTo>
                    <a:pt x="25440" y="221912"/>
                  </a:lnTo>
                  <a:lnTo>
                    <a:pt x="22360" y="188859"/>
                  </a:lnTo>
                  <a:lnTo>
                    <a:pt x="20031" y="148034"/>
                  </a:lnTo>
                  <a:lnTo>
                    <a:pt x="22711" y="103482"/>
                  </a:lnTo>
                  <a:lnTo>
                    <a:pt x="27975" y="57904"/>
                  </a:lnTo>
                  <a:lnTo>
                    <a:pt x="36779" y="22899"/>
                  </a:lnTo>
                  <a:lnTo>
                    <a:pt x="43628" y="9392"/>
                  </a:lnTo>
                  <a:lnTo>
                    <a:pt x="48135" y="4943"/>
                  </a:lnTo>
                  <a:lnTo>
                    <a:pt x="58788" y="0"/>
                  </a:lnTo>
                  <a:lnTo>
                    <a:pt x="72459" y="1566"/>
                  </a:lnTo>
                  <a:lnTo>
                    <a:pt x="80056" y="3960"/>
                  </a:lnTo>
                  <a:lnTo>
                    <a:pt x="92260" y="14145"/>
                  </a:lnTo>
                  <a:lnTo>
                    <a:pt x="102388" y="29490"/>
                  </a:lnTo>
                  <a:lnTo>
                    <a:pt x="113907" y="60518"/>
                  </a:lnTo>
                  <a:lnTo>
                    <a:pt x="114595" y="79263"/>
                  </a:lnTo>
                  <a:lnTo>
                    <a:pt x="108786" y="97002"/>
                  </a:lnTo>
                  <a:lnTo>
                    <a:pt x="94553" y="121272"/>
                  </a:lnTo>
                  <a:lnTo>
                    <a:pt x="83886" y="127667"/>
                  </a:lnTo>
                  <a:lnTo>
                    <a:pt x="60785" y="134150"/>
                  </a:lnTo>
                  <a:lnTo>
                    <a:pt x="51475" y="133155"/>
                  </a:lnTo>
                  <a:lnTo>
                    <a:pt x="45455" y="131067"/>
                  </a:lnTo>
                  <a:lnTo>
                    <a:pt x="50800" y="129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947"/>
            <p:cNvSpPr/>
            <p:nvPr>
              <p:custDataLst>
                <p:tags r:id="rId206"/>
              </p:custDataLst>
            </p:nvPr>
          </p:nvSpPr>
          <p:spPr>
            <a:xfrm>
              <a:off x="5111750" y="1735315"/>
              <a:ext cx="75053" cy="264936"/>
            </a:xfrm>
            <a:custGeom>
              <a:avLst/>
              <a:gdLst/>
              <a:ahLst/>
              <a:cxnLst/>
              <a:rect l="0" t="0" r="0" b="0"/>
              <a:pathLst>
                <a:path w="75053" h="2649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775" y="2207"/>
                  </a:lnTo>
                  <a:lnTo>
                    <a:pt x="12209" y="0"/>
                  </a:lnTo>
                  <a:lnTo>
                    <a:pt x="15901" y="1528"/>
                  </a:lnTo>
                  <a:lnTo>
                    <a:pt x="33846" y="21071"/>
                  </a:lnTo>
                  <a:lnTo>
                    <a:pt x="58706" y="57164"/>
                  </a:lnTo>
                  <a:lnTo>
                    <a:pt x="70390" y="90249"/>
                  </a:lnTo>
                  <a:lnTo>
                    <a:pt x="75052" y="137792"/>
                  </a:lnTo>
                  <a:lnTo>
                    <a:pt x="72602" y="178515"/>
                  </a:lnTo>
                  <a:lnTo>
                    <a:pt x="56596" y="220844"/>
                  </a:lnTo>
                  <a:lnTo>
                    <a:pt x="45540" y="244110"/>
                  </a:lnTo>
                  <a:lnTo>
                    <a:pt x="32705" y="257796"/>
                  </a:lnTo>
                  <a:lnTo>
                    <a:pt x="12700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948"/>
            <p:cNvSpPr/>
            <p:nvPr>
              <p:custDataLst>
                <p:tags r:id="rId207"/>
              </p:custDataLst>
            </p:nvPr>
          </p:nvSpPr>
          <p:spPr>
            <a:xfrm>
              <a:off x="5030083" y="1911350"/>
              <a:ext cx="18168" cy="82551"/>
            </a:xfrm>
            <a:custGeom>
              <a:avLst/>
              <a:gdLst/>
              <a:ahLst/>
              <a:cxnLst/>
              <a:rect l="0" t="0" r="0" b="0"/>
              <a:pathLst>
                <a:path w="18168" h="82551">
                  <a:moveTo>
                    <a:pt x="5467" y="0"/>
                  </a:moveTo>
                  <a:lnTo>
                    <a:pt x="5467" y="0"/>
                  </a:lnTo>
                  <a:lnTo>
                    <a:pt x="4761" y="10139"/>
                  </a:lnTo>
                  <a:lnTo>
                    <a:pt x="0" y="29854"/>
                  </a:lnTo>
                  <a:lnTo>
                    <a:pt x="4361" y="50974"/>
                  </a:lnTo>
                  <a:lnTo>
                    <a:pt x="1816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949"/>
            <p:cNvSpPr/>
            <p:nvPr>
              <p:custDataLst>
                <p:tags r:id="rId208"/>
              </p:custDataLst>
            </p:nvPr>
          </p:nvSpPr>
          <p:spPr>
            <a:xfrm>
              <a:off x="4831430" y="1892300"/>
              <a:ext cx="140621" cy="31751"/>
            </a:xfrm>
            <a:custGeom>
              <a:avLst/>
              <a:gdLst/>
              <a:ahLst/>
              <a:cxnLst/>
              <a:rect l="0" t="0" r="0" b="0"/>
              <a:pathLst>
                <a:path w="140621" h="31751">
                  <a:moveTo>
                    <a:pt x="26320" y="31750"/>
                  </a:moveTo>
                  <a:lnTo>
                    <a:pt x="26320" y="31750"/>
                  </a:lnTo>
                  <a:lnTo>
                    <a:pt x="10419" y="31044"/>
                  </a:lnTo>
                  <a:lnTo>
                    <a:pt x="598" y="27386"/>
                  </a:lnTo>
                  <a:lnTo>
                    <a:pt x="0" y="26724"/>
                  </a:lnTo>
                  <a:lnTo>
                    <a:pt x="306" y="26283"/>
                  </a:lnTo>
                  <a:lnTo>
                    <a:pt x="7480" y="22290"/>
                  </a:lnTo>
                  <a:lnTo>
                    <a:pt x="51112" y="12569"/>
                  </a:lnTo>
                  <a:lnTo>
                    <a:pt x="140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950"/>
            <p:cNvSpPr/>
            <p:nvPr>
              <p:custDataLst>
                <p:tags r:id="rId209"/>
              </p:custDataLst>
            </p:nvPr>
          </p:nvSpPr>
          <p:spPr>
            <a:xfrm>
              <a:off x="4826031" y="1760272"/>
              <a:ext cx="114031" cy="231496"/>
            </a:xfrm>
            <a:custGeom>
              <a:avLst/>
              <a:gdLst/>
              <a:ahLst/>
              <a:cxnLst/>
              <a:rect l="0" t="0" r="0" b="0"/>
              <a:pathLst>
                <a:path w="114031" h="231496">
                  <a:moveTo>
                    <a:pt x="82519" y="30428"/>
                  </a:moveTo>
                  <a:lnTo>
                    <a:pt x="82519" y="30428"/>
                  </a:lnTo>
                  <a:lnTo>
                    <a:pt x="89261" y="27057"/>
                  </a:lnTo>
                  <a:lnTo>
                    <a:pt x="94452" y="21639"/>
                  </a:lnTo>
                  <a:lnTo>
                    <a:pt x="99817" y="15233"/>
                  </a:lnTo>
                  <a:lnTo>
                    <a:pt x="109360" y="7660"/>
                  </a:lnTo>
                  <a:lnTo>
                    <a:pt x="112087" y="3140"/>
                  </a:lnTo>
                  <a:lnTo>
                    <a:pt x="112109" y="1653"/>
                  </a:lnTo>
                  <a:lnTo>
                    <a:pt x="111418" y="661"/>
                  </a:lnTo>
                  <a:lnTo>
                    <a:pt x="110251" y="0"/>
                  </a:lnTo>
                  <a:lnTo>
                    <a:pt x="76141" y="7632"/>
                  </a:lnTo>
                  <a:lnTo>
                    <a:pt x="34696" y="32097"/>
                  </a:lnTo>
                  <a:lnTo>
                    <a:pt x="16922" y="49972"/>
                  </a:lnTo>
                  <a:lnTo>
                    <a:pt x="6089" y="75417"/>
                  </a:lnTo>
                  <a:lnTo>
                    <a:pt x="1178" y="114914"/>
                  </a:lnTo>
                  <a:lnTo>
                    <a:pt x="208" y="152506"/>
                  </a:lnTo>
                  <a:lnTo>
                    <a:pt x="0" y="198407"/>
                  </a:lnTo>
                  <a:lnTo>
                    <a:pt x="684" y="218489"/>
                  </a:lnTo>
                  <a:lnTo>
                    <a:pt x="3344" y="226429"/>
                  </a:lnTo>
                  <a:lnTo>
                    <a:pt x="5747" y="228829"/>
                  </a:lnTo>
                  <a:lnTo>
                    <a:pt x="12179" y="231495"/>
                  </a:lnTo>
                  <a:lnTo>
                    <a:pt x="21624" y="228917"/>
                  </a:lnTo>
                  <a:lnTo>
                    <a:pt x="67400" y="209696"/>
                  </a:lnTo>
                  <a:lnTo>
                    <a:pt x="90034" y="198550"/>
                  </a:lnTo>
                  <a:lnTo>
                    <a:pt x="112853" y="185934"/>
                  </a:lnTo>
                  <a:lnTo>
                    <a:pt x="114030" y="184193"/>
                  </a:lnTo>
                  <a:lnTo>
                    <a:pt x="107919" y="176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951"/>
            <p:cNvSpPr/>
            <p:nvPr>
              <p:custDataLst>
                <p:tags r:id="rId210"/>
              </p:custDataLst>
            </p:nvPr>
          </p:nvSpPr>
          <p:spPr>
            <a:xfrm>
              <a:off x="4624432" y="1736487"/>
              <a:ext cx="138069" cy="286504"/>
            </a:xfrm>
            <a:custGeom>
              <a:avLst/>
              <a:gdLst/>
              <a:ahLst/>
              <a:cxnLst/>
              <a:rect l="0" t="0" r="0" b="0"/>
              <a:pathLst>
                <a:path w="138069" h="286504">
                  <a:moveTo>
                    <a:pt x="68218" y="60563"/>
                  </a:moveTo>
                  <a:lnTo>
                    <a:pt x="68218" y="60563"/>
                  </a:lnTo>
                  <a:lnTo>
                    <a:pt x="62751" y="23113"/>
                  </a:lnTo>
                  <a:lnTo>
                    <a:pt x="65701" y="3672"/>
                  </a:lnTo>
                  <a:lnTo>
                    <a:pt x="65129" y="1469"/>
                  </a:lnTo>
                  <a:lnTo>
                    <a:pt x="64042" y="0"/>
                  </a:lnTo>
                  <a:lnTo>
                    <a:pt x="57190" y="5894"/>
                  </a:lnTo>
                  <a:lnTo>
                    <a:pt x="35544" y="39416"/>
                  </a:lnTo>
                  <a:lnTo>
                    <a:pt x="20515" y="81265"/>
                  </a:lnTo>
                  <a:lnTo>
                    <a:pt x="10496" y="115929"/>
                  </a:lnTo>
                  <a:lnTo>
                    <a:pt x="3059" y="160929"/>
                  </a:lnTo>
                  <a:lnTo>
                    <a:pt x="0" y="205429"/>
                  </a:lnTo>
                  <a:lnTo>
                    <a:pt x="5123" y="242637"/>
                  </a:lnTo>
                  <a:lnTo>
                    <a:pt x="14070" y="263076"/>
                  </a:lnTo>
                  <a:lnTo>
                    <a:pt x="30747" y="277804"/>
                  </a:lnTo>
                  <a:lnTo>
                    <a:pt x="41120" y="283707"/>
                  </a:lnTo>
                  <a:lnTo>
                    <a:pt x="62054" y="286503"/>
                  </a:lnTo>
                  <a:lnTo>
                    <a:pt x="83117" y="282336"/>
                  </a:lnTo>
                  <a:lnTo>
                    <a:pt x="112693" y="268090"/>
                  </a:lnTo>
                  <a:lnTo>
                    <a:pt x="138068" y="244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952"/>
            <p:cNvSpPr/>
            <p:nvPr>
              <p:custDataLst>
                <p:tags r:id="rId211"/>
              </p:custDataLst>
            </p:nvPr>
          </p:nvSpPr>
          <p:spPr>
            <a:xfrm>
              <a:off x="4419600" y="1847850"/>
              <a:ext cx="127001" cy="155941"/>
            </a:xfrm>
            <a:custGeom>
              <a:avLst/>
              <a:gdLst/>
              <a:ahLst/>
              <a:cxnLst/>
              <a:rect l="0" t="0" r="0" b="0"/>
              <a:pathLst>
                <a:path w="127001" h="155941">
                  <a:moveTo>
                    <a:pt x="0" y="57150"/>
                  </a:moveTo>
                  <a:lnTo>
                    <a:pt x="0" y="57150"/>
                  </a:lnTo>
                  <a:lnTo>
                    <a:pt x="5467" y="51683"/>
                  </a:lnTo>
                  <a:lnTo>
                    <a:pt x="5056" y="50683"/>
                  </a:lnTo>
                  <a:lnTo>
                    <a:pt x="1812" y="45905"/>
                  </a:lnTo>
                  <a:lnTo>
                    <a:pt x="805" y="42039"/>
                  </a:lnTo>
                  <a:lnTo>
                    <a:pt x="1242" y="42137"/>
                  </a:lnTo>
                  <a:lnTo>
                    <a:pt x="3609" y="46009"/>
                  </a:lnTo>
                  <a:lnTo>
                    <a:pt x="43559" y="80265"/>
                  </a:lnTo>
                  <a:lnTo>
                    <a:pt x="59865" y="111036"/>
                  </a:lnTo>
                  <a:lnTo>
                    <a:pt x="66891" y="136851"/>
                  </a:lnTo>
                  <a:lnTo>
                    <a:pt x="66654" y="149253"/>
                  </a:lnTo>
                  <a:lnTo>
                    <a:pt x="65603" y="154535"/>
                  </a:lnTo>
                  <a:lnTo>
                    <a:pt x="63491" y="155940"/>
                  </a:lnTo>
                  <a:lnTo>
                    <a:pt x="60672" y="154760"/>
                  </a:lnTo>
                  <a:lnTo>
                    <a:pt x="57381" y="151857"/>
                  </a:lnTo>
                  <a:lnTo>
                    <a:pt x="49379" y="134287"/>
                  </a:lnTo>
                  <a:lnTo>
                    <a:pt x="41765" y="95749"/>
                  </a:lnTo>
                  <a:lnTo>
                    <a:pt x="47328" y="56684"/>
                  </a:lnTo>
                  <a:lnTo>
                    <a:pt x="56783" y="40715"/>
                  </a:lnTo>
                  <a:lnTo>
                    <a:pt x="71803" y="2726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53"/>
            <p:cNvSpPr/>
            <p:nvPr>
              <p:custDataLst>
                <p:tags r:id="rId212"/>
              </p:custDataLst>
            </p:nvPr>
          </p:nvSpPr>
          <p:spPr>
            <a:xfrm>
              <a:off x="4305300" y="1719058"/>
              <a:ext cx="102914" cy="289776"/>
            </a:xfrm>
            <a:custGeom>
              <a:avLst/>
              <a:gdLst/>
              <a:ahLst/>
              <a:cxnLst/>
              <a:rect l="0" t="0" r="0" b="0"/>
              <a:pathLst>
                <a:path w="102914" h="289776">
                  <a:moveTo>
                    <a:pt x="0" y="128792"/>
                  </a:moveTo>
                  <a:lnTo>
                    <a:pt x="0" y="128792"/>
                  </a:lnTo>
                  <a:lnTo>
                    <a:pt x="3371" y="128792"/>
                  </a:lnTo>
                  <a:lnTo>
                    <a:pt x="4364" y="126675"/>
                  </a:lnTo>
                  <a:lnTo>
                    <a:pt x="5761" y="117111"/>
                  </a:lnTo>
                  <a:lnTo>
                    <a:pt x="5958" y="117477"/>
                  </a:lnTo>
                  <a:lnTo>
                    <a:pt x="12110" y="158269"/>
                  </a:lnTo>
                  <a:lnTo>
                    <a:pt x="20835" y="195930"/>
                  </a:lnTo>
                  <a:lnTo>
                    <a:pt x="24499" y="241014"/>
                  </a:lnTo>
                  <a:lnTo>
                    <a:pt x="24576" y="284629"/>
                  </a:lnTo>
                  <a:lnTo>
                    <a:pt x="23439" y="287717"/>
                  </a:lnTo>
                  <a:lnTo>
                    <a:pt x="21976" y="289775"/>
                  </a:lnTo>
                  <a:lnTo>
                    <a:pt x="20295" y="287620"/>
                  </a:lnTo>
                  <a:lnTo>
                    <a:pt x="10468" y="245968"/>
                  </a:lnTo>
                  <a:lnTo>
                    <a:pt x="4199" y="200200"/>
                  </a:lnTo>
                  <a:lnTo>
                    <a:pt x="1244" y="163277"/>
                  </a:lnTo>
                  <a:lnTo>
                    <a:pt x="369" y="120979"/>
                  </a:lnTo>
                  <a:lnTo>
                    <a:pt x="3927" y="89101"/>
                  </a:lnTo>
                  <a:lnTo>
                    <a:pt x="13863" y="45065"/>
                  </a:lnTo>
                  <a:lnTo>
                    <a:pt x="26492" y="12064"/>
                  </a:lnTo>
                  <a:lnTo>
                    <a:pt x="35058" y="4476"/>
                  </a:lnTo>
                  <a:lnTo>
                    <a:pt x="40305" y="1465"/>
                  </a:lnTo>
                  <a:lnTo>
                    <a:pt x="53661" y="0"/>
                  </a:lnTo>
                  <a:lnTo>
                    <a:pt x="61174" y="597"/>
                  </a:lnTo>
                  <a:lnTo>
                    <a:pt x="75166" y="8787"/>
                  </a:lnTo>
                  <a:lnTo>
                    <a:pt x="94654" y="30298"/>
                  </a:lnTo>
                  <a:lnTo>
                    <a:pt x="102913" y="53904"/>
                  </a:lnTo>
                  <a:lnTo>
                    <a:pt x="99715" y="89983"/>
                  </a:lnTo>
                  <a:lnTo>
                    <a:pt x="86460" y="121840"/>
                  </a:lnTo>
                  <a:lnTo>
                    <a:pt x="65756" y="145782"/>
                  </a:lnTo>
                  <a:lnTo>
                    <a:pt x="48489" y="159540"/>
                  </a:lnTo>
                  <a:lnTo>
                    <a:pt x="33310" y="161743"/>
                  </a:lnTo>
                  <a:lnTo>
                    <a:pt x="0" y="154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2954"/>
          <p:cNvSpPr/>
          <p:nvPr>
            <p:custDataLst>
              <p:tags r:id="rId3"/>
            </p:custDataLst>
          </p:nvPr>
        </p:nvSpPr>
        <p:spPr>
          <a:xfrm>
            <a:off x="8223250" y="1098550"/>
            <a:ext cx="539751" cy="133335"/>
          </a:xfrm>
          <a:custGeom>
            <a:avLst/>
            <a:gdLst/>
            <a:ahLst/>
            <a:cxnLst/>
            <a:rect l="0" t="0" r="0" b="0"/>
            <a:pathLst>
              <a:path w="539751" h="133335">
                <a:moveTo>
                  <a:pt x="0" y="0"/>
                </a:moveTo>
                <a:lnTo>
                  <a:pt x="0" y="0"/>
                </a:lnTo>
                <a:lnTo>
                  <a:pt x="35806" y="3371"/>
                </a:lnTo>
                <a:lnTo>
                  <a:pt x="70007" y="5026"/>
                </a:lnTo>
                <a:lnTo>
                  <a:pt x="105903" y="6467"/>
                </a:lnTo>
                <a:lnTo>
                  <a:pt x="150618" y="10540"/>
                </a:lnTo>
                <a:lnTo>
                  <a:pt x="194832" y="12060"/>
                </a:lnTo>
                <a:lnTo>
                  <a:pt x="241329" y="13216"/>
                </a:lnTo>
                <a:lnTo>
                  <a:pt x="278943" y="15987"/>
                </a:lnTo>
                <a:lnTo>
                  <a:pt x="322931" y="24884"/>
                </a:lnTo>
                <a:lnTo>
                  <a:pt x="344822" y="33087"/>
                </a:lnTo>
                <a:lnTo>
                  <a:pt x="345592" y="36874"/>
                </a:lnTo>
                <a:lnTo>
                  <a:pt x="343284" y="41516"/>
                </a:lnTo>
                <a:lnTo>
                  <a:pt x="338923" y="46727"/>
                </a:lnTo>
                <a:lnTo>
                  <a:pt x="302446" y="64175"/>
                </a:lnTo>
                <a:lnTo>
                  <a:pt x="264905" y="79379"/>
                </a:lnTo>
                <a:lnTo>
                  <a:pt x="228067" y="92821"/>
                </a:lnTo>
                <a:lnTo>
                  <a:pt x="186972" y="102370"/>
                </a:lnTo>
                <a:lnTo>
                  <a:pt x="152478" y="109233"/>
                </a:lnTo>
                <a:lnTo>
                  <a:pt x="117863" y="116281"/>
                </a:lnTo>
                <a:lnTo>
                  <a:pt x="70762" y="126555"/>
                </a:lnTo>
                <a:lnTo>
                  <a:pt x="55439" y="130330"/>
                </a:lnTo>
                <a:lnTo>
                  <a:pt x="55304" y="131337"/>
                </a:lnTo>
                <a:lnTo>
                  <a:pt x="78005" y="132753"/>
                </a:lnTo>
                <a:lnTo>
                  <a:pt x="121185" y="133173"/>
                </a:lnTo>
                <a:lnTo>
                  <a:pt x="165259" y="133298"/>
                </a:lnTo>
                <a:lnTo>
                  <a:pt x="211479" y="133334"/>
                </a:lnTo>
                <a:lnTo>
                  <a:pt x="244980" y="132637"/>
                </a:lnTo>
                <a:lnTo>
                  <a:pt x="281036" y="129976"/>
                </a:lnTo>
                <a:lnTo>
                  <a:pt x="318226" y="128323"/>
                </a:lnTo>
                <a:lnTo>
                  <a:pt x="355217" y="127588"/>
                </a:lnTo>
                <a:lnTo>
                  <a:pt x="390472" y="127261"/>
                </a:lnTo>
                <a:lnTo>
                  <a:pt x="423075" y="125235"/>
                </a:lnTo>
                <a:lnTo>
                  <a:pt x="467315" y="118245"/>
                </a:lnTo>
                <a:lnTo>
                  <a:pt x="539750" y="101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573"/>
          <p:cNvGrpSpPr/>
          <p:nvPr/>
        </p:nvGrpSpPr>
        <p:grpSpPr>
          <a:xfrm>
            <a:off x="710035" y="1908264"/>
            <a:ext cx="712366" cy="266584"/>
            <a:chOff x="710035" y="1908264"/>
            <a:chExt cx="712366" cy="266584"/>
          </a:xfrm>
        </p:grpSpPr>
        <p:sp>
          <p:nvSpPr>
            <p:cNvPr id="74" name="SMARTInkShape-2955"/>
            <p:cNvSpPr/>
            <p:nvPr>
              <p:custDataLst>
                <p:tags r:id="rId196"/>
              </p:custDataLst>
            </p:nvPr>
          </p:nvSpPr>
          <p:spPr>
            <a:xfrm>
              <a:off x="710035" y="1915735"/>
              <a:ext cx="297499" cy="259113"/>
            </a:xfrm>
            <a:custGeom>
              <a:avLst/>
              <a:gdLst/>
              <a:ahLst/>
              <a:cxnLst/>
              <a:rect l="0" t="0" r="0" b="0"/>
              <a:pathLst>
                <a:path w="297499" h="259113">
                  <a:moveTo>
                    <a:pt x="236115" y="21015"/>
                  </a:moveTo>
                  <a:lnTo>
                    <a:pt x="236115" y="21015"/>
                  </a:lnTo>
                  <a:lnTo>
                    <a:pt x="232744" y="14273"/>
                  </a:lnTo>
                  <a:lnTo>
                    <a:pt x="227326" y="9081"/>
                  </a:lnTo>
                  <a:lnTo>
                    <a:pt x="214461" y="2192"/>
                  </a:lnTo>
                  <a:lnTo>
                    <a:pt x="208979" y="0"/>
                  </a:lnTo>
                  <a:lnTo>
                    <a:pt x="177667" y="3656"/>
                  </a:lnTo>
                  <a:lnTo>
                    <a:pt x="140480" y="17048"/>
                  </a:lnTo>
                  <a:lnTo>
                    <a:pt x="105198" y="40536"/>
                  </a:lnTo>
                  <a:lnTo>
                    <a:pt x="58457" y="86424"/>
                  </a:lnTo>
                  <a:lnTo>
                    <a:pt x="29572" y="128872"/>
                  </a:lnTo>
                  <a:lnTo>
                    <a:pt x="11777" y="170408"/>
                  </a:lnTo>
                  <a:lnTo>
                    <a:pt x="938" y="210624"/>
                  </a:lnTo>
                  <a:lnTo>
                    <a:pt x="0" y="235867"/>
                  </a:lnTo>
                  <a:lnTo>
                    <a:pt x="3211" y="241861"/>
                  </a:lnTo>
                  <a:lnTo>
                    <a:pt x="14304" y="252283"/>
                  </a:lnTo>
                  <a:lnTo>
                    <a:pt x="32404" y="257857"/>
                  </a:lnTo>
                  <a:lnTo>
                    <a:pt x="64514" y="259112"/>
                  </a:lnTo>
                  <a:lnTo>
                    <a:pt x="106968" y="249844"/>
                  </a:lnTo>
                  <a:lnTo>
                    <a:pt x="149326" y="229356"/>
                  </a:lnTo>
                  <a:lnTo>
                    <a:pt x="191664" y="203045"/>
                  </a:lnTo>
                  <a:lnTo>
                    <a:pt x="230627" y="170879"/>
                  </a:lnTo>
                  <a:lnTo>
                    <a:pt x="272168" y="130791"/>
                  </a:lnTo>
                  <a:lnTo>
                    <a:pt x="284594" y="116371"/>
                  </a:lnTo>
                  <a:lnTo>
                    <a:pt x="292469" y="100555"/>
                  </a:lnTo>
                  <a:lnTo>
                    <a:pt x="297498" y="69042"/>
                  </a:lnTo>
                  <a:lnTo>
                    <a:pt x="291148" y="48945"/>
                  </a:lnTo>
                  <a:lnTo>
                    <a:pt x="285504" y="39635"/>
                  </a:lnTo>
                  <a:lnTo>
                    <a:pt x="264180" y="27409"/>
                  </a:lnTo>
                  <a:lnTo>
                    <a:pt x="226086" y="18441"/>
                  </a:lnTo>
                  <a:lnTo>
                    <a:pt x="181168" y="19547"/>
                  </a:lnTo>
                  <a:lnTo>
                    <a:pt x="143961" y="25301"/>
                  </a:lnTo>
                  <a:lnTo>
                    <a:pt x="83715" y="40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956"/>
            <p:cNvSpPr/>
            <p:nvPr>
              <p:custDataLst>
                <p:tags r:id="rId197"/>
              </p:custDataLst>
            </p:nvPr>
          </p:nvSpPr>
          <p:spPr>
            <a:xfrm>
              <a:off x="1120983" y="2025650"/>
              <a:ext cx="269668" cy="31577"/>
            </a:xfrm>
            <a:custGeom>
              <a:avLst/>
              <a:gdLst/>
              <a:ahLst/>
              <a:cxnLst/>
              <a:rect l="0" t="0" r="0" b="0"/>
              <a:pathLst>
                <a:path w="269668" h="31577">
                  <a:moveTo>
                    <a:pt x="66467" y="0"/>
                  </a:moveTo>
                  <a:lnTo>
                    <a:pt x="66467" y="0"/>
                  </a:lnTo>
                  <a:lnTo>
                    <a:pt x="20190" y="15195"/>
                  </a:lnTo>
                  <a:lnTo>
                    <a:pt x="4229" y="22768"/>
                  </a:lnTo>
                  <a:lnTo>
                    <a:pt x="0" y="27288"/>
                  </a:lnTo>
                  <a:lnTo>
                    <a:pt x="989" y="28775"/>
                  </a:lnTo>
                  <a:lnTo>
                    <a:pt x="7732" y="30428"/>
                  </a:lnTo>
                  <a:lnTo>
                    <a:pt x="50423" y="31576"/>
                  </a:lnTo>
                  <a:lnTo>
                    <a:pt x="95361" y="28344"/>
                  </a:lnTo>
                  <a:lnTo>
                    <a:pt x="142213" y="22901"/>
                  </a:lnTo>
                  <a:lnTo>
                    <a:pt x="175156" y="20762"/>
                  </a:lnTo>
                  <a:lnTo>
                    <a:pt x="219792" y="19557"/>
                  </a:lnTo>
                  <a:lnTo>
                    <a:pt x="2696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957"/>
            <p:cNvSpPr/>
            <p:nvPr>
              <p:custDataLst>
                <p:tags r:id="rId198"/>
              </p:custDataLst>
            </p:nvPr>
          </p:nvSpPr>
          <p:spPr>
            <a:xfrm>
              <a:off x="1112811" y="1908264"/>
              <a:ext cx="309590" cy="28487"/>
            </a:xfrm>
            <a:custGeom>
              <a:avLst/>
              <a:gdLst/>
              <a:ahLst/>
              <a:cxnLst/>
              <a:rect l="0" t="0" r="0" b="0"/>
              <a:pathLst>
                <a:path w="309590" h="28487">
                  <a:moveTo>
                    <a:pt x="30189" y="28486"/>
                  </a:moveTo>
                  <a:lnTo>
                    <a:pt x="30189" y="28486"/>
                  </a:lnTo>
                  <a:lnTo>
                    <a:pt x="20050" y="24122"/>
                  </a:lnTo>
                  <a:lnTo>
                    <a:pt x="9232" y="22019"/>
                  </a:lnTo>
                  <a:lnTo>
                    <a:pt x="0" y="16746"/>
                  </a:lnTo>
                  <a:lnTo>
                    <a:pt x="38915" y="15137"/>
                  </a:lnTo>
                  <a:lnTo>
                    <a:pt x="78479" y="11439"/>
                  </a:lnTo>
                  <a:lnTo>
                    <a:pt x="115601" y="9324"/>
                  </a:lnTo>
                  <a:lnTo>
                    <a:pt x="162114" y="5248"/>
                  </a:lnTo>
                  <a:lnTo>
                    <a:pt x="197478" y="4047"/>
                  </a:lnTo>
                  <a:lnTo>
                    <a:pt x="236233" y="0"/>
                  </a:lnTo>
                  <a:lnTo>
                    <a:pt x="275703" y="4445"/>
                  </a:lnTo>
                  <a:lnTo>
                    <a:pt x="298451" y="11328"/>
                  </a:lnTo>
                  <a:lnTo>
                    <a:pt x="309589" y="22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574"/>
          <p:cNvGrpSpPr/>
          <p:nvPr/>
        </p:nvGrpSpPr>
        <p:grpSpPr>
          <a:xfrm>
            <a:off x="9525260" y="595080"/>
            <a:ext cx="587312" cy="382821"/>
            <a:chOff x="9525260" y="595080"/>
            <a:chExt cx="587312" cy="382821"/>
          </a:xfrm>
        </p:grpSpPr>
        <p:sp>
          <p:nvSpPr>
            <p:cNvPr id="78" name="SMARTInkShape-2958"/>
            <p:cNvSpPr/>
            <p:nvPr>
              <p:custDataLst>
                <p:tags r:id="rId191"/>
              </p:custDataLst>
            </p:nvPr>
          </p:nvSpPr>
          <p:spPr>
            <a:xfrm>
              <a:off x="10077450" y="908050"/>
              <a:ext cx="35122" cy="69851"/>
            </a:xfrm>
            <a:custGeom>
              <a:avLst/>
              <a:gdLst/>
              <a:ahLst/>
              <a:cxnLst/>
              <a:rect l="0" t="0" r="0" b="0"/>
              <a:pathLst>
                <a:path w="35122" h="69851">
                  <a:moveTo>
                    <a:pt x="31750" y="0"/>
                  </a:moveTo>
                  <a:lnTo>
                    <a:pt x="31750" y="0"/>
                  </a:lnTo>
                  <a:lnTo>
                    <a:pt x="35121" y="6742"/>
                  </a:lnTo>
                  <a:lnTo>
                    <a:pt x="34894" y="13815"/>
                  </a:lnTo>
                  <a:lnTo>
                    <a:pt x="31736" y="2236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959"/>
            <p:cNvSpPr/>
            <p:nvPr>
              <p:custDataLst>
                <p:tags r:id="rId192"/>
              </p:custDataLst>
            </p:nvPr>
          </p:nvSpPr>
          <p:spPr>
            <a:xfrm>
              <a:off x="9960815" y="776106"/>
              <a:ext cx="78536" cy="157345"/>
            </a:xfrm>
            <a:custGeom>
              <a:avLst/>
              <a:gdLst/>
              <a:ahLst/>
              <a:cxnLst/>
              <a:rect l="0" t="0" r="0" b="0"/>
              <a:pathLst>
                <a:path w="78536" h="157345">
                  <a:moveTo>
                    <a:pt x="78535" y="17644"/>
                  </a:moveTo>
                  <a:lnTo>
                    <a:pt x="78535" y="17644"/>
                  </a:lnTo>
                  <a:lnTo>
                    <a:pt x="78535" y="10902"/>
                  </a:lnTo>
                  <a:lnTo>
                    <a:pt x="76419" y="8210"/>
                  </a:lnTo>
                  <a:lnTo>
                    <a:pt x="68422" y="3338"/>
                  </a:lnTo>
                  <a:lnTo>
                    <a:pt x="55391" y="0"/>
                  </a:lnTo>
                  <a:lnTo>
                    <a:pt x="35852" y="2381"/>
                  </a:lnTo>
                  <a:lnTo>
                    <a:pt x="12186" y="10927"/>
                  </a:lnTo>
                  <a:lnTo>
                    <a:pt x="3186" y="18422"/>
                  </a:lnTo>
                  <a:lnTo>
                    <a:pt x="786" y="22396"/>
                  </a:lnTo>
                  <a:lnTo>
                    <a:pt x="0" y="32456"/>
                  </a:lnTo>
                  <a:lnTo>
                    <a:pt x="2708" y="43277"/>
                  </a:lnTo>
                  <a:lnTo>
                    <a:pt x="17827" y="63603"/>
                  </a:lnTo>
                  <a:lnTo>
                    <a:pt x="47940" y="96360"/>
                  </a:lnTo>
                  <a:lnTo>
                    <a:pt x="50826" y="104605"/>
                  </a:lnTo>
                  <a:lnTo>
                    <a:pt x="49079" y="123922"/>
                  </a:lnTo>
                  <a:lnTo>
                    <a:pt x="40723" y="144149"/>
                  </a:lnTo>
                  <a:lnTo>
                    <a:pt x="35154" y="151479"/>
                  </a:lnTo>
                  <a:lnTo>
                    <a:pt x="30326" y="154737"/>
                  </a:lnTo>
                  <a:lnTo>
                    <a:pt x="21385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960"/>
            <p:cNvSpPr/>
            <p:nvPr>
              <p:custDataLst>
                <p:tags r:id="rId193"/>
              </p:custDataLst>
            </p:nvPr>
          </p:nvSpPr>
          <p:spPr>
            <a:xfrm>
              <a:off x="9807165" y="798275"/>
              <a:ext cx="149636" cy="108067"/>
            </a:xfrm>
            <a:custGeom>
              <a:avLst/>
              <a:gdLst/>
              <a:ahLst/>
              <a:cxnLst/>
              <a:rect l="0" t="0" r="0" b="0"/>
              <a:pathLst>
                <a:path w="149636" h="108067">
                  <a:moveTo>
                    <a:pt x="3585" y="46275"/>
                  </a:moveTo>
                  <a:lnTo>
                    <a:pt x="3585" y="46275"/>
                  </a:lnTo>
                  <a:lnTo>
                    <a:pt x="3585" y="51742"/>
                  </a:lnTo>
                  <a:lnTo>
                    <a:pt x="214" y="55734"/>
                  </a:lnTo>
                  <a:lnTo>
                    <a:pt x="632" y="56815"/>
                  </a:lnTo>
                  <a:lnTo>
                    <a:pt x="4859" y="58015"/>
                  </a:lnTo>
                  <a:lnTo>
                    <a:pt x="15173" y="58690"/>
                  </a:lnTo>
                  <a:lnTo>
                    <a:pt x="30537" y="52149"/>
                  </a:lnTo>
                  <a:lnTo>
                    <a:pt x="53987" y="36591"/>
                  </a:lnTo>
                  <a:lnTo>
                    <a:pt x="63850" y="25743"/>
                  </a:lnTo>
                  <a:lnTo>
                    <a:pt x="66339" y="20593"/>
                  </a:lnTo>
                  <a:lnTo>
                    <a:pt x="67223" y="11107"/>
                  </a:lnTo>
                  <a:lnTo>
                    <a:pt x="65766" y="7307"/>
                  </a:lnTo>
                  <a:lnTo>
                    <a:pt x="60384" y="1204"/>
                  </a:lnTo>
                  <a:lnTo>
                    <a:pt x="56268" y="0"/>
                  </a:lnTo>
                  <a:lnTo>
                    <a:pt x="46048" y="543"/>
                  </a:lnTo>
                  <a:lnTo>
                    <a:pt x="25026" y="14929"/>
                  </a:lnTo>
                  <a:lnTo>
                    <a:pt x="7665" y="33695"/>
                  </a:lnTo>
                  <a:lnTo>
                    <a:pt x="1870" y="48210"/>
                  </a:lnTo>
                  <a:lnTo>
                    <a:pt x="0" y="62657"/>
                  </a:lnTo>
                  <a:lnTo>
                    <a:pt x="2914" y="78724"/>
                  </a:lnTo>
                  <a:lnTo>
                    <a:pt x="6344" y="87978"/>
                  </a:lnTo>
                  <a:lnTo>
                    <a:pt x="15864" y="96795"/>
                  </a:lnTo>
                  <a:lnTo>
                    <a:pt x="28797" y="104006"/>
                  </a:lnTo>
                  <a:lnTo>
                    <a:pt x="50096" y="108066"/>
                  </a:lnTo>
                  <a:lnTo>
                    <a:pt x="86620" y="107556"/>
                  </a:lnTo>
                  <a:lnTo>
                    <a:pt x="149635" y="84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61"/>
            <p:cNvSpPr/>
            <p:nvPr>
              <p:custDataLst>
                <p:tags r:id="rId194"/>
              </p:custDataLst>
            </p:nvPr>
          </p:nvSpPr>
          <p:spPr>
            <a:xfrm>
              <a:off x="9703174" y="595080"/>
              <a:ext cx="119754" cy="364410"/>
            </a:xfrm>
            <a:custGeom>
              <a:avLst/>
              <a:gdLst/>
              <a:ahLst/>
              <a:cxnLst/>
              <a:rect l="0" t="0" r="0" b="0"/>
              <a:pathLst>
                <a:path w="119754" h="364410">
                  <a:moveTo>
                    <a:pt x="107576" y="8170"/>
                  </a:moveTo>
                  <a:lnTo>
                    <a:pt x="107576" y="8170"/>
                  </a:lnTo>
                  <a:lnTo>
                    <a:pt x="116303" y="148"/>
                  </a:lnTo>
                  <a:lnTo>
                    <a:pt x="117627" y="0"/>
                  </a:lnTo>
                  <a:lnTo>
                    <a:pt x="118510" y="606"/>
                  </a:lnTo>
                  <a:lnTo>
                    <a:pt x="119492" y="3162"/>
                  </a:lnTo>
                  <a:lnTo>
                    <a:pt x="119753" y="4831"/>
                  </a:lnTo>
                  <a:lnTo>
                    <a:pt x="97877" y="46949"/>
                  </a:lnTo>
                  <a:lnTo>
                    <a:pt x="75164" y="93990"/>
                  </a:lnTo>
                  <a:lnTo>
                    <a:pt x="57037" y="140520"/>
                  </a:lnTo>
                  <a:lnTo>
                    <a:pt x="45643" y="178226"/>
                  </a:lnTo>
                  <a:lnTo>
                    <a:pt x="33329" y="217307"/>
                  </a:lnTo>
                  <a:lnTo>
                    <a:pt x="21598" y="259005"/>
                  </a:lnTo>
                  <a:lnTo>
                    <a:pt x="12485" y="302362"/>
                  </a:lnTo>
                  <a:lnTo>
                    <a:pt x="3891" y="344741"/>
                  </a:lnTo>
                  <a:lnTo>
                    <a:pt x="187" y="364409"/>
                  </a:lnTo>
                  <a:lnTo>
                    <a:pt x="0" y="364196"/>
                  </a:lnTo>
                  <a:lnTo>
                    <a:pt x="12326" y="338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62"/>
            <p:cNvSpPr/>
            <p:nvPr>
              <p:custDataLst>
                <p:tags r:id="rId195"/>
              </p:custDataLst>
            </p:nvPr>
          </p:nvSpPr>
          <p:spPr>
            <a:xfrm>
              <a:off x="9525260" y="631629"/>
              <a:ext cx="196591" cy="104972"/>
            </a:xfrm>
            <a:custGeom>
              <a:avLst/>
              <a:gdLst/>
              <a:ahLst/>
              <a:cxnLst/>
              <a:rect l="0" t="0" r="0" b="0"/>
              <a:pathLst>
                <a:path w="196591" h="104972">
                  <a:moveTo>
                    <a:pt x="6090" y="3371"/>
                  </a:moveTo>
                  <a:lnTo>
                    <a:pt x="6090" y="3371"/>
                  </a:lnTo>
                  <a:lnTo>
                    <a:pt x="622" y="3371"/>
                  </a:lnTo>
                  <a:lnTo>
                    <a:pt x="328" y="2665"/>
                  </a:lnTo>
                  <a:lnTo>
                    <a:pt x="0" y="0"/>
                  </a:lnTo>
                  <a:lnTo>
                    <a:pt x="7381" y="226"/>
                  </a:lnTo>
                  <a:lnTo>
                    <a:pt x="27404" y="6202"/>
                  </a:lnTo>
                  <a:lnTo>
                    <a:pt x="66196" y="24235"/>
                  </a:lnTo>
                  <a:lnTo>
                    <a:pt x="113314" y="54410"/>
                  </a:lnTo>
                  <a:lnTo>
                    <a:pt x="159390" y="92752"/>
                  </a:lnTo>
                  <a:lnTo>
                    <a:pt x="171590" y="102127"/>
                  </a:lnTo>
                  <a:lnTo>
                    <a:pt x="177100" y="104486"/>
                  </a:lnTo>
                  <a:lnTo>
                    <a:pt x="196590" y="10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575"/>
          <p:cNvGrpSpPr/>
          <p:nvPr/>
        </p:nvGrpSpPr>
        <p:grpSpPr>
          <a:xfrm>
            <a:off x="10464243" y="602689"/>
            <a:ext cx="1363115" cy="1094431"/>
            <a:chOff x="10464243" y="602689"/>
            <a:chExt cx="1363115" cy="1094431"/>
          </a:xfrm>
        </p:grpSpPr>
        <p:sp>
          <p:nvSpPr>
            <p:cNvPr id="84" name="SMARTInkShape-2963"/>
            <p:cNvSpPr/>
            <p:nvPr>
              <p:custDataLst>
                <p:tags r:id="rId164"/>
              </p:custDataLst>
            </p:nvPr>
          </p:nvSpPr>
          <p:spPr>
            <a:xfrm>
              <a:off x="11531600" y="7556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0"/>
                  </a:moveTo>
                  <a:lnTo>
                    <a:pt x="0" y="0"/>
                  </a:lnTo>
                  <a:lnTo>
                    <a:pt x="32786" y="0"/>
                  </a:lnTo>
                  <a:lnTo>
                    <a:pt x="56650" y="9434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64"/>
            <p:cNvSpPr/>
            <p:nvPr>
              <p:custDataLst>
                <p:tags r:id="rId165"/>
              </p:custDataLst>
            </p:nvPr>
          </p:nvSpPr>
          <p:spPr>
            <a:xfrm>
              <a:off x="11398250" y="689134"/>
              <a:ext cx="39758" cy="168117"/>
            </a:xfrm>
            <a:custGeom>
              <a:avLst/>
              <a:gdLst/>
              <a:ahLst/>
              <a:cxnLst/>
              <a:rect l="0" t="0" r="0" b="0"/>
              <a:pathLst>
                <a:path w="39758" h="168117">
                  <a:moveTo>
                    <a:pt x="25400" y="34766"/>
                  </a:moveTo>
                  <a:lnTo>
                    <a:pt x="25400" y="34766"/>
                  </a:lnTo>
                  <a:lnTo>
                    <a:pt x="10473" y="3638"/>
                  </a:lnTo>
                  <a:lnTo>
                    <a:pt x="9805" y="608"/>
                  </a:lnTo>
                  <a:lnTo>
                    <a:pt x="10063" y="0"/>
                  </a:lnTo>
                  <a:lnTo>
                    <a:pt x="22291" y="15904"/>
                  </a:lnTo>
                  <a:lnTo>
                    <a:pt x="32318" y="41564"/>
                  </a:lnTo>
                  <a:lnTo>
                    <a:pt x="39757" y="78251"/>
                  </a:lnTo>
                  <a:lnTo>
                    <a:pt x="36318" y="120401"/>
                  </a:lnTo>
                  <a:lnTo>
                    <a:pt x="28136" y="140089"/>
                  </a:lnTo>
                  <a:lnTo>
                    <a:pt x="6005" y="166934"/>
                  </a:lnTo>
                  <a:lnTo>
                    <a:pt x="0" y="168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965"/>
            <p:cNvSpPr/>
            <p:nvPr>
              <p:custDataLst>
                <p:tags r:id="rId166"/>
              </p:custDataLst>
            </p:nvPr>
          </p:nvSpPr>
          <p:spPr>
            <a:xfrm>
              <a:off x="11322441" y="774700"/>
              <a:ext cx="5960" cy="69851"/>
            </a:xfrm>
            <a:custGeom>
              <a:avLst/>
              <a:gdLst/>
              <a:ahLst/>
              <a:cxnLst/>
              <a:rect l="0" t="0" r="0" b="0"/>
              <a:pathLst>
                <a:path w="5960" h="69851">
                  <a:moveTo>
                    <a:pt x="5959" y="0"/>
                  </a:moveTo>
                  <a:lnTo>
                    <a:pt x="5959" y="0"/>
                  </a:lnTo>
                  <a:lnTo>
                    <a:pt x="5959" y="8838"/>
                  </a:lnTo>
                  <a:lnTo>
                    <a:pt x="0" y="37017"/>
                  </a:lnTo>
                  <a:lnTo>
                    <a:pt x="595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966"/>
            <p:cNvSpPr/>
            <p:nvPr>
              <p:custDataLst>
                <p:tags r:id="rId167"/>
              </p:custDataLst>
            </p:nvPr>
          </p:nvSpPr>
          <p:spPr>
            <a:xfrm>
              <a:off x="11215243" y="774700"/>
              <a:ext cx="94108" cy="25401"/>
            </a:xfrm>
            <a:custGeom>
              <a:avLst/>
              <a:gdLst/>
              <a:ahLst/>
              <a:cxnLst/>
              <a:rect l="0" t="0" r="0" b="0"/>
              <a:pathLst>
                <a:path w="94108" h="25401">
                  <a:moveTo>
                    <a:pt x="11557" y="25400"/>
                  </a:moveTo>
                  <a:lnTo>
                    <a:pt x="11557" y="25400"/>
                  </a:lnTo>
                  <a:lnTo>
                    <a:pt x="8186" y="25400"/>
                  </a:lnTo>
                  <a:lnTo>
                    <a:pt x="4650" y="23518"/>
                  </a:lnTo>
                  <a:lnTo>
                    <a:pt x="0" y="19933"/>
                  </a:lnTo>
                  <a:lnTo>
                    <a:pt x="43454" y="6219"/>
                  </a:lnTo>
                  <a:lnTo>
                    <a:pt x="941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967"/>
            <p:cNvSpPr/>
            <p:nvPr>
              <p:custDataLst>
                <p:tags r:id="rId168"/>
              </p:custDataLst>
            </p:nvPr>
          </p:nvSpPr>
          <p:spPr>
            <a:xfrm>
              <a:off x="11222015" y="680672"/>
              <a:ext cx="92803" cy="181466"/>
            </a:xfrm>
            <a:custGeom>
              <a:avLst/>
              <a:gdLst/>
              <a:ahLst/>
              <a:cxnLst/>
              <a:rect l="0" t="0" r="0" b="0"/>
              <a:pathLst>
                <a:path w="92803" h="181466">
                  <a:moveTo>
                    <a:pt x="87335" y="17828"/>
                  </a:moveTo>
                  <a:lnTo>
                    <a:pt x="87335" y="17828"/>
                  </a:lnTo>
                  <a:lnTo>
                    <a:pt x="90706" y="14457"/>
                  </a:lnTo>
                  <a:lnTo>
                    <a:pt x="92360" y="10920"/>
                  </a:lnTo>
                  <a:lnTo>
                    <a:pt x="92802" y="8990"/>
                  </a:lnTo>
                  <a:lnTo>
                    <a:pt x="92392" y="6997"/>
                  </a:lnTo>
                  <a:lnTo>
                    <a:pt x="90053" y="2901"/>
                  </a:lnTo>
                  <a:lnTo>
                    <a:pt x="88441" y="1527"/>
                  </a:lnTo>
                  <a:lnTo>
                    <a:pt x="84769" y="0"/>
                  </a:lnTo>
                  <a:lnTo>
                    <a:pt x="54802" y="13191"/>
                  </a:lnTo>
                  <a:lnTo>
                    <a:pt x="44418" y="21412"/>
                  </a:lnTo>
                  <a:lnTo>
                    <a:pt x="26255" y="47307"/>
                  </a:lnTo>
                  <a:lnTo>
                    <a:pt x="11732" y="84792"/>
                  </a:lnTo>
                  <a:lnTo>
                    <a:pt x="1336" y="128220"/>
                  </a:lnTo>
                  <a:lnTo>
                    <a:pt x="0" y="145865"/>
                  </a:lnTo>
                  <a:lnTo>
                    <a:pt x="3760" y="162774"/>
                  </a:lnTo>
                  <a:lnTo>
                    <a:pt x="9341" y="172880"/>
                  </a:lnTo>
                  <a:lnTo>
                    <a:pt x="13395" y="177992"/>
                  </a:lnTo>
                  <a:lnTo>
                    <a:pt x="19430" y="180734"/>
                  </a:lnTo>
                  <a:lnTo>
                    <a:pt x="23015" y="181465"/>
                  </a:lnTo>
                  <a:lnTo>
                    <a:pt x="30761" y="180396"/>
                  </a:lnTo>
                  <a:lnTo>
                    <a:pt x="44937" y="173946"/>
                  </a:lnTo>
                  <a:lnTo>
                    <a:pt x="55085" y="166942"/>
                  </a:lnTo>
                  <a:lnTo>
                    <a:pt x="68285" y="15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968"/>
            <p:cNvSpPr/>
            <p:nvPr>
              <p:custDataLst>
                <p:tags r:id="rId169"/>
              </p:custDataLst>
            </p:nvPr>
          </p:nvSpPr>
          <p:spPr>
            <a:xfrm>
              <a:off x="11086165" y="694258"/>
              <a:ext cx="115236" cy="155499"/>
            </a:xfrm>
            <a:custGeom>
              <a:avLst/>
              <a:gdLst/>
              <a:ahLst/>
              <a:cxnLst/>
              <a:rect l="0" t="0" r="0" b="0"/>
              <a:pathLst>
                <a:path w="115236" h="155499">
                  <a:moveTo>
                    <a:pt x="115235" y="16942"/>
                  </a:moveTo>
                  <a:lnTo>
                    <a:pt x="115235" y="16942"/>
                  </a:lnTo>
                  <a:lnTo>
                    <a:pt x="100930" y="2636"/>
                  </a:lnTo>
                  <a:lnTo>
                    <a:pt x="90768" y="0"/>
                  </a:lnTo>
                  <a:lnTo>
                    <a:pt x="67298" y="398"/>
                  </a:lnTo>
                  <a:lnTo>
                    <a:pt x="49481" y="3945"/>
                  </a:lnTo>
                  <a:lnTo>
                    <a:pt x="34505" y="10225"/>
                  </a:lnTo>
                  <a:lnTo>
                    <a:pt x="14174" y="31807"/>
                  </a:lnTo>
                  <a:lnTo>
                    <a:pt x="1487" y="63915"/>
                  </a:lnTo>
                  <a:lnTo>
                    <a:pt x="0" y="96869"/>
                  </a:lnTo>
                  <a:lnTo>
                    <a:pt x="10772" y="128975"/>
                  </a:lnTo>
                  <a:lnTo>
                    <a:pt x="27368" y="150718"/>
                  </a:lnTo>
                  <a:lnTo>
                    <a:pt x="35491" y="154104"/>
                  </a:lnTo>
                  <a:lnTo>
                    <a:pt x="64325" y="155498"/>
                  </a:lnTo>
                  <a:lnTo>
                    <a:pt x="89835" y="150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969"/>
            <p:cNvSpPr/>
            <p:nvPr>
              <p:custDataLst>
                <p:tags r:id="rId170"/>
              </p:custDataLst>
            </p:nvPr>
          </p:nvSpPr>
          <p:spPr>
            <a:xfrm>
              <a:off x="10941050" y="736600"/>
              <a:ext cx="82551" cy="117347"/>
            </a:xfrm>
            <a:custGeom>
              <a:avLst/>
              <a:gdLst/>
              <a:ahLst/>
              <a:cxnLst/>
              <a:rect l="0" t="0" r="0" b="0"/>
              <a:pathLst>
                <a:path w="82551" h="117347">
                  <a:moveTo>
                    <a:pt x="0" y="38100"/>
                  </a:moveTo>
                  <a:lnTo>
                    <a:pt x="0" y="38100"/>
                  </a:lnTo>
                  <a:lnTo>
                    <a:pt x="5468" y="38100"/>
                  </a:lnTo>
                  <a:lnTo>
                    <a:pt x="12831" y="41471"/>
                  </a:lnTo>
                  <a:lnTo>
                    <a:pt x="23949" y="53680"/>
                  </a:lnTo>
                  <a:lnTo>
                    <a:pt x="32809" y="67332"/>
                  </a:lnTo>
                  <a:lnTo>
                    <a:pt x="42428" y="103925"/>
                  </a:lnTo>
                  <a:lnTo>
                    <a:pt x="42845" y="113217"/>
                  </a:lnTo>
                  <a:lnTo>
                    <a:pt x="41969" y="115694"/>
                  </a:lnTo>
                  <a:lnTo>
                    <a:pt x="40680" y="117346"/>
                  </a:lnTo>
                  <a:lnTo>
                    <a:pt x="39115" y="117036"/>
                  </a:lnTo>
                  <a:lnTo>
                    <a:pt x="35494" y="112929"/>
                  </a:lnTo>
                  <a:lnTo>
                    <a:pt x="32858" y="99312"/>
                  </a:lnTo>
                  <a:lnTo>
                    <a:pt x="33380" y="61245"/>
                  </a:lnTo>
                  <a:lnTo>
                    <a:pt x="38589" y="40155"/>
                  </a:lnTo>
                  <a:lnTo>
                    <a:pt x="47491" y="2654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970"/>
            <p:cNvSpPr/>
            <p:nvPr>
              <p:custDataLst>
                <p:tags r:id="rId171"/>
              </p:custDataLst>
            </p:nvPr>
          </p:nvSpPr>
          <p:spPr>
            <a:xfrm>
              <a:off x="10896600" y="665056"/>
              <a:ext cx="64362" cy="202582"/>
            </a:xfrm>
            <a:custGeom>
              <a:avLst/>
              <a:gdLst/>
              <a:ahLst/>
              <a:cxnLst/>
              <a:rect l="0" t="0" r="0" b="0"/>
              <a:pathLst>
                <a:path w="64362" h="202582">
                  <a:moveTo>
                    <a:pt x="0" y="58844"/>
                  </a:moveTo>
                  <a:lnTo>
                    <a:pt x="0" y="58844"/>
                  </a:lnTo>
                  <a:lnTo>
                    <a:pt x="0" y="47288"/>
                  </a:lnTo>
                  <a:lnTo>
                    <a:pt x="705" y="46907"/>
                  </a:lnTo>
                  <a:lnTo>
                    <a:pt x="5467" y="46244"/>
                  </a:lnTo>
                  <a:lnTo>
                    <a:pt x="6316" y="87243"/>
                  </a:lnTo>
                  <a:lnTo>
                    <a:pt x="6344" y="128895"/>
                  </a:lnTo>
                  <a:lnTo>
                    <a:pt x="11374" y="172892"/>
                  </a:lnTo>
                  <a:lnTo>
                    <a:pt x="12526" y="202483"/>
                  </a:lnTo>
                  <a:lnTo>
                    <a:pt x="12583" y="202581"/>
                  </a:lnTo>
                  <a:lnTo>
                    <a:pt x="7663" y="162480"/>
                  </a:lnTo>
                  <a:lnTo>
                    <a:pt x="6739" y="125534"/>
                  </a:lnTo>
                  <a:lnTo>
                    <a:pt x="9798" y="78916"/>
                  </a:lnTo>
                  <a:lnTo>
                    <a:pt x="17901" y="37461"/>
                  </a:lnTo>
                  <a:lnTo>
                    <a:pt x="27725" y="9391"/>
                  </a:lnTo>
                  <a:lnTo>
                    <a:pt x="33019" y="1587"/>
                  </a:lnTo>
                  <a:lnTo>
                    <a:pt x="35419" y="212"/>
                  </a:lnTo>
                  <a:lnTo>
                    <a:pt x="37723" y="0"/>
                  </a:lnTo>
                  <a:lnTo>
                    <a:pt x="39965" y="565"/>
                  </a:lnTo>
                  <a:lnTo>
                    <a:pt x="49863" y="11472"/>
                  </a:lnTo>
                  <a:lnTo>
                    <a:pt x="61732" y="34852"/>
                  </a:lnTo>
                  <a:lnTo>
                    <a:pt x="64361" y="50297"/>
                  </a:lnTo>
                  <a:lnTo>
                    <a:pt x="64074" y="57380"/>
                  </a:lnTo>
                  <a:lnTo>
                    <a:pt x="53557" y="80831"/>
                  </a:lnTo>
                  <a:lnTo>
                    <a:pt x="37035" y="98912"/>
                  </a:lnTo>
                  <a:lnTo>
                    <a:pt x="24927" y="104874"/>
                  </a:lnTo>
                  <a:lnTo>
                    <a:pt x="0" y="109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971"/>
            <p:cNvSpPr/>
            <p:nvPr>
              <p:custDataLst>
                <p:tags r:id="rId172"/>
              </p:custDataLst>
            </p:nvPr>
          </p:nvSpPr>
          <p:spPr>
            <a:xfrm>
              <a:off x="10523561" y="602689"/>
              <a:ext cx="138090" cy="326639"/>
            </a:xfrm>
            <a:custGeom>
              <a:avLst/>
              <a:gdLst/>
              <a:ahLst/>
              <a:cxnLst/>
              <a:rect l="0" t="0" r="0" b="0"/>
              <a:pathLst>
                <a:path w="138090" h="326639">
                  <a:moveTo>
                    <a:pt x="106339" y="51361"/>
                  </a:moveTo>
                  <a:lnTo>
                    <a:pt x="106339" y="51361"/>
                  </a:lnTo>
                  <a:lnTo>
                    <a:pt x="106339" y="30313"/>
                  </a:lnTo>
                  <a:lnTo>
                    <a:pt x="100695" y="18723"/>
                  </a:lnTo>
                  <a:lnTo>
                    <a:pt x="91131" y="7928"/>
                  </a:lnTo>
                  <a:lnTo>
                    <a:pt x="79824" y="778"/>
                  </a:lnTo>
                  <a:lnTo>
                    <a:pt x="73846" y="0"/>
                  </a:lnTo>
                  <a:lnTo>
                    <a:pt x="61559" y="2899"/>
                  </a:lnTo>
                  <a:lnTo>
                    <a:pt x="50924" y="12654"/>
                  </a:lnTo>
                  <a:lnTo>
                    <a:pt x="32599" y="45283"/>
                  </a:lnTo>
                  <a:lnTo>
                    <a:pt x="21165" y="88652"/>
                  </a:lnTo>
                  <a:lnTo>
                    <a:pt x="20057" y="127323"/>
                  </a:lnTo>
                  <a:lnTo>
                    <a:pt x="23052" y="168201"/>
                  </a:lnTo>
                  <a:lnTo>
                    <a:pt x="30312" y="203416"/>
                  </a:lnTo>
                  <a:lnTo>
                    <a:pt x="38029" y="241759"/>
                  </a:lnTo>
                  <a:lnTo>
                    <a:pt x="44087" y="286507"/>
                  </a:lnTo>
                  <a:lnTo>
                    <a:pt x="46216" y="302626"/>
                  </a:lnTo>
                  <a:lnTo>
                    <a:pt x="44810" y="316845"/>
                  </a:lnTo>
                  <a:lnTo>
                    <a:pt x="42741" y="321484"/>
                  </a:lnTo>
                  <a:lnTo>
                    <a:pt x="39952" y="324576"/>
                  </a:lnTo>
                  <a:lnTo>
                    <a:pt x="36681" y="326638"/>
                  </a:lnTo>
                  <a:lnTo>
                    <a:pt x="33090" y="325190"/>
                  </a:lnTo>
                  <a:lnTo>
                    <a:pt x="9566" y="292970"/>
                  </a:lnTo>
                  <a:lnTo>
                    <a:pt x="806" y="275972"/>
                  </a:lnTo>
                  <a:lnTo>
                    <a:pt x="0" y="273068"/>
                  </a:lnTo>
                  <a:lnTo>
                    <a:pt x="2285" y="269721"/>
                  </a:lnTo>
                  <a:lnTo>
                    <a:pt x="18279" y="258974"/>
                  </a:lnTo>
                  <a:lnTo>
                    <a:pt x="40266" y="251008"/>
                  </a:lnTo>
                  <a:lnTo>
                    <a:pt x="78138" y="244179"/>
                  </a:lnTo>
                  <a:lnTo>
                    <a:pt x="138089" y="229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972"/>
            <p:cNvSpPr/>
            <p:nvPr>
              <p:custDataLst>
                <p:tags r:id="rId173"/>
              </p:custDataLst>
            </p:nvPr>
          </p:nvSpPr>
          <p:spPr>
            <a:xfrm>
              <a:off x="10464243" y="717550"/>
              <a:ext cx="6908" cy="50801"/>
            </a:xfrm>
            <a:custGeom>
              <a:avLst/>
              <a:gdLst/>
              <a:ahLst/>
              <a:cxnLst/>
              <a:rect l="0" t="0" r="0" b="0"/>
              <a:pathLst>
                <a:path w="6908" h="50801">
                  <a:moveTo>
                    <a:pt x="6907" y="50800"/>
                  </a:moveTo>
                  <a:lnTo>
                    <a:pt x="6907" y="50800"/>
                  </a:lnTo>
                  <a:lnTo>
                    <a:pt x="5026" y="30078"/>
                  </a:lnTo>
                  <a:lnTo>
                    <a:pt x="0" y="15967"/>
                  </a:lnTo>
                  <a:lnTo>
                    <a:pt x="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73"/>
            <p:cNvSpPr/>
            <p:nvPr>
              <p:custDataLst>
                <p:tags r:id="rId174"/>
              </p:custDataLst>
            </p:nvPr>
          </p:nvSpPr>
          <p:spPr>
            <a:xfrm>
              <a:off x="10471150" y="809142"/>
              <a:ext cx="6351" cy="98909"/>
            </a:xfrm>
            <a:custGeom>
              <a:avLst/>
              <a:gdLst/>
              <a:ahLst/>
              <a:cxnLst/>
              <a:rect l="0" t="0" r="0" b="0"/>
              <a:pathLst>
                <a:path w="6351" h="989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4364" y="2966"/>
                  </a:lnTo>
                  <a:lnTo>
                    <a:pt x="5467" y="6408"/>
                  </a:lnTo>
                  <a:lnTo>
                    <a:pt x="6299" y="53827"/>
                  </a:lnTo>
                  <a:lnTo>
                    <a:pt x="635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74"/>
            <p:cNvSpPr/>
            <p:nvPr>
              <p:custDataLst>
                <p:tags r:id="rId175"/>
              </p:custDataLst>
            </p:nvPr>
          </p:nvSpPr>
          <p:spPr>
            <a:xfrm>
              <a:off x="11527015" y="812800"/>
              <a:ext cx="125236" cy="19051"/>
            </a:xfrm>
            <a:custGeom>
              <a:avLst/>
              <a:gdLst/>
              <a:ahLst/>
              <a:cxnLst/>
              <a:rect l="0" t="0" r="0" b="0"/>
              <a:pathLst>
                <a:path w="125236" h="19051">
                  <a:moveTo>
                    <a:pt x="10935" y="0"/>
                  </a:moveTo>
                  <a:lnTo>
                    <a:pt x="10935" y="0"/>
                  </a:lnTo>
                  <a:lnTo>
                    <a:pt x="0" y="16402"/>
                  </a:lnTo>
                  <a:lnTo>
                    <a:pt x="1529" y="17285"/>
                  </a:lnTo>
                  <a:lnTo>
                    <a:pt x="45688" y="18947"/>
                  </a:lnTo>
                  <a:lnTo>
                    <a:pt x="1252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975"/>
            <p:cNvSpPr/>
            <p:nvPr>
              <p:custDataLst>
                <p:tags r:id="rId176"/>
              </p:custDataLst>
            </p:nvPr>
          </p:nvSpPr>
          <p:spPr>
            <a:xfrm>
              <a:off x="11720313" y="755650"/>
              <a:ext cx="88680" cy="104301"/>
            </a:xfrm>
            <a:custGeom>
              <a:avLst/>
              <a:gdLst/>
              <a:ahLst/>
              <a:cxnLst/>
              <a:rect l="0" t="0" r="0" b="0"/>
              <a:pathLst>
                <a:path w="88680" h="104301">
                  <a:moveTo>
                    <a:pt x="52587" y="25400"/>
                  </a:moveTo>
                  <a:lnTo>
                    <a:pt x="52587" y="25400"/>
                  </a:lnTo>
                  <a:lnTo>
                    <a:pt x="49217" y="18658"/>
                  </a:lnTo>
                  <a:lnTo>
                    <a:pt x="47518" y="16672"/>
                  </a:lnTo>
                  <a:lnTo>
                    <a:pt x="43748" y="14465"/>
                  </a:lnTo>
                  <a:lnTo>
                    <a:pt x="42461" y="12466"/>
                  </a:lnTo>
                  <a:lnTo>
                    <a:pt x="39944" y="4321"/>
                  </a:lnTo>
                  <a:lnTo>
                    <a:pt x="38513" y="2881"/>
                  </a:lnTo>
                  <a:lnTo>
                    <a:pt x="36855" y="1920"/>
                  </a:lnTo>
                  <a:lnTo>
                    <a:pt x="34338" y="2691"/>
                  </a:lnTo>
                  <a:lnTo>
                    <a:pt x="27778" y="7311"/>
                  </a:lnTo>
                  <a:lnTo>
                    <a:pt x="16152" y="21216"/>
                  </a:lnTo>
                  <a:lnTo>
                    <a:pt x="2285" y="66163"/>
                  </a:lnTo>
                  <a:lnTo>
                    <a:pt x="0" y="73742"/>
                  </a:lnTo>
                  <a:lnTo>
                    <a:pt x="1227" y="87808"/>
                  </a:lnTo>
                  <a:lnTo>
                    <a:pt x="3532" y="94522"/>
                  </a:lnTo>
                  <a:lnTo>
                    <a:pt x="6478" y="98998"/>
                  </a:lnTo>
                  <a:lnTo>
                    <a:pt x="9852" y="101982"/>
                  </a:lnTo>
                  <a:lnTo>
                    <a:pt x="13514" y="103971"/>
                  </a:lnTo>
                  <a:lnTo>
                    <a:pt x="25107" y="104300"/>
                  </a:lnTo>
                  <a:lnTo>
                    <a:pt x="38962" y="101389"/>
                  </a:lnTo>
                  <a:lnTo>
                    <a:pt x="58663" y="91111"/>
                  </a:lnTo>
                  <a:lnTo>
                    <a:pt x="83910" y="69697"/>
                  </a:lnTo>
                  <a:lnTo>
                    <a:pt x="87676" y="56847"/>
                  </a:lnTo>
                  <a:lnTo>
                    <a:pt x="88679" y="48481"/>
                  </a:lnTo>
                  <a:lnTo>
                    <a:pt x="86032" y="35423"/>
                  </a:lnTo>
                  <a:lnTo>
                    <a:pt x="83350" y="29965"/>
                  </a:lnTo>
                  <a:lnTo>
                    <a:pt x="70963" y="20138"/>
                  </a:lnTo>
                  <a:lnTo>
                    <a:pt x="335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976"/>
            <p:cNvSpPr/>
            <p:nvPr>
              <p:custDataLst>
                <p:tags r:id="rId177"/>
              </p:custDataLst>
            </p:nvPr>
          </p:nvSpPr>
          <p:spPr>
            <a:xfrm>
              <a:off x="11077696" y="1102682"/>
              <a:ext cx="107793" cy="145149"/>
            </a:xfrm>
            <a:custGeom>
              <a:avLst/>
              <a:gdLst/>
              <a:ahLst/>
              <a:cxnLst/>
              <a:rect l="0" t="0" r="0" b="0"/>
              <a:pathLst>
                <a:path w="107793" h="145149">
                  <a:moveTo>
                    <a:pt x="47504" y="33968"/>
                  </a:moveTo>
                  <a:lnTo>
                    <a:pt x="47504" y="33968"/>
                  </a:lnTo>
                  <a:lnTo>
                    <a:pt x="52573" y="28193"/>
                  </a:lnTo>
                  <a:lnTo>
                    <a:pt x="57630" y="18773"/>
                  </a:lnTo>
                  <a:lnTo>
                    <a:pt x="59695" y="8911"/>
                  </a:lnTo>
                  <a:lnTo>
                    <a:pt x="59864" y="6680"/>
                  </a:lnTo>
                  <a:lnTo>
                    <a:pt x="58567" y="5193"/>
                  </a:lnTo>
                  <a:lnTo>
                    <a:pt x="53362" y="3540"/>
                  </a:lnTo>
                  <a:lnTo>
                    <a:pt x="44462" y="8450"/>
                  </a:lnTo>
                  <a:lnTo>
                    <a:pt x="33451" y="19804"/>
                  </a:lnTo>
                  <a:lnTo>
                    <a:pt x="6247" y="60064"/>
                  </a:lnTo>
                  <a:lnTo>
                    <a:pt x="944" y="79903"/>
                  </a:lnTo>
                  <a:lnTo>
                    <a:pt x="0" y="103067"/>
                  </a:lnTo>
                  <a:lnTo>
                    <a:pt x="4283" y="122769"/>
                  </a:lnTo>
                  <a:lnTo>
                    <a:pt x="10891" y="135289"/>
                  </a:lnTo>
                  <a:lnTo>
                    <a:pt x="14629" y="139615"/>
                  </a:lnTo>
                  <a:lnTo>
                    <a:pt x="28189" y="144422"/>
                  </a:lnTo>
                  <a:lnTo>
                    <a:pt x="45269" y="145148"/>
                  </a:lnTo>
                  <a:lnTo>
                    <a:pt x="62268" y="140766"/>
                  </a:lnTo>
                  <a:lnTo>
                    <a:pt x="77349" y="130352"/>
                  </a:lnTo>
                  <a:lnTo>
                    <a:pt x="100906" y="107413"/>
                  </a:lnTo>
                  <a:lnTo>
                    <a:pt x="106515" y="88718"/>
                  </a:lnTo>
                  <a:lnTo>
                    <a:pt x="107792" y="56070"/>
                  </a:lnTo>
                  <a:lnTo>
                    <a:pt x="103932" y="38147"/>
                  </a:lnTo>
                  <a:lnTo>
                    <a:pt x="85065" y="9510"/>
                  </a:lnTo>
                  <a:lnTo>
                    <a:pt x="74233" y="1008"/>
                  </a:lnTo>
                  <a:lnTo>
                    <a:pt x="70968" y="0"/>
                  </a:lnTo>
                  <a:lnTo>
                    <a:pt x="68084" y="34"/>
                  </a:lnTo>
                  <a:lnTo>
                    <a:pt x="65457" y="762"/>
                  </a:lnTo>
                  <a:lnTo>
                    <a:pt x="64411" y="3364"/>
                  </a:lnTo>
                  <a:lnTo>
                    <a:pt x="65131" y="11899"/>
                  </a:lnTo>
                  <a:lnTo>
                    <a:pt x="72904" y="27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977"/>
            <p:cNvSpPr/>
            <p:nvPr>
              <p:custDataLst>
                <p:tags r:id="rId178"/>
              </p:custDataLst>
            </p:nvPr>
          </p:nvSpPr>
          <p:spPr>
            <a:xfrm>
              <a:off x="11258550" y="1118483"/>
              <a:ext cx="19051" cy="157868"/>
            </a:xfrm>
            <a:custGeom>
              <a:avLst/>
              <a:gdLst/>
              <a:ahLst/>
              <a:cxnLst/>
              <a:rect l="0" t="0" r="0" b="0"/>
              <a:pathLst>
                <a:path w="19051" h="1578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0" y="9491"/>
                  </a:lnTo>
                  <a:lnTo>
                    <a:pt x="17207" y="29080"/>
                  </a:lnTo>
                  <a:lnTo>
                    <a:pt x="18686" y="74781"/>
                  </a:lnTo>
                  <a:lnTo>
                    <a:pt x="18978" y="117362"/>
                  </a:lnTo>
                  <a:lnTo>
                    <a:pt x="190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78"/>
            <p:cNvSpPr/>
            <p:nvPr>
              <p:custDataLst>
                <p:tags r:id="rId179"/>
              </p:custDataLst>
            </p:nvPr>
          </p:nvSpPr>
          <p:spPr>
            <a:xfrm>
              <a:off x="11268106" y="1077846"/>
              <a:ext cx="111095" cy="225446"/>
            </a:xfrm>
            <a:custGeom>
              <a:avLst/>
              <a:gdLst/>
              <a:ahLst/>
              <a:cxnLst/>
              <a:rect l="0" t="0" r="0" b="0"/>
              <a:pathLst>
                <a:path w="111095" h="225446">
                  <a:moveTo>
                    <a:pt x="3144" y="84204"/>
                  </a:moveTo>
                  <a:lnTo>
                    <a:pt x="3144" y="84204"/>
                  </a:lnTo>
                  <a:lnTo>
                    <a:pt x="0" y="41496"/>
                  </a:lnTo>
                  <a:lnTo>
                    <a:pt x="5894" y="12973"/>
                  </a:lnTo>
                  <a:lnTo>
                    <a:pt x="9916" y="8495"/>
                  </a:lnTo>
                  <a:lnTo>
                    <a:pt x="21912" y="1637"/>
                  </a:lnTo>
                  <a:lnTo>
                    <a:pt x="34769" y="0"/>
                  </a:lnTo>
                  <a:lnTo>
                    <a:pt x="47539" y="2330"/>
                  </a:lnTo>
                  <a:lnTo>
                    <a:pt x="60268" y="8069"/>
                  </a:lnTo>
                  <a:lnTo>
                    <a:pt x="71102" y="19087"/>
                  </a:lnTo>
                  <a:lnTo>
                    <a:pt x="79208" y="32685"/>
                  </a:lnTo>
                  <a:lnTo>
                    <a:pt x="82811" y="45784"/>
                  </a:lnTo>
                  <a:lnTo>
                    <a:pt x="80649" y="58662"/>
                  </a:lnTo>
                  <a:lnTo>
                    <a:pt x="71500" y="75930"/>
                  </a:lnTo>
                  <a:lnTo>
                    <a:pt x="67765" y="80805"/>
                  </a:lnTo>
                  <a:lnTo>
                    <a:pt x="54206" y="88103"/>
                  </a:lnTo>
                  <a:lnTo>
                    <a:pt x="12369" y="99760"/>
                  </a:lnTo>
                  <a:lnTo>
                    <a:pt x="9999" y="102336"/>
                  </a:lnTo>
                  <a:lnTo>
                    <a:pt x="9125" y="105464"/>
                  </a:lnTo>
                  <a:lnTo>
                    <a:pt x="9248" y="108961"/>
                  </a:lnTo>
                  <a:lnTo>
                    <a:pt x="19534" y="127366"/>
                  </a:lnTo>
                  <a:lnTo>
                    <a:pt x="59805" y="171618"/>
                  </a:lnTo>
                  <a:lnTo>
                    <a:pt x="78829" y="188437"/>
                  </a:lnTo>
                  <a:lnTo>
                    <a:pt x="90011" y="205634"/>
                  </a:lnTo>
                  <a:lnTo>
                    <a:pt x="100109" y="223666"/>
                  </a:lnTo>
                  <a:lnTo>
                    <a:pt x="101653" y="225157"/>
                  </a:lnTo>
                  <a:lnTo>
                    <a:pt x="102684" y="225445"/>
                  </a:lnTo>
                  <a:lnTo>
                    <a:pt x="111094" y="217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79"/>
            <p:cNvSpPr/>
            <p:nvPr>
              <p:custDataLst>
                <p:tags r:id="rId180"/>
              </p:custDataLst>
            </p:nvPr>
          </p:nvSpPr>
          <p:spPr>
            <a:xfrm>
              <a:off x="10763250" y="1402598"/>
              <a:ext cx="90731" cy="254732"/>
            </a:xfrm>
            <a:custGeom>
              <a:avLst/>
              <a:gdLst/>
              <a:ahLst/>
              <a:cxnLst/>
              <a:rect l="0" t="0" r="0" b="0"/>
              <a:pathLst>
                <a:path w="90731" h="254732">
                  <a:moveTo>
                    <a:pt x="0" y="134102"/>
                  </a:moveTo>
                  <a:lnTo>
                    <a:pt x="0" y="134102"/>
                  </a:lnTo>
                  <a:lnTo>
                    <a:pt x="0" y="137473"/>
                  </a:lnTo>
                  <a:lnTo>
                    <a:pt x="12865" y="176736"/>
                  </a:lnTo>
                  <a:lnTo>
                    <a:pt x="18941" y="219941"/>
                  </a:lnTo>
                  <a:lnTo>
                    <a:pt x="24961" y="254721"/>
                  </a:lnTo>
                  <a:lnTo>
                    <a:pt x="25106" y="254731"/>
                  </a:lnTo>
                  <a:lnTo>
                    <a:pt x="25361" y="219593"/>
                  </a:lnTo>
                  <a:lnTo>
                    <a:pt x="25388" y="177542"/>
                  </a:lnTo>
                  <a:lnTo>
                    <a:pt x="27277" y="131921"/>
                  </a:lnTo>
                  <a:lnTo>
                    <a:pt x="30424" y="90182"/>
                  </a:lnTo>
                  <a:lnTo>
                    <a:pt x="35121" y="58059"/>
                  </a:lnTo>
                  <a:lnTo>
                    <a:pt x="45979" y="15600"/>
                  </a:lnTo>
                  <a:lnTo>
                    <a:pt x="48997" y="8534"/>
                  </a:lnTo>
                  <a:lnTo>
                    <a:pt x="52420" y="3823"/>
                  </a:lnTo>
                  <a:lnTo>
                    <a:pt x="56114" y="683"/>
                  </a:lnTo>
                  <a:lnTo>
                    <a:pt x="59281" y="0"/>
                  </a:lnTo>
                  <a:lnTo>
                    <a:pt x="62099" y="956"/>
                  </a:lnTo>
                  <a:lnTo>
                    <a:pt x="75061" y="12630"/>
                  </a:lnTo>
                  <a:lnTo>
                    <a:pt x="88471" y="54658"/>
                  </a:lnTo>
                  <a:lnTo>
                    <a:pt x="90730" y="62089"/>
                  </a:lnTo>
                  <a:lnTo>
                    <a:pt x="89478" y="77872"/>
                  </a:lnTo>
                  <a:lnTo>
                    <a:pt x="84218" y="92178"/>
                  </a:lnTo>
                  <a:lnTo>
                    <a:pt x="77177" y="100887"/>
                  </a:lnTo>
                  <a:lnTo>
                    <a:pt x="58536" y="109757"/>
                  </a:lnTo>
                  <a:lnTo>
                    <a:pt x="45065" y="110817"/>
                  </a:lnTo>
                  <a:lnTo>
                    <a:pt x="34141" y="108937"/>
                  </a:lnTo>
                  <a:lnTo>
                    <a:pt x="31227" y="107447"/>
                  </a:lnTo>
                  <a:lnTo>
                    <a:pt x="29284" y="105749"/>
                  </a:lnTo>
                  <a:lnTo>
                    <a:pt x="27990" y="105322"/>
                  </a:lnTo>
                  <a:lnTo>
                    <a:pt x="25400" y="108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980"/>
            <p:cNvSpPr/>
            <p:nvPr>
              <p:custDataLst>
                <p:tags r:id="rId181"/>
              </p:custDataLst>
            </p:nvPr>
          </p:nvSpPr>
          <p:spPr>
            <a:xfrm>
              <a:off x="10845799" y="1511300"/>
              <a:ext cx="88902" cy="136675"/>
            </a:xfrm>
            <a:custGeom>
              <a:avLst/>
              <a:gdLst/>
              <a:ahLst/>
              <a:cxnLst/>
              <a:rect l="0" t="0" r="0" b="0"/>
              <a:pathLst>
                <a:path w="88902" h="136675">
                  <a:moveTo>
                    <a:pt x="1" y="50800"/>
                  </a:moveTo>
                  <a:lnTo>
                    <a:pt x="1" y="50800"/>
                  </a:lnTo>
                  <a:lnTo>
                    <a:pt x="0" y="44058"/>
                  </a:lnTo>
                  <a:lnTo>
                    <a:pt x="706" y="42072"/>
                  </a:lnTo>
                  <a:lnTo>
                    <a:pt x="1882" y="40748"/>
                  </a:lnTo>
                  <a:lnTo>
                    <a:pt x="5070" y="39277"/>
                  </a:lnTo>
                  <a:lnTo>
                    <a:pt x="8839" y="38623"/>
                  </a:lnTo>
                  <a:lnTo>
                    <a:pt x="21670" y="48368"/>
                  </a:lnTo>
                  <a:lnTo>
                    <a:pt x="35505" y="64661"/>
                  </a:lnTo>
                  <a:lnTo>
                    <a:pt x="45171" y="89636"/>
                  </a:lnTo>
                  <a:lnTo>
                    <a:pt x="46416" y="105455"/>
                  </a:lnTo>
                  <a:lnTo>
                    <a:pt x="43913" y="118835"/>
                  </a:lnTo>
                  <a:lnTo>
                    <a:pt x="38097" y="129486"/>
                  </a:lnTo>
                  <a:lnTo>
                    <a:pt x="34572" y="132891"/>
                  </a:lnTo>
                  <a:lnTo>
                    <a:pt x="26889" y="136674"/>
                  </a:lnTo>
                  <a:lnTo>
                    <a:pt x="23571" y="134860"/>
                  </a:lnTo>
                  <a:lnTo>
                    <a:pt x="18001" y="125319"/>
                  </a:lnTo>
                  <a:lnTo>
                    <a:pt x="17643" y="100710"/>
                  </a:lnTo>
                  <a:lnTo>
                    <a:pt x="25375" y="64334"/>
                  </a:lnTo>
                  <a:lnTo>
                    <a:pt x="43346" y="32389"/>
                  </a:lnTo>
                  <a:lnTo>
                    <a:pt x="88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981"/>
            <p:cNvSpPr/>
            <p:nvPr>
              <p:custDataLst>
                <p:tags r:id="rId182"/>
              </p:custDataLst>
            </p:nvPr>
          </p:nvSpPr>
          <p:spPr>
            <a:xfrm>
              <a:off x="10999885" y="1472004"/>
              <a:ext cx="80866" cy="170951"/>
            </a:xfrm>
            <a:custGeom>
              <a:avLst/>
              <a:gdLst/>
              <a:ahLst/>
              <a:cxnLst/>
              <a:rect l="0" t="0" r="0" b="0"/>
              <a:pathLst>
                <a:path w="80866" h="170951">
                  <a:moveTo>
                    <a:pt x="80865" y="26596"/>
                  </a:moveTo>
                  <a:lnTo>
                    <a:pt x="80865" y="26596"/>
                  </a:lnTo>
                  <a:lnTo>
                    <a:pt x="77495" y="19854"/>
                  </a:lnTo>
                  <a:lnTo>
                    <a:pt x="72076" y="14663"/>
                  </a:lnTo>
                  <a:lnTo>
                    <a:pt x="53729" y="2210"/>
                  </a:lnTo>
                  <a:lnTo>
                    <a:pt x="49368" y="461"/>
                  </a:lnTo>
                  <a:lnTo>
                    <a:pt x="45756" y="0"/>
                  </a:lnTo>
                  <a:lnTo>
                    <a:pt x="42642" y="399"/>
                  </a:lnTo>
                  <a:lnTo>
                    <a:pt x="28147" y="11073"/>
                  </a:lnTo>
                  <a:lnTo>
                    <a:pt x="6852" y="57983"/>
                  </a:lnTo>
                  <a:lnTo>
                    <a:pt x="4006" y="64454"/>
                  </a:lnTo>
                  <a:lnTo>
                    <a:pt x="0" y="100529"/>
                  </a:lnTo>
                  <a:lnTo>
                    <a:pt x="58" y="146668"/>
                  </a:lnTo>
                  <a:lnTo>
                    <a:pt x="5205" y="163217"/>
                  </a:lnTo>
                  <a:lnTo>
                    <a:pt x="11375" y="167771"/>
                  </a:lnTo>
                  <a:lnTo>
                    <a:pt x="29519" y="170950"/>
                  </a:lnTo>
                  <a:lnTo>
                    <a:pt x="61815" y="166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982"/>
            <p:cNvSpPr/>
            <p:nvPr>
              <p:custDataLst>
                <p:tags r:id="rId183"/>
              </p:custDataLst>
            </p:nvPr>
          </p:nvSpPr>
          <p:spPr>
            <a:xfrm>
              <a:off x="11096541" y="1485900"/>
              <a:ext cx="123910" cy="164780"/>
            </a:xfrm>
            <a:custGeom>
              <a:avLst/>
              <a:gdLst/>
              <a:ahLst/>
              <a:cxnLst/>
              <a:rect l="0" t="0" r="0" b="0"/>
              <a:pathLst>
                <a:path w="123910" h="164780">
                  <a:moveTo>
                    <a:pt x="123909" y="0"/>
                  </a:moveTo>
                  <a:lnTo>
                    <a:pt x="123909" y="0"/>
                  </a:lnTo>
                  <a:lnTo>
                    <a:pt x="107471" y="706"/>
                  </a:lnTo>
                  <a:lnTo>
                    <a:pt x="60855" y="14927"/>
                  </a:lnTo>
                  <a:lnTo>
                    <a:pt x="41491" y="24570"/>
                  </a:lnTo>
                  <a:lnTo>
                    <a:pt x="29090" y="36365"/>
                  </a:lnTo>
                  <a:lnTo>
                    <a:pt x="18579" y="53698"/>
                  </a:lnTo>
                  <a:lnTo>
                    <a:pt x="6125" y="93519"/>
                  </a:lnTo>
                  <a:lnTo>
                    <a:pt x="1545" y="140862"/>
                  </a:lnTo>
                  <a:lnTo>
                    <a:pt x="0" y="144708"/>
                  </a:lnTo>
                  <a:lnTo>
                    <a:pt x="164" y="152744"/>
                  </a:lnTo>
                  <a:lnTo>
                    <a:pt x="1196" y="156863"/>
                  </a:lnTo>
                  <a:lnTo>
                    <a:pt x="2589" y="159608"/>
                  </a:lnTo>
                  <a:lnTo>
                    <a:pt x="4224" y="161439"/>
                  </a:lnTo>
                  <a:lnTo>
                    <a:pt x="6019" y="162659"/>
                  </a:lnTo>
                  <a:lnTo>
                    <a:pt x="31741" y="164779"/>
                  </a:lnTo>
                  <a:lnTo>
                    <a:pt x="53091" y="163123"/>
                  </a:lnTo>
                  <a:lnTo>
                    <a:pt x="79905" y="157915"/>
                  </a:lnTo>
                  <a:lnTo>
                    <a:pt x="86244" y="152264"/>
                  </a:lnTo>
                  <a:lnTo>
                    <a:pt x="9215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983"/>
            <p:cNvSpPr/>
            <p:nvPr>
              <p:custDataLst>
                <p:tags r:id="rId184"/>
              </p:custDataLst>
            </p:nvPr>
          </p:nvSpPr>
          <p:spPr>
            <a:xfrm>
              <a:off x="11107817" y="1562100"/>
              <a:ext cx="106284" cy="38101"/>
            </a:xfrm>
            <a:custGeom>
              <a:avLst/>
              <a:gdLst/>
              <a:ahLst/>
              <a:cxnLst/>
              <a:rect l="0" t="0" r="0" b="0"/>
              <a:pathLst>
                <a:path w="106284" h="38101">
                  <a:moveTo>
                    <a:pt x="23733" y="38100"/>
                  </a:moveTo>
                  <a:lnTo>
                    <a:pt x="23733" y="38100"/>
                  </a:lnTo>
                  <a:lnTo>
                    <a:pt x="2085" y="31633"/>
                  </a:lnTo>
                  <a:lnTo>
                    <a:pt x="834" y="30261"/>
                  </a:lnTo>
                  <a:lnTo>
                    <a:pt x="0" y="28640"/>
                  </a:lnTo>
                  <a:lnTo>
                    <a:pt x="856" y="26855"/>
                  </a:lnTo>
                  <a:lnTo>
                    <a:pt x="5568" y="22989"/>
                  </a:lnTo>
                  <a:lnTo>
                    <a:pt x="45907" y="10557"/>
                  </a:lnTo>
                  <a:lnTo>
                    <a:pt x="10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984"/>
            <p:cNvSpPr/>
            <p:nvPr>
              <p:custDataLst>
                <p:tags r:id="rId185"/>
              </p:custDataLst>
            </p:nvPr>
          </p:nvSpPr>
          <p:spPr>
            <a:xfrm>
              <a:off x="11227322" y="1601160"/>
              <a:ext cx="107429" cy="74790"/>
            </a:xfrm>
            <a:custGeom>
              <a:avLst/>
              <a:gdLst/>
              <a:ahLst/>
              <a:cxnLst/>
              <a:rect l="0" t="0" r="0" b="0"/>
              <a:pathLst>
                <a:path w="107429" h="74790">
                  <a:moveTo>
                    <a:pt x="12178" y="11740"/>
                  </a:moveTo>
                  <a:lnTo>
                    <a:pt x="12178" y="11740"/>
                  </a:lnTo>
                  <a:lnTo>
                    <a:pt x="5435" y="11740"/>
                  </a:lnTo>
                  <a:lnTo>
                    <a:pt x="3451" y="11034"/>
                  </a:lnTo>
                  <a:lnTo>
                    <a:pt x="2126" y="9858"/>
                  </a:lnTo>
                  <a:lnTo>
                    <a:pt x="0" y="6273"/>
                  </a:lnTo>
                  <a:lnTo>
                    <a:pt x="6374" y="2280"/>
                  </a:lnTo>
                  <a:lnTo>
                    <a:pt x="17199" y="0"/>
                  </a:lnTo>
                  <a:lnTo>
                    <a:pt x="29344" y="2696"/>
                  </a:lnTo>
                  <a:lnTo>
                    <a:pt x="32089" y="5710"/>
                  </a:lnTo>
                  <a:lnTo>
                    <a:pt x="35139" y="14705"/>
                  </a:lnTo>
                  <a:lnTo>
                    <a:pt x="34612" y="23876"/>
                  </a:lnTo>
                  <a:lnTo>
                    <a:pt x="25155" y="48004"/>
                  </a:lnTo>
                  <a:lnTo>
                    <a:pt x="12493" y="67533"/>
                  </a:lnTo>
                  <a:lnTo>
                    <a:pt x="10271" y="70102"/>
                  </a:lnTo>
                  <a:lnTo>
                    <a:pt x="9495" y="71815"/>
                  </a:lnTo>
                  <a:lnTo>
                    <a:pt x="9684" y="72956"/>
                  </a:lnTo>
                  <a:lnTo>
                    <a:pt x="10515" y="73717"/>
                  </a:lnTo>
                  <a:lnTo>
                    <a:pt x="18427" y="74789"/>
                  </a:lnTo>
                  <a:lnTo>
                    <a:pt x="65721" y="63677"/>
                  </a:lnTo>
                  <a:lnTo>
                    <a:pt x="107428" y="37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985"/>
            <p:cNvSpPr/>
            <p:nvPr>
              <p:custDataLst>
                <p:tags r:id="rId186"/>
              </p:custDataLst>
            </p:nvPr>
          </p:nvSpPr>
          <p:spPr>
            <a:xfrm>
              <a:off x="11360150" y="1492250"/>
              <a:ext cx="50055" cy="204870"/>
            </a:xfrm>
            <a:custGeom>
              <a:avLst/>
              <a:gdLst/>
              <a:ahLst/>
              <a:cxnLst/>
              <a:rect l="0" t="0" r="0" b="0"/>
              <a:pathLst>
                <a:path w="50055" h="204870">
                  <a:moveTo>
                    <a:pt x="6350" y="0"/>
                  </a:moveTo>
                  <a:lnTo>
                    <a:pt x="6350" y="0"/>
                  </a:lnTo>
                  <a:lnTo>
                    <a:pt x="33773" y="44736"/>
                  </a:lnTo>
                  <a:lnTo>
                    <a:pt x="47019" y="84566"/>
                  </a:lnTo>
                  <a:lnTo>
                    <a:pt x="50054" y="123557"/>
                  </a:lnTo>
                  <a:lnTo>
                    <a:pt x="47207" y="146127"/>
                  </a:lnTo>
                  <a:lnTo>
                    <a:pt x="34150" y="176535"/>
                  </a:lnTo>
                  <a:lnTo>
                    <a:pt x="19290" y="198513"/>
                  </a:lnTo>
                  <a:lnTo>
                    <a:pt x="12572" y="204645"/>
                  </a:lnTo>
                  <a:lnTo>
                    <a:pt x="9792" y="20486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986"/>
            <p:cNvSpPr/>
            <p:nvPr>
              <p:custDataLst>
                <p:tags r:id="rId187"/>
              </p:custDataLst>
            </p:nvPr>
          </p:nvSpPr>
          <p:spPr>
            <a:xfrm>
              <a:off x="11488294" y="1553262"/>
              <a:ext cx="87757" cy="8839"/>
            </a:xfrm>
            <a:custGeom>
              <a:avLst/>
              <a:gdLst/>
              <a:ahLst/>
              <a:cxnLst/>
              <a:rect l="0" t="0" r="0" b="0"/>
              <a:pathLst>
                <a:path w="87757" h="8839">
                  <a:moveTo>
                    <a:pt x="11556" y="8838"/>
                  </a:moveTo>
                  <a:lnTo>
                    <a:pt x="11556" y="8838"/>
                  </a:lnTo>
                  <a:lnTo>
                    <a:pt x="2717" y="8838"/>
                  </a:lnTo>
                  <a:lnTo>
                    <a:pt x="1430" y="8132"/>
                  </a:lnTo>
                  <a:lnTo>
                    <a:pt x="572" y="6956"/>
                  </a:lnTo>
                  <a:lnTo>
                    <a:pt x="0" y="5467"/>
                  </a:lnTo>
                  <a:lnTo>
                    <a:pt x="1735" y="3768"/>
                  </a:lnTo>
                  <a:lnTo>
                    <a:pt x="9307" y="0"/>
                  </a:lnTo>
                  <a:lnTo>
                    <a:pt x="32213" y="653"/>
                  </a:lnTo>
                  <a:lnTo>
                    <a:pt x="87756" y="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87"/>
            <p:cNvSpPr/>
            <p:nvPr>
              <p:custDataLst>
                <p:tags r:id="rId188"/>
              </p:custDataLst>
            </p:nvPr>
          </p:nvSpPr>
          <p:spPr>
            <a:xfrm>
              <a:off x="11488915" y="1612900"/>
              <a:ext cx="131586" cy="18590"/>
            </a:xfrm>
            <a:custGeom>
              <a:avLst/>
              <a:gdLst/>
              <a:ahLst/>
              <a:cxnLst/>
              <a:rect l="0" t="0" r="0" b="0"/>
              <a:pathLst>
                <a:path w="131586" h="18590">
                  <a:moveTo>
                    <a:pt x="10935" y="0"/>
                  </a:moveTo>
                  <a:lnTo>
                    <a:pt x="10935" y="0"/>
                  </a:lnTo>
                  <a:lnTo>
                    <a:pt x="0" y="10935"/>
                  </a:lnTo>
                  <a:lnTo>
                    <a:pt x="823" y="12229"/>
                  </a:lnTo>
                  <a:lnTo>
                    <a:pt x="5500" y="15548"/>
                  </a:lnTo>
                  <a:lnTo>
                    <a:pt x="37849" y="18589"/>
                  </a:lnTo>
                  <a:lnTo>
                    <a:pt x="80614" y="15588"/>
                  </a:lnTo>
                  <a:lnTo>
                    <a:pt x="1315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88"/>
            <p:cNvSpPr/>
            <p:nvPr>
              <p:custDataLst>
                <p:tags r:id="rId189"/>
              </p:custDataLst>
            </p:nvPr>
          </p:nvSpPr>
          <p:spPr>
            <a:xfrm>
              <a:off x="11666824" y="1536700"/>
              <a:ext cx="95023" cy="130175"/>
            </a:xfrm>
            <a:custGeom>
              <a:avLst/>
              <a:gdLst/>
              <a:ahLst/>
              <a:cxnLst/>
              <a:rect l="0" t="0" r="0" b="0"/>
              <a:pathLst>
                <a:path w="95023" h="130175">
                  <a:moveTo>
                    <a:pt x="55276" y="44450"/>
                  </a:moveTo>
                  <a:lnTo>
                    <a:pt x="55276" y="44450"/>
                  </a:lnTo>
                  <a:lnTo>
                    <a:pt x="55274" y="30144"/>
                  </a:lnTo>
                  <a:lnTo>
                    <a:pt x="53395" y="25627"/>
                  </a:lnTo>
                  <a:lnTo>
                    <a:pt x="51906" y="23435"/>
                  </a:lnTo>
                  <a:lnTo>
                    <a:pt x="49500" y="23384"/>
                  </a:lnTo>
                  <a:lnTo>
                    <a:pt x="43067" y="27091"/>
                  </a:lnTo>
                  <a:lnTo>
                    <a:pt x="26731" y="43086"/>
                  </a:lnTo>
                  <a:lnTo>
                    <a:pt x="4454" y="81255"/>
                  </a:lnTo>
                  <a:lnTo>
                    <a:pt x="0" y="104587"/>
                  </a:lnTo>
                  <a:lnTo>
                    <a:pt x="2722" y="117274"/>
                  </a:lnTo>
                  <a:lnTo>
                    <a:pt x="5424" y="122632"/>
                  </a:lnTo>
                  <a:lnTo>
                    <a:pt x="9341" y="126205"/>
                  </a:lnTo>
                  <a:lnTo>
                    <a:pt x="19338" y="130174"/>
                  </a:lnTo>
                  <a:lnTo>
                    <a:pt x="43608" y="125667"/>
                  </a:lnTo>
                  <a:lnTo>
                    <a:pt x="66399" y="115395"/>
                  </a:lnTo>
                  <a:lnTo>
                    <a:pt x="78093" y="103733"/>
                  </a:lnTo>
                  <a:lnTo>
                    <a:pt x="87290" y="87731"/>
                  </a:lnTo>
                  <a:lnTo>
                    <a:pt x="95022" y="57039"/>
                  </a:lnTo>
                  <a:lnTo>
                    <a:pt x="94577" y="40873"/>
                  </a:lnTo>
                  <a:lnTo>
                    <a:pt x="88265" y="26632"/>
                  </a:lnTo>
                  <a:lnTo>
                    <a:pt x="61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989"/>
            <p:cNvSpPr/>
            <p:nvPr>
              <p:custDataLst>
                <p:tags r:id="rId190"/>
              </p:custDataLst>
            </p:nvPr>
          </p:nvSpPr>
          <p:spPr>
            <a:xfrm>
              <a:off x="11823700" y="1663700"/>
              <a:ext cx="3658" cy="3659"/>
            </a:xfrm>
            <a:custGeom>
              <a:avLst/>
              <a:gdLst/>
              <a:ahLst/>
              <a:cxnLst/>
              <a:rect l="0" t="0" r="0" b="0"/>
              <a:pathLst>
                <a:path w="3658" h="3659">
                  <a:moveTo>
                    <a:pt x="0" y="0"/>
                  </a:moveTo>
                  <a:lnTo>
                    <a:pt x="0" y="0"/>
                  </a:lnTo>
                  <a:lnTo>
                    <a:pt x="3657" y="365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2990"/>
          <p:cNvSpPr/>
          <p:nvPr>
            <p:custDataLst>
              <p:tags r:id="rId4"/>
            </p:custDataLst>
          </p:nvPr>
        </p:nvSpPr>
        <p:spPr>
          <a:xfrm>
            <a:off x="2241550" y="2667026"/>
            <a:ext cx="9061451" cy="425425"/>
          </a:xfrm>
          <a:custGeom>
            <a:avLst/>
            <a:gdLst/>
            <a:ahLst/>
            <a:cxnLst/>
            <a:rect l="0" t="0" r="0" b="0"/>
            <a:pathLst>
              <a:path w="9061451" h="425425">
                <a:moveTo>
                  <a:pt x="0" y="44424"/>
                </a:moveTo>
                <a:lnTo>
                  <a:pt x="0" y="44424"/>
                </a:lnTo>
                <a:lnTo>
                  <a:pt x="33710" y="44424"/>
                </a:lnTo>
                <a:lnTo>
                  <a:pt x="70956" y="44424"/>
                </a:lnTo>
                <a:lnTo>
                  <a:pt x="114791" y="43718"/>
                </a:lnTo>
                <a:lnTo>
                  <a:pt x="139322" y="42542"/>
                </a:lnTo>
                <a:lnTo>
                  <a:pt x="164848" y="41053"/>
                </a:lnTo>
                <a:lnTo>
                  <a:pt x="193859" y="39354"/>
                </a:lnTo>
                <a:lnTo>
                  <a:pt x="225195" y="37517"/>
                </a:lnTo>
                <a:lnTo>
                  <a:pt x="258080" y="35586"/>
                </a:lnTo>
                <a:lnTo>
                  <a:pt x="293409" y="34299"/>
                </a:lnTo>
                <a:lnTo>
                  <a:pt x="330367" y="33441"/>
                </a:lnTo>
                <a:lnTo>
                  <a:pt x="368411" y="32868"/>
                </a:lnTo>
                <a:lnTo>
                  <a:pt x="411413" y="31076"/>
                </a:lnTo>
                <a:lnTo>
                  <a:pt x="457720" y="28470"/>
                </a:lnTo>
                <a:lnTo>
                  <a:pt x="506230" y="25321"/>
                </a:lnTo>
                <a:lnTo>
                  <a:pt x="556914" y="23222"/>
                </a:lnTo>
                <a:lnTo>
                  <a:pt x="609048" y="21823"/>
                </a:lnTo>
                <a:lnTo>
                  <a:pt x="662148" y="20890"/>
                </a:lnTo>
                <a:lnTo>
                  <a:pt x="718010" y="19562"/>
                </a:lnTo>
                <a:lnTo>
                  <a:pt x="775712" y="17972"/>
                </a:lnTo>
                <a:lnTo>
                  <a:pt x="834641" y="16206"/>
                </a:lnTo>
                <a:lnTo>
                  <a:pt x="894389" y="14323"/>
                </a:lnTo>
                <a:lnTo>
                  <a:pt x="954682" y="12362"/>
                </a:lnTo>
                <a:lnTo>
                  <a:pt x="1015338" y="10350"/>
                </a:lnTo>
                <a:lnTo>
                  <a:pt x="1076236" y="9007"/>
                </a:lnTo>
                <a:lnTo>
                  <a:pt x="1137296" y="8113"/>
                </a:lnTo>
                <a:lnTo>
                  <a:pt x="1198464" y="7517"/>
                </a:lnTo>
                <a:lnTo>
                  <a:pt x="1260410" y="6413"/>
                </a:lnTo>
                <a:lnTo>
                  <a:pt x="1322873" y="4973"/>
                </a:lnTo>
                <a:lnTo>
                  <a:pt x="1385682" y="3306"/>
                </a:lnTo>
                <a:lnTo>
                  <a:pt x="1448015" y="2196"/>
                </a:lnTo>
                <a:lnTo>
                  <a:pt x="1510033" y="1455"/>
                </a:lnTo>
                <a:lnTo>
                  <a:pt x="1571838" y="961"/>
                </a:lnTo>
                <a:lnTo>
                  <a:pt x="1635620" y="632"/>
                </a:lnTo>
                <a:lnTo>
                  <a:pt x="1700719" y="413"/>
                </a:lnTo>
                <a:lnTo>
                  <a:pt x="1766696" y="266"/>
                </a:lnTo>
                <a:lnTo>
                  <a:pt x="1833258" y="169"/>
                </a:lnTo>
                <a:lnTo>
                  <a:pt x="1900211" y="104"/>
                </a:lnTo>
                <a:lnTo>
                  <a:pt x="1967424" y="61"/>
                </a:lnTo>
                <a:lnTo>
                  <a:pt x="2036221" y="32"/>
                </a:lnTo>
                <a:lnTo>
                  <a:pt x="2106075" y="12"/>
                </a:lnTo>
                <a:lnTo>
                  <a:pt x="2176634" y="0"/>
                </a:lnTo>
                <a:lnTo>
                  <a:pt x="2247661" y="697"/>
                </a:lnTo>
                <a:lnTo>
                  <a:pt x="2319002" y="1867"/>
                </a:lnTo>
                <a:lnTo>
                  <a:pt x="2390551" y="3352"/>
                </a:lnTo>
                <a:lnTo>
                  <a:pt x="2462240" y="4343"/>
                </a:lnTo>
                <a:lnTo>
                  <a:pt x="2534021" y="5003"/>
                </a:lnTo>
                <a:lnTo>
                  <a:pt x="2605864" y="5444"/>
                </a:lnTo>
                <a:lnTo>
                  <a:pt x="2676337" y="6442"/>
                </a:lnTo>
                <a:lnTo>
                  <a:pt x="2745897" y="7814"/>
                </a:lnTo>
                <a:lnTo>
                  <a:pt x="2814848" y="9434"/>
                </a:lnTo>
                <a:lnTo>
                  <a:pt x="2886215" y="10514"/>
                </a:lnTo>
                <a:lnTo>
                  <a:pt x="2959193" y="11234"/>
                </a:lnTo>
                <a:lnTo>
                  <a:pt x="3033245" y="11714"/>
                </a:lnTo>
                <a:lnTo>
                  <a:pt x="3107308" y="12740"/>
                </a:lnTo>
                <a:lnTo>
                  <a:pt x="3181377" y="14129"/>
                </a:lnTo>
                <a:lnTo>
                  <a:pt x="3255452" y="15760"/>
                </a:lnTo>
                <a:lnTo>
                  <a:pt x="3331645" y="18260"/>
                </a:lnTo>
                <a:lnTo>
                  <a:pt x="3409252" y="21337"/>
                </a:lnTo>
                <a:lnTo>
                  <a:pt x="3487801" y="24799"/>
                </a:lnTo>
                <a:lnTo>
                  <a:pt x="3562745" y="27813"/>
                </a:lnTo>
                <a:lnTo>
                  <a:pt x="3635285" y="30528"/>
                </a:lnTo>
                <a:lnTo>
                  <a:pt x="3706224" y="33043"/>
                </a:lnTo>
                <a:lnTo>
                  <a:pt x="3778211" y="35426"/>
                </a:lnTo>
                <a:lnTo>
                  <a:pt x="3850895" y="37720"/>
                </a:lnTo>
                <a:lnTo>
                  <a:pt x="3924047" y="39954"/>
                </a:lnTo>
                <a:lnTo>
                  <a:pt x="3997509" y="42855"/>
                </a:lnTo>
                <a:lnTo>
                  <a:pt x="4071178" y="46200"/>
                </a:lnTo>
                <a:lnTo>
                  <a:pt x="4144985" y="49841"/>
                </a:lnTo>
                <a:lnTo>
                  <a:pt x="4219589" y="53680"/>
                </a:lnTo>
                <a:lnTo>
                  <a:pt x="4294726" y="57650"/>
                </a:lnTo>
                <a:lnTo>
                  <a:pt x="4370218" y="61708"/>
                </a:lnTo>
                <a:lnTo>
                  <a:pt x="4448767" y="65824"/>
                </a:lnTo>
                <a:lnTo>
                  <a:pt x="4529355" y="69980"/>
                </a:lnTo>
                <a:lnTo>
                  <a:pt x="4611304" y="74161"/>
                </a:lnTo>
                <a:lnTo>
                  <a:pt x="4690631" y="78360"/>
                </a:lnTo>
                <a:lnTo>
                  <a:pt x="4768209" y="82570"/>
                </a:lnTo>
                <a:lnTo>
                  <a:pt x="4844622" y="86788"/>
                </a:lnTo>
                <a:lnTo>
                  <a:pt x="4923787" y="91011"/>
                </a:lnTo>
                <a:lnTo>
                  <a:pt x="5004786" y="95238"/>
                </a:lnTo>
                <a:lnTo>
                  <a:pt x="5087007" y="99466"/>
                </a:lnTo>
                <a:lnTo>
                  <a:pt x="5165810" y="103697"/>
                </a:lnTo>
                <a:lnTo>
                  <a:pt x="5242335" y="107928"/>
                </a:lnTo>
                <a:lnTo>
                  <a:pt x="5317340" y="112160"/>
                </a:lnTo>
                <a:lnTo>
                  <a:pt x="5395565" y="116392"/>
                </a:lnTo>
                <a:lnTo>
                  <a:pt x="5475938" y="120625"/>
                </a:lnTo>
                <a:lnTo>
                  <a:pt x="5557742" y="124858"/>
                </a:lnTo>
                <a:lnTo>
                  <a:pt x="5639795" y="129797"/>
                </a:lnTo>
                <a:lnTo>
                  <a:pt x="5722013" y="135206"/>
                </a:lnTo>
                <a:lnTo>
                  <a:pt x="5804343" y="140928"/>
                </a:lnTo>
                <a:lnTo>
                  <a:pt x="5883922" y="146155"/>
                </a:lnTo>
                <a:lnTo>
                  <a:pt x="5961670" y="151050"/>
                </a:lnTo>
                <a:lnTo>
                  <a:pt x="6038197" y="155725"/>
                </a:lnTo>
                <a:lnTo>
                  <a:pt x="6115320" y="160958"/>
                </a:lnTo>
                <a:lnTo>
                  <a:pt x="6192841" y="166563"/>
                </a:lnTo>
                <a:lnTo>
                  <a:pt x="6270627" y="172417"/>
                </a:lnTo>
                <a:lnTo>
                  <a:pt x="6347179" y="178436"/>
                </a:lnTo>
                <a:lnTo>
                  <a:pt x="6422909" y="184565"/>
                </a:lnTo>
                <a:lnTo>
                  <a:pt x="6498089" y="190768"/>
                </a:lnTo>
                <a:lnTo>
                  <a:pt x="6571493" y="196315"/>
                </a:lnTo>
                <a:lnTo>
                  <a:pt x="6643712" y="201423"/>
                </a:lnTo>
                <a:lnTo>
                  <a:pt x="6715141" y="206240"/>
                </a:lnTo>
                <a:lnTo>
                  <a:pt x="6784633" y="211568"/>
                </a:lnTo>
                <a:lnTo>
                  <a:pt x="6852833" y="217237"/>
                </a:lnTo>
                <a:lnTo>
                  <a:pt x="6920172" y="223132"/>
                </a:lnTo>
                <a:lnTo>
                  <a:pt x="6989053" y="228474"/>
                </a:lnTo>
                <a:lnTo>
                  <a:pt x="7058964" y="233446"/>
                </a:lnTo>
                <a:lnTo>
                  <a:pt x="7129559" y="238172"/>
                </a:lnTo>
                <a:lnTo>
                  <a:pt x="7197083" y="243439"/>
                </a:lnTo>
                <a:lnTo>
                  <a:pt x="7262561" y="249068"/>
                </a:lnTo>
                <a:lnTo>
                  <a:pt x="7326674" y="254937"/>
                </a:lnTo>
                <a:lnTo>
                  <a:pt x="7389171" y="260260"/>
                </a:lnTo>
                <a:lnTo>
                  <a:pt x="7450592" y="265220"/>
                </a:lnTo>
                <a:lnTo>
                  <a:pt x="7511294" y="269938"/>
                </a:lnTo>
                <a:lnTo>
                  <a:pt x="7572224" y="275200"/>
                </a:lnTo>
                <a:lnTo>
                  <a:pt x="7633304" y="280825"/>
                </a:lnTo>
                <a:lnTo>
                  <a:pt x="7694486" y="286691"/>
                </a:lnTo>
                <a:lnTo>
                  <a:pt x="7752913" y="292013"/>
                </a:lnTo>
                <a:lnTo>
                  <a:pt x="7809502" y="296972"/>
                </a:lnTo>
                <a:lnTo>
                  <a:pt x="7864868" y="301690"/>
                </a:lnTo>
                <a:lnTo>
                  <a:pt x="7918712" y="306245"/>
                </a:lnTo>
                <a:lnTo>
                  <a:pt x="7971541" y="310694"/>
                </a:lnTo>
                <a:lnTo>
                  <a:pt x="8023694" y="315071"/>
                </a:lnTo>
                <a:lnTo>
                  <a:pt x="8074690" y="319399"/>
                </a:lnTo>
                <a:lnTo>
                  <a:pt x="8124916" y="323696"/>
                </a:lnTo>
                <a:lnTo>
                  <a:pt x="8174627" y="327973"/>
                </a:lnTo>
                <a:lnTo>
                  <a:pt x="8223290" y="332940"/>
                </a:lnTo>
                <a:lnTo>
                  <a:pt x="8271255" y="338368"/>
                </a:lnTo>
                <a:lnTo>
                  <a:pt x="8318753" y="344103"/>
                </a:lnTo>
                <a:lnTo>
                  <a:pt x="8364531" y="349338"/>
                </a:lnTo>
                <a:lnTo>
                  <a:pt x="8409159" y="354239"/>
                </a:lnTo>
                <a:lnTo>
                  <a:pt x="8453023" y="358917"/>
                </a:lnTo>
                <a:lnTo>
                  <a:pt x="8495670" y="362742"/>
                </a:lnTo>
                <a:lnTo>
                  <a:pt x="8537508" y="365997"/>
                </a:lnTo>
                <a:lnTo>
                  <a:pt x="8578806" y="368873"/>
                </a:lnTo>
                <a:lnTo>
                  <a:pt x="8619037" y="372201"/>
                </a:lnTo>
                <a:lnTo>
                  <a:pt x="8658558" y="375831"/>
                </a:lnTo>
                <a:lnTo>
                  <a:pt x="8697606" y="379662"/>
                </a:lnTo>
                <a:lnTo>
                  <a:pt x="8735631" y="384333"/>
                </a:lnTo>
                <a:lnTo>
                  <a:pt x="8772975" y="389563"/>
                </a:lnTo>
                <a:lnTo>
                  <a:pt x="8809867" y="395167"/>
                </a:lnTo>
                <a:lnTo>
                  <a:pt x="8845044" y="400313"/>
                </a:lnTo>
                <a:lnTo>
                  <a:pt x="8879079" y="405156"/>
                </a:lnTo>
                <a:lnTo>
                  <a:pt x="8912353" y="409795"/>
                </a:lnTo>
                <a:lnTo>
                  <a:pt x="8943708" y="413594"/>
                </a:lnTo>
                <a:lnTo>
                  <a:pt x="8973782" y="416831"/>
                </a:lnTo>
                <a:lnTo>
                  <a:pt x="9003004" y="419695"/>
                </a:lnTo>
                <a:lnTo>
                  <a:pt x="9061450" y="4254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577"/>
          <p:cNvGrpSpPr/>
          <p:nvPr/>
        </p:nvGrpSpPr>
        <p:grpSpPr>
          <a:xfrm>
            <a:off x="609600" y="2698750"/>
            <a:ext cx="2260601" cy="152353"/>
            <a:chOff x="609600" y="2698750"/>
            <a:chExt cx="2260601" cy="152353"/>
          </a:xfrm>
        </p:grpSpPr>
        <p:sp>
          <p:nvSpPr>
            <p:cNvPr id="113" name="SMARTInkShape-2991"/>
            <p:cNvSpPr/>
            <p:nvPr>
              <p:custDataLst>
                <p:tags r:id="rId162"/>
              </p:custDataLst>
            </p:nvPr>
          </p:nvSpPr>
          <p:spPr>
            <a:xfrm>
              <a:off x="609600" y="2717800"/>
              <a:ext cx="2209801" cy="133303"/>
            </a:xfrm>
            <a:custGeom>
              <a:avLst/>
              <a:gdLst/>
              <a:ahLst/>
              <a:cxnLst/>
              <a:rect l="0" t="0" r="0" b="0"/>
              <a:pathLst>
                <a:path w="2209801" h="133303">
                  <a:moveTo>
                    <a:pt x="0" y="107950"/>
                  </a:moveTo>
                  <a:lnTo>
                    <a:pt x="0" y="107950"/>
                  </a:lnTo>
                  <a:lnTo>
                    <a:pt x="0" y="111321"/>
                  </a:lnTo>
                  <a:lnTo>
                    <a:pt x="1881" y="114857"/>
                  </a:lnTo>
                  <a:lnTo>
                    <a:pt x="3371" y="116788"/>
                  </a:lnTo>
                  <a:lnTo>
                    <a:pt x="8789" y="118933"/>
                  </a:lnTo>
                  <a:lnTo>
                    <a:pt x="17312" y="121298"/>
                  </a:lnTo>
                  <a:lnTo>
                    <a:pt x="41505" y="129152"/>
                  </a:lnTo>
                  <a:lnTo>
                    <a:pt x="85911" y="132106"/>
                  </a:lnTo>
                  <a:lnTo>
                    <a:pt x="133091" y="132981"/>
                  </a:lnTo>
                  <a:lnTo>
                    <a:pt x="170865" y="133186"/>
                  </a:lnTo>
                  <a:lnTo>
                    <a:pt x="218314" y="133302"/>
                  </a:lnTo>
                  <a:lnTo>
                    <a:pt x="257189" y="131447"/>
                  </a:lnTo>
                  <a:lnTo>
                    <a:pt x="299162" y="128976"/>
                  </a:lnTo>
                  <a:lnTo>
                    <a:pt x="334279" y="127879"/>
                  </a:lnTo>
                  <a:lnTo>
                    <a:pt x="381817" y="123889"/>
                  </a:lnTo>
                  <a:lnTo>
                    <a:pt x="414054" y="120208"/>
                  </a:lnTo>
                  <a:lnTo>
                    <a:pt x="447196" y="116220"/>
                  </a:lnTo>
                  <a:lnTo>
                    <a:pt x="480741" y="112096"/>
                  </a:lnTo>
                  <a:lnTo>
                    <a:pt x="516346" y="109793"/>
                  </a:lnTo>
                  <a:lnTo>
                    <a:pt x="553337" y="108064"/>
                  </a:lnTo>
                  <a:lnTo>
                    <a:pt x="590944" y="104943"/>
                  </a:lnTo>
                  <a:lnTo>
                    <a:pt x="628825" y="101204"/>
                  </a:lnTo>
                  <a:lnTo>
                    <a:pt x="666828" y="97191"/>
                  </a:lnTo>
                  <a:lnTo>
                    <a:pt x="704885" y="93055"/>
                  </a:lnTo>
                  <a:lnTo>
                    <a:pt x="744847" y="86983"/>
                  </a:lnTo>
                  <a:lnTo>
                    <a:pt x="785421" y="80993"/>
                  </a:lnTo>
                  <a:lnTo>
                    <a:pt x="824620" y="78330"/>
                  </a:lnTo>
                  <a:lnTo>
                    <a:pt x="865091" y="75266"/>
                  </a:lnTo>
                  <a:lnTo>
                    <a:pt x="906596" y="71551"/>
                  </a:lnTo>
                  <a:lnTo>
                    <a:pt x="948561" y="67549"/>
                  </a:lnTo>
                  <a:lnTo>
                    <a:pt x="988849" y="63418"/>
                  </a:lnTo>
                  <a:lnTo>
                    <a:pt x="1028627" y="59230"/>
                  </a:lnTo>
                  <a:lnTo>
                    <a:pt x="1069825" y="55017"/>
                  </a:lnTo>
                  <a:lnTo>
                    <a:pt x="1109772" y="52674"/>
                  </a:lnTo>
                  <a:lnTo>
                    <a:pt x="1148693" y="51633"/>
                  </a:lnTo>
                  <a:lnTo>
                    <a:pt x="1187158" y="51170"/>
                  </a:lnTo>
                  <a:lnTo>
                    <a:pt x="1227302" y="50964"/>
                  </a:lnTo>
                  <a:lnTo>
                    <a:pt x="1267251" y="50167"/>
                  </a:lnTo>
                  <a:lnTo>
                    <a:pt x="1303821" y="47461"/>
                  </a:lnTo>
                  <a:lnTo>
                    <a:pt x="1338889" y="45788"/>
                  </a:lnTo>
                  <a:lnTo>
                    <a:pt x="1373995" y="45045"/>
                  </a:lnTo>
                  <a:lnTo>
                    <a:pt x="1410764" y="44715"/>
                  </a:lnTo>
                  <a:lnTo>
                    <a:pt x="1446392" y="44567"/>
                  </a:lnTo>
                  <a:lnTo>
                    <a:pt x="1481041" y="44502"/>
                  </a:lnTo>
                  <a:lnTo>
                    <a:pt x="1515255" y="44473"/>
                  </a:lnTo>
                  <a:lnTo>
                    <a:pt x="1562880" y="44457"/>
                  </a:lnTo>
                  <a:lnTo>
                    <a:pt x="1595138" y="44453"/>
                  </a:lnTo>
                  <a:lnTo>
                    <a:pt x="1627583" y="43746"/>
                  </a:lnTo>
                  <a:lnTo>
                    <a:pt x="1673617" y="40086"/>
                  </a:lnTo>
                  <a:lnTo>
                    <a:pt x="1717830" y="38688"/>
                  </a:lnTo>
                  <a:lnTo>
                    <a:pt x="1758761" y="37569"/>
                  </a:lnTo>
                  <a:lnTo>
                    <a:pt x="1805382" y="33082"/>
                  </a:lnTo>
                  <a:lnTo>
                    <a:pt x="1848025" y="29285"/>
                  </a:lnTo>
                  <a:lnTo>
                    <a:pt x="1882030" y="25245"/>
                  </a:lnTo>
                  <a:lnTo>
                    <a:pt x="1912430" y="21098"/>
                  </a:lnTo>
                  <a:lnTo>
                    <a:pt x="1949460" y="16902"/>
                  </a:lnTo>
                  <a:lnTo>
                    <a:pt x="1985673" y="14568"/>
                  </a:lnTo>
                  <a:lnTo>
                    <a:pt x="2030268" y="13254"/>
                  </a:lnTo>
                  <a:lnTo>
                    <a:pt x="2067000" y="10982"/>
                  </a:lnTo>
                  <a:lnTo>
                    <a:pt x="2107281" y="7723"/>
                  </a:lnTo>
                  <a:lnTo>
                    <a:pt x="2146028" y="6757"/>
                  </a:lnTo>
                  <a:lnTo>
                    <a:pt x="2209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992"/>
            <p:cNvSpPr/>
            <p:nvPr>
              <p:custDataLst>
                <p:tags r:id="rId163"/>
              </p:custDataLst>
            </p:nvPr>
          </p:nvSpPr>
          <p:spPr>
            <a:xfrm>
              <a:off x="2669691" y="2698750"/>
              <a:ext cx="200510" cy="61474"/>
            </a:xfrm>
            <a:custGeom>
              <a:avLst/>
              <a:gdLst/>
              <a:ahLst/>
              <a:cxnLst/>
              <a:rect l="0" t="0" r="0" b="0"/>
              <a:pathLst>
                <a:path w="200510" h="61474">
                  <a:moveTo>
                    <a:pt x="3659" y="44450"/>
                  </a:moveTo>
                  <a:lnTo>
                    <a:pt x="3659" y="44450"/>
                  </a:lnTo>
                  <a:lnTo>
                    <a:pt x="3659" y="47821"/>
                  </a:lnTo>
                  <a:lnTo>
                    <a:pt x="0" y="58939"/>
                  </a:lnTo>
                  <a:lnTo>
                    <a:pt x="515" y="60459"/>
                  </a:lnTo>
                  <a:lnTo>
                    <a:pt x="1563" y="61473"/>
                  </a:lnTo>
                  <a:lnTo>
                    <a:pt x="45570" y="45645"/>
                  </a:lnTo>
                  <a:lnTo>
                    <a:pt x="91101" y="30223"/>
                  </a:lnTo>
                  <a:lnTo>
                    <a:pt x="127954" y="18990"/>
                  </a:lnTo>
                  <a:lnTo>
                    <a:pt x="170231" y="7822"/>
                  </a:lnTo>
                  <a:lnTo>
                    <a:pt x="200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578"/>
          <p:cNvGrpSpPr/>
          <p:nvPr/>
        </p:nvGrpSpPr>
        <p:grpSpPr>
          <a:xfrm>
            <a:off x="1333500" y="3163849"/>
            <a:ext cx="857251" cy="458199"/>
            <a:chOff x="1333500" y="3163849"/>
            <a:chExt cx="857251" cy="458199"/>
          </a:xfrm>
        </p:grpSpPr>
        <p:sp>
          <p:nvSpPr>
            <p:cNvPr id="116" name="SMARTInkShape-2993"/>
            <p:cNvSpPr/>
            <p:nvPr>
              <p:custDataLst>
                <p:tags r:id="rId153"/>
              </p:custDataLst>
            </p:nvPr>
          </p:nvSpPr>
          <p:spPr>
            <a:xfrm>
              <a:off x="1333500" y="3163849"/>
              <a:ext cx="154872" cy="300301"/>
            </a:xfrm>
            <a:custGeom>
              <a:avLst/>
              <a:gdLst/>
              <a:ahLst/>
              <a:cxnLst/>
              <a:rect l="0" t="0" r="0" b="0"/>
              <a:pathLst>
                <a:path w="154872" h="300301">
                  <a:moveTo>
                    <a:pt x="0" y="81001"/>
                  </a:moveTo>
                  <a:lnTo>
                    <a:pt x="0" y="81001"/>
                  </a:lnTo>
                  <a:lnTo>
                    <a:pt x="0" y="75534"/>
                  </a:lnTo>
                  <a:lnTo>
                    <a:pt x="706" y="85670"/>
                  </a:lnTo>
                  <a:lnTo>
                    <a:pt x="5467" y="126850"/>
                  </a:lnTo>
                  <a:lnTo>
                    <a:pt x="9459" y="163965"/>
                  </a:lnTo>
                  <a:lnTo>
                    <a:pt x="15111" y="201773"/>
                  </a:lnTo>
                  <a:lnTo>
                    <a:pt x="20413" y="243181"/>
                  </a:lnTo>
                  <a:lnTo>
                    <a:pt x="24962" y="289119"/>
                  </a:lnTo>
                  <a:lnTo>
                    <a:pt x="25108" y="291713"/>
                  </a:lnTo>
                  <a:lnTo>
                    <a:pt x="25270" y="288951"/>
                  </a:lnTo>
                  <a:lnTo>
                    <a:pt x="25374" y="253076"/>
                  </a:lnTo>
                  <a:lnTo>
                    <a:pt x="22021" y="211165"/>
                  </a:lnTo>
                  <a:lnTo>
                    <a:pt x="19930" y="167467"/>
                  </a:lnTo>
                  <a:lnTo>
                    <a:pt x="19224" y="122252"/>
                  </a:lnTo>
                  <a:lnTo>
                    <a:pt x="22847" y="75901"/>
                  </a:lnTo>
                  <a:lnTo>
                    <a:pt x="36733" y="32564"/>
                  </a:lnTo>
                  <a:lnTo>
                    <a:pt x="55647" y="7383"/>
                  </a:lnTo>
                  <a:lnTo>
                    <a:pt x="62498" y="2994"/>
                  </a:lnTo>
                  <a:lnTo>
                    <a:pt x="75755" y="0"/>
                  </a:lnTo>
                  <a:lnTo>
                    <a:pt x="92465" y="6665"/>
                  </a:lnTo>
                  <a:lnTo>
                    <a:pt x="117943" y="26285"/>
                  </a:lnTo>
                  <a:lnTo>
                    <a:pt x="131441" y="43277"/>
                  </a:lnTo>
                  <a:lnTo>
                    <a:pt x="145563" y="74527"/>
                  </a:lnTo>
                  <a:lnTo>
                    <a:pt x="154871" y="122011"/>
                  </a:lnTo>
                  <a:lnTo>
                    <a:pt x="152914" y="168359"/>
                  </a:lnTo>
                  <a:lnTo>
                    <a:pt x="140352" y="213704"/>
                  </a:lnTo>
                  <a:lnTo>
                    <a:pt x="132054" y="234307"/>
                  </a:lnTo>
                  <a:lnTo>
                    <a:pt x="95461" y="277048"/>
                  </a:lnTo>
                  <a:lnTo>
                    <a:pt x="69521" y="293292"/>
                  </a:lnTo>
                  <a:lnTo>
                    <a:pt x="46234" y="300300"/>
                  </a:lnTo>
                  <a:lnTo>
                    <a:pt x="25928" y="299006"/>
                  </a:lnTo>
                  <a:lnTo>
                    <a:pt x="21519" y="296187"/>
                  </a:lnTo>
                  <a:lnTo>
                    <a:pt x="12700" y="271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94"/>
            <p:cNvSpPr/>
            <p:nvPr>
              <p:custDataLst>
                <p:tags r:id="rId154"/>
              </p:custDataLst>
            </p:nvPr>
          </p:nvSpPr>
          <p:spPr>
            <a:xfrm>
              <a:off x="1558461" y="3317244"/>
              <a:ext cx="117940" cy="124904"/>
            </a:xfrm>
            <a:custGeom>
              <a:avLst/>
              <a:gdLst/>
              <a:ahLst/>
              <a:cxnLst/>
              <a:rect l="0" t="0" r="0" b="0"/>
              <a:pathLst>
                <a:path w="117940" h="124904">
                  <a:moveTo>
                    <a:pt x="22689" y="60956"/>
                  </a:moveTo>
                  <a:lnTo>
                    <a:pt x="22689" y="60956"/>
                  </a:lnTo>
                  <a:lnTo>
                    <a:pt x="17222" y="60956"/>
                  </a:lnTo>
                  <a:lnTo>
                    <a:pt x="19972" y="60956"/>
                  </a:lnTo>
                  <a:lnTo>
                    <a:pt x="28626" y="57585"/>
                  </a:lnTo>
                  <a:lnTo>
                    <a:pt x="55843" y="37191"/>
                  </a:lnTo>
                  <a:lnTo>
                    <a:pt x="64000" y="27110"/>
                  </a:lnTo>
                  <a:lnTo>
                    <a:pt x="69272" y="16280"/>
                  </a:lnTo>
                  <a:lnTo>
                    <a:pt x="71615" y="6763"/>
                  </a:lnTo>
                  <a:lnTo>
                    <a:pt x="70828" y="3660"/>
                  </a:lnTo>
                  <a:lnTo>
                    <a:pt x="68893" y="1592"/>
                  </a:lnTo>
                  <a:lnTo>
                    <a:pt x="66192" y="213"/>
                  </a:lnTo>
                  <a:lnTo>
                    <a:pt x="63685" y="0"/>
                  </a:lnTo>
                  <a:lnTo>
                    <a:pt x="59019" y="1644"/>
                  </a:lnTo>
                  <a:lnTo>
                    <a:pt x="32113" y="18587"/>
                  </a:lnTo>
                  <a:lnTo>
                    <a:pt x="15760" y="37584"/>
                  </a:lnTo>
                  <a:lnTo>
                    <a:pt x="3389" y="63517"/>
                  </a:lnTo>
                  <a:lnTo>
                    <a:pt x="0" y="78322"/>
                  </a:lnTo>
                  <a:lnTo>
                    <a:pt x="2257" y="91957"/>
                  </a:lnTo>
                  <a:lnTo>
                    <a:pt x="8669" y="104368"/>
                  </a:lnTo>
                  <a:lnTo>
                    <a:pt x="18575" y="114587"/>
                  </a:lnTo>
                  <a:lnTo>
                    <a:pt x="42794" y="124903"/>
                  </a:lnTo>
                  <a:lnTo>
                    <a:pt x="62199" y="124419"/>
                  </a:lnTo>
                  <a:lnTo>
                    <a:pt x="81876" y="118795"/>
                  </a:lnTo>
                  <a:lnTo>
                    <a:pt x="117939" y="9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95"/>
            <p:cNvSpPr/>
            <p:nvPr>
              <p:custDataLst>
                <p:tags r:id="rId155"/>
              </p:custDataLst>
            </p:nvPr>
          </p:nvSpPr>
          <p:spPr>
            <a:xfrm>
              <a:off x="1749038" y="3184788"/>
              <a:ext cx="92463" cy="256913"/>
            </a:xfrm>
            <a:custGeom>
              <a:avLst/>
              <a:gdLst/>
              <a:ahLst/>
              <a:cxnLst/>
              <a:rect l="0" t="0" r="0" b="0"/>
              <a:pathLst>
                <a:path w="92463" h="256913">
                  <a:moveTo>
                    <a:pt x="92462" y="15612"/>
                  </a:moveTo>
                  <a:lnTo>
                    <a:pt x="92462" y="15612"/>
                  </a:lnTo>
                  <a:lnTo>
                    <a:pt x="83028" y="6884"/>
                  </a:lnTo>
                  <a:lnTo>
                    <a:pt x="64705" y="64"/>
                  </a:lnTo>
                  <a:lnTo>
                    <a:pt x="53314" y="0"/>
                  </a:lnTo>
                  <a:lnTo>
                    <a:pt x="47314" y="971"/>
                  </a:lnTo>
                  <a:lnTo>
                    <a:pt x="25384" y="12449"/>
                  </a:lnTo>
                  <a:lnTo>
                    <a:pt x="13025" y="27141"/>
                  </a:lnTo>
                  <a:lnTo>
                    <a:pt x="4240" y="45431"/>
                  </a:lnTo>
                  <a:lnTo>
                    <a:pt x="0" y="76972"/>
                  </a:lnTo>
                  <a:lnTo>
                    <a:pt x="2898" y="115559"/>
                  </a:lnTo>
                  <a:lnTo>
                    <a:pt x="10199" y="160917"/>
                  </a:lnTo>
                  <a:lnTo>
                    <a:pt x="18436" y="207219"/>
                  </a:lnTo>
                  <a:lnTo>
                    <a:pt x="21081" y="240511"/>
                  </a:lnTo>
                  <a:lnTo>
                    <a:pt x="16262" y="256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996"/>
            <p:cNvSpPr/>
            <p:nvPr>
              <p:custDataLst>
                <p:tags r:id="rId156"/>
              </p:custDataLst>
            </p:nvPr>
          </p:nvSpPr>
          <p:spPr>
            <a:xfrm>
              <a:off x="1705662" y="3327400"/>
              <a:ext cx="116789" cy="76201"/>
            </a:xfrm>
            <a:custGeom>
              <a:avLst/>
              <a:gdLst/>
              <a:ahLst/>
              <a:cxnLst/>
              <a:rect l="0" t="0" r="0" b="0"/>
              <a:pathLst>
                <a:path w="116789" h="76201">
                  <a:moveTo>
                    <a:pt x="8838" y="76200"/>
                  </a:moveTo>
                  <a:lnTo>
                    <a:pt x="8838" y="76200"/>
                  </a:lnTo>
                  <a:lnTo>
                    <a:pt x="0" y="67362"/>
                  </a:lnTo>
                  <a:lnTo>
                    <a:pt x="123" y="64663"/>
                  </a:lnTo>
                  <a:lnTo>
                    <a:pt x="4024" y="57902"/>
                  </a:lnTo>
                  <a:lnTo>
                    <a:pt x="29463" y="39214"/>
                  </a:lnTo>
                  <a:lnTo>
                    <a:pt x="71779" y="20799"/>
                  </a:lnTo>
                  <a:lnTo>
                    <a:pt x="116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997"/>
            <p:cNvSpPr/>
            <p:nvPr>
              <p:custDataLst>
                <p:tags r:id="rId157"/>
              </p:custDataLst>
            </p:nvPr>
          </p:nvSpPr>
          <p:spPr>
            <a:xfrm>
              <a:off x="1911350" y="3184329"/>
              <a:ext cx="59262" cy="98622"/>
            </a:xfrm>
            <a:custGeom>
              <a:avLst/>
              <a:gdLst/>
              <a:ahLst/>
              <a:cxnLst/>
              <a:rect l="0" t="0" r="0" b="0"/>
              <a:pathLst>
                <a:path w="59262" h="98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371" y="4646"/>
                  </a:lnTo>
                  <a:lnTo>
                    <a:pt x="5467" y="14959"/>
                  </a:lnTo>
                  <a:lnTo>
                    <a:pt x="8197" y="61657"/>
                  </a:lnTo>
                  <a:lnTo>
                    <a:pt x="11811" y="76032"/>
                  </a:lnTo>
                  <a:lnTo>
                    <a:pt x="12107" y="75095"/>
                  </a:lnTo>
                  <a:lnTo>
                    <a:pt x="15993" y="52746"/>
                  </a:lnTo>
                  <a:lnTo>
                    <a:pt x="33087" y="13850"/>
                  </a:lnTo>
                  <a:lnTo>
                    <a:pt x="37754" y="8028"/>
                  </a:lnTo>
                  <a:lnTo>
                    <a:pt x="39986" y="6476"/>
                  </a:lnTo>
                  <a:lnTo>
                    <a:pt x="42179" y="6852"/>
                  </a:lnTo>
                  <a:lnTo>
                    <a:pt x="46498" y="11033"/>
                  </a:lnTo>
                  <a:lnTo>
                    <a:pt x="59261" y="47611"/>
                  </a:lnTo>
                  <a:lnTo>
                    <a:pt x="57150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998"/>
            <p:cNvSpPr/>
            <p:nvPr>
              <p:custDataLst>
                <p:tags r:id="rId158"/>
              </p:custDataLst>
            </p:nvPr>
          </p:nvSpPr>
          <p:spPr>
            <a:xfrm>
              <a:off x="1382265" y="3530600"/>
              <a:ext cx="421136" cy="24256"/>
            </a:xfrm>
            <a:custGeom>
              <a:avLst/>
              <a:gdLst/>
              <a:ahLst/>
              <a:cxnLst/>
              <a:rect l="0" t="0" r="0" b="0"/>
              <a:pathLst>
                <a:path w="421136" h="24256">
                  <a:moveTo>
                    <a:pt x="40135" y="12700"/>
                  </a:moveTo>
                  <a:lnTo>
                    <a:pt x="40135" y="12700"/>
                  </a:lnTo>
                  <a:lnTo>
                    <a:pt x="0" y="24255"/>
                  </a:lnTo>
                  <a:lnTo>
                    <a:pt x="38159" y="16461"/>
                  </a:lnTo>
                  <a:lnTo>
                    <a:pt x="83294" y="13814"/>
                  </a:lnTo>
                  <a:lnTo>
                    <a:pt x="126771" y="9659"/>
                  </a:lnTo>
                  <a:lnTo>
                    <a:pt x="162836" y="7820"/>
                  </a:lnTo>
                  <a:lnTo>
                    <a:pt x="201208" y="7003"/>
                  </a:lnTo>
                  <a:lnTo>
                    <a:pt x="246610" y="5838"/>
                  </a:lnTo>
                  <a:lnTo>
                    <a:pt x="286168" y="2043"/>
                  </a:lnTo>
                  <a:lnTo>
                    <a:pt x="323368" y="605"/>
                  </a:lnTo>
                  <a:lnTo>
                    <a:pt x="355810" y="269"/>
                  </a:lnTo>
                  <a:lnTo>
                    <a:pt x="399663" y="79"/>
                  </a:lnTo>
                  <a:lnTo>
                    <a:pt x="421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999"/>
            <p:cNvSpPr/>
            <p:nvPr>
              <p:custDataLst>
                <p:tags r:id="rId159"/>
              </p:custDataLst>
            </p:nvPr>
          </p:nvSpPr>
          <p:spPr>
            <a:xfrm>
              <a:off x="1464979" y="3543300"/>
              <a:ext cx="446372" cy="78748"/>
            </a:xfrm>
            <a:custGeom>
              <a:avLst/>
              <a:gdLst/>
              <a:ahLst/>
              <a:cxnLst/>
              <a:rect l="0" t="0" r="0" b="0"/>
              <a:pathLst>
                <a:path w="446372" h="78748">
                  <a:moveTo>
                    <a:pt x="59021" y="50800"/>
                  </a:moveTo>
                  <a:lnTo>
                    <a:pt x="59021" y="50800"/>
                  </a:lnTo>
                  <a:lnTo>
                    <a:pt x="18195" y="67759"/>
                  </a:lnTo>
                  <a:lnTo>
                    <a:pt x="5598" y="73154"/>
                  </a:lnTo>
                  <a:lnTo>
                    <a:pt x="0" y="77903"/>
                  </a:lnTo>
                  <a:lnTo>
                    <a:pt x="3446" y="78747"/>
                  </a:lnTo>
                  <a:lnTo>
                    <a:pt x="46345" y="75030"/>
                  </a:lnTo>
                  <a:lnTo>
                    <a:pt x="87015" y="67622"/>
                  </a:lnTo>
                  <a:lnTo>
                    <a:pt x="132697" y="56490"/>
                  </a:lnTo>
                  <a:lnTo>
                    <a:pt x="170083" y="49095"/>
                  </a:lnTo>
                  <a:lnTo>
                    <a:pt x="214930" y="40966"/>
                  </a:lnTo>
                  <a:lnTo>
                    <a:pt x="255029" y="34089"/>
                  </a:lnTo>
                  <a:lnTo>
                    <a:pt x="296544" y="27582"/>
                  </a:lnTo>
                  <a:lnTo>
                    <a:pt x="332744" y="23312"/>
                  </a:lnTo>
                  <a:lnTo>
                    <a:pt x="370470" y="17182"/>
                  </a:lnTo>
                  <a:lnTo>
                    <a:pt x="446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00"/>
            <p:cNvSpPr/>
            <p:nvPr>
              <p:custDataLst>
                <p:tags r:id="rId160"/>
              </p:custDataLst>
            </p:nvPr>
          </p:nvSpPr>
          <p:spPr>
            <a:xfrm>
              <a:off x="2165350" y="33655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001"/>
            <p:cNvSpPr/>
            <p:nvPr>
              <p:custDataLst>
                <p:tags r:id="rId161"/>
              </p:custDataLst>
            </p:nvPr>
          </p:nvSpPr>
          <p:spPr>
            <a:xfrm>
              <a:off x="2179194" y="3479800"/>
              <a:ext cx="11557" cy="23170"/>
            </a:xfrm>
            <a:custGeom>
              <a:avLst/>
              <a:gdLst/>
              <a:ahLst/>
              <a:cxnLst/>
              <a:rect l="0" t="0" r="0" b="0"/>
              <a:pathLst>
                <a:path w="11557" h="23170">
                  <a:moveTo>
                    <a:pt x="11556" y="0"/>
                  </a:moveTo>
                  <a:lnTo>
                    <a:pt x="11556" y="0"/>
                  </a:lnTo>
                  <a:lnTo>
                    <a:pt x="0" y="23112"/>
                  </a:lnTo>
                  <a:lnTo>
                    <a:pt x="324" y="23169"/>
                  </a:lnTo>
                  <a:lnTo>
                    <a:pt x="1155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579"/>
          <p:cNvGrpSpPr/>
          <p:nvPr/>
        </p:nvGrpSpPr>
        <p:grpSpPr>
          <a:xfrm>
            <a:off x="2724150" y="3221117"/>
            <a:ext cx="1592057" cy="290434"/>
            <a:chOff x="2724150" y="3221117"/>
            <a:chExt cx="1592057" cy="290434"/>
          </a:xfrm>
        </p:grpSpPr>
        <p:sp>
          <p:nvSpPr>
            <p:cNvPr id="126" name="SMARTInkShape-3002"/>
            <p:cNvSpPr/>
            <p:nvPr>
              <p:custDataLst>
                <p:tags r:id="rId145"/>
              </p:custDataLst>
            </p:nvPr>
          </p:nvSpPr>
          <p:spPr>
            <a:xfrm>
              <a:off x="2724150" y="3235509"/>
              <a:ext cx="165101" cy="276042"/>
            </a:xfrm>
            <a:custGeom>
              <a:avLst/>
              <a:gdLst/>
              <a:ahLst/>
              <a:cxnLst/>
              <a:rect l="0" t="0" r="0" b="0"/>
              <a:pathLst>
                <a:path w="165101" h="276042">
                  <a:moveTo>
                    <a:pt x="0" y="117291"/>
                  </a:moveTo>
                  <a:lnTo>
                    <a:pt x="0" y="117291"/>
                  </a:lnTo>
                  <a:lnTo>
                    <a:pt x="0" y="111824"/>
                  </a:lnTo>
                  <a:lnTo>
                    <a:pt x="705" y="111529"/>
                  </a:lnTo>
                  <a:lnTo>
                    <a:pt x="3371" y="111202"/>
                  </a:lnTo>
                  <a:lnTo>
                    <a:pt x="4364" y="112526"/>
                  </a:lnTo>
                  <a:lnTo>
                    <a:pt x="5761" y="121131"/>
                  </a:lnTo>
                  <a:lnTo>
                    <a:pt x="7004" y="163826"/>
                  </a:lnTo>
                  <a:lnTo>
                    <a:pt x="11811" y="211396"/>
                  </a:lnTo>
                  <a:lnTo>
                    <a:pt x="11819" y="241399"/>
                  </a:lnTo>
                  <a:lnTo>
                    <a:pt x="8989" y="250646"/>
                  </a:lnTo>
                  <a:lnTo>
                    <a:pt x="10580" y="248056"/>
                  </a:lnTo>
                  <a:lnTo>
                    <a:pt x="9877" y="240320"/>
                  </a:lnTo>
                  <a:lnTo>
                    <a:pt x="6814" y="199762"/>
                  </a:lnTo>
                  <a:lnTo>
                    <a:pt x="6488" y="158582"/>
                  </a:lnTo>
                  <a:lnTo>
                    <a:pt x="7096" y="120980"/>
                  </a:lnTo>
                  <a:lnTo>
                    <a:pt x="12137" y="77854"/>
                  </a:lnTo>
                  <a:lnTo>
                    <a:pt x="22960" y="45947"/>
                  </a:lnTo>
                  <a:lnTo>
                    <a:pt x="39964" y="20030"/>
                  </a:lnTo>
                  <a:lnTo>
                    <a:pt x="61152" y="4198"/>
                  </a:lnTo>
                  <a:lnTo>
                    <a:pt x="72099" y="0"/>
                  </a:lnTo>
                  <a:lnTo>
                    <a:pt x="83550" y="1897"/>
                  </a:lnTo>
                  <a:lnTo>
                    <a:pt x="94989" y="8149"/>
                  </a:lnTo>
                  <a:lnTo>
                    <a:pt x="104776" y="17983"/>
                  </a:lnTo>
                  <a:lnTo>
                    <a:pt x="110067" y="29410"/>
                  </a:lnTo>
                  <a:lnTo>
                    <a:pt x="111713" y="42955"/>
                  </a:lnTo>
                  <a:lnTo>
                    <a:pt x="107967" y="69003"/>
                  </a:lnTo>
                  <a:lnTo>
                    <a:pt x="90461" y="104085"/>
                  </a:lnTo>
                  <a:lnTo>
                    <a:pt x="80422" y="113303"/>
                  </a:lnTo>
                  <a:lnTo>
                    <a:pt x="55589" y="126644"/>
                  </a:lnTo>
                  <a:lnTo>
                    <a:pt x="40682" y="129550"/>
                  </a:lnTo>
                  <a:lnTo>
                    <a:pt x="39821" y="130403"/>
                  </a:lnTo>
                  <a:lnTo>
                    <a:pt x="38865" y="133231"/>
                  </a:lnTo>
                  <a:lnTo>
                    <a:pt x="40021" y="134974"/>
                  </a:lnTo>
                  <a:lnTo>
                    <a:pt x="67973" y="163396"/>
                  </a:lnTo>
                  <a:lnTo>
                    <a:pt x="101993" y="210921"/>
                  </a:lnTo>
                  <a:lnTo>
                    <a:pt x="140482" y="256370"/>
                  </a:lnTo>
                  <a:lnTo>
                    <a:pt x="152631" y="267626"/>
                  </a:lnTo>
                  <a:lnTo>
                    <a:pt x="165100" y="27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03"/>
            <p:cNvSpPr/>
            <p:nvPr>
              <p:custDataLst>
                <p:tags r:id="rId146"/>
              </p:custDataLst>
            </p:nvPr>
          </p:nvSpPr>
          <p:spPr>
            <a:xfrm>
              <a:off x="3009900" y="3248309"/>
              <a:ext cx="188858" cy="212005"/>
            </a:xfrm>
            <a:custGeom>
              <a:avLst/>
              <a:gdLst/>
              <a:ahLst/>
              <a:cxnLst/>
              <a:rect l="0" t="0" r="0" b="0"/>
              <a:pathLst>
                <a:path w="188858" h="212005">
                  <a:moveTo>
                    <a:pt x="0" y="60041"/>
                  </a:moveTo>
                  <a:lnTo>
                    <a:pt x="0" y="60041"/>
                  </a:lnTo>
                  <a:lnTo>
                    <a:pt x="0" y="56382"/>
                  </a:lnTo>
                  <a:lnTo>
                    <a:pt x="706" y="66107"/>
                  </a:lnTo>
                  <a:lnTo>
                    <a:pt x="6467" y="105154"/>
                  </a:lnTo>
                  <a:lnTo>
                    <a:pt x="11260" y="150327"/>
                  </a:lnTo>
                  <a:lnTo>
                    <a:pt x="12510" y="196004"/>
                  </a:lnTo>
                  <a:lnTo>
                    <a:pt x="12675" y="210137"/>
                  </a:lnTo>
                  <a:lnTo>
                    <a:pt x="10815" y="173837"/>
                  </a:lnTo>
                  <a:lnTo>
                    <a:pt x="7232" y="133554"/>
                  </a:lnTo>
                  <a:lnTo>
                    <a:pt x="11594" y="87053"/>
                  </a:lnTo>
                  <a:lnTo>
                    <a:pt x="21300" y="46386"/>
                  </a:lnTo>
                  <a:lnTo>
                    <a:pt x="24078" y="42471"/>
                  </a:lnTo>
                  <a:lnTo>
                    <a:pt x="30927" y="38121"/>
                  </a:lnTo>
                  <a:lnTo>
                    <a:pt x="34024" y="37666"/>
                  </a:lnTo>
                  <a:lnTo>
                    <a:pt x="39346" y="39043"/>
                  </a:lnTo>
                  <a:lnTo>
                    <a:pt x="63775" y="60593"/>
                  </a:lnTo>
                  <a:lnTo>
                    <a:pt x="86792" y="107115"/>
                  </a:lnTo>
                  <a:lnTo>
                    <a:pt x="103901" y="145827"/>
                  </a:lnTo>
                  <a:lnTo>
                    <a:pt x="124084" y="187288"/>
                  </a:lnTo>
                  <a:lnTo>
                    <a:pt x="133976" y="207261"/>
                  </a:lnTo>
                  <a:lnTo>
                    <a:pt x="138000" y="210399"/>
                  </a:lnTo>
                  <a:lnTo>
                    <a:pt x="142800" y="211786"/>
                  </a:lnTo>
                  <a:lnTo>
                    <a:pt x="148117" y="212004"/>
                  </a:lnTo>
                  <a:lnTo>
                    <a:pt x="153072" y="210033"/>
                  </a:lnTo>
                  <a:lnTo>
                    <a:pt x="162341" y="202199"/>
                  </a:lnTo>
                  <a:lnTo>
                    <a:pt x="175493" y="175775"/>
                  </a:lnTo>
                  <a:lnTo>
                    <a:pt x="184956" y="134392"/>
                  </a:lnTo>
                  <a:lnTo>
                    <a:pt x="188857" y="96495"/>
                  </a:lnTo>
                  <a:lnTo>
                    <a:pt x="186642" y="59553"/>
                  </a:lnTo>
                  <a:lnTo>
                    <a:pt x="177571" y="14055"/>
                  </a:lnTo>
                  <a:lnTo>
                    <a:pt x="173465" y="4325"/>
                  </a:lnTo>
                  <a:lnTo>
                    <a:pt x="169288" y="0"/>
                  </a:lnTo>
                  <a:lnTo>
                    <a:pt x="167891" y="258"/>
                  </a:lnTo>
                  <a:lnTo>
                    <a:pt x="171450" y="15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004"/>
            <p:cNvSpPr/>
            <p:nvPr>
              <p:custDataLst>
                <p:tags r:id="rId147"/>
              </p:custDataLst>
            </p:nvPr>
          </p:nvSpPr>
          <p:spPr>
            <a:xfrm>
              <a:off x="3289300" y="3246824"/>
              <a:ext cx="106480" cy="252836"/>
            </a:xfrm>
            <a:custGeom>
              <a:avLst/>
              <a:gdLst/>
              <a:ahLst/>
              <a:cxnLst/>
              <a:rect l="0" t="0" r="0" b="0"/>
              <a:pathLst>
                <a:path w="106480" h="252836">
                  <a:moveTo>
                    <a:pt x="0" y="55176"/>
                  </a:moveTo>
                  <a:lnTo>
                    <a:pt x="0" y="55176"/>
                  </a:lnTo>
                  <a:lnTo>
                    <a:pt x="0" y="46338"/>
                  </a:lnTo>
                  <a:lnTo>
                    <a:pt x="705" y="45051"/>
                  </a:lnTo>
                  <a:lnTo>
                    <a:pt x="1882" y="44193"/>
                  </a:lnTo>
                  <a:lnTo>
                    <a:pt x="3371" y="43621"/>
                  </a:lnTo>
                  <a:lnTo>
                    <a:pt x="4364" y="44650"/>
                  </a:lnTo>
                  <a:lnTo>
                    <a:pt x="11260" y="87092"/>
                  </a:lnTo>
                  <a:lnTo>
                    <a:pt x="12415" y="130938"/>
                  </a:lnTo>
                  <a:lnTo>
                    <a:pt x="12616" y="169347"/>
                  </a:lnTo>
                  <a:lnTo>
                    <a:pt x="12692" y="212408"/>
                  </a:lnTo>
                  <a:lnTo>
                    <a:pt x="13400" y="214325"/>
                  </a:lnTo>
                  <a:lnTo>
                    <a:pt x="14578" y="214897"/>
                  </a:lnTo>
                  <a:lnTo>
                    <a:pt x="16068" y="214574"/>
                  </a:lnTo>
                  <a:lnTo>
                    <a:pt x="18167" y="197263"/>
                  </a:lnTo>
                  <a:lnTo>
                    <a:pt x="18875" y="154739"/>
                  </a:lnTo>
                  <a:lnTo>
                    <a:pt x="18998" y="118072"/>
                  </a:lnTo>
                  <a:lnTo>
                    <a:pt x="19040" y="75283"/>
                  </a:lnTo>
                  <a:lnTo>
                    <a:pt x="19048" y="30228"/>
                  </a:lnTo>
                  <a:lnTo>
                    <a:pt x="19755" y="11957"/>
                  </a:lnTo>
                  <a:lnTo>
                    <a:pt x="22421" y="4688"/>
                  </a:lnTo>
                  <a:lnTo>
                    <a:pt x="24825" y="2467"/>
                  </a:lnTo>
                  <a:lnTo>
                    <a:pt x="31259" y="0"/>
                  </a:lnTo>
                  <a:lnTo>
                    <a:pt x="35656" y="1459"/>
                  </a:lnTo>
                  <a:lnTo>
                    <a:pt x="64015" y="24714"/>
                  </a:lnTo>
                  <a:lnTo>
                    <a:pt x="82702" y="49600"/>
                  </a:lnTo>
                  <a:lnTo>
                    <a:pt x="97841" y="93272"/>
                  </a:lnTo>
                  <a:lnTo>
                    <a:pt x="106479" y="139284"/>
                  </a:lnTo>
                  <a:lnTo>
                    <a:pt x="101884" y="186691"/>
                  </a:lnTo>
                  <a:lnTo>
                    <a:pt x="95612" y="206995"/>
                  </a:lnTo>
                  <a:lnTo>
                    <a:pt x="77405" y="234293"/>
                  </a:lnTo>
                  <a:lnTo>
                    <a:pt x="57507" y="250143"/>
                  </a:lnTo>
                  <a:lnTo>
                    <a:pt x="44609" y="252835"/>
                  </a:lnTo>
                  <a:lnTo>
                    <a:pt x="38206" y="252566"/>
                  </a:lnTo>
                  <a:lnTo>
                    <a:pt x="33231" y="248858"/>
                  </a:lnTo>
                  <a:lnTo>
                    <a:pt x="19050" y="220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005"/>
            <p:cNvSpPr/>
            <p:nvPr>
              <p:custDataLst>
                <p:tags r:id="rId148"/>
              </p:custDataLst>
            </p:nvPr>
          </p:nvSpPr>
          <p:spPr>
            <a:xfrm>
              <a:off x="3583356" y="3245810"/>
              <a:ext cx="80595" cy="228744"/>
            </a:xfrm>
            <a:custGeom>
              <a:avLst/>
              <a:gdLst/>
              <a:ahLst/>
              <a:cxnLst/>
              <a:rect l="0" t="0" r="0" b="0"/>
              <a:pathLst>
                <a:path w="80595" h="228744">
                  <a:moveTo>
                    <a:pt x="80594" y="11740"/>
                  </a:moveTo>
                  <a:lnTo>
                    <a:pt x="80594" y="11740"/>
                  </a:lnTo>
                  <a:lnTo>
                    <a:pt x="80594" y="6273"/>
                  </a:lnTo>
                  <a:lnTo>
                    <a:pt x="73852" y="2280"/>
                  </a:lnTo>
                  <a:lnTo>
                    <a:pt x="66289" y="0"/>
                  </a:lnTo>
                  <a:lnTo>
                    <a:pt x="52837" y="6066"/>
                  </a:lnTo>
                  <a:lnTo>
                    <a:pt x="45209" y="14863"/>
                  </a:lnTo>
                  <a:lnTo>
                    <a:pt x="16902" y="58469"/>
                  </a:lnTo>
                  <a:lnTo>
                    <a:pt x="4647" y="105199"/>
                  </a:lnTo>
                  <a:lnTo>
                    <a:pt x="0" y="139385"/>
                  </a:lnTo>
                  <a:lnTo>
                    <a:pt x="2387" y="179618"/>
                  </a:lnTo>
                  <a:lnTo>
                    <a:pt x="9146" y="200653"/>
                  </a:lnTo>
                  <a:lnTo>
                    <a:pt x="19206" y="214705"/>
                  </a:lnTo>
                  <a:lnTo>
                    <a:pt x="34496" y="223772"/>
                  </a:lnTo>
                  <a:lnTo>
                    <a:pt x="50933" y="228743"/>
                  </a:lnTo>
                  <a:lnTo>
                    <a:pt x="74244" y="22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006"/>
            <p:cNvSpPr/>
            <p:nvPr>
              <p:custDataLst>
                <p:tags r:id="rId149"/>
              </p:custDataLst>
            </p:nvPr>
          </p:nvSpPr>
          <p:spPr>
            <a:xfrm>
              <a:off x="3706004" y="3354397"/>
              <a:ext cx="110347" cy="87304"/>
            </a:xfrm>
            <a:custGeom>
              <a:avLst/>
              <a:gdLst/>
              <a:ahLst/>
              <a:cxnLst/>
              <a:rect l="0" t="0" r="0" b="0"/>
              <a:pathLst>
                <a:path w="110347" h="87304">
                  <a:moveTo>
                    <a:pt x="59546" y="49203"/>
                  </a:moveTo>
                  <a:lnTo>
                    <a:pt x="59546" y="49203"/>
                  </a:lnTo>
                  <a:lnTo>
                    <a:pt x="59546" y="42461"/>
                  </a:lnTo>
                  <a:lnTo>
                    <a:pt x="57664" y="37269"/>
                  </a:lnTo>
                  <a:lnTo>
                    <a:pt x="56175" y="34897"/>
                  </a:lnTo>
                  <a:lnTo>
                    <a:pt x="54079" y="24817"/>
                  </a:lnTo>
                  <a:lnTo>
                    <a:pt x="53457" y="12893"/>
                  </a:lnTo>
                  <a:lnTo>
                    <a:pt x="51959" y="9474"/>
                  </a:lnTo>
                  <a:lnTo>
                    <a:pt x="46532" y="3794"/>
                  </a:lnTo>
                  <a:lnTo>
                    <a:pt x="37534" y="799"/>
                  </a:lnTo>
                  <a:lnTo>
                    <a:pt x="32171" y="0"/>
                  </a:lnTo>
                  <a:lnTo>
                    <a:pt x="27185" y="879"/>
                  </a:lnTo>
                  <a:lnTo>
                    <a:pt x="17881" y="5618"/>
                  </a:lnTo>
                  <a:lnTo>
                    <a:pt x="10925" y="14310"/>
                  </a:lnTo>
                  <a:lnTo>
                    <a:pt x="709" y="37137"/>
                  </a:lnTo>
                  <a:lnTo>
                    <a:pt x="0" y="51366"/>
                  </a:lnTo>
                  <a:lnTo>
                    <a:pt x="3568" y="69599"/>
                  </a:lnTo>
                  <a:lnTo>
                    <a:pt x="5294" y="73384"/>
                  </a:lnTo>
                  <a:lnTo>
                    <a:pt x="10975" y="79471"/>
                  </a:lnTo>
                  <a:lnTo>
                    <a:pt x="14465" y="82082"/>
                  </a:lnTo>
                  <a:lnTo>
                    <a:pt x="18909" y="83116"/>
                  </a:lnTo>
                  <a:lnTo>
                    <a:pt x="29490" y="82385"/>
                  </a:lnTo>
                  <a:lnTo>
                    <a:pt x="39367" y="75945"/>
                  </a:lnTo>
                  <a:lnTo>
                    <a:pt x="53835" y="57934"/>
                  </a:lnTo>
                  <a:lnTo>
                    <a:pt x="64512" y="39035"/>
                  </a:lnTo>
                  <a:lnTo>
                    <a:pt x="66384" y="38897"/>
                  </a:lnTo>
                  <a:lnTo>
                    <a:pt x="72228" y="40624"/>
                  </a:lnTo>
                  <a:lnTo>
                    <a:pt x="99180" y="70146"/>
                  </a:lnTo>
                  <a:lnTo>
                    <a:pt x="110346" y="87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007"/>
            <p:cNvSpPr/>
            <p:nvPr>
              <p:custDataLst>
                <p:tags r:id="rId150"/>
              </p:custDataLst>
            </p:nvPr>
          </p:nvSpPr>
          <p:spPr>
            <a:xfrm>
              <a:off x="3867150" y="3467100"/>
              <a:ext cx="11818" cy="44451"/>
            </a:xfrm>
            <a:custGeom>
              <a:avLst/>
              <a:gdLst/>
              <a:ahLst/>
              <a:cxnLst/>
              <a:rect l="0" t="0" r="0" b="0"/>
              <a:pathLst>
                <a:path w="11818" h="44451">
                  <a:moveTo>
                    <a:pt x="6350" y="0"/>
                  </a:moveTo>
                  <a:lnTo>
                    <a:pt x="6350" y="0"/>
                  </a:lnTo>
                  <a:lnTo>
                    <a:pt x="10714" y="10139"/>
                  </a:lnTo>
                  <a:lnTo>
                    <a:pt x="11817" y="17677"/>
                  </a:lnTo>
                  <a:lnTo>
                    <a:pt x="9067" y="2985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08"/>
            <p:cNvSpPr/>
            <p:nvPr>
              <p:custDataLst>
                <p:tags r:id="rId151"/>
              </p:custDataLst>
            </p:nvPr>
          </p:nvSpPr>
          <p:spPr>
            <a:xfrm>
              <a:off x="4229983" y="3229429"/>
              <a:ext cx="86224" cy="263072"/>
            </a:xfrm>
            <a:custGeom>
              <a:avLst/>
              <a:gdLst/>
              <a:ahLst/>
              <a:cxnLst/>
              <a:rect l="0" t="0" r="0" b="0"/>
              <a:pathLst>
                <a:path w="86224" h="263072">
                  <a:moveTo>
                    <a:pt x="5467" y="21771"/>
                  </a:moveTo>
                  <a:lnTo>
                    <a:pt x="5467" y="21771"/>
                  </a:lnTo>
                  <a:lnTo>
                    <a:pt x="441" y="9838"/>
                  </a:lnTo>
                  <a:lnTo>
                    <a:pt x="0" y="7466"/>
                  </a:lnTo>
                  <a:lnTo>
                    <a:pt x="1116" y="5178"/>
                  </a:lnTo>
                  <a:lnTo>
                    <a:pt x="6120" y="756"/>
                  </a:lnTo>
                  <a:lnTo>
                    <a:pt x="9430" y="0"/>
                  </a:lnTo>
                  <a:lnTo>
                    <a:pt x="16871" y="1041"/>
                  </a:lnTo>
                  <a:lnTo>
                    <a:pt x="32364" y="15707"/>
                  </a:lnTo>
                  <a:lnTo>
                    <a:pt x="55907" y="57260"/>
                  </a:lnTo>
                  <a:lnTo>
                    <a:pt x="73129" y="94868"/>
                  </a:lnTo>
                  <a:lnTo>
                    <a:pt x="82508" y="134054"/>
                  </a:lnTo>
                  <a:lnTo>
                    <a:pt x="86223" y="172675"/>
                  </a:lnTo>
                  <a:lnTo>
                    <a:pt x="79013" y="212812"/>
                  </a:lnTo>
                  <a:lnTo>
                    <a:pt x="71315" y="232267"/>
                  </a:lnTo>
                  <a:lnTo>
                    <a:pt x="60838" y="247969"/>
                  </a:lnTo>
                  <a:lnTo>
                    <a:pt x="51008" y="256359"/>
                  </a:lnTo>
                  <a:lnTo>
                    <a:pt x="41935" y="260088"/>
                  </a:lnTo>
                  <a:lnTo>
                    <a:pt x="24517" y="26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009"/>
            <p:cNvSpPr/>
            <p:nvPr>
              <p:custDataLst>
                <p:tags r:id="rId152"/>
              </p:custDataLst>
            </p:nvPr>
          </p:nvSpPr>
          <p:spPr>
            <a:xfrm>
              <a:off x="4089400" y="3221117"/>
              <a:ext cx="78280" cy="237952"/>
            </a:xfrm>
            <a:custGeom>
              <a:avLst/>
              <a:gdLst/>
              <a:ahLst/>
              <a:cxnLst/>
              <a:rect l="0" t="0" r="0" b="0"/>
              <a:pathLst>
                <a:path w="78280" h="237952">
                  <a:moveTo>
                    <a:pt x="0" y="23733"/>
                  </a:moveTo>
                  <a:lnTo>
                    <a:pt x="0" y="23733"/>
                  </a:lnTo>
                  <a:lnTo>
                    <a:pt x="6088" y="0"/>
                  </a:lnTo>
                  <a:lnTo>
                    <a:pt x="8221" y="44850"/>
                  </a:lnTo>
                  <a:lnTo>
                    <a:pt x="11815" y="88895"/>
                  </a:lnTo>
                  <a:lnTo>
                    <a:pt x="14465" y="128966"/>
                  </a:lnTo>
                  <a:lnTo>
                    <a:pt x="18145" y="175126"/>
                  </a:lnTo>
                  <a:lnTo>
                    <a:pt x="18971" y="213520"/>
                  </a:lnTo>
                  <a:lnTo>
                    <a:pt x="19703" y="213758"/>
                  </a:lnTo>
                  <a:lnTo>
                    <a:pt x="36055" y="169440"/>
                  </a:lnTo>
                  <a:lnTo>
                    <a:pt x="42354" y="152748"/>
                  </a:lnTo>
                  <a:lnTo>
                    <a:pt x="46576" y="148101"/>
                  </a:lnTo>
                  <a:lnTo>
                    <a:pt x="49395" y="147567"/>
                  </a:lnTo>
                  <a:lnTo>
                    <a:pt x="56290" y="148855"/>
                  </a:lnTo>
                  <a:lnTo>
                    <a:pt x="68106" y="153548"/>
                  </a:lnTo>
                  <a:lnTo>
                    <a:pt x="74484" y="163038"/>
                  </a:lnTo>
                  <a:lnTo>
                    <a:pt x="77172" y="169519"/>
                  </a:lnTo>
                  <a:lnTo>
                    <a:pt x="78279" y="184247"/>
                  </a:lnTo>
                  <a:lnTo>
                    <a:pt x="73239" y="209956"/>
                  </a:lnTo>
                  <a:lnTo>
                    <a:pt x="64112" y="224176"/>
                  </a:lnTo>
                  <a:lnTo>
                    <a:pt x="52470" y="233955"/>
                  </a:lnTo>
                  <a:lnTo>
                    <a:pt x="43456" y="237951"/>
                  </a:lnTo>
                  <a:lnTo>
                    <a:pt x="40259" y="236395"/>
                  </a:lnTo>
                  <a:lnTo>
                    <a:pt x="32945" y="229021"/>
                  </a:lnTo>
                  <a:lnTo>
                    <a:pt x="28753" y="218689"/>
                  </a:lnTo>
                  <a:lnTo>
                    <a:pt x="27596" y="205630"/>
                  </a:lnTo>
                  <a:lnTo>
                    <a:pt x="38100" y="16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80"/>
          <p:cNvGrpSpPr/>
          <p:nvPr/>
        </p:nvGrpSpPr>
        <p:grpSpPr>
          <a:xfrm>
            <a:off x="4753054" y="3206750"/>
            <a:ext cx="1212139" cy="431475"/>
            <a:chOff x="4753054" y="3206750"/>
            <a:chExt cx="1212139" cy="431475"/>
          </a:xfrm>
        </p:grpSpPr>
        <p:sp>
          <p:nvSpPr>
            <p:cNvPr id="135" name="SMARTInkShape-3010"/>
            <p:cNvSpPr/>
            <p:nvPr>
              <p:custDataLst>
                <p:tags r:id="rId135"/>
              </p:custDataLst>
            </p:nvPr>
          </p:nvSpPr>
          <p:spPr>
            <a:xfrm>
              <a:off x="5670811" y="3359150"/>
              <a:ext cx="101340" cy="31751"/>
            </a:xfrm>
            <a:custGeom>
              <a:avLst/>
              <a:gdLst/>
              <a:ahLst/>
              <a:cxnLst/>
              <a:rect l="0" t="0" r="0" b="0"/>
              <a:pathLst>
                <a:path w="101340" h="31751">
                  <a:moveTo>
                    <a:pt x="6089" y="31750"/>
                  </a:moveTo>
                  <a:lnTo>
                    <a:pt x="6089" y="31750"/>
                  </a:lnTo>
                  <a:lnTo>
                    <a:pt x="622" y="31750"/>
                  </a:lnTo>
                  <a:lnTo>
                    <a:pt x="0" y="25008"/>
                  </a:lnTo>
                  <a:lnTo>
                    <a:pt x="1325" y="23022"/>
                  </a:lnTo>
                  <a:lnTo>
                    <a:pt x="3618" y="21698"/>
                  </a:lnTo>
                  <a:lnTo>
                    <a:pt x="44321" y="14256"/>
                  </a:lnTo>
                  <a:lnTo>
                    <a:pt x="101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011"/>
            <p:cNvSpPr/>
            <p:nvPr>
              <p:custDataLst>
                <p:tags r:id="rId136"/>
              </p:custDataLst>
            </p:nvPr>
          </p:nvSpPr>
          <p:spPr>
            <a:xfrm>
              <a:off x="5683543" y="3206750"/>
              <a:ext cx="56858" cy="289710"/>
            </a:xfrm>
            <a:custGeom>
              <a:avLst/>
              <a:gdLst/>
              <a:ahLst/>
              <a:cxnLst/>
              <a:rect l="0" t="0" r="0" b="0"/>
              <a:pathLst>
                <a:path w="56858" h="289710">
                  <a:moveTo>
                    <a:pt x="37807" y="0"/>
                  </a:moveTo>
                  <a:lnTo>
                    <a:pt x="37807" y="0"/>
                  </a:lnTo>
                  <a:lnTo>
                    <a:pt x="34436" y="6742"/>
                  </a:lnTo>
                  <a:lnTo>
                    <a:pt x="28086" y="51478"/>
                  </a:lnTo>
                  <a:lnTo>
                    <a:pt x="19280" y="96489"/>
                  </a:lnTo>
                  <a:lnTo>
                    <a:pt x="14051" y="133403"/>
                  </a:lnTo>
                  <a:lnTo>
                    <a:pt x="7846" y="178516"/>
                  </a:lnTo>
                  <a:lnTo>
                    <a:pt x="1929" y="224592"/>
                  </a:lnTo>
                  <a:lnTo>
                    <a:pt x="0" y="268567"/>
                  </a:lnTo>
                  <a:lnTo>
                    <a:pt x="1718" y="279995"/>
                  </a:lnTo>
                  <a:lnTo>
                    <a:pt x="3165" y="284030"/>
                  </a:lnTo>
                  <a:lnTo>
                    <a:pt x="5540" y="286720"/>
                  </a:lnTo>
                  <a:lnTo>
                    <a:pt x="11942" y="289709"/>
                  </a:lnTo>
                  <a:lnTo>
                    <a:pt x="15625" y="289095"/>
                  </a:lnTo>
                  <a:lnTo>
                    <a:pt x="39207" y="274213"/>
                  </a:lnTo>
                  <a:lnTo>
                    <a:pt x="5685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012"/>
            <p:cNvSpPr/>
            <p:nvPr>
              <p:custDataLst>
                <p:tags r:id="rId137"/>
              </p:custDataLst>
            </p:nvPr>
          </p:nvSpPr>
          <p:spPr>
            <a:xfrm>
              <a:off x="5474910" y="3376113"/>
              <a:ext cx="100391" cy="122738"/>
            </a:xfrm>
            <a:custGeom>
              <a:avLst/>
              <a:gdLst/>
              <a:ahLst/>
              <a:cxnLst/>
              <a:rect l="0" t="0" r="0" b="0"/>
              <a:pathLst>
                <a:path w="100391" h="122738">
                  <a:moveTo>
                    <a:pt x="55940" y="27487"/>
                  </a:moveTo>
                  <a:lnTo>
                    <a:pt x="55940" y="27487"/>
                  </a:lnTo>
                  <a:lnTo>
                    <a:pt x="59311" y="27487"/>
                  </a:lnTo>
                  <a:lnTo>
                    <a:pt x="60304" y="26076"/>
                  </a:lnTo>
                  <a:lnTo>
                    <a:pt x="61407" y="20745"/>
                  </a:lnTo>
                  <a:lnTo>
                    <a:pt x="60016" y="15553"/>
                  </a:lnTo>
                  <a:lnTo>
                    <a:pt x="51407" y="4305"/>
                  </a:lnTo>
                  <a:lnTo>
                    <a:pt x="47340" y="15"/>
                  </a:lnTo>
                  <a:lnTo>
                    <a:pt x="43857" y="0"/>
                  </a:lnTo>
                  <a:lnTo>
                    <a:pt x="34342" y="3746"/>
                  </a:lnTo>
                  <a:lnTo>
                    <a:pt x="20456" y="13789"/>
                  </a:lnTo>
                  <a:lnTo>
                    <a:pt x="7404" y="35815"/>
                  </a:lnTo>
                  <a:lnTo>
                    <a:pt x="491" y="69087"/>
                  </a:lnTo>
                  <a:lnTo>
                    <a:pt x="0" y="90143"/>
                  </a:lnTo>
                  <a:lnTo>
                    <a:pt x="2385" y="103312"/>
                  </a:lnTo>
                  <a:lnTo>
                    <a:pt x="4715" y="107670"/>
                  </a:lnTo>
                  <a:lnTo>
                    <a:pt x="7679" y="110576"/>
                  </a:lnTo>
                  <a:lnTo>
                    <a:pt x="11066" y="112513"/>
                  </a:lnTo>
                  <a:lnTo>
                    <a:pt x="16146" y="111688"/>
                  </a:lnTo>
                  <a:lnTo>
                    <a:pt x="29317" y="105126"/>
                  </a:lnTo>
                  <a:lnTo>
                    <a:pt x="40815" y="91392"/>
                  </a:lnTo>
                  <a:lnTo>
                    <a:pt x="62676" y="53776"/>
                  </a:lnTo>
                  <a:lnTo>
                    <a:pt x="67854" y="31367"/>
                  </a:lnTo>
                  <a:lnTo>
                    <a:pt x="68822" y="31485"/>
                  </a:lnTo>
                  <a:lnTo>
                    <a:pt x="71778" y="35379"/>
                  </a:lnTo>
                  <a:lnTo>
                    <a:pt x="79593" y="70328"/>
                  </a:lnTo>
                  <a:lnTo>
                    <a:pt x="81974" y="84627"/>
                  </a:lnTo>
                  <a:lnTo>
                    <a:pt x="93500" y="117591"/>
                  </a:lnTo>
                  <a:lnTo>
                    <a:pt x="100390" y="122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013"/>
            <p:cNvSpPr/>
            <p:nvPr>
              <p:custDataLst>
                <p:tags r:id="rId138"/>
              </p:custDataLst>
            </p:nvPr>
          </p:nvSpPr>
          <p:spPr>
            <a:xfrm>
              <a:off x="5308600" y="3368780"/>
              <a:ext cx="101601" cy="113749"/>
            </a:xfrm>
            <a:custGeom>
              <a:avLst/>
              <a:gdLst/>
              <a:ahLst/>
              <a:cxnLst/>
              <a:rect l="0" t="0" r="0" b="0"/>
              <a:pathLst>
                <a:path w="101601" h="113749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1411" y="0"/>
                  </a:lnTo>
                  <a:lnTo>
                    <a:pt x="6742" y="1235"/>
                  </a:lnTo>
                  <a:lnTo>
                    <a:pt x="21047" y="9268"/>
                  </a:lnTo>
                  <a:lnTo>
                    <a:pt x="35321" y="23956"/>
                  </a:lnTo>
                  <a:lnTo>
                    <a:pt x="56445" y="62386"/>
                  </a:lnTo>
                  <a:lnTo>
                    <a:pt x="64858" y="91984"/>
                  </a:lnTo>
                  <a:lnTo>
                    <a:pt x="63819" y="113748"/>
                  </a:lnTo>
                  <a:lnTo>
                    <a:pt x="63006" y="113545"/>
                  </a:lnTo>
                  <a:lnTo>
                    <a:pt x="60223" y="109555"/>
                  </a:lnTo>
                  <a:lnTo>
                    <a:pt x="58061" y="85891"/>
                  </a:lnTo>
                  <a:lnTo>
                    <a:pt x="64162" y="58811"/>
                  </a:lnTo>
                  <a:lnTo>
                    <a:pt x="83656" y="14107"/>
                  </a:lnTo>
                  <a:lnTo>
                    <a:pt x="86815" y="10428"/>
                  </a:lnTo>
                  <a:lnTo>
                    <a:pt x="1016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014"/>
            <p:cNvSpPr/>
            <p:nvPr>
              <p:custDataLst>
                <p:tags r:id="rId139"/>
              </p:custDataLst>
            </p:nvPr>
          </p:nvSpPr>
          <p:spPr>
            <a:xfrm>
              <a:off x="5202331" y="3377507"/>
              <a:ext cx="93570" cy="98122"/>
            </a:xfrm>
            <a:custGeom>
              <a:avLst/>
              <a:gdLst/>
              <a:ahLst/>
              <a:cxnLst/>
              <a:rect l="0" t="0" r="0" b="0"/>
              <a:pathLst>
                <a:path w="93570" h="98122">
                  <a:moveTo>
                    <a:pt x="11019" y="19743"/>
                  </a:moveTo>
                  <a:lnTo>
                    <a:pt x="11019" y="19743"/>
                  </a:lnTo>
                  <a:lnTo>
                    <a:pt x="7648" y="19743"/>
                  </a:lnTo>
                  <a:lnTo>
                    <a:pt x="4112" y="21624"/>
                  </a:lnTo>
                  <a:lnTo>
                    <a:pt x="2180" y="23114"/>
                  </a:lnTo>
                  <a:lnTo>
                    <a:pt x="1598" y="24812"/>
                  </a:lnTo>
                  <a:lnTo>
                    <a:pt x="1916" y="26650"/>
                  </a:lnTo>
                  <a:lnTo>
                    <a:pt x="5735" y="32608"/>
                  </a:lnTo>
                  <a:lnTo>
                    <a:pt x="10081" y="36750"/>
                  </a:lnTo>
                  <a:lnTo>
                    <a:pt x="16717" y="40942"/>
                  </a:lnTo>
                  <a:lnTo>
                    <a:pt x="20462" y="41637"/>
                  </a:lnTo>
                  <a:lnTo>
                    <a:pt x="28386" y="40527"/>
                  </a:lnTo>
                  <a:lnTo>
                    <a:pt x="37410" y="35935"/>
                  </a:lnTo>
                  <a:lnTo>
                    <a:pt x="44552" y="23364"/>
                  </a:lnTo>
                  <a:lnTo>
                    <a:pt x="47766" y="12976"/>
                  </a:lnTo>
                  <a:lnTo>
                    <a:pt x="46806" y="9587"/>
                  </a:lnTo>
                  <a:lnTo>
                    <a:pt x="41976" y="2059"/>
                  </a:lnTo>
                  <a:lnTo>
                    <a:pt x="38007" y="193"/>
                  </a:lnTo>
                  <a:lnTo>
                    <a:pt x="27952" y="0"/>
                  </a:lnTo>
                  <a:lnTo>
                    <a:pt x="13763" y="3859"/>
                  </a:lnTo>
                  <a:lnTo>
                    <a:pt x="10026" y="7742"/>
                  </a:lnTo>
                  <a:lnTo>
                    <a:pt x="3992" y="19583"/>
                  </a:lnTo>
                  <a:lnTo>
                    <a:pt x="0" y="38745"/>
                  </a:lnTo>
                  <a:lnTo>
                    <a:pt x="2188" y="61200"/>
                  </a:lnTo>
                  <a:lnTo>
                    <a:pt x="9211" y="75562"/>
                  </a:lnTo>
                  <a:lnTo>
                    <a:pt x="18682" y="86885"/>
                  </a:lnTo>
                  <a:lnTo>
                    <a:pt x="32653" y="93964"/>
                  </a:lnTo>
                  <a:lnTo>
                    <a:pt x="43917" y="98121"/>
                  </a:lnTo>
                  <a:lnTo>
                    <a:pt x="68901" y="97686"/>
                  </a:lnTo>
                  <a:lnTo>
                    <a:pt x="93569" y="89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015"/>
            <p:cNvSpPr/>
            <p:nvPr>
              <p:custDataLst>
                <p:tags r:id="rId140"/>
              </p:custDataLst>
            </p:nvPr>
          </p:nvSpPr>
          <p:spPr>
            <a:xfrm>
              <a:off x="5010150" y="3369234"/>
              <a:ext cx="82551" cy="95912"/>
            </a:xfrm>
            <a:custGeom>
              <a:avLst/>
              <a:gdLst/>
              <a:ahLst/>
              <a:cxnLst/>
              <a:rect l="0" t="0" r="0" b="0"/>
              <a:pathLst>
                <a:path w="82551" h="95912">
                  <a:moveTo>
                    <a:pt x="0" y="8966"/>
                  </a:moveTo>
                  <a:lnTo>
                    <a:pt x="0" y="8966"/>
                  </a:lnTo>
                  <a:lnTo>
                    <a:pt x="0" y="3499"/>
                  </a:lnTo>
                  <a:lnTo>
                    <a:pt x="4364" y="49736"/>
                  </a:lnTo>
                  <a:lnTo>
                    <a:pt x="6328" y="95911"/>
                  </a:lnTo>
                  <a:lnTo>
                    <a:pt x="7757" y="76496"/>
                  </a:lnTo>
                  <a:lnTo>
                    <a:pt x="24026" y="32641"/>
                  </a:lnTo>
                  <a:lnTo>
                    <a:pt x="36204" y="10336"/>
                  </a:lnTo>
                  <a:lnTo>
                    <a:pt x="44548" y="2519"/>
                  </a:lnTo>
                  <a:lnTo>
                    <a:pt x="48749" y="435"/>
                  </a:lnTo>
                  <a:lnTo>
                    <a:pt x="59060" y="0"/>
                  </a:lnTo>
                  <a:lnTo>
                    <a:pt x="64773" y="872"/>
                  </a:lnTo>
                  <a:lnTo>
                    <a:pt x="69288" y="3570"/>
                  </a:lnTo>
                  <a:lnTo>
                    <a:pt x="76185" y="12212"/>
                  </a:lnTo>
                  <a:lnTo>
                    <a:pt x="80664" y="35720"/>
                  </a:lnTo>
                  <a:lnTo>
                    <a:pt x="82440" y="82757"/>
                  </a:lnTo>
                  <a:lnTo>
                    <a:pt x="82550" y="91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16"/>
            <p:cNvSpPr/>
            <p:nvPr>
              <p:custDataLst>
                <p:tags r:id="rId141"/>
              </p:custDataLst>
            </p:nvPr>
          </p:nvSpPr>
          <p:spPr>
            <a:xfrm>
              <a:off x="4908550" y="3356685"/>
              <a:ext cx="76201" cy="113129"/>
            </a:xfrm>
            <a:custGeom>
              <a:avLst/>
              <a:gdLst/>
              <a:ahLst/>
              <a:cxnLst/>
              <a:rect l="0" t="0" r="0" b="0"/>
              <a:pathLst>
                <a:path w="76201" h="113129">
                  <a:moveTo>
                    <a:pt x="0" y="46915"/>
                  </a:moveTo>
                  <a:lnTo>
                    <a:pt x="0" y="46915"/>
                  </a:lnTo>
                  <a:lnTo>
                    <a:pt x="0" y="41448"/>
                  </a:lnTo>
                  <a:lnTo>
                    <a:pt x="0" y="44197"/>
                  </a:lnTo>
                  <a:lnTo>
                    <a:pt x="705" y="45103"/>
                  </a:lnTo>
                  <a:lnTo>
                    <a:pt x="3371" y="46110"/>
                  </a:lnTo>
                  <a:lnTo>
                    <a:pt x="12209" y="46677"/>
                  </a:lnTo>
                  <a:lnTo>
                    <a:pt x="27136" y="40102"/>
                  </a:lnTo>
                  <a:lnTo>
                    <a:pt x="38222" y="32588"/>
                  </a:lnTo>
                  <a:lnTo>
                    <a:pt x="41682" y="24319"/>
                  </a:lnTo>
                  <a:lnTo>
                    <a:pt x="42514" y="15000"/>
                  </a:lnTo>
                  <a:lnTo>
                    <a:pt x="40532" y="8506"/>
                  </a:lnTo>
                  <a:lnTo>
                    <a:pt x="35450" y="884"/>
                  </a:lnTo>
                  <a:lnTo>
                    <a:pt x="32805" y="0"/>
                  </a:lnTo>
                  <a:lnTo>
                    <a:pt x="26104" y="899"/>
                  </a:lnTo>
                  <a:lnTo>
                    <a:pt x="14398" y="8743"/>
                  </a:lnTo>
                  <a:lnTo>
                    <a:pt x="8045" y="21718"/>
                  </a:lnTo>
                  <a:lnTo>
                    <a:pt x="4281" y="39244"/>
                  </a:lnTo>
                  <a:lnTo>
                    <a:pt x="7614" y="75477"/>
                  </a:lnTo>
                  <a:lnTo>
                    <a:pt x="12556" y="89948"/>
                  </a:lnTo>
                  <a:lnTo>
                    <a:pt x="21808" y="103435"/>
                  </a:lnTo>
                  <a:lnTo>
                    <a:pt x="31095" y="110841"/>
                  </a:lnTo>
                  <a:lnTo>
                    <a:pt x="35546" y="112815"/>
                  </a:lnTo>
                  <a:lnTo>
                    <a:pt x="48019" y="113128"/>
                  </a:lnTo>
                  <a:lnTo>
                    <a:pt x="76200" y="110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17"/>
            <p:cNvSpPr/>
            <p:nvPr>
              <p:custDataLst>
                <p:tags r:id="rId142"/>
              </p:custDataLst>
            </p:nvPr>
          </p:nvSpPr>
          <p:spPr>
            <a:xfrm>
              <a:off x="4753054" y="3340767"/>
              <a:ext cx="100440" cy="297458"/>
            </a:xfrm>
            <a:custGeom>
              <a:avLst/>
              <a:gdLst/>
              <a:ahLst/>
              <a:cxnLst/>
              <a:rect l="0" t="0" r="0" b="0"/>
              <a:pathLst>
                <a:path w="100440" h="297458">
                  <a:moveTo>
                    <a:pt x="66596" y="50133"/>
                  </a:moveTo>
                  <a:lnTo>
                    <a:pt x="66596" y="50133"/>
                  </a:lnTo>
                  <a:lnTo>
                    <a:pt x="66596" y="17562"/>
                  </a:lnTo>
                  <a:lnTo>
                    <a:pt x="62833" y="10727"/>
                  </a:lnTo>
                  <a:lnTo>
                    <a:pt x="59854" y="6929"/>
                  </a:lnTo>
                  <a:lnTo>
                    <a:pt x="52781" y="2709"/>
                  </a:lnTo>
                  <a:lnTo>
                    <a:pt x="36742" y="0"/>
                  </a:lnTo>
                  <a:lnTo>
                    <a:pt x="26516" y="3392"/>
                  </a:lnTo>
                  <a:lnTo>
                    <a:pt x="15621" y="10309"/>
                  </a:lnTo>
                  <a:lnTo>
                    <a:pt x="6075" y="20439"/>
                  </a:lnTo>
                  <a:lnTo>
                    <a:pt x="892" y="35759"/>
                  </a:lnTo>
                  <a:lnTo>
                    <a:pt x="0" y="53622"/>
                  </a:lnTo>
                  <a:lnTo>
                    <a:pt x="4307" y="70969"/>
                  </a:lnTo>
                  <a:lnTo>
                    <a:pt x="10925" y="82441"/>
                  </a:lnTo>
                  <a:lnTo>
                    <a:pt x="14665" y="86489"/>
                  </a:lnTo>
                  <a:lnTo>
                    <a:pt x="24466" y="90985"/>
                  </a:lnTo>
                  <a:lnTo>
                    <a:pt x="35171" y="92278"/>
                  </a:lnTo>
                  <a:lnTo>
                    <a:pt x="44633" y="90501"/>
                  </a:lnTo>
                  <a:lnTo>
                    <a:pt x="57893" y="82163"/>
                  </a:lnTo>
                  <a:lnTo>
                    <a:pt x="62728" y="74716"/>
                  </a:lnTo>
                  <a:lnTo>
                    <a:pt x="66087" y="60739"/>
                  </a:lnTo>
                  <a:lnTo>
                    <a:pt x="66256" y="60731"/>
                  </a:lnTo>
                  <a:lnTo>
                    <a:pt x="72358" y="102430"/>
                  </a:lnTo>
                  <a:lnTo>
                    <a:pt x="86366" y="149938"/>
                  </a:lnTo>
                  <a:lnTo>
                    <a:pt x="96678" y="186714"/>
                  </a:lnTo>
                  <a:lnTo>
                    <a:pt x="100439" y="228890"/>
                  </a:lnTo>
                  <a:lnTo>
                    <a:pt x="95388" y="273905"/>
                  </a:lnTo>
                  <a:lnTo>
                    <a:pt x="85977" y="287405"/>
                  </a:lnTo>
                  <a:lnTo>
                    <a:pt x="79517" y="292981"/>
                  </a:lnTo>
                  <a:lnTo>
                    <a:pt x="73799" y="295993"/>
                  </a:lnTo>
                  <a:lnTo>
                    <a:pt x="63682" y="297457"/>
                  </a:lnTo>
                  <a:lnTo>
                    <a:pt x="54482" y="293875"/>
                  </a:lnTo>
                  <a:lnTo>
                    <a:pt x="50054" y="290944"/>
                  </a:lnTo>
                  <a:lnTo>
                    <a:pt x="37079" y="269965"/>
                  </a:lnTo>
                  <a:lnTo>
                    <a:pt x="31039" y="248148"/>
                  </a:lnTo>
                  <a:lnTo>
                    <a:pt x="47546" y="196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018"/>
            <p:cNvSpPr/>
            <p:nvPr>
              <p:custDataLst>
                <p:tags r:id="rId143"/>
              </p:custDataLst>
            </p:nvPr>
          </p:nvSpPr>
          <p:spPr>
            <a:xfrm>
              <a:off x="5787541" y="3365869"/>
              <a:ext cx="111610" cy="112533"/>
            </a:xfrm>
            <a:custGeom>
              <a:avLst/>
              <a:gdLst/>
              <a:ahLst/>
              <a:cxnLst/>
              <a:rect l="0" t="0" r="0" b="0"/>
              <a:pathLst>
                <a:path w="111610" h="112533">
                  <a:moveTo>
                    <a:pt x="3659" y="18681"/>
                  </a:moveTo>
                  <a:lnTo>
                    <a:pt x="3659" y="18681"/>
                  </a:lnTo>
                  <a:lnTo>
                    <a:pt x="288" y="22052"/>
                  </a:lnTo>
                  <a:lnTo>
                    <a:pt x="0" y="23045"/>
                  </a:lnTo>
                  <a:lnTo>
                    <a:pt x="514" y="23707"/>
                  </a:lnTo>
                  <a:lnTo>
                    <a:pt x="1563" y="24148"/>
                  </a:lnTo>
                  <a:lnTo>
                    <a:pt x="31362" y="25008"/>
                  </a:lnTo>
                  <a:lnTo>
                    <a:pt x="53502" y="19957"/>
                  </a:lnTo>
                  <a:lnTo>
                    <a:pt x="60619" y="16191"/>
                  </a:lnTo>
                  <a:lnTo>
                    <a:pt x="64252" y="12165"/>
                  </a:lnTo>
                  <a:lnTo>
                    <a:pt x="65867" y="8024"/>
                  </a:lnTo>
                  <a:lnTo>
                    <a:pt x="66584" y="3832"/>
                  </a:lnTo>
                  <a:lnTo>
                    <a:pt x="66070" y="2431"/>
                  </a:lnTo>
                  <a:lnTo>
                    <a:pt x="65023" y="1498"/>
                  </a:lnTo>
                  <a:lnTo>
                    <a:pt x="63618" y="875"/>
                  </a:lnTo>
                  <a:lnTo>
                    <a:pt x="51528" y="0"/>
                  </a:lnTo>
                  <a:lnTo>
                    <a:pt x="44219" y="1676"/>
                  </a:lnTo>
                  <a:lnTo>
                    <a:pt x="41282" y="3111"/>
                  </a:lnTo>
                  <a:lnTo>
                    <a:pt x="30407" y="15243"/>
                  </a:lnTo>
                  <a:lnTo>
                    <a:pt x="15502" y="42670"/>
                  </a:lnTo>
                  <a:lnTo>
                    <a:pt x="12450" y="56154"/>
                  </a:lnTo>
                  <a:lnTo>
                    <a:pt x="14103" y="75645"/>
                  </a:lnTo>
                  <a:lnTo>
                    <a:pt x="19061" y="91455"/>
                  </a:lnTo>
                  <a:lnTo>
                    <a:pt x="24850" y="98767"/>
                  </a:lnTo>
                  <a:lnTo>
                    <a:pt x="28369" y="101705"/>
                  </a:lnTo>
                  <a:lnTo>
                    <a:pt x="50179" y="109211"/>
                  </a:lnTo>
                  <a:lnTo>
                    <a:pt x="72241" y="112532"/>
                  </a:lnTo>
                  <a:lnTo>
                    <a:pt x="111609" y="101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019"/>
            <p:cNvSpPr/>
            <p:nvPr>
              <p:custDataLst>
                <p:tags r:id="rId144"/>
              </p:custDataLst>
            </p:nvPr>
          </p:nvSpPr>
          <p:spPr>
            <a:xfrm>
              <a:off x="5905969" y="3363639"/>
              <a:ext cx="59224" cy="147912"/>
            </a:xfrm>
            <a:custGeom>
              <a:avLst/>
              <a:gdLst/>
              <a:ahLst/>
              <a:cxnLst/>
              <a:rect l="0" t="0" r="0" b="0"/>
              <a:pathLst>
                <a:path w="59224" h="147912">
                  <a:moveTo>
                    <a:pt x="37631" y="39961"/>
                  </a:moveTo>
                  <a:lnTo>
                    <a:pt x="37631" y="39961"/>
                  </a:lnTo>
                  <a:lnTo>
                    <a:pt x="36926" y="13242"/>
                  </a:lnTo>
                  <a:lnTo>
                    <a:pt x="34260" y="7390"/>
                  </a:lnTo>
                  <a:lnTo>
                    <a:pt x="25422" y="128"/>
                  </a:lnTo>
                  <a:lnTo>
                    <a:pt x="21730" y="0"/>
                  </a:lnTo>
                  <a:lnTo>
                    <a:pt x="13865" y="3621"/>
                  </a:lnTo>
                  <a:lnTo>
                    <a:pt x="4875" y="10222"/>
                  </a:lnTo>
                  <a:lnTo>
                    <a:pt x="1905" y="18277"/>
                  </a:lnTo>
                  <a:lnTo>
                    <a:pt x="0" y="40695"/>
                  </a:lnTo>
                  <a:lnTo>
                    <a:pt x="3502" y="52987"/>
                  </a:lnTo>
                  <a:lnTo>
                    <a:pt x="17562" y="80090"/>
                  </a:lnTo>
                  <a:lnTo>
                    <a:pt x="56050" y="126849"/>
                  </a:lnTo>
                  <a:lnTo>
                    <a:pt x="58377" y="129637"/>
                  </a:lnTo>
                  <a:lnTo>
                    <a:pt x="59223" y="132906"/>
                  </a:lnTo>
                  <a:lnTo>
                    <a:pt x="58281" y="140301"/>
                  </a:lnTo>
                  <a:lnTo>
                    <a:pt x="57042" y="142838"/>
                  </a:lnTo>
                  <a:lnTo>
                    <a:pt x="55511" y="144529"/>
                  </a:lnTo>
                  <a:lnTo>
                    <a:pt x="53784" y="145656"/>
                  </a:lnTo>
                  <a:lnTo>
                    <a:pt x="37631" y="147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581"/>
          <p:cNvGrpSpPr/>
          <p:nvPr/>
        </p:nvGrpSpPr>
        <p:grpSpPr>
          <a:xfrm>
            <a:off x="6330950" y="3253227"/>
            <a:ext cx="906175" cy="395071"/>
            <a:chOff x="6330950" y="3253227"/>
            <a:chExt cx="906175" cy="395071"/>
          </a:xfrm>
        </p:grpSpPr>
        <p:sp>
          <p:nvSpPr>
            <p:cNvPr id="146" name="SMARTInkShape-3020"/>
            <p:cNvSpPr/>
            <p:nvPr>
              <p:custDataLst>
                <p:tags r:id="rId125"/>
              </p:custDataLst>
            </p:nvPr>
          </p:nvSpPr>
          <p:spPr>
            <a:xfrm>
              <a:off x="6330950" y="3406291"/>
              <a:ext cx="12701" cy="79860"/>
            </a:xfrm>
            <a:custGeom>
              <a:avLst/>
              <a:gdLst/>
              <a:ahLst/>
              <a:cxnLst/>
              <a:rect l="0" t="0" r="0" b="0"/>
              <a:pathLst>
                <a:path w="12701" h="798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1" y="1563"/>
                  </a:lnTo>
                  <a:lnTo>
                    <a:pt x="5026" y="8372"/>
                  </a:lnTo>
                  <a:lnTo>
                    <a:pt x="7839" y="22224"/>
                  </a:lnTo>
                  <a:lnTo>
                    <a:pt x="11259" y="37146"/>
                  </a:lnTo>
                  <a:lnTo>
                    <a:pt x="12700" y="79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21"/>
            <p:cNvSpPr/>
            <p:nvPr>
              <p:custDataLst>
                <p:tags r:id="rId126"/>
              </p:custDataLst>
            </p:nvPr>
          </p:nvSpPr>
          <p:spPr>
            <a:xfrm>
              <a:off x="6330950" y="3327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7723"/>
                  </a:lnTo>
                  <a:lnTo>
                    <a:pt x="705" y="5149"/>
                  </a:lnTo>
                  <a:lnTo>
                    <a:pt x="1881" y="343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022"/>
            <p:cNvSpPr/>
            <p:nvPr>
              <p:custDataLst>
                <p:tags r:id="rId127"/>
              </p:custDataLst>
            </p:nvPr>
          </p:nvSpPr>
          <p:spPr>
            <a:xfrm>
              <a:off x="6381750" y="3340100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0" y="0"/>
                  </a:moveTo>
                  <a:lnTo>
                    <a:pt x="0" y="0"/>
                  </a:lnTo>
                  <a:lnTo>
                    <a:pt x="0" y="45828"/>
                  </a:lnTo>
                  <a:lnTo>
                    <a:pt x="4364" y="90693"/>
                  </a:lnTo>
                  <a:lnTo>
                    <a:pt x="6273" y="126328"/>
                  </a:lnTo>
                  <a:lnTo>
                    <a:pt x="6347" y="84284"/>
                  </a:lnTo>
                  <a:lnTo>
                    <a:pt x="7760" y="69915"/>
                  </a:lnTo>
                  <a:lnTo>
                    <a:pt x="13091" y="54122"/>
                  </a:lnTo>
                  <a:lnTo>
                    <a:pt x="22047" y="43339"/>
                  </a:lnTo>
                  <a:lnTo>
                    <a:pt x="27398" y="39476"/>
                  </a:lnTo>
                  <a:lnTo>
                    <a:pt x="32376" y="37606"/>
                  </a:lnTo>
                  <a:lnTo>
                    <a:pt x="41671" y="37410"/>
                  </a:lnTo>
                  <a:lnTo>
                    <a:pt x="52388" y="43438"/>
                  </a:lnTo>
                  <a:lnTo>
                    <a:pt x="68439" y="58731"/>
                  </a:lnTo>
                  <a:lnTo>
                    <a:pt x="80250" y="76668"/>
                  </a:lnTo>
                  <a:lnTo>
                    <a:pt x="92125" y="111670"/>
                  </a:lnTo>
                  <a:lnTo>
                    <a:pt x="952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023"/>
            <p:cNvSpPr/>
            <p:nvPr>
              <p:custDataLst>
                <p:tags r:id="rId128"/>
              </p:custDataLst>
            </p:nvPr>
          </p:nvSpPr>
          <p:spPr>
            <a:xfrm>
              <a:off x="6546850" y="3253227"/>
              <a:ext cx="31751" cy="235289"/>
            </a:xfrm>
            <a:custGeom>
              <a:avLst/>
              <a:gdLst/>
              <a:ahLst/>
              <a:cxnLst/>
              <a:rect l="0" t="0" r="0" b="0"/>
              <a:pathLst>
                <a:path w="31751" h="235289">
                  <a:moveTo>
                    <a:pt x="0" y="17023"/>
                  </a:moveTo>
                  <a:lnTo>
                    <a:pt x="0" y="17023"/>
                  </a:lnTo>
                  <a:lnTo>
                    <a:pt x="3370" y="13652"/>
                  </a:lnTo>
                  <a:lnTo>
                    <a:pt x="5026" y="8234"/>
                  </a:lnTo>
                  <a:lnTo>
                    <a:pt x="5467" y="4814"/>
                  </a:lnTo>
                  <a:lnTo>
                    <a:pt x="6466" y="2533"/>
                  </a:lnTo>
                  <a:lnTo>
                    <a:pt x="7839" y="1013"/>
                  </a:lnTo>
                  <a:lnTo>
                    <a:pt x="9459" y="0"/>
                  </a:lnTo>
                  <a:lnTo>
                    <a:pt x="10540" y="735"/>
                  </a:lnTo>
                  <a:lnTo>
                    <a:pt x="15787" y="19198"/>
                  </a:lnTo>
                  <a:lnTo>
                    <a:pt x="17699" y="61719"/>
                  </a:lnTo>
                  <a:lnTo>
                    <a:pt x="13896" y="105554"/>
                  </a:lnTo>
                  <a:lnTo>
                    <a:pt x="12936" y="151555"/>
                  </a:lnTo>
                  <a:lnTo>
                    <a:pt x="7254" y="198065"/>
                  </a:lnTo>
                  <a:lnTo>
                    <a:pt x="7234" y="228206"/>
                  </a:lnTo>
                  <a:lnTo>
                    <a:pt x="8350" y="231895"/>
                  </a:lnTo>
                  <a:lnTo>
                    <a:pt x="9800" y="234355"/>
                  </a:lnTo>
                  <a:lnTo>
                    <a:pt x="12178" y="235288"/>
                  </a:lnTo>
                  <a:lnTo>
                    <a:pt x="18583" y="234445"/>
                  </a:lnTo>
                  <a:lnTo>
                    <a:pt x="31750" y="220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24"/>
            <p:cNvSpPr/>
            <p:nvPr>
              <p:custDataLst>
                <p:tags r:id="rId129"/>
              </p:custDataLst>
            </p:nvPr>
          </p:nvSpPr>
          <p:spPr>
            <a:xfrm>
              <a:off x="6529565" y="3359150"/>
              <a:ext cx="106186" cy="38101"/>
            </a:xfrm>
            <a:custGeom>
              <a:avLst/>
              <a:gdLst/>
              <a:ahLst/>
              <a:cxnLst/>
              <a:rect l="0" t="0" r="0" b="0"/>
              <a:pathLst>
                <a:path w="1061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2633"/>
                  </a:lnTo>
                  <a:lnTo>
                    <a:pt x="117" y="32338"/>
                  </a:lnTo>
                  <a:lnTo>
                    <a:pt x="46368" y="20934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025"/>
            <p:cNvSpPr/>
            <p:nvPr>
              <p:custDataLst>
                <p:tags r:id="rId130"/>
              </p:custDataLst>
            </p:nvPr>
          </p:nvSpPr>
          <p:spPr>
            <a:xfrm>
              <a:off x="7180850" y="3385203"/>
              <a:ext cx="56275" cy="170936"/>
            </a:xfrm>
            <a:custGeom>
              <a:avLst/>
              <a:gdLst/>
              <a:ahLst/>
              <a:cxnLst/>
              <a:rect l="0" t="0" r="0" b="0"/>
              <a:pathLst>
                <a:path w="56275" h="170936">
                  <a:moveTo>
                    <a:pt x="51800" y="37447"/>
                  </a:moveTo>
                  <a:lnTo>
                    <a:pt x="51800" y="37447"/>
                  </a:lnTo>
                  <a:lnTo>
                    <a:pt x="51799" y="34076"/>
                  </a:lnTo>
                  <a:lnTo>
                    <a:pt x="55458" y="22252"/>
                  </a:lnTo>
                  <a:lnTo>
                    <a:pt x="51509" y="4308"/>
                  </a:lnTo>
                  <a:lnTo>
                    <a:pt x="50195" y="2654"/>
                  </a:lnTo>
                  <a:lnTo>
                    <a:pt x="48613" y="1552"/>
                  </a:lnTo>
                  <a:lnTo>
                    <a:pt x="39646" y="0"/>
                  </a:lnTo>
                  <a:lnTo>
                    <a:pt x="24680" y="2911"/>
                  </a:lnTo>
                  <a:lnTo>
                    <a:pt x="16699" y="8222"/>
                  </a:lnTo>
                  <a:lnTo>
                    <a:pt x="6357" y="22908"/>
                  </a:lnTo>
                  <a:lnTo>
                    <a:pt x="2455" y="29871"/>
                  </a:lnTo>
                  <a:lnTo>
                    <a:pt x="0" y="43252"/>
                  </a:lnTo>
                  <a:lnTo>
                    <a:pt x="2584" y="60804"/>
                  </a:lnTo>
                  <a:lnTo>
                    <a:pt x="13150" y="82748"/>
                  </a:lnTo>
                  <a:lnTo>
                    <a:pt x="48655" y="126772"/>
                  </a:lnTo>
                  <a:lnTo>
                    <a:pt x="56274" y="145089"/>
                  </a:lnTo>
                  <a:lnTo>
                    <a:pt x="54783" y="149425"/>
                  </a:lnTo>
                  <a:lnTo>
                    <a:pt x="47481" y="159887"/>
                  </a:lnTo>
                  <a:lnTo>
                    <a:pt x="37181" y="167830"/>
                  </a:lnTo>
                  <a:lnTo>
                    <a:pt x="31470" y="170935"/>
                  </a:lnTo>
                  <a:lnTo>
                    <a:pt x="1000" y="164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026"/>
            <p:cNvSpPr/>
            <p:nvPr>
              <p:custDataLst>
                <p:tags r:id="rId131"/>
              </p:custDataLst>
            </p:nvPr>
          </p:nvSpPr>
          <p:spPr>
            <a:xfrm>
              <a:off x="7030332" y="3390900"/>
              <a:ext cx="100719" cy="118418"/>
            </a:xfrm>
            <a:custGeom>
              <a:avLst/>
              <a:gdLst/>
              <a:ahLst/>
              <a:cxnLst/>
              <a:rect l="0" t="0" r="0" b="0"/>
              <a:pathLst>
                <a:path w="100719" h="118418">
                  <a:moveTo>
                    <a:pt x="5468" y="6350"/>
                  </a:moveTo>
                  <a:lnTo>
                    <a:pt x="5468" y="6350"/>
                  </a:lnTo>
                  <a:lnTo>
                    <a:pt x="5468" y="2979"/>
                  </a:lnTo>
                  <a:lnTo>
                    <a:pt x="4762" y="1986"/>
                  </a:lnTo>
                  <a:lnTo>
                    <a:pt x="2097" y="883"/>
                  </a:lnTo>
                  <a:lnTo>
                    <a:pt x="0" y="262"/>
                  </a:lnTo>
                  <a:lnTo>
                    <a:pt x="28994" y="44166"/>
                  </a:lnTo>
                  <a:lnTo>
                    <a:pt x="35593" y="82886"/>
                  </a:lnTo>
                  <a:lnTo>
                    <a:pt x="36030" y="104757"/>
                  </a:lnTo>
                  <a:lnTo>
                    <a:pt x="31686" y="118417"/>
                  </a:lnTo>
                  <a:lnTo>
                    <a:pt x="31414" y="117751"/>
                  </a:lnTo>
                  <a:lnTo>
                    <a:pt x="31111" y="113247"/>
                  </a:lnTo>
                  <a:lnTo>
                    <a:pt x="46596" y="67202"/>
                  </a:lnTo>
                  <a:lnTo>
                    <a:pt x="66195" y="32011"/>
                  </a:lnTo>
                  <a:lnTo>
                    <a:pt x="87313" y="8518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27"/>
            <p:cNvSpPr/>
            <p:nvPr>
              <p:custDataLst>
                <p:tags r:id="rId132"/>
              </p:custDataLst>
            </p:nvPr>
          </p:nvSpPr>
          <p:spPr>
            <a:xfrm>
              <a:off x="6909683" y="3389476"/>
              <a:ext cx="75318" cy="104824"/>
            </a:xfrm>
            <a:custGeom>
              <a:avLst/>
              <a:gdLst/>
              <a:ahLst/>
              <a:cxnLst/>
              <a:rect l="0" t="0" r="0" b="0"/>
              <a:pathLst>
                <a:path w="75318" h="104824">
                  <a:moveTo>
                    <a:pt x="5467" y="52224"/>
                  </a:moveTo>
                  <a:lnTo>
                    <a:pt x="5467" y="52224"/>
                  </a:lnTo>
                  <a:lnTo>
                    <a:pt x="0" y="57691"/>
                  </a:lnTo>
                  <a:lnTo>
                    <a:pt x="2749" y="54941"/>
                  </a:lnTo>
                  <a:lnTo>
                    <a:pt x="8023" y="53431"/>
                  </a:lnTo>
                  <a:lnTo>
                    <a:pt x="18924" y="50700"/>
                  </a:lnTo>
                  <a:lnTo>
                    <a:pt x="26970" y="46608"/>
                  </a:lnTo>
                  <a:lnTo>
                    <a:pt x="35250" y="40086"/>
                  </a:lnTo>
                  <a:lnTo>
                    <a:pt x="39870" y="32483"/>
                  </a:lnTo>
                  <a:lnTo>
                    <a:pt x="42472" y="18387"/>
                  </a:lnTo>
                  <a:lnTo>
                    <a:pt x="42837" y="12733"/>
                  </a:lnTo>
                  <a:lnTo>
                    <a:pt x="41669" y="8257"/>
                  </a:lnTo>
                  <a:lnTo>
                    <a:pt x="36609" y="1404"/>
                  </a:lnTo>
                  <a:lnTo>
                    <a:pt x="33284" y="0"/>
                  </a:lnTo>
                  <a:lnTo>
                    <a:pt x="25826" y="321"/>
                  </a:lnTo>
                  <a:lnTo>
                    <a:pt x="22568" y="2805"/>
                  </a:lnTo>
                  <a:lnTo>
                    <a:pt x="14610" y="16415"/>
                  </a:lnTo>
                  <a:lnTo>
                    <a:pt x="10001" y="27842"/>
                  </a:lnTo>
                  <a:lnTo>
                    <a:pt x="10181" y="52918"/>
                  </a:lnTo>
                  <a:lnTo>
                    <a:pt x="25979" y="92806"/>
                  </a:lnTo>
                  <a:lnTo>
                    <a:pt x="32458" y="100364"/>
                  </a:lnTo>
                  <a:lnTo>
                    <a:pt x="36160" y="103368"/>
                  </a:lnTo>
                  <a:lnTo>
                    <a:pt x="47802" y="104823"/>
                  </a:lnTo>
                  <a:lnTo>
                    <a:pt x="75317" y="103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028"/>
            <p:cNvSpPr/>
            <p:nvPr>
              <p:custDataLst>
                <p:tags r:id="rId133"/>
              </p:custDataLst>
            </p:nvPr>
          </p:nvSpPr>
          <p:spPr>
            <a:xfrm>
              <a:off x="6758170" y="3388735"/>
              <a:ext cx="73088" cy="259563"/>
            </a:xfrm>
            <a:custGeom>
              <a:avLst/>
              <a:gdLst/>
              <a:ahLst/>
              <a:cxnLst/>
              <a:rect l="0" t="0" r="0" b="0"/>
              <a:pathLst>
                <a:path w="73088" h="259563">
                  <a:moveTo>
                    <a:pt x="61730" y="40265"/>
                  </a:moveTo>
                  <a:lnTo>
                    <a:pt x="61730" y="40265"/>
                  </a:lnTo>
                  <a:lnTo>
                    <a:pt x="65100" y="36894"/>
                  </a:lnTo>
                  <a:lnTo>
                    <a:pt x="66755" y="31476"/>
                  </a:lnTo>
                  <a:lnTo>
                    <a:pt x="67197" y="28055"/>
                  </a:lnTo>
                  <a:lnTo>
                    <a:pt x="65806" y="22374"/>
                  </a:lnTo>
                  <a:lnTo>
                    <a:pt x="56491" y="6420"/>
                  </a:lnTo>
                  <a:lnTo>
                    <a:pt x="49759" y="999"/>
                  </a:lnTo>
                  <a:lnTo>
                    <a:pt x="38300" y="0"/>
                  </a:lnTo>
                  <a:lnTo>
                    <a:pt x="25211" y="2614"/>
                  </a:lnTo>
                  <a:lnTo>
                    <a:pt x="14689" y="8479"/>
                  </a:lnTo>
                  <a:lnTo>
                    <a:pt x="7191" y="17671"/>
                  </a:lnTo>
                  <a:lnTo>
                    <a:pt x="2213" y="28106"/>
                  </a:lnTo>
                  <a:lnTo>
                    <a:pt x="0" y="37448"/>
                  </a:lnTo>
                  <a:lnTo>
                    <a:pt x="899" y="44422"/>
                  </a:lnTo>
                  <a:lnTo>
                    <a:pt x="2125" y="47270"/>
                  </a:lnTo>
                  <a:lnTo>
                    <a:pt x="9133" y="52315"/>
                  </a:lnTo>
                  <a:lnTo>
                    <a:pt x="19304" y="56204"/>
                  </a:lnTo>
                  <a:lnTo>
                    <a:pt x="30880" y="57932"/>
                  </a:lnTo>
                  <a:lnTo>
                    <a:pt x="45925" y="55534"/>
                  </a:lnTo>
                  <a:lnTo>
                    <a:pt x="65485" y="42256"/>
                  </a:lnTo>
                  <a:lnTo>
                    <a:pt x="65644" y="43003"/>
                  </a:lnTo>
                  <a:lnTo>
                    <a:pt x="62384" y="58116"/>
                  </a:lnTo>
                  <a:lnTo>
                    <a:pt x="66842" y="102353"/>
                  </a:lnTo>
                  <a:lnTo>
                    <a:pt x="72281" y="148029"/>
                  </a:lnTo>
                  <a:lnTo>
                    <a:pt x="73087" y="185946"/>
                  </a:lnTo>
                  <a:lnTo>
                    <a:pt x="68466" y="221483"/>
                  </a:lnTo>
                  <a:lnTo>
                    <a:pt x="58473" y="242204"/>
                  </a:lnTo>
                  <a:lnTo>
                    <a:pt x="50639" y="252547"/>
                  </a:lnTo>
                  <a:lnTo>
                    <a:pt x="40573" y="258085"/>
                  </a:lnTo>
                  <a:lnTo>
                    <a:pt x="34925" y="259562"/>
                  </a:lnTo>
                  <a:lnTo>
                    <a:pt x="29749" y="258430"/>
                  </a:lnTo>
                  <a:lnTo>
                    <a:pt x="20234" y="251527"/>
                  </a:lnTo>
                  <a:lnTo>
                    <a:pt x="10315" y="235741"/>
                  </a:lnTo>
                  <a:lnTo>
                    <a:pt x="17280" y="186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029"/>
            <p:cNvSpPr/>
            <p:nvPr>
              <p:custDataLst>
                <p:tags r:id="rId134"/>
              </p:custDataLst>
            </p:nvPr>
          </p:nvSpPr>
          <p:spPr>
            <a:xfrm>
              <a:off x="6642099" y="3374040"/>
              <a:ext cx="107952" cy="100855"/>
            </a:xfrm>
            <a:custGeom>
              <a:avLst/>
              <a:gdLst/>
              <a:ahLst/>
              <a:cxnLst/>
              <a:rect l="0" t="0" r="0" b="0"/>
              <a:pathLst>
                <a:path w="107952" h="100855">
                  <a:moveTo>
                    <a:pt x="1" y="29560"/>
                  </a:moveTo>
                  <a:lnTo>
                    <a:pt x="1" y="29560"/>
                  </a:lnTo>
                  <a:lnTo>
                    <a:pt x="0" y="38398"/>
                  </a:lnTo>
                  <a:lnTo>
                    <a:pt x="1412" y="39685"/>
                  </a:lnTo>
                  <a:lnTo>
                    <a:pt x="6742" y="41115"/>
                  </a:lnTo>
                  <a:lnTo>
                    <a:pt x="17677" y="41921"/>
                  </a:lnTo>
                  <a:lnTo>
                    <a:pt x="25731" y="38346"/>
                  </a:lnTo>
                  <a:lnTo>
                    <a:pt x="33309" y="32054"/>
                  </a:lnTo>
                  <a:lnTo>
                    <a:pt x="46214" y="15768"/>
                  </a:lnTo>
                  <a:lnTo>
                    <a:pt x="48762" y="9084"/>
                  </a:lnTo>
                  <a:lnTo>
                    <a:pt x="49441" y="5326"/>
                  </a:lnTo>
                  <a:lnTo>
                    <a:pt x="49189" y="2821"/>
                  </a:lnTo>
                  <a:lnTo>
                    <a:pt x="48316" y="1150"/>
                  </a:lnTo>
                  <a:lnTo>
                    <a:pt x="47028" y="37"/>
                  </a:lnTo>
                  <a:lnTo>
                    <a:pt x="44758" y="0"/>
                  </a:lnTo>
                  <a:lnTo>
                    <a:pt x="38472" y="1841"/>
                  </a:lnTo>
                  <a:lnTo>
                    <a:pt x="27001" y="10215"/>
                  </a:lnTo>
                  <a:lnTo>
                    <a:pt x="18035" y="25004"/>
                  </a:lnTo>
                  <a:lnTo>
                    <a:pt x="14281" y="46162"/>
                  </a:lnTo>
                  <a:lnTo>
                    <a:pt x="16540" y="66935"/>
                  </a:lnTo>
                  <a:lnTo>
                    <a:pt x="25048" y="86495"/>
                  </a:lnTo>
                  <a:lnTo>
                    <a:pt x="32535" y="95552"/>
                  </a:lnTo>
                  <a:lnTo>
                    <a:pt x="36507" y="98955"/>
                  </a:lnTo>
                  <a:lnTo>
                    <a:pt x="50327" y="100854"/>
                  </a:lnTo>
                  <a:lnTo>
                    <a:pt x="107951" y="86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582"/>
          <p:cNvGrpSpPr/>
          <p:nvPr/>
        </p:nvGrpSpPr>
        <p:grpSpPr>
          <a:xfrm>
            <a:off x="7664450" y="3260241"/>
            <a:ext cx="1657351" cy="303806"/>
            <a:chOff x="7664450" y="3260241"/>
            <a:chExt cx="1657351" cy="303806"/>
          </a:xfrm>
        </p:grpSpPr>
        <p:sp>
          <p:nvSpPr>
            <p:cNvPr id="157" name="SMARTInkShape-3030"/>
            <p:cNvSpPr/>
            <p:nvPr>
              <p:custDataLst>
                <p:tags r:id="rId113"/>
              </p:custDataLst>
            </p:nvPr>
          </p:nvSpPr>
          <p:spPr>
            <a:xfrm>
              <a:off x="9228093" y="3327585"/>
              <a:ext cx="93708" cy="236462"/>
            </a:xfrm>
            <a:custGeom>
              <a:avLst/>
              <a:gdLst/>
              <a:ahLst/>
              <a:cxnLst/>
              <a:rect l="0" t="0" r="0" b="0"/>
              <a:pathLst>
                <a:path w="93708" h="236462">
                  <a:moveTo>
                    <a:pt x="55607" y="158565"/>
                  </a:moveTo>
                  <a:lnTo>
                    <a:pt x="55607" y="158565"/>
                  </a:lnTo>
                  <a:lnTo>
                    <a:pt x="55607" y="155194"/>
                  </a:lnTo>
                  <a:lnTo>
                    <a:pt x="53726" y="151657"/>
                  </a:lnTo>
                  <a:lnTo>
                    <a:pt x="51243" y="147734"/>
                  </a:lnTo>
                  <a:lnTo>
                    <a:pt x="50139" y="143638"/>
                  </a:lnTo>
                  <a:lnTo>
                    <a:pt x="48434" y="142264"/>
                  </a:lnTo>
                  <a:lnTo>
                    <a:pt x="42776" y="140737"/>
                  </a:lnTo>
                  <a:lnTo>
                    <a:pt x="39292" y="141740"/>
                  </a:lnTo>
                  <a:lnTo>
                    <a:pt x="31657" y="146619"/>
                  </a:lnTo>
                  <a:lnTo>
                    <a:pt x="22797" y="157298"/>
                  </a:lnTo>
                  <a:lnTo>
                    <a:pt x="6270" y="196568"/>
                  </a:lnTo>
                  <a:lnTo>
                    <a:pt x="0" y="223770"/>
                  </a:lnTo>
                  <a:lnTo>
                    <a:pt x="1024" y="231760"/>
                  </a:lnTo>
                  <a:lnTo>
                    <a:pt x="2285" y="234878"/>
                  </a:lnTo>
                  <a:lnTo>
                    <a:pt x="4536" y="236251"/>
                  </a:lnTo>
                  <a:lnTo>
                    <a:pt x="7448" y="236461"/>
                  </a:lnTo>
                  <a:lnTo>
                    <a:pt x="10801" y="235896"/>
                  </a:lnTo>
                  <a:lnTo>
                    <a:pt x="18289" y="229623"/>
                  </a:lnTo>
                  <a:lnTo>
                    <a:pt x="46798" y="191493"/>
                  </a:lnTo>
                  <a:lnTo>
                    <a:pt x="62517" y="144843"/>
                  </a:lnTo>
                  <a:lnTo>
                    <a:pt x="75630" y="104976"/>
                  </a:lnTo>
                  <a:lnTo>
                    <a:pt x="79945" y="59968"/>
                  </a:lnTo>
                  <a:lnTo>
                    <a:pt x="80208" y="15377"/>
                  </a:lnTo>
                  <a:lnTo>
                    <a:pt x="77594" y="4144"/>
                  </a:lnTo>
                  <a:lnTo>
                    <a:pt x="75910" y="1290"/>
                  </a:lnTo>
                  <a:lnTo>
                    <a:pt x="74081" y="93"/>
                  </a:lnTo>
                  <a:lnTo>
                    <a:pt x="72156" y="0"/>
                  </a:lnTo>
                  <a:lnTo>
                    <a:pt x="70168" y="2055"/>
                  </a:lnTo>
                  <a:lnTo>
                    <a:pt x="66077" y="9983"/>
                  </a:lnTo>
                  <a:lnTo>
                    <a:pt x="58407" y="47528"/>
                  </a:lnTo>
                  <a:lnTo>
                    <a:pt x="56436" y="84743"/>
                  </a:lnTo>
                  <a:lnTo>
                    <a:pt x="55853" y="129479"/>
                  </a:lnTo>
                  <a:lnTo>
                    <a:pt x="56386" y="168056"/>
                  </a:lnTo>
                  <a:lnTo>
                    <a:pt x="64455" y="204735"/>
                  </a:lnTo>
                  <a:lnTo>
                    <a:pt x="68477" y="210835"/>
                  </a:lnTo>
                  <a:lnTo>
                    <a:pt x="70536" y="212461"/>
                  </a:lnTo>
                  <a:lnTo>
                    <a:pt x="78469" y="212387"/>
                  </a:lnTo>
                  <a:lnTo>
                    <a:pt x="93707" y="209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031"/>
            <p:cNvSpPr/>
            <p:nvPr>
              <p:custDataLst>
                <p:tags r:id="rId114"/>
              </p:custDataLst>
            </p:nvPr>
          </p:nvSpPr>
          <p:spPr>
            <a:xfrm>
              <a:off x="9086850" y="3443626"/>
              <a:ext cx="82551" cy="86975"/>
            </a:xfrm>
            <a:custGeom>
              <a:avLst/>
              <a:gdLst/>
              <a:ahLst/>
              <a:cxnLst/>
              <a:rect l="0" t="0" r="0" b="0"/>
              <a:pathLst>
                <a:path w="82551" h="86975">
                  <a:moveTo>
                    <a:pt x="0" y="17124"/>
                  </a:moveTo>
                  <a:lnTo>
                    <a:pt x="0" y="17124"/>
                  </a:lnTo>
                  <a:lnTo>
                    <a:pt x="3370" y="17124"/>
                  </a:lnTo>
                  <a:lnTo>
                    <a:pt x="4363" y="17829"/>
                  </a:lnTo>
                  <a:lnTo>
                    <a:pt x="5025" y="19006"/>
                  </a:lnTo>
                  <a:lnTo>
                    <a:pt x="5958" y="25913"/>
                  </a:lnTo>
                  <a:lnTo>
                    <a:pt x="8115" y="38778"/>
                  </a:lnTo>
                  <a:lnTo>
                    <a:pt x="12298" y="65713"/>
                  </a:lnTo>
                  <a:lnTo>
                    <a:pt x="12432" y="68567"/>
                  </a:lnTo>
                  <a:lnTo>
                    <a:pt x="11816" y="70469"/>
                  </a:lnTo>
                  <a:lnTo>
                    <a:pt x="10699" y="71737"/>
                  </a:lnTo>
                  <a:lnTo>
                    <a:pt x="9250" y="72583"/>
                  </a:lnTo>
                  <a:lnTo>
                    <a:pt x="8988" y="71735"/>
                  </a:lnTo>
                  <a:lnTo>
                    <a:pt x="24112" y="28003"/>
                  </a:lnTo>
                  <a:lnTo>
                    <a:pt x="39350" y="4576"/>
                  </a:lnTo>
                  <a:lnTo>
                    <a:pt x="45946" y="964"/>
                  </a:lnTo>
                  <a:lnTo>
                    <a:pt x="49681" y="0"/>
                  </a:lnTo>
                  <a:lnTo>
                    <a:pt x="53581" y="1475"/>
                  </a:lnTo>
                  <a:lnTo>
                    <a:pt x="61678" y="8758"/>
                  </a:lnTo>
                  <a:lnTo>
                    <a:pt x="70800" y="24758"/>
                  </a:lnTo>
                  <a:lnTo>
                    <a:pt x="75133" y="49127"/>
                  </a:lnTo>
                  <a:lnTo>
                    <a:pt x="82550" y="86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032"/>
            <p:cNvSpPr/>
            <p:nvPr>
              <p:custDataLst>
                <p:tags r:id="rId115"/>
              </p:custDataLst>
            </p:nvPr>
          </p:nvSpPr>
          <p:spPr>
            <a:xfrm>
              <a:off x="8963766" y="3423979"/>
              <a:ext cx="91335" cy="85581"/>
            </a:xfrm>
            <a:custGeom>
              <a:avLst/>
              <a:gdLst/>
              <a:ahLst/>
              <a:cxnLst/>
              <a:rect l="0" t="0" r="0" b="0"/>
              <a:pathLst>
                <a:path w="91335" h="85581">
                  <a:moveTo>
                    <a:pt x="72284" y="36771"/>
                  </a:moveTo>
                  <a:lnTo>
                    <a:pt x="72284" y="36771"/>
                  </a:lnTo>
                  <a:lnTo>
                    <a:pt x="68913" y="33400"/>
                  </a:lnTo>
                  <a:lnTo>
                    <a:pt x="67257" y="29864"/>
                  </a:lnTo>
                  <a:lnTo>
                    <a:pt x="62824" y="18473"/>
                  </a:lnTo>
                  <a:lnTo>
                    <a:pt x="57173" y="10104"/>
                  </a:lnTo>
                  <a:lnTo>
                    <a:pt x="47658" y="3156"/>
                  </a:lnTo>
                  <a:lnTo>
                    <a:pt x="39274" y="0"/>
                  </a:lnTo>
                  <a:lnTo>
                    <a:pt x="32683" y="1143"/>
                  </a:lnTo>
                  <a:lnTo>
                    <a:pt x="28950" y="2435"/>
                  </a:lnTo>
                  <a:lnTo>
                    <a:pt x="16954" y="14368"/>
                  </a:lnTo>
                  <a:lnTo>
                    <a:pt x="662" y="49734"/>
                  </a:lnTo>
                  <a:lnTo>
                    <a:pt x="0" y="62288"/>
                  </a:lnTo>
                  <a:lnTo>
                    <a:pt x="2057" y="73512"/>
                  </a:lnTo>
                  <a:lnTo>
                    <a:pt x="5324" y="80852"/>
                  </a:lnTo>
                  <a:lnTo>
                    <a:pt x="8593" y="83092"/>
                  </a:lnTo>
                  <a:lnTo>
                    <a:pt x="17871" y="85580"/>
                  </a:lnTo>
                  <a:lnTo>
                    <a:pt x="22603" y="84127"/>
                  </a:lnTo>
                  <a:lnTo>
                    <a:pt x="31624" y="76868"/>
                  </a:lnTo>
                  <a:lnTo>
                    <a:pt x="48590" y="51577"/>
                  </a:lnTo>
                  <a:lnTo>
                    <a:pt x="53022" y="40427"/>
                  </a:lnTo>
                  <a:lnTo>
                    <a:pt x="54504" y="39208"/>
                  </a:lnTo>
                  <a:lnTo>
                    <a:pt x="56197" y="38396"/>
                  </a:lnTo>
                  <a:lnTo>
                    <a:pt x="57325" y="39265"/>
                  </a:lnTo>
                  <a:lnTo>
                    <a:pt x="58580" y="43994"/>
                  </a:lnTo>
                  <a:lnTo>
                    <a:pt x="59287" y="51219"/>
                  </a:lnTo>
                  <a:lnTo>
                    <a:pt x="73863" y="73094"/>
                  </a:lnTo>
                  <a:lnTo>
                    <a:pt x="76864" y="75803"/>
                  </a:lnTo>
                  <a:lnTo>
                    <a:pt x="91334" y="8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033"/>
            <p:cNvSpPr/>
            <p:nvPr>
              <p:custDataLst>
                <p:tags r:id="rId116"/>
              </p:custDataLst>
            </p:nvPr>
          </p:nvSpPr>
          <p:spPr>
            <a:xfrm>
              <a:off x="8878729" y="3321466"/>
              <a:ext cx="62072" cy="209135"/>
            </a:xfrm>
            <a:custGeom>
              <a:avLst/>
              <a:gdLst/>
              <a:ahLst/>
              <a:cxnLst/>
              <a:rect l="0" t="0" r="0" b="0"/>
              <a:pathLst>
                <a:path w="62072" h="209135">
                  <a:moveTo>
                    <a:pt x="55721" y="18634"/>
                  </a:moveTo>
                  <a:lnTo>
                    <a:pt x="55721" y="18634"/>
                  </a:lnTo>
                  <a:lnTo>
                    <a:pt x="60746" y="6701"/>
                  </a:lnTo>
                  <a:lnTo>
                    <a:pt x="61809" y="989"/>
                  </a:lnTo>
                  <a:lnTo>
                    <a:pt x="61190" y="521"/>
                  </a:lnTo>
                  <a:lnTo>
                    <a:pt x="58622" y="0"/>
                  </a:lnTo>
                  <a:lnTo>
                    <a:pt x="49838" y="6449"/>
                  </a:lnTo>
                  <a:lnTo>
                    <a:pt x="30571" y="31410"/>
                  </a:lnTo>
                  <a:lnTo>
                    <a:pt x="12724" y="75210"/>
                  </a:lnTo>
                  <a:lnTo>
                    <a:pt x="2235" y="120901"/>
                  </a:lnTo>
                  <a:lnTo>
                    <a:pt x="0" y="163248"/>
                  </a:lnTo>
                  <a:lnTo>
                    <a:pt x="2263" y="177216"/>
                  </a:lnTo>
                  <a:lnTo>
                    <a:pt x="10875" y="193013"/>
                  </a:lnTo>
                  <a:lnTo>
                    <a:pt x="22149" y="200323"/>
                  </a:lnTo>
                  <a:lnTo>
                    <a:pt x="62071" y="20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034"/>
            <p:cNvSpPr/>
            <p:nvPr>
              <p:custDataLst>
                <p:tags r:id="rId117"/>
              </p:custDataLst>
            </p:nvPr>
          </p:nvSpPr>
          <p:spPr>
            <a:xfrm>
              <a:off x="8592517" y="3431934"/>
              <a:ext cx="81092" cy="85967"/>
            </a:xfrm>
            <a:custGeom>
              <a:avLst/>
              <a:gdLst/>
              <a:ahLst/>
              <a:cxnLst/>
              <a:rect l="0" t="0" r="0" b="0"/>
              <a:pathLst>
                <a:path w="81092" h="85967">
                  <a:moveTo>
                    <a:pt x="18083" y="22466"/>
                  </a:moveTo>
                  <a:lnTo>
                    <a:pt x="18083" y="22466"/>
                  </a:lnTo>
                  <a:lnTo>
                    <a:pt x="18083" y="10911"/>
                  </a:lnTo>
                  <a:lnTo>
                    <a:pt x="13719" y="24495"/>
                  </a:lnTo>
                  <a:lnTo>
                    <a:pt x="5317" y="67736"/>
                  </a:lnTo>
                  <a:lnTo>
                    <a:pt x="0" y="77912"/>
                  </a:lnTo>
                  <a:lnTo>
                    <a:pt x="383" y="77774"/>
                  </a:lnTo>
                  <a:lnTo>
                    <a:pt x="2690" y="75740"/>
                  </a:lnTo>
                  <a:lnTo>
                    <a:pt x="23169" y="29741"/>
                  </a:lnTo>
                  <a:lnTo>
                    <a:pt x="29515" y="17233"/>
                  </a:lnTo>
                  <a:lnTo>
                    <a:pt x="39391" y="6970"/>
                  </a:lnTo>
                  <a:lnTo>
                    <a:pt x="48956" y="1468"/>
                  </a:lnTo>
                  <a:lnTo>
                    <a:pt x="53481" y="0"/>
                  </a:lnTo>
                  <a:lnTo>
                    <a:pt x="57910" y="433"/>
                  </a:lnTo>
                  <a:lnTo>
                    <a:pt x="66592" y="4677"/>
                  </a:lnTo>
                  <a:lnTo>
                    <a:pt x="69473" y="7785"/>
                  </a:lnTo>
                  <a:lnTo>
                    <a:pt x="74232" y="20311"/>
                  </a:lnTo>
                  <a:lnTo>
                    <a:pt x="81091" y="59820"/>
                  </a:lnTo>
                  <a:lnTo>
                    <a:pt x="80658" y="68701"/>
                  </a:lnTo>
                  <a:lnTo>
                    <a:pt x="75233" y="85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035"/>
            <p:cNvSpPr/>
            <p:nvPr>
              <p:custDataLst>
                <p:tags r:id="rId118"/>
              </p:custDataLst>
            </p:nvPr>
          </p:nvSpPr>
          <p:spPr>
            <a:xfrm>
              <a:off x="8492160" y="3430512"/>
              <a:ext cx="80341" cy="92889"/>
            </a:xfrm>
            <a:custGeom>
              <a:avLst/>
              <a:gdLst/>
              <a:ahLst/>
              <a:cxnLst/>
              <a:rect l="0" t="0" r="0" b="0"/>
              <a:pathLst>
                <a:path w="80341" h="92889">
                  <a:moveTo>
                    <a:pt x="10490" y="30238"/>
                  </a:moveTo>
                  <a:lnTo>
                    <a:pt x="10490" y="30238"/>
                  </a:lnTo>
                  <a:lnTo>
                    <a:pt x="5022" y="30238"/>
                  </a:lnTo>
                  <a:lnTo>
                    <a:pt x="13747" y="34602"/>
                  </a:lnTo>
                  <a:lnTo>
                    <a:pt x="18523" y="35705"/>
                  </a:lnTo>
                  <a:lnTo>
                    <a:pt x="20783" y="35294"/>
                  </a:lnTo>
                  <a:lnTo>
                    <a:pt x="25178" y="32955"/>
                  </a:lnTo>
                  <a:lnTo>
                    <a:pt x="37995" y="21638"/>
                  </a:lnTo>
                  <a:lnTo>
                    <a:pt x="40354" y="15597"/>
                  </a:lnTo>
                  <a:lnTo>
                    <a:pt x="40982" y="12010"/>
                  </a:lnTo>
                  <a:lnTo>
                    <a:pt x="39800" y="6145"/>
                  </a:lnTo>
                  <a:lnTo>
                    <a:pt x="38496" y="3592"/>
                  </a:lnTo>
                  <a:lnTo>
                    <a:pt x="36922" y="1891"/>
                  </a:lnTo>
                  <a:lnTo>
                    <a:pt x="33291" y="0"/>
                  </a:lnTo>
                  <a:lnTo>
                    <a:pt x="30629" y="907"/>
                  </a:lnTo>
                  <a:lnTo>
                    <a:pt x="23909" y="5678"/>
                  </a:lnTo>
                  <a:lnTo>
                    <a:pt x="5252" y="31751"/>
                  </a:lnTo>
                  <a:lnTo>
                    <a:pt x="0" y="49736"/>
                  </a:lnTo>
                  <a:lnTo>
                    <a:pt x="1815" y="68471"/>
                  </a:lnTo>
                  <a:lnTo>
                    <a:pt x="6823" y="84056"/>
                  </a:lnTo>
                  <a:lnTo>
                    <a:pt x="9456" y="87284"/>
                  </a:lnTo>
                  <a:lnTo>
                    <a:pt x="16145" y="90870"/>
                  </a:lnTo>
                  <a:lnTo>
                    <a:pt x="27845" y="92888"/>
                  </a:lnTo>
                  <a:lnTo>
                    <a:pt x="50360" y="86744"/>
                  </a:lnTo>
                  <a:lnTo>
                    <a:pt x="80340" y="68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036"/>
            <p:cNvSpPr/>
            <p:nvPr>
              <p:custDataLst>
                <p:tags r:id="rId119"/>
              </p:custDataLst>
            </p:nvPr>
          </p:nvSpPr>
          <p:spPr>
            <a:xfrm>
              <a:off x="8343900" y="3414078"/>
              <a:ext cx="82551" cy="102545"/>
            </a:xfrm>
            <a:custGeom>
              <a:avLst/>
              <a:gdLst/>
              <a:ahLst/>
              <a:cxnLst/>
              <a:rect l="0" t="0" r="0" b="0"/>
              <a:pathLst>
                <a:path w="82551" h="102545">
                  <a:moveTo>
                    <a:pt x="0" y="40322"/>
                  </a:moveTo>
                  <a:lnTo>
                    <a:pt x="0" y="40322"/>
                  </a:lnTo>
                  <a:lnTo>
                    <a:pt x="6741" y="43693"/>
                  </a:lnTo>
                  <a:lnTo>
                    <a:pt x="13815" y="43466"/>
                  </a:lnTo>
                  <a:lnTo>
                    <a:pt x="21661" y="40308"/>
                  </a:lnTo>
                  <a:lnTo>
                    <a:pt x="32603" y="31302"/>
                  </a:lnTo>
                  <a:lnTo>
                    <a:pt x="41981" y="16470"/>
                  </a:lnTo>
                  <a:lnTo>
                    <a:pt x="43353" y="9495"/>
                  </a:lnTo>
                  <a:lnTo>
                    <a:pt x="42081" y="3573"/>
                  </a:lnTo>
                  <a:lnTo>
                    <a:pt x="40753" y="1006"/>
                  </a:lnTo>
                  <a:lnTo>
                    <a:pt x="39164" y="0"/>
                  </a:lnTo>
                  <a:lnTo>
                    <a:pt x="37398" y="35"/>
                  </a:lnTo>
                  <a:lnTo>
                    <a:pt x="35515" y="764"/>
                  </a:lnTo>
                  <a:lnTo>
                    <a:pt x="26123" y="8532"/>
                  </a:lnTo>
                  <a:lnTo>
                    <a:pt x="17775" y="19771"/>
                  </a:lnTo>
                  <a:lnTo>
                    <a:pt x="8341" y="55481"/>
                  </a:lnTo>
                  <a:lnTo>
                    <a:pt x="6744" y="82278"/>
                  </a:lnTo>
                  <a:lnTo>
                    <a:pt x="8024" y="87343"/>
                  </a:lnTo>
                  <a:lnTo>
                    <a:pt x="10288" y="90719"/>
                  </a:lnTo>
                  <a:lnTo>
                    <a:pt x="20689" y="99509"/>
                  </a:lnTo>
                  <a:lnTo>
                    <a:pt x="37488" y="102544"/>
                  </a:lnTo>
                  <a:lnTo>
                    <a:pt x="66332" y="98500"/>
                  </a:lnTo>
                  <a:lnTo>
                    <a:pt x="82550" y="91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037"/>
            <p:cNvSpPr/>
            <p:nvPr>
              <p:custDataLst>
                <p:tags r:id="rId120"/>
              </p:custDataLst>
            </p:nvPr>
          </p:nvSpPr>
          <p:spPr>
            <a:xfrm>
              <a:off x="8150764" y="3390900"/>
              <a:ext cx="134364" cy="112952"/>
            </a:xfrm>
            <a:custGeom>
              <a:avLst/>
              <a:gdLst/>
              <a:ahLst/>
              <a:cxnLst/>
              <a:rect l="0" t="0" r="0" b="0"/>
              <a:pathLst>
                <a:path w="134364" h="112952">
                  <a:moveTo>
                    <a:pt x="15336" y="0"/>
                  </a:moveTo>
                  <a:lnTo>
                    <a:pt x="15336" y="0"/>
                  </a:lnTo>
                  <a:lnTo>
                    <a:pt x="2471" y="14747"/>
                  </a:lnTo>
                  <a:lnTo>
                    <a:pt x="408" y="18298"/>
                  </a:lnTo>
                  <a:lnTo>
                    <a:pt x="0" y="29769"/>
                  </a:lnTo>
                  <a:lnTo>
                    <a:pt x="4286" y="71557"/>
                  </a:lnTo>
                  <a:lnTo>
                    <a:pt x="8308" y="86131"/>
                  </a:lnTo>
                  <a:lnTo>
                    <a:pt x="17800" y="100858"/>
                  </a:lnTo>
                  <a:lnTo>
                    <a:pt x="23017" y="104797"/>
                  </a:lnTo>
                  <a:lnTo>
                    <a:pt x="26101" y="104437"/>
                  </a:lnTo>
                  <a:lnTo>
                    <a:pt x="33290" y="100274"/>
                  </a:lnTo>
                  <a:lnTo>
                    <a:pt x="55468" y="74365"/>
                  </a:lnTo>
                  <a:lnTo>
                    <a:pt x="56907" y="73566"/>
                  </a:lnTo>
                  <a:lnTo>
                    <a:pt x="57868" y="73739"/>
                  </a:lnTo>
                  <a:lnTo>
                    <a:pt x="77476" y="105115"/>
                  </a:lnTo>
                  <a:lnTo>
                    <a:pt x="84347" y="109748"/>
                  </a:lnTo>
                  <a:lnTo>
                    <a:pt x="96148" y="112951"/>
                  </a:lnTo>
                  <a:lnTo>
                    <a:pt x="100255" y="111989"/>
                  </a:lnTo>
                  <a:lnTo>
                    <a:pt x="112778" y="103894"/>
                  </a:lnTo>
                  <a:lnTo>
                    <a:pt x="124719" y="91853"/>
                  </a:lnTo>
                  <a:lnTo>
                    <a:pt x="130508" y="81040"/>
                  </a:lnTo>
                  <a:lnTo>
                    <a:pt x="134363" y="59681"/>
                  </a:lnTo>
                  <a:lnTo>
                    <a:pt x="12963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038"/>
            <p:cNvSpPr/>
            <p:nvPr>
              <p:custDataLst>
                <p:tags r:id="rId121"/>
              </p:custDataLst>
            </p:nvPr>
          </p:nvSpPr>
          <p:spPr>
            <a:xfrm>
              <a:off x="7997930" y="3384550"/>
              <a:ext cx="104671" cy="25401"/>
            </a:xfrm>
            <a:custGeom>
              <a:avLst/>
              <a:gdLst/>
              <a:ahLst/>
              <a:cxnLst/>
              <a:rect l="0" t="0" r="0" b="0"/>
              <a:pathLst>
                <a:path w="104671" h="25401">
                  <a:moveTo>
                    <a:pt x="9420" y="25400"/>
                  </a:moveTo>
                  <a:lnTo>
                    <a:pt x="9420" y="25400"/>
                  </a:lnTo>
                  <a:lnTo>
                    <a:pt x="581" y="25400"/>
                  </a:lnTo>
                  <a:lnTo>
                    <a:pt x="0" y="24694"/>
                  </a:lnTo>
                  <a:lnTo>
                    <a:pt x="317" y="23518"/>
                  </a:lnTo>
                  <a:lnTo>
                    <a:pt x="5897" y="16562"/>
                  </a:lnTo>
                  <a:lnTo>
                    <a:pt x="25231" y="10473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039"/>
            <p:cNvSpPr/>
            <p:nvPr>
              <p:custDataLst>
                <p:tags r:id="rId122"/>
              </p:custDataLst>
            </p:nvPr>
          </p:nvSpPr>
          <p:spPr>
            <a:xfrm>
              <a:off x="8032852" y="3260241"/>
              <a:ext cx="57049" cy="235909"/>
            </a:xfrm>
            <a:custGeom>
              <a:avLst/>
              <a:gdLst/>
              <a:ahLst/>
              <a:cxnLst/>
              <a:rect l="0" t="0" r="0" b="0"/>
              <a:pathLst>
                <a:path w="57049" h="235909">
                  <a:moveTo>
                    <a:pt x="18948" y="3659"/>
                  </a:moveTo>
                  <a:lnTo>
                    <a:pt x="18948" y="3659"/>
                  </a:lnTo>
                  <a:lnTo>
                    <a:pt x="18947" y="0"/>
                  </a:lnTo>
                  <a:lnTo>
                    <a:pt x="15577" y="36732"/>
                  </a:lnTo>
                  <a:lnTo>
                    <a:pt x="13480" y="76174"/>
                  </a:lnTo>
                  <a:lnTo>
                    <a:pt x="9488" y="113496"/>
                  </a:lnTo>
                  <a:lnTo>
                    <a:pt x="2524" y="159960"/>
                  </a:lnTo>
                  <a:lnTo>
                    <a:pt x="128" y="204045"/>
                  </a:lnTo>
                  <a:lnTo>
                    <a:pt x="0" y="215251"/>
                  </a:lnTo>
                  <a:lnTo>
                    <a:pt x="3706" y="224935"/>
                  </a:lnTo>
                  <a:lnTo>
                    <a:pt x="9351" y="232532"/>
                  </a:lnTo>
                  <a:lnTo>
                    <a:pt x="14213" y="235908"/>
                  </a:lnTo>
                  <a:lnTo>
                    <a:pt x="22487" y="235527"/>
                  </a:lnTo>
                  <a:lnTo>
                    <a:pt x="27658" y="234438"/>
                  </a:lnTo>
                  <a:lnTo>
                    <a:pt x="37165" y="227583"/>
                  </a:lnTo>
                  <a:lnTo>
                    <a:pt x="57048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040"/>
            <p:cNvSpPr/>
            <p:nvPr>
              <p:custDataLst>
                <p:tags r:id="rId123"/>
              </p:custDataLst>
            </p:nvPr>
          </p:nvSpPr>
          <p:spPr>
            <a:xfrm>
              <a:off x="7842327" y="3427045"/>
              <a:ext cx="107874" cy="89817"/>
            </a:xfrm>
            <a:custGeom>
              <a:avLst/>
              <a:gdLst/>
              <a:ahLst/>
              <a:cxnLst/>
              <a:rect l="0" t="0" r="0" b="0"/>
              <a:pathLst>
                <a:path w="107874" h="89817">
                  <a:moveTo>
                    <a:pt x="6273" y="21005"/>
                  </a:moveTo>
                  <a:lnTo>
                    <a:pt x="6273" y="21005"/>
                  </a:lnTo>
                  <a:lnTo>
                    <a:pt x="185" y="21005"/>
                  </a:lnTo>
                  <a:lnTo>
                    <a:pt x="0" y="24376"/>
                  </a:lnTo>
                  <a:lnTo>
                    <a:pt x="1838" y="27912"/>
                  </a:lnTo>
                  <a:lnTo>
                    <a:pt x="3317" y="29843"/>
                  </a:lnTo>
                  <a:lnTo>
                    <a:pt x="5713" y="30425"/>
                  </a:lnTo>
                  <a:lnTo>
                    <a:pt x="12139" y="29190"/>
                  </a:lnTo>
                  <a:lnTo>
                    <a:pt x="20319" y="24528"/>
                  </a:lnTo>
                  <a:lnTo>
                    <a:pt x="33722" y="7008"/>
                  </a:lnTo>
                  <a:lnTo>
                    <a:pt x="34450" y="4618"/>
                  </a:lnTo>
                  <a:lnTo>
                    <a:pt x="34229" y="2319"/>
                  </a:lnTo>
                  <a:lnTo>
                    <a:pt x="33378" y="81"/>
                  </a:lnTo>
                  <a:lnTo>
                    <a:pt x="31398" y="0"/>
                  </a:lnTo>
                  <a:lnTo>
                    <a:pt x="22576" y="5923"/>
                  </a:lnTo>
                  <a:lnTo>
                    <a:pt x="17516" y="10304"/>
                  </a:lnTo>
                  <a:lnTo>
                    <a:pt x="7331" y="26850"/>
                  </a:lnTo>
                  <a:lnTo>
                    <a:pt x="2117" y="46255"/>
                  </a:lnTo>
                  <a:lnTo>
                    <a:pt x="1062" y="67411"/>
                  </a:lnTo>
                  <a:lnTo>
                    <a:pt x="3486" y="79024"/>
                  </a:lnTo>
                  <a:lnTo>
                    <a:pt x="6532" y="82968"/>
                  </a:lnTo>
                  <a:lnTo>
                    <a:pt x="15560" y="87349"/>
                  </a:lnTo>
                  <a:lnTo>
                    <a:pt x="32543" y="89816"/>
                  </a:lnTo>
                  <a:lnTo>
                    <a:pt x="107873" y="65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041"/>
            <p:cNvSpPr/>
            <p:nvPr>
              <p:custDataLst>
                <p:tags r:id="rId124"/>
              </p:custDataLst>
            </p:nvPr>
          </p:nvSpPr>
          <p:spPr>
            <a:xfrm>
              <a:off x="7664450" y="3276862"/>
              <a:ext cx="100420" cy="256979"/>
            </a:xfrm>
            <a:custGeom>
              <a:avLst/>
              <a:gdLst/>
              <a:ahLst/>
              <a:cxnLst/>
              <a:rect l="0" t="0" r="0" b="0"/>
              <a:pathLst>
                <a:path w="100420" h="25697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4363" y="15704"/>
                  </a:lnTo>
                  <a:lnTo>
                    <a:pt x="7839" y="52777"/>
                  </a:lnTo>
                  <a:lnTo>
                    <a:pt x="11259" y="93769"/>
                  </a:lnTo>
                  <a:lnTo>
                    <a:pt x="14154" y="134608"/>
                  </a:lnTo>
                  <a:lnTo>
                    <a:pt x="18083" y="175800"/>
                  </a:lnTo>
                  <a:lnTo>
                    <a:pt x="18153" y="220051"/>
                  </a:lnTo>
                  <a:lnTo>
                    <a:pt x="13557" y="252254"/>
                  </a:lnTo>
                  <a:lnTo>
                    <a:pt x="13977" y="254160"/>
                  </a:lnTo>
                  <a:lnTo>
                    <a:pt x="14963" y="254725"/>
                  </a:lnTo>
                  <a:lnTo>
                    <a:pt x="16325" y="254396"/>
                  </a:lnTo>
                  <a:lnTo>
                    <a:pt x="17233" y="252766"/>
                  </a:lnTo>
                  <a:lnTo>
                    <a:pt x="33285" y="209596"/>
                  </a:lnTo>
                  <a:lnTo>
                    <a:pt x="43414" y="186958"/>
                  </a:lnTo>
                  <a:lnTo>
                    <a:pt x="48699" y="181701"/>
                  </a:lnTo>
                  <a:lnTo>
                    <a:pt x="62095" y="175861"/>
                  </a:lnTo>
                  <a:lnTo>
                    <a:pt x="78763" y="172572"/>
                  </a:lnTo>
                  <a:lnTo>
                    <a:pt x="83553" y="174227"/>
                  </a:lnTo>
                  <a:lnTo>
                    <a:pt x="92639" y="181711"/>
                  </a:lnTo>
                  <a:lnTo>
                    <a:pt x="97617" y="190211"/>
                  </a:lnTo>
                  <a:lnTo>
                    <a:pt x="100419" y="204812"/>
                  </a:lnTo>
                  <a:lnTo>
                    <a:pt x="99368" y="224425"/>
                  </a:lnTo>
                  <a:lnTo>
                    <a:pt x="95669" y="238593"/>
                  </a:lnTo>
                  <a:lnTo>
                    <a:pt x="89321" y="249594"/>
                  </a:lnTo>
                  <a:lnTo>
                    <a:pt x="84948" y="253092"/>
                  </a:lnTo>
                  <a:lnTo>
                    <a:pt x="74443" y="256978"/>
                  </a:lnTo>
                  <a:lnTo>
                    <a:pt x="64601" y="256825"/>
                  </a:lnTo>
                  <a:lnTo>
                    <a:pt x="55521" y="253699"/>
                  </a:lnTo>
                  <a:lnTo>
                    <a:pt x="43184" y="244005"/>
                  </a:lnTo>
                  <a:lnTo>
                    <a:pt x="37302" y="236242"/>
                  </a:lnTo>
                  <a:lnTo>
                    <a:pt x="36157" y="232902"/>
                  </a:lnTo>
                  <a:lnTo>
                    <a:pt x="38100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583"/>
          <p:cNvGrpSpPr/>
          <p:nvPr/>
        </p:nvGrpSpPr>
        <p:grpSpPr>
          <a:xfrm>
            <a:off x="9566379" y="3394180"/>
            <a:ext cx="954940" cy="420119"/>
            <a:chOff x="9566379" y="3394180"/>
            <a:chExt cx="954940" cy="420119"/>
          </a:xfrm>
        </p:grpSpPr>
        <p:sp>
          <p:nvSpPr>
            <p:cNvPr id="170" name="SMARTInkShape-3042"/>
            <p:cNvSpPr/>
            <p:nvPr>
              <p:custDataLst>
                <p:tags r:id="rId101"/>
              </p:custDataLst>
            </p:nvPr>
          </p:nvSpPr>
          <p:spPr>
            <a:xfrm>
              <a:off x="10458450" y="3431550"/>
              <a:ext cx="62869" cy="289551"/>
            </a:xfrm>
            <a:custGeom>
              <a:avLst/>
              <a:gdLst/>
              <a:ahLst/>
              <a:cxnLst/>
              <a:rect l="0" t="0" r="0" b="0"/>
              <a:pathLst>
                <a:path w="62869" h="289551">
                  <a:moveTo>
                    <a:pt x="25400" y="29200"/>
                  </a:moveTo>
                  <a:lnTo>
                    <a:pt x="25400" y="29200"/>
                  </a:lnTo>
                  <a:lnTo>
                    <a:pt x="34238" y="6056"/>
                  </a:lnTo>
                  <a:lnTo>
                    <a:pt x="38265" y="1275"/>
                  </a:lnTo>
                  <a:lnTo>
                    <a:pt x="40326" y="0"/>
                  </a:lnTo>
                  <a:lnTo>
                    <a:pt x="42407" y="1972"/>
                  </a:lnTo>
                  <a:lnTo>
                    <a:pt x="56297" y="46511"/>
                  </a:lnTo>
                  <a:lnTo>
                    <a:pt x="61366" y="85835"/>
                  </a:lnTo>
                  <a:lnTo>
                    <a:pt x="62868" y="127668"/>
                  </a:lnTo>
                  <a:lnTo>
                    <a:pt x="58306" y="172253"/>
                  </a:lnTo>
                  <a:lnTo>
                    <a:pt x="51221" y="207993"/>
                  </a:lnTo>
                  <a:lnTo>
                    <a:pt x="36343" y="244689"/>
                  </a:lnTo>
                  <a:lnTo>
                    <a:pt x="16115" y="279643"/>
                  </a:lnTo>
                  <a:lnTo>
                    <a:pt x="9984" y="285147"/>
                  </a:lnTo>
                  <a:lnTo>
                    <a:pt x="0" y="28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043"/>
            <p:cNvSpPr/>
            <p:nvPr>
              <p:custDataLst>
                <p:tags r:id="rId102"/>
              </p:custDataLst>
            </p:nvPr>
          </p:nvSpPr>
          <p:spPr>
            <a:xfrm>
              <a:off x="10326484" y="3563617"/>
              <a:ext cx="92723" cy="250682"/>
            </a:xfrm>
            <a:custGeom>
              <a:avLst/>
              <a:gdLst/>
              <a:ahLst/>
              <a:cxnLst/>
              <a:rect l="0" t="0" r="0" b="0"/>
              <a:pathLst>
                <a:path w="92723" h="250682">
                  <a:moveTo>
                    <a:pt x="81166" y="30483"/>
                  </a:moveTo>
                  <a:lnTo>
                    <a:pt x="81166" y="30483"/>
                  </a:lnTo>
                  <a:lnTo>
                    <a:pt x="92722" y="9468"/>
                  </a:lnTo>
                  <a:lnTo>
                    <a:pt x="92397" y="7301"/>
                  </a:lnTo>
                  <a:lnTo>
                    <a:pt x="90155" y="3011"/>
                  </a:lnTo>
                  <a:lnTo>
                    <a:pt x="88571" y="1585"/>
                  </a:lnTo>
                  <a:lnTo>
                    <a:pt x="84927" y="0"/>
                  </a:lnTo>
                  <a:lnTo>
                    <a:pt x="79075" y="1178"/>
                  </a:lnTo>
                  <a:lnTo>
                    <a:pt x="75539" y="2480"/>
                  </a:lnTo>
                  <a:lnTo>
                    <a:pt x="55360" y="24141"/>
                  </a:lnTo>
                  <a:lnTo>
                    <a:pt x="42868" y="42480"/>
                  </a:lnTo>
                  <a:lnTo>
                    <a:pt x="39449" y="52513"/>
                  </a:lnTo>
                  <a:lnTo>
                    <a:pt x="39812" y="59794"/>
                  </a:lnTo>
                  <a:lnTo>
                    <a:pt x="40897" y="62724"/>
                  </a:lnTo>
                  <a:lnTo>
                    <a:pt x="42325" y="64677"/>
                  </a:lnTo>
                  <a:lnTo>
                    <a:pt x="45795" y="66846"/>
                  </a:lnTo>
                  <a:lnTo>
                    <a:pt x="47707" y="66720"/>
                  </a:lnTo>
                  <a:lnTo>
                    <a:pt x="61308" y="59592"/>
                  </a:lnTo>
                  <a:lnTo>
                    <a:pt x="83935" y="40918"/>
                  </a:lnTo>
                  <a:lnTo>
                    <a:pt x="85128" y="40968"/>
                  </a:lnTo>
                  <a:lnTo>
                    <a:pt x="85925" y="41706"/>
                  </a:lnTo>
                  <a:lnTo>
                    <a:pt x="86808" y="44408"/>
                  </a:lnTo>
                  <a:lnTo>
                    <a:pt x="87376" y="58634"/>
                  </a:lnTo>
                  <a:lnTo>
                    <a:pt x="80590" y="95521"/>
                  </a:lnTo>
                  <a:lnTo>
                    <a:pt x="75956" y="138345"/>
                  </a:lnTo>
                  <a:lnTo>
                    <a:pt x="65608" y="184120"/>
                  </a:lnTo>
                  <a:lnTo>
                    <a:pt x="54157" y="226402"/>
                  </a:lnTo>
                  <a:lnTo>
                    <a:pt x="45879" y="238208"/>
                  </a:lnTo>
                  <a:lnTo>
                    <a:pt x="35144" y="245807"/>
                  </a:lnTo>
                  <a:lnTo>
                    <a:pt x="20571" y="250681"/>
                  </a:lnTo>
                  <a:lnTo>
                    <a:pt x="13548" y="249940"/>
                  </a:lnTo>
                  <a:lnTo>
                    <a:pt x="10687" y="248754"/>
                  </a:lnTo>
                  <a:lnTo>
                    <a:pt x="5627" y="239911"/>
                  </a:lnTo>
                  <a:lnTo>
                    <a:pt x="0" y="217980"/>
                  </a:lnTo>
                  <a:lnTo>
                    <a:pt x="11316" y="176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044"/>
            <p:cNvSpPr/>
            <p:nvPr>
              <p:custDataLst>
                <p:tags r:id="rId103"/>
              </p:custDataLst>
            </p:nvPr>
          </p:nvSpPr>
          <p:spPr>
            <a:xfrm>
              <a:off x="10248900" y="3536950"/>
              <a:ext cx="73418" cy="107951"/>
            </a:xfrm>
            <a:custGeom>
              <a:avLst/>
              <a:gdLst/>
              <a:ahLst/>
              <a:cxnLst/>
              <a:rect l="0" t="0" r="0" b="0"/>
              <a:pathLst>
                <a:path w="73418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7136"/>
                  </a:lnTo>
                  <a:lnTo>
                    <a:pt x="5469" y="51143"/>
                  </a:lnTo>
                  <a:lnTo>
                    <a:pt x="75" y="88050"/>
                  </a:lnTo>
                  <a:lnTo>
                    <a:pt x="16630" y="48390"/>
                  </a:lnTo>
                  <a:lnTo>
                    <a:pt x="35506" y="23199"/>
                  </a:lnTo>
                  <a:lnTo>
                    <a:pt x="46119" y="17366"/>
                  </a:lnTo>
                  <a:lnTo>
                    <a:pt x="51913" y="15811"/>
                  </a:lnTo>
                  <a:lnTo>
                    <a:pt x="57187" y="16185"/>
                  </a:lnTo>
                  <a:lnTo>
                    <a:pt x="66808" y="20364"/>
                  </a:lnTo>
                  <a:lnTo>
                    <a:pt x="69938" y="23454"/>
                  </a:lnTo>
                  <a:lnTo>
                    <a:pt x="73417" y="30650"/>
                  </a:lnTo>
                  <a:lnTo>
                    <a:pt x="68926" y="66630"/>
                  </a:lnTo>
                  <a:lnTo>
                    <a:pt x="60557" y="100209"/>
                  </a:lnTo>
                  <a:lnTo>
                    <a:pt x="635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045"/>
            <p:cNvSpPr/>
            <p:nvPr>
              <p:custDataLst>
                <p:tags r:id="rId104"/>
              </p:custDataLst>
            </p:nvPr>
          </p:nvSpPr>
          <p:spPr>
            <a:xfrm>
              <a:off x="10207142" y="3493905"/>
              <a:ext cx="3659" cy="17646"/>
            </a:xfrm>
            <a:custGeom>
              <a:avLst/>
              <a:gdLst/>
              <a:ahLst/>
              <a:cxnLst/>
              <a:rect l="0" t="0" r="0" b="0"/>
              <a:pathLst>
                <a:path w="3659" h="17646">
                  <a:moveTo>
                    <a:pt x="3658" y="17645"/>
                  </a:moveTo>
                  <a:lnTo>
                    <a:pt x="3658" y="17645"/>
                  </a:lnTo>
                  <a:lnTo>
                    <a:pt x="3658" y="10903"/>
                  </a:lnTo>
                  <a:lnTo>
                    <a:pt x="1777" y="5712"/>
                  </a:lnTo>
                  <a:lnTo>
                    <a:pt x="287" y="3340"/>
                  </a:lnTo>
                  <a:lnTo>
                    <a:pt x="0" y="1758"/>
                  </a:lnTo>
                  <a:lnTo>
                    <a:pt x="514" y="704"/>
                  </a:lnTo>
                  <a:lnTo>
                    <a:pt x="1561" y="0"/>
                  </a:lnTo>
                  <a:lnTo>
                    <a:pt x="2260" y="238"/>
                  </a:lnTo>
                  <a:lnTo>
                    <a:pt x="3658" y="4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046"/>
            <p:cNvSpPr/>
            <p:nvPr>
              <p:custDataLst>
                <p:tags r:id="rId105"/>
              </p:custDataLst>
            </p:nvPr>
          </p:nvSpPr>
          <p:spPr>
            <a:xfrm>
              <a:off x="10198100" y="3556000"/>
              <a:ext cx="6234" cy="88901"/>
            </a:xfrm>
            <a:custGeom>
              <a:avLst/>
              <a:gdLst/>
              <a:ahLst/>
              <a:cxnLst/>
              <a:rect l="0" t="0" r="0" b="0"/>
              <a:pathLst>
                <a:path w="6234" h="88901">
                  <a:moveTo>
                    <a:pt x="0" y="0"/>
                  </a:moveTo>
                  <a:lnTo>
                    <a:pt x="0" y="0"/>
                  </a:lnTo>
                  <a:lnTo>
                    <a:pt x="4363" y="10139"/>
                  </a:lnTo>
                  <a:lnTo>
                    <a:pt x="6233" y="57039"/>
                  </a:lnTo>
                  <a:lnTo>
                    <a:pt x="5593" y="7191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047"/>
            <p:cNvSpPr/>
            <p:nvPr>
              <p:custDataLst>
                <p:tags r:id="rId106"/>
              </p:custDataLst>
            </p:nvPr>
          </p:nvSpPr>
          <p:spPr>
            <a:xfrm>
              <a:off x="10052605" y="3412995"/>
              <a:ext cx="81088" cy="221777"/>
            </a:xfrm>
            <a:custGeom>
              <a:avLst/>
              <a:gdLst/>
              <a:ahLst/>
              <a:cxnLst/>
              <a:rect l="0" t="0" r="0" b="0"/>
              <a:pathLst>
                <a:path w="81088" h="221777">
                  <a:moveTo>
                    <a:pt x="56595" y="149355"/>
                  </a:moveTo>
                  <a:lnTo>
                    <a:pt x="56595" y="149355"/>
                  </a:lnTo>
                  <a:lnTo>
                    <a:pt x="56595" y="134428"/>
                  </a:lnTo>
                  <a:lnTo>
                    <a:pt x="54714" y="130256"/>
                  </a:lnTo>
                  <a:lnTo>
                    <a:pt x="53225" y="128156"/>
                  </a:lnTo>
                  <a:lnTo>
                    <a:pt x="44386" y="121829"/>
                  </a:lnTo>
                  <a:lnTo>
                    <a:pt x="40694" y="121126"/>
                  </a:lnTo>
                  <a:lnTo>
                    <a:pt x="32831" y="122228"/>
                  </a:lnTo>
                  <a:lnTo>
                    <a:pt x="17097" y="133556"/>
                  </a:lnTo>
                  <a:lnTo>
                    <a:pt x="8937" y="146331"/>
                  </a:lnTo>
                  <a:lnTo>
                    <a:pt x="2256" y="167509"/>
                  </a:lnTo>
                  <a:lnTo>
                    <a:pt x="0" y="193628"/>
                  </a:lnTo>
                  <a:lnTo>
                    <a:pt x="5335" y="206426"/>
                  </a:lnTo>
                  <a:lnTo>
                    <a:pt x="14057" y="217053"/>
                  </a:lnTo>
                  <a:lnTo>
                    <a:pt x="22637" y="221776"/>
                  </a:lnTo>
                  <a:lnTo>
                    <a:pt x="26901" y="220919"/>
                  </a:lnTo>
                  <a:lnTo>
                    <a:pt x="35401" y="214322"/>
                  </a:lnTo>
                  <a:lnTo>
                    <a:pt x="48120" y="198708"/>
                  </a:lnTo>
                  <a:lnTo>
                    <a:pt x="60825" y="163821"/>
                  </a:lnTo>
                  <a:lnTo>
                    <a:pt x="70156" y="124479"/>
                  </a:lnTo>
                  <a:lnTo>
                    <a:pt x="75266" y="86350"/>
                  </a:lnTo>
                  <a:lnTo>
                    <a:pt x="80456" y="40249"/>
                  </a:lnTo>
                  <a:lnTo>
                    <a:pt x="81087" y="3806"/>
                  </a:lnTo>
                  <a:lnTo>
                    <a:pt x="79979" y="1522"/>
                  </a:lnTo>
                  <a:lnTo>
                    <a:pt x="78533" y="0"/>
                  </a:lnTo>
                  <a:lnTo>
                    <a:pt x="76865" y="1101"/>
                  </a:lnTo>
                  <a:lnTo>
                    <a:pt x="73130" y="7970"/>
                  </a:lnTo>
                  <a:lnTo>
                    <a:pt x="69799" y="54510"/>
                  </a:lnTo>
                  <a:lnTo>
                    <a:pt x="69445" y="91619"/>
                  </a:lnTo>
                  <a:lnTo>
                    <a:pt x="69340" y="130837"/>
                  </a:lnTo>
                  <a:lnTo>
                    <a:pt x="70006" y="176811"/>
                  </a:lnTo>
                  <a:lnTo>
                    <a:pt x="75645" y="200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048"/>
            <p:cNvSpPr/>
            <p:nvPr>
              <p:custDataLst>
                <p:tags r:id="rId107"/>
              </p:custDataLst>
            </p:nvPr>
          </p:nvSpPr>
          <p:spPr>
            <a:xfrm>
              <a:off x="9907167" y="3505462"/>
              <a:ext cx="138534" cy="110715"/>
            </a:xfrm>
            <a:custGeom>
              <a:avLst/>
              <a:gdLst/>
              <a:ahLst/>
              <a:cxnLst/>
              <a:rect l="0" t="0" r="0" b="0"/>
              <a:pathLst>
                <a:path w="138534" h="110715">
                  <a:moveTo>
                    <a:pt x="24233" y="6088"/>
                  </a:moveTo>
                  <a:lnTo>
                    <a:pt x="24233" y="6088"/>
                  </a:lnTo>
                  <a:lnTo>
                    <a:pt x="18144" y="0"/>
                  </a:lnTo>
                  <a:lnTo>
                    <a:pt x="14589" y="3187"/>
                  </a:lnTo>
                  <a:lnTo>
                    <a:pt x="12891" y="8561"/>
                  </a:lnTo>
                  <a:lnTo>
                    <a:pt x="4744" y="47401"/>
                  </a:lnTo>
                  <a:lnTo>
                    <a:pt x="0" y="80414"/>
                  </a:lnTo>
                  <a:lnTo>
                    <a:pt x="2550" y="100783"/>
                  </a:lnTo>
                  <a:lnTo>
                    <a:pt x="5895" y="108146"/>
                  </a:lnTo>
                  <a:lnTo>
                    <a:pt x="7774" y="110110"/>
                  </a:lnTo>
                  <a:lnTo>
                    <a:pt x="11144" y="110714"/>
                  </a:lnTo>
                  <a:lnTo>
                    <a:pt x="20532" y="109503"/>
                  </a:lnTo>
                  <a:lnTo>
                    <a:pt x="29878" y="102850"/>
                  </a:lnTo>
                  <a:lnTo>
                    <a:pt x="60948" y="62256"/>
                  </a:lnTo>
                  <a:lnTo>
                    <a:pt x="70860" y="41310"/>
                  </a:lnTo>
                  <a:lnTo>
                    <a:pt x="73884" y="32326"/>
                  </a:lnTo>
                  <a:lnTo>
                    <a:pt x="75678" y="29930"/>
                  </a:lnTo>
                  <a:lnTo>
                    <a:pt x="77579" y="28333"/>
                  </a:lnTo>
                  <a:lnTo>
                    <a:pt x="78847" y="28679"/>
                  </a:lnTo>
                  <a:lnTo>
                    <a:pt x="79692" y="30321"/>
                  </a:lnTo>
                  <a:lnTo>
                    <a:pt x="92195" y="77526"/>
                  </a:lnTo>
                  <a:lnTo>
                    <a:pt x="96301" y="86286"/>
                  </a:lnTo>
                  <a:lnTo>
                    <a:pt x="100501" y="89187"/>
                  </a:lnTo>
                  <a:lnTo>
                    <a:pt x="112692" y="92409"/>
                  </a:lnTo>
                  <a:lnTo>
                    <a:pt x="138533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049"/>
            <p:cNvSpPr/>
            <p:nvPr>
              <p:custDataLst>
                <p:tags r:id="rId108"/>
              </p:custDataLst>
            </p:nvPr>
          </p:nvSpPr>
          <p:spPr>
            <a:xfrm>
              <a:off x="9855200" y="3394180"/>
              <a:ext cx="19051" cy="187221"/>
            </a:xfrm>
            <a:custGeom>
              <a:avLst/>
              <a:gdLst/>
              <a:ahLst/>
              <a:cxnLst/>
              <a:rect l="0" t="0" r="0" b="0"/>
              <a:pathLst>
                <a:path w="19051" h="187221">
                  <a:moveTo>
                    <a:pt x="19050" y="9420"/>
                  </a:moveTo>
                  <a:lnTo>
                    <a:pt x="19050" y="9420"/>
                  </a:lnTo>
                  <a:lnTo>
                    <a:pt x="19049" y="0"/>
                  </a:lnTo>
                  <a:lnTo>
                    <a:pt x="18345" y="4669"/>
                  </a:lnTo>
                  <a:lnTo>
                    <a:pt x="10212" y="45004"/>
                  </a:lnTo>
                  <a:lnTo>
                    <a:pt x="2748" y="89069"/>
                  </a:lnTo>
                  <a:lnTo>
                    <a:pt x="543" y="136343"/>
                  </a:lnTo>
                  <a:lnTo>
                    <a:pt x="0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050"/>
            <p:cNvSpPr/>
            <p:nvPr>
              <p:custDataLst>
                <p:tags r:id="rId109"/>
              </p:custDataLst>
            </p:nvPr>
          </p:nvSpPr>
          <p:spPr>
            <a:xfrm>
              <a:off x="9761875" y="3492784"/>
              <a:ext cx="55226" cy="106273"/>
            </a:xfrm>
            <a:custGeom>
              <a:avLst/>
              <a:gdLst/>
              <a:ahLst/>
              <a:cxnLst/>
              <a:rect l="0" t="0" r="0" b="0"/>
              <a:pathLst>
                <a:path w="55226" h="106273">
                  <a:moveTo>
                    <a:pt x="48875" y="12416"/>
                  </a:moveTo>
                  <a:lnTo>
                    <a:pt x="48875" y="12416"/>
                  </a:lnTo>
                  <a:lnTo>
                    <a:pt x="54342" y="6949"/>
                  </a:lnTo>
                  <a:lnTo>
                    <a:pt x="53931" y="5949"/>
                  </a:lnTo>
                  <a:lnTo>
                    <a:pt x="51592" y="2956"/>
                  </a:lnTo>
                  <a:lnTo>
                    <a:pt x="48201" y="1156"/>
                  </a:lnTo>
                  <a:lnTo>
                    <a:pt x="36904" y="0"/>
                  </a:lnTo>
                  <a:lnTo>
                    <a:pt x="29207" y="3605"/>
                  </a:lnTo>
                  <a:lnTo>
                    <a:pt x="16141" y="14046"/>
                  </a:lnTo>
                  <a:lnTo>
                    <a:pt x="8994" y="27481"/>
                  </a:lnTo>
                  <a:lnTo>
                    <a:pt x="0" y="62203"/>
                  </a:lnTo>
                  <a:lnTo>
                    <a:pt x="528" y="83847"/>
                  </a:lnTo>
                  <a:lnTo>
                    <a:pt x="1827" y="91787"/>
                  </a:lnTo>
                  <a:lnTo>
                    <a:pt x="4103" y="97080"/>
                  </a:lnTo>
                  <a:lnTo>
                    <a:pt x="7032" y="100608"/>
                  </a:lnTo>
                  <a:lnTo>
                    <a:pt x="10397" y="102961"/>
                  </a:lnTo>
                  <a:lnTo>
                    <a:pt x="25244" y="106272"/>
                  </a:lnTo>
                  <a:lnTo>
                    <a:pt x="55225" y="94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051"/>
            <p:cNvSpPr/>
            <p:nvPr>
              <p:custDataLst>
                <p:tags r:id="rId110"/>
              </p:custDataLst>
            </p:nvPr>
          </p:nvSpPr>
          <p:spPr>
            <a:xfrm>
              <a:off x="9608432" y="3473450"/>
              <a:ext cx="88019" cy="107951"/>
            </a:xfrm>
            <a:custGeom>
              <a:avLst/>
              <a:gdLst/>
              <a:ahLst/>
              <a:cxnLst/>
              <a:rect l="0" t="0" r="0" b="0"/>
              <a:pathLst>
                <a:path w="88019" h="107951">
                  <a:moveTo>
                    <a:pt x="5468" y="0"/>
                  </a:moveTo>
                  <a:lnTo>
                    <a:pt x="5468" y="0"/>
                  </a:lnTo>
                  <a:lnTo>
                    <a:pt x="5467" y="8838"/>
                  </a:lnTo>
                  <a:lnTo>
                    <a:pt x="0" y="26666"/>
                  </a:lnTo>
                  <a:lnTo>
                    <a:pt x="5229" y="71552"/>
                  </a:lnTo>
                  <a:lnTo>
                    <a:pt x="5420" y="79672"/>
                  </a:lnTo>
                  <a:lnTo>
                    <a:pt x="7346" y="60768"/>
                  </a:lnTo>
                  <a:lnTo>
                    <a:pt x="13346" y="31390"/>
                  </a:lnTo>
                  <a:lnTo>
                    <a:pt x="26146" y="14005"/>
                  </a:lnTo>
                  <a:lnTo>
                    <a:pt x="34884" y="6695"/>
                  </a:lnTo>
                  <a:lnTo>
                    <a:pt x="39189" y="5168"/>
                  </a:lnTo>
                  <a:lnTo>
                    <a:pt x="47737" y="5354"/>
                  </a:lnTo>
                  <a:lnTo>
                    <a:pt x="56239" y="13434"/>
                  </a:lnTo>
                  <a:lnTo>
                    <a:pt x="74758" y="45839"/>
                  </a:lnTo>
                  <a:lnTo>
                    <a:pt x="83673" y="70124"/>
                  </a:lnTo>
                  <a:lnTo>
                    <a:pt x="84207" y="80790"/>
                  </a:lnTo>
                  <a:lnTo>
                    <a:pt x="83502" y="90234"/>
                  </a:lnTo>
                  <a:lnTo>
                    <a:pt x="8801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052"/>
            <p:cNvSpPr/>
            <p:nvPr>
              <p:custDataLst>
                <p:tags r:id="rId111"/>
              </p:custDataLst>
            </p:nvPr>
          </p:nvSpPr>
          <p:spPr>
            <a:xfrm>
              <a:off x="9566379" y="3411433"/>
              <a:ext cx="9422" cy="23918"/>
            </a:xfrm>
            <a:custGeom>
              <a:avLst/>
              <a:gdLst/>
              <a:ahLst/>
              <a:cxnLst/>
              <a:rect l="0" t="0" r="0" b="0"/>
              <a:pathLst>
                <a:path w="9422" h="23918">
                  <a:moveTo>
                    <a:pt x="9421" y="23917"/>
                  </a:moveTo>
                  <a:lnTo>
                    <a:pt x="9421" y="23917"/>
                  </a:lnTo>
                  <a:lnTo>
                    <a:pt x="9420" y="11707"/>
                  </a:lnTo>
                  <a:lnTo>
                    <a:pt x="7540" y="6026"/>
                  </a:lnTo>
                  <a:lnTo>
                    <a:pt x="6050" y="3523"/>
                  </a:lnTo>
                  <a:lnTo>
                    <a:pt x="4352" y="1854"/>
                  </a:lnTo>
                  <a:lnTo>
                    <a:pt x="583" y="0"/>
                  </a:lnTo>
                  <a:lnTo>
                    <a:pt x="0" y="211"/>
                  </a:lnTo>
                  <a:lnTo>
                    <a:pt x="3071" y="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053"/>
            <p:cNvSpPr/>
            <p:nvPr>
              <p:custDataLst>
                <p:tags r:id="rId112"/>
              </p:custDataLst>
            </p:nvPr>
          </p:nvSpPr>
          <p:spPr>
            <a:xfrm>
              <a:off x="9569450" y="3492500"/>
              <a:ext cx="6090" cy="63501"/>
            </a:xfrm>
            <a:custGeom>
              <a:avLst/>
              <a:gdLst/>
              <a:ahLst/>
              <a:cxnLst/>
              <a:rect l="0" t="0" r="0" b="0"/>
              <a:pathLst>
                <a:path w="6090" h="635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089" y="2713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584"/>
          <p:cNvGrpSpPr/>
          <p:nvPr/>
        </p:nvGrpSpPr>
        <p:grpSpPr>
          <a:xfrm>
            <a:off x="10740537" y="3545310"/>
            <a:ext cx="1025020" cy="233931"/>
            <a:chOff x="10740537" y="3545310"/>
            <a:chExt cx="1025020" cy="233931"/>
          </a:xfrm>
        </p:grpSpPr>
        <p:sp>
          <p:nvSpPr>
            <p:cNvPr id="183" name="SMARTInkShape-3054"/>
            <p:cNvSpPr/>
            <p:nvPr>
              <p:custDataLst>
                <p:tags r:id="rId96"/>
              </p:custDataLst>
            </p:nvPr>
          </p:nvSpPr>
          <p:spPr>
            <a:xfrm>
              <a:off x="11690350" y="3553773"/>
              <a:ext cx="75207" cy="225468"/>
            </a:xfrm>
            <a:custGeom>
              <a:avLst/>
              <a:gdLst/>
              <a:ahLst/>
              <a:cxnLst/>
              <a:rect l="0" t="0" r="0" b="0"/>
              <a:pathLst>
                <a:path w="75207" h="225468">
                  <a:moveTo>
                    <a:pt x="38100" y="14927"/>
                  </a:moveTo>
                  <a:lnTo>
                    <a:pt x="38100" y="14927"/>
                  </a:lnTo>
                  <a:lnTo>
                    <a:pt x="34730" y="11556"/>
                  </a:lnTo>
                  <a:lnTo>
                    <a:pt x="33074" y="8020"/>
                  </a:lnTo>
                  <a:lnTo>
                    <a:pt x="32012" y="0"/>
                  </a:lnTo>
                  <a:lnTo>
                    <a:pt x="31924" y="37"/>
                  </a:lnTo>
                  <a:lnTo>
                    <a:pt x="31755" y="46885"/>
                  </a:lnTo>
                  <a:lnTo>
                    <a:pt x="28380" y="83741"/>
                  </a:lnTo>
                  <a:lnTo>
                    <a:pt x="25285" y="130303"/>
                  </a:lnTo>
                  <a:lnTo>
                    <a:pt x="16639" y="177381"/>
                  </a:lnTo>
                  <a:lnTo>
                    <a:pt x="9820" y="193354"/>
                  </a:lnTo>
                  <a:lnTo>
                    <a:pt x="10074" y="193851"/>
                  </a:lnTo>
                  <a:lnTo>
                    <a:pt x="10950" y="193476"/>
                  </a:lnTo>
                  <a:lnTo>
                    <a:pt x="45270" y="148203"/>
                  </a:lnTo>
                  <a:lnTo>
                    <a:pt x="59979" y="134850"/>
                  </a:lnTo>
                  <a:lnTo>
                    <a:pt x="63270" y="132975"/>
                  </a:lnTo>
                  <a:lnTo>
                    <a:pt x="66168" y="132431"/>
                  </a:lnTo>
                  <a:lnTo>
                    <a:pt x="68807" y="132774"/>
                  </a:lnTo>
                  <a:lnTo>
                    <a:pt x="71269" y="133708"/>
                  </a:lnTo>
                  <a:lnTo>
                    <a:pt x="72913" y="135742"/>
                  </a:lnTo>
                  <a:lnTo>
                    <a:pt x="74740" y="141765"/>
                  </a:lnTo>
                  <a:lnTo>
                    <a:pt x="75206" y="162905"/>
                  </a:lnTo>
                  <a:lnTo>
                    <a:pt x="63317" y="209574"/>
                  </a:lnTo>
                  <a:lnTo>
                    <a:pt x="61262" y="214542"/>
                  </a:lnTo>
                  <a:lnTo>
                    <a:pt x="53333" y="221943"/>
                  </a:lnTo>
                  <a:lnTo>
                    <a:pt x="48254" y="224904"/>
                  </a:lnTo>
                  <a:lnTo>
                    <a:pt x="43459" y="225467"/>
                  </a:lnTo>
                  <a:lnTo>
                    <a:pt x="34368" y="222330"/>
                  </a:lnTo>
                  <a:lnTo>
                    <a:pt x="0" y="199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055"/>
            <p:cNvSpPr/>
            <p:nvPr>
              <p:custDataLst>
                <p:tags r:id="rId97"/>
              </p:custDataLst>
            </p:nvPr>
          </p:nvSpPr>
          <p:spPr>
            <a:xfrm>
              <a:off x="11396249" y="3545310"/>
              <a:ext cx="102234" cy="177094"/>
            </a:xfrm>
            <a:custGeom>
              <a:avLst/>
              <a:gdLst/>
              <a:ahLst/>
              <a:cxnLst/>
              <a:rect l="0" t="0" r="0" b="0"/>
              <a:pathLst>
                <a:path w="102234" h="177094">
                  <a:moveTo>
                    <a:pt x="59151" y="124990"/>
                  </a:moveTo>
                  <a:lnTo>
                    <a:pt x="59151" y="124990"/>
                  </a:lnTo>
                  <a:lnTo>
                    <a:pt x="62521" y="121619"/>
                  </a:lnTo>
                  <a:lnTo>
                    <a:pt x="64177" y="118083"/>
                  </a:lnTo>
                  <a:lnTo>
                    <a:pt x="65240" y="110063"/>
                  </a:lnTo>
                  <a:lnTo>
                    <a:pt x="63503" y="105891"/>
                  </a:lnTo>
                  <a:lnTo>
                    <a:pt x="62052" y="103791"/>
                  </a:lnTo>
                  <a:lnTo>
                    <a:pt x="59675" y="102390"/>
                  </a:lnTo>
                  <a:lnTo>
                    <a:pt x="53268" y="100834"/>
                  </a:lnTo>
                  <a:lnTo>
                    <a:pt x="38358" y="103330"/>
                  </a:lnTo>
                  <a:lnTo>
                    <a:pt x="23905" y="111909"/>
                  </a:lnTo>
                  <a:lnTo>
                    <a:pt x="1204" y="146660"/>
                  </a:lnTo>
                  <a:lnTo>
                    <a:pt x="0" y="157905"/>
                  </a:lnTo>
                  <a:lnTo>
                    <a:pt x="1817" y="168546"/>
                  </a:lnTo>
                  <a:lnTo>
                    <a:pt x="4977" y="175628"/>
                  </a:lnTo>
                  <a:lnTo>
                    <a:pt x="8218" y="177093"/>
                  </a:lnTo>
                  <a:lnTo>
                    <a:pt x="17464" y="176839"/>
                  </a:lnTo>
                  <a:lnTo>
                    <a:pt x="37941" y="162617"/>
                  </a:lnTo>
                  <a:lnTo>
                    <a:pt x="55139" y="143900"/>
                  </a:lnTo>
                  <a:lnTo>
                    <a:pt x="77951" y="96575"/>
                  </a:lnTo>
                  <a:lnTo>
                    <a:pt x="94264" y="50196"/>
                  </a:lnTo>
                  <a:lnTo>
                    <a:pt x="102233" y="8480"/>
                  </a:lnTo>
                  <a:lnTo>
                    <a:pt x="101982" y="3572"/>
                  </a:lnTo>
                  <a:lnTo>
                    <a:pt x="101112" y="1006"/>
                  </a:lnTo>
                  <a:lnTo>
                    <a:pt x="99824" y="0"/>
                  </a:lnTo>
                  <a:lnTo>
                    <a:pt x="98966" y="1447"/>
                  </a:lnTo>
                  <a:lnTo>
                    <a:pt x="92332" y="45810"/>
                  </a:lnTo>
                  <a:lnTo>
                    <a:pt x="87169" y="82950"/>
                  </a:lnTo>
                  <a:lnTo>
                    <a:pt x="86032" y="125547"/>
                  </a:lnTo>
                  <a:lnTo>
                    <a:pt x="97251" y="175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056"/>
            <p:cNvSpPr/>
            <p:nvPr>
              <p:custDataLst>
                <p:tags r:id="rId98"/>
              </p:custDataLst>
            </p:nvPr>
          </p:nvSpPr>
          <p:spPr>
            <a:xfrm>
              <a:off x="11271510" y="3621420"/>
              <a:ext cx="63241" cy="67931"/>
            </a:xfrm>
            <a:custGeom>
              <a:avLst/>
              <a:gdLst/>
              <a:ahLst/>
              <a:cxnLst/>
              <a:rect l="0" t="0" r="0" b="0"/>
              <a:pathLst>
                <a:path w="63241" h="67931">
                  <a:moveTo>
                    <a:pt x="6090" y="10780"/>
                  </a:moveTo>
                  <a:lnTo>
                    <a:pt x="6090" y="10780"/>
                  </a:lnTo>
                  <a:lnTo>
                    <a:pt x="5384" y="43396"/>
                  </a:lnTo>
                  <a:lnTo>
                    <a:pt x="0" y="66255"/>
                  </a:lnTo>
                  <a:lnTo>
                    <a:pt x="621" y="66108"/>
                  </a:lnTo>
                  <a:lnTo>
                    <a:pt x="3189" y="64062"/>
                  </a:lnTo>
                  <a:lnTo>
                    <a:pt x="9880" y="43203"/>
                  </a:lnTo>
                  <a:lnTo>
                    <a:pt x="13092" y="27834"/>
                  </a:lnTo>
                  <a:lnTo>
                    <a:pt x="22354" y="11600"/>
                  </a:lnTo>
                  <a:lnTo>
                    <a:pt x="33330" y="2400"/>
                  </a:lnTo>
                  <a:lnTo>
                    <a:pt x="38893" y="0"/>
                  </a:lnTo>
                  <a:lnTo>
                    <a:pt x="42069" y="771"/>
                  </a:lnTo>
                  <a:lnTo>
                    <a:pt x="49363" y="5390"/>
                  </a:lnTo>
                  <a:lnTo>
                    <a:pt x="51872" y="9304"/>
                  </a:lnTo>
                  <a:lnTo>
                    <a:pt x="61624" y="44139"/>
                  </a:lnTo>
                  <a:lnTo>
                    <a:pt x="63240" y="67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057"/>
            <p:cNvSpPr/>
            <p:nvPr>
              <p:custDataLst>
                <p:tags r:id="rId99"/>
              </p:custDataLst>
            </p:nvPr>
          </p:nvSpPr>
          <p:spPr>
            <a:xfrm>
              <a:off x="11148788" y="3611120"/>
              <a:ext cx="97063" cy="78231"/>
            </a:xfrm>
            <a:custGeom>
              <a:avLst/>
              <a:gdLst/>
              <a:ahLst/>
              <a:cxnLst/>
              <a:rect l="0" t="0" r="0" b="0"/>
              <a:pathLst>
                <a:path w="97063" h="78231">
                  <a:moveTo>
                    <a:pt x="71662" y="40130"/>
                  </a:moveTo>
                  <a:lnTo>
                    <a:pt x="71662" y="40130"/>
                  </a:lnTo>
                  <a:lnTo>
                    <a:pt x="70956" y="29991"/>
                  </a:lnTo>
                  <a:lnTo>
                    <a:pt x="60830" y="6822"/>
                  </a:lnTo>
                  <a:lnTo>
                    <a:pt x="56735" y="1103"/>
                  </a:lnTo>
                  <a:lnTo>
                    <a:pt x="53949" y="0"/>
                  </a:lnTo>
                  <a:lnTo>
                    <a:pt x="47091" y="657"/>
                  </a:lnTo>
                  <a:lnTo>
                    <a:pt x="28555" y="8365"/>
                  </a:lnTo>
                  <a:lnTo>
                    <a:pt x="11932" y="22957"/>
                  </a:lnTo>
                  <a:lnTo>
                    <a:pt x="1439" y="44057"/>
                  </a:lnTo>
                  <a:lnTo>
                    <a:pt x="0" y="56222"/>
                  </a:lnTo>
                  <a:lnTo>
                    <a:pt x="604" y="61441"/>
                  </a:lnTo>
                  <a:lnTo>
                    <a:pt x="2418" y="65627"/>
                  </a:lnTo>
                  <a:lnTo>
                    <a:pt x="8196" y="72158"/>
                  </a:lnTo>
                  <a:lnTo>
                    <a:pt x="17349" y="75531"/>
                  </a:lnTo>
                  <a:lnTo>
                    <a:pt x="22753" y="76431"/>
                  </a:lnTo>
                  <a:lnTo>
                    <a:pt x="27767" y="75619"/>
                  </a:lnTo>
                  <a:lnTo>
                    <a:pt x="37101" y="70955"/>
                  </a:lnTo>
                  <a:lnTo>
                    <a:pt x="63668" y="48026"/>
                  </a:lnTo>
                  <a:lnTo>
                    <a:pt x="64216" y="48217"/>
                  </a:lnTo>
                  <a:lnTo>
                    <a:pt x="64582" y="49049"/>
                  </a:lnTo>
                  <a:lnTo>
                    <a:pt x="64825" y="50310"/>
                  </a:lnTo>
                  <a:lnTo>
                    <a:pt x="76821" y="67878"/>
                  </a:lnTo>
                  <a:lnTo>
                    <a:pt x="86675" y="74849"/>
                  </a:lnTo>
                  <a:lnTo>
                    <a:pt x="97062" y="78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058"/>
            <p:cNvSpPr/>
            <p:nvPr>
              <p:custDataLst>
                <p:tags r:id="rId100"/>
              </p:custDataLst>
            </p:nvPr>
          </p:nvSpPr>
          <p:spPr>
            <a:xfrm>
              <a:off x="10740537" y="3570031"/>
              <a:ext cx="181464" cy="106620"/>
            </a:xfrm>
            <a:custGeom>
              <a:avLst/>
              <a:gdLst/>
              <a:ahLst/>
              <a:cxnLst/>
              <a:rect l="0" t="0" r="0" b="0"/>
              <a:pathLst>
                <a:path w="181464" h="106620">
                  <a:moveTo>
                    <a:pt x="98913" y="43119"/>
                  </a:moveTo>
                  <a:lnTo>
                    <a:pt x="98913" y="43119"/>
                  </a:lnTo>
                  <a:lnTo>
                    <a:pt x="104380" y="43119"/>
                  </a:lnTo>
                  <a:lnTo>
                    <a:pt x="108373" y="39748"/>
                  </a:lnTo>
                  <a:lnTo>
                    <a:pt x="110173" y="36212"/>
                  </a:lnTo>
                  <a:lnTo>
                    <a:pt x="110653" y="34281"/>
                  </a:lnTo>
                  <a:lnTo>
                    <a:pt x="110267" y="32288"/>
                  </a:lnTo>
                  <a:lnTo>
                    <a:pt x="102690" y="18548"/>
                  </a:lnTo>
                  <a:lnTo>
                    <a:pt x="94948" y="12678"/>
                  </a:lnTo>
                  <a:lnTo>
                    <a:pt x="71005" y="1664"/>
                  </a:lnTo>
                  <a:lnTo>
                    <a:pt x="59698" y="0"/>
                  </a:lnTo>
                  <a:lnTo>
                    <a:pt x="38062" y="5805"/>
                  </a:lnTo>
                  <a:lnTo>
                    <a:pt x="20519" y="16462"/>
                  </a:lnTo>
                  <a:lnTo>
                    <a:pt x="6384" y="38670"/>
                  </a:lnTo>
                  <a:lnTo>
                    <a:pt x="0" y="60851"/>
                  </a:lnTo>
                  <a:lnTo>
                    <a:pt x="1480" y="84199"/>
                  </a:lnTo>
                  <a:lnTo>
                    <a:pt x="4324" y="90261"/>
                  </a:lnTo>
                  <a:lnTo>
                    <a:pt x="13130" y="98878"/>
                  </a:lnTo>
                  <a:lnTo>
                    <a:pt x="22216" y="103179"/>
                  </a:lnTo>
                  <a:lnTo>
                    <a:pt x="26615" y="104325"/>
                  </a:lnTo>
                  <a:lnTo>
                    <a:pt x="39029" y="101837"/>
                  </a:lnTo>
                  <a:lnTo>
                    <a:pt x="53248" y="95321"/>
                  </a:lnTo>
                  <a:lnTo>
                    <a:pt x="71741" y="80459"/>
                  </a:lnTo>
                  <a:lnTo>
                    <a:pt x="91074" y="52030"/>
                  </a:lnTo>
                  <a:lnTo>
                    <a:pt x="92276" y="51177"/>
                  </a:lnTo>
                  <a:lnTo>
                    <a:pt x="95492" y="50228"/>
                  </a:lnTo>
                  <a:lnTo>
                    <a:pt x="97339" y="51386"/>
                  </a:lnTo>
                  <a:lnTo>
                    <a:pt x="104013" y="61169"/>
                  </a:lnTo>
                  <a:lnTo>
                    <a:pt x="125960" y="93648"/>
                  </a:lnTo>
                  <a:lnTo>
                    <a:pt x="143851" y="106146"/>
                  </a:lnTo>
                  <a:lnTo>
                    <a:pt x="181463" y="106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585"/>
          <p:cNvGrpSpPr/>
          <p:nvPr/>
        </p:nvGrpSpPr>
        <p:grpSpPr>
          <a:xfrm>
            <a:off x="4775200" y="3844616"/>
            <a:ext cx="508001" cy="252537"/>
            <a:chOff x="4775200" y="3844616"/>
            <a:chExt cx="508001" cy="252537"/>
          </a:xfrm>
        </p:grpSpPr>
        <p:sp>
          <p:nvSpPr>
            <p:cNvPr id="189" name="SMARTInkShape-3059"/>
            <p:cNvSpPr/>
            <p:nvPr>
              <p:custDataLst>
                <p:tags r:id="rId91"/>
              </p:custDataLst>
            </p:nvPr>
          </p:nvSpPr>
          <p:spPr>
            <a:xfrm>
              <a:off x="5062094" y="3878190"/>
              <a:ext cx="221107" cy="211211"/>
            </a:xfrm>
            <a:custGeom>
              <a:avLst/>
              <a:gdLst/>
              <a:ahLst/>
              <a:cxnLst/>
              <a:rect l="0" t="0" r="0" b="0"/>
              <a:pathLst>
                <a:path w="221107" h="211211">
                  <a:moveTo>
                    <a:pt x="11556" y="135010"/>
                  </a:moveTo>
                  <a:lnTo>
                    <a:pt x="11556" y="135010"/>
                  </a:lnTo>
                  <a:lnTo>
                    <a:pt x="2718" y="135010"/>
                  </a:lnTo>
                  <a:lnTo>
                    <a:pt x="1430" y="134304"/>
                  </a:lnTo>
                  <a:lnTo>
                    <a:pt x="572" y="133128"/>
                  </a:lnTo>
                  <a:lnTo>
                    <a:pt x="0" y="131639"/>
                  </a:lnTo>
                  <a:lnTo>
                    <a:pt x="1030" y="129941"/>
                  </a:lnTo>
                  <a:lnTo>
                    <a:pt x="10632" y="123473"/>
                  </a:lnTo>
                  <a:lnTo>
                    <a:pt x="53846" y="100874"/>
                  </a:lnTo>
                  <a:lnTo>
                    <a:pt x="94214" y="73199"/>
                  </a:lnTo>
                  <a:lnTo>
                    <a:pt x="114285" y="56331"/>
                  </a:lnTo>
                  <a:lnTo>
                    <a:pt x="129170" y="32283"/>
                  </a:lnTo>
                  <a:lnTo>
                    <a:pt x="141665" y="228"/>
                  </a:lnTo>
                  <a:lnTo>
                    <a:pt x="141334" y="0"/>
                  </a:lnTo>
                  <a:lnTo>
                    <a:pt x="140408" y="553"/>
                  </a:lnTo>
                  <a:lnTo>
                    <a:pt x="138921" y="18061"/>
                  </a:lnTo>
                  <a:lnTo>
                    <a:pt x="138604" y="64088"/>
                  </a:lnTo>
                  <a:lnTo>
                    <a:pt x="138565" y="106288"/>
                  </a:lnTo>
                  <a:lnTo>
                    <a:pt x="138558" y="149014"/>
                  </a:lnTo>
                  <a:lnTo>
                    <a:pt x="138556" y="175092"/>
                  </a:lnTo>
                  <a:lnTo>
                    <a:pt x="139262" y="177254"/>
                  </a:lnTo>
                  <a:lnTo>
                    <a:pt x="140437" y="177283"/>
                  </a:lnTo>
                  <a:lnTo>
                    <a:pt x="141927" y="175892"/>
                  </a:lnTo>
                  <a:lnTo>
                    <a:pt x="160225" y="146839"/>
                  </a:lnTo>
                  <a:lnTo>
                    <a:pt x="174061" y="135144"/>
                  </a:lnTo>
                  <a:lnTo>
                    <a:pt x="178454" y="133688"/>
                  </a:lnTo>
                  <a:lnTo>
                    <a:pt x="187098" y="133952"/>
                  </a:lnTo>
                  <a:lnTo>
                    <a:pt x="195643" y="138302"/>
                  </a:lnTo>
                  <a:lnTo>
                    <a:pt x="203439" y="144940"/>
                  </a:lnTo>
                  <a:lnTo>
                    <a:pt x="209256" y="152594"/>
                  </a:lnTo>
                  <a:lnTo>
                    <a:pt x="218034" y="178438"/>
                  </a:lnTo>
                  <a:lnTo>
                    <a:pt x="221106" y="211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060"/>
            <p:cNvSpPr/>
            <p:nvPr>
              <p:custDataLst>
                <p:tags r:id="rId92"/>
              </p:custDataLst>
            </p:nvPr>
          </p:nvSpPr>
          <p:spPr>
            <a:xfrm>
              <a:off x="5073650" y="3844616"/>
              <a:ext cx="63501" cy="252537"/>
            </a:xfrm>
            <a:custGeom>
              <a:avLst/>
              <a:gdLst/>
              <a:ahLst/>
              <a:cxnLst/>
              <a:rect l="0" t="0" r="0" b="0"/>
              <a:pathLst>
                <a:path w="63501" h="252537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5" y="5470"/>
                  </a:lnTo>
                  <a:lnTo>
                    <a:pt x="12209" y="374"/>
                  </a:lnTo>
                  <a:lnTo>
                    <a:pt x="14489" y="0"/>
                  </a:lnTo>
                  <a:lnTo>
                    <a:pt x="16009" y="456"/>
                  </a:lnTo>
                  <a:lnTo>
                    <a:pt x="17023" y="1465"/>
                  </a:lnTo>
                  <a:lnTo>
                    <a:pt x="21820" y="12999"/>
                  </a:lnTo>
                  <a:lnTo>
                    <a:pt x="24928" y="52671"/>
                  </a:lnTo>
                  <a:lnTo>
                    <a:pt x="24632" y="98966"/>
                  </a:lnTo>
                  <a:lnTo>
                    <a:pt x="20362" y="138840"/>
                  </a:lnTo>
                  <a:lnTo>
                    <a:pt x="19309" y="177838"/>
                  </a:lnTo>
                  <a:lnTo>
                    <a:pt x="19101" y="223485"/>
                  </a:lnTo>
                  <a:lnTo>
                    <a:pt x="19770" y="243020"/>
                  </a:lnTo>
                  <a:lnTo>
                    <a:pt x="22427" y="250585"/>
                  </a:lnTo>
                  <a:lnTo>
                    <a:pt x="24829" y="252179"/>
                  </a:lnTo>
                  <a:lnTo>
                    <a:pt x="27841" y="252536"/>
                  </a:lnTo>
                  <a:lnTo>
                    <a:pt x="31261" y="252069"/>
                  </a:lnTo>
                  <a:lnTo>
                    <a:pt x="38823" y="247787"/>
                  </a:lnTo>
                  <a:lnTo>
                    <a:pt x="63500" y="21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061"/>
            <p:cNvSpPr/>
            <p:nvPr>
              <p:custDataLst>
                <p:tags r:id="rId93"/>
              </p:custDataLst>
            </p:nvPr>
          </p:nvSpPr>
          <p:spPr>
            <a:xfrm>
              <a:off x="4979283" y="3911600"/>
              <a:ext cx="18168" cy="76201"/>
            </a:xfrm>
            <a:custGeom>
              <a:avLst/>
              <a:gdLst/>
              <a:ahLst/>
              <a:cxnLst/>
              <a:rect l="0" t="0" r="0" b="0"/>
              <a:pathLst>
                <a:path w="18168" h="76201">
                  <a:moveTo>
                    <a:pt x="5467" y="76200"/>
                  </a:moveTo>
                  <a:lnTo>
                    <a:pt x="5467" y="76200"/>
                  </a:lnTo>
                  <a:lnTo>
                    <a:pt x="2096" y="72829"/>
                  </a:lnTo>
                  <a:lnTo>
                    <a:pt x="0" y="57248"/>
                  </a:lnTo>
                  <a:lnTo>
                    <a:pt x="4361" y="28111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062"/>
            <p:cNvSpPr/>
            <p:nvPr>
              <p:custDataLst>
                <p:tags r:id="rId94"/>
              </p:custDataLst>
            </p:nvPr>
          </p:nvSpPr>
          <p:spPr>
            <a:xfrm>
              <a:off x="4991100" y="4000500"/>
              <a:ext cx="9722" cy="63501"/>
            </a:xfrm>
            <a:custGeom>
              <a:avLst/>
              <a:gdLst/>
              <a:ahLst/>
              <a:cxnLst/>
              <a:rect l="0" t="0" r="0" b="0"/>
              <a:pathLst>
                <a:path w="9722" h="635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9303" y="5069"/>
                  </a:lnTo>
                  <a:lnTo>
                    <a:pt x="3384" y="11537"/>
                  </a:lnTo>
                  <a:lnTo>
                    <a:pt x="1504" y="1829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063"/>
            <p:cNvSpPr/>
            <p:nvPr>
              <p:custDataLst>
                <p:tags r:id="rId95"/>
              </p:custDataLst>
            </p:nvPr>
          </p:nvSpPr>
          <p:spPr>
            <a:xfrm>
              <a:off x="4775200" y="3957379"/>
              <a:ext cx="145645" cy="138799"/>
            </a:xfrm>
            <a:custGeom>
              <a:avLst/>
              <a:gdLst/>
              <a:ahLst/>
              <a:cxnLst/>
              <a:rect l="0" t="0" r="0" b="0"/>
              <a:pathLst>
                <a:path w="145645" h="138799">
                  <a:moveTo>
                    <a:pt x="0" y="36771"/>
                  </a:moveTo>
                  <a:lnTo>
                    <a:pt x="0" y="36771"/>
                  </a:lnTo>
                  <a:lnTo>
                    <a:pt x="0" y="10104"/>
                  </a:lnTo>
                  <a:lnTo>
                    <a:pt x="1882" y="5399"/>
                  </a:lnTo>
                  <a:lnTo>
                    <a:pt x="5467" y="0"/>
                  </a:lnTo>
                  <a:lnTo>
                    <a:pt x="5762" y="262"/>
                  </a:lnTo>
                  <a:lnTo>
                    <a:pt x="6327" y="43518"/>
                  </a:lnTo>
                  <a:lnTo>
                    <a:pt x="8228" y="91108"/>
                  </a:lnTo>
                  <a:lnTo>
                    <a:pt x="12124" y="111720"/>
                  </a:lnTo>
                  <a:lnTo>
                    <a:pt x="24241" y="134570"/>
                  </a:lnTo>
                  <a:lnTo>
                    <a:pt x="26744" y="137954"/>
                  </a:lnTo>
                  <a:lnTo>
                    <a:pt x="29823" y="138798"/>
                  </a:lnTo>
                  <a:lnTo>
                    <a:pt x="33288" y="137950"/>
                  </a:lnTo>
                  <a:lnTo>
                    <a:pt x="37009" y="135973"/>
                  </a:lnTo>
                  <a:lnTo>
                    <a:pt x="43024" y="128133"/>
                  </a:lnTo>
                  <a:lnTo>
                    <a:pt x="62221" y="89501"/>
                  </a:lnTo>
                  <a:lnTo>
                    <a:pt x="63353" y="90269"/>
                  </a:lnTo>
                  <a:lnTo>
                    <a:pt x="81764" y="115378"/>
                  </a:lnTo>
                  <a:lnTo>
                    <a:pt x="86259" y="118809"/>
                  </a:lnTo>
                  <a:lnTo>
                    <a:pt x="101993" y="123638"/>
                  </a:lnTo>
                  <a:lnTo>
                    <a:pt x="111417" y="124767"/>
                  </a:lnTo>
                  <a:lnTo>
                    <a:pt x="120309" y="121506"/>
                  </a:lnTo>
                  <a:lnTo>
                    <a:pt x="128259" y="115353"/>
                  </a:lnTo>
                  <a:lnTo>
                    <a:pt x="134145" y="107915"/>
                  </a:lnTo>
                  <a:lnTo>
                    <a:pt x="142966" y="82208"/>
                  </a:lnTo>
                  <a:lnTo>
                    <a:pt x="145644" y="52972"/>
                  </a:lnTo>
                  <a:lnTo>
                    <a:pt x="140547" y="33051"/>
                  </a:lnTo>
                  <a:lnTo>
                    <a:pt x="140265" y="32880"/>
                  </a:lnTo>
                  <a:lnTo>
                    <a:pt x="139700" y="3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586"/>
          <p:cNvGrpSpPr/>
          <p:nvPr/>
        </p:nvGrpSpPr>
        <p:grpSpPr>
          <a:xfrm>
            <a:off x="5705057" y="3891492"/>
            <a:ext cx="553790" cy="314086"/>
            <a:chOff x="5705057" y="3891492"/>
            <a:chExt cx="553790" cy="314086"/>
          </a:xfrm>
        </p:grpSpPr>
        <p:sp>
          <p:nvSpPr>
            <p:cNvPr id="195" name="SMARTInkShape-3064"/>
            <p:cNvSpPr/>
            <p:nvPr>
              <p:custDataLst>
                <p:tags r:id="rId89"/>
              </p:custDataLst>
            </p:nvPr>
          </p:nvSpPr>
          <p:spPr>
            <a:xfrm>
              <a:off x="5850147" y="3891492"/>
              <a:ext cx="408700" cy="314086"/>
            </a:xfrm>
            <a:custGeom>
              <a:avLst/>
              <a:gdLst/>
              <a:ahLst/>
              <a:cxnLst/>
              <a:rect l="0" t="0" r="0" b="0"/>
              <a:pathLst>
                <a:path w="408700" h="314086">
                  <a:moveTo>
                    <a:pt x="42653" y="134408"/>
                  </a:moveTo>
                  <a:lnTo>
                    <a:pt x="42653" y="134408"/>
                  </a:lnTo>
                  <a:lnTo>
                    <a:pt x="43358" y="123563"/>
                  </a:lnTo>
                  <a:lnTo>
                    <a:pt x="48120" y="102458"/>
                  </a:lnTo>
                  <a:lnTo>
                    <a:pt x="46729" y="97160"/>
                  </a:lnTo>
                  <a:lnTo>
                    <a:pt x="45371" y="94759"/>
                  </a:lnTo>
                  <a:lnTo>
                    <a:pt x="43054" y="93159"/>
                  </a:lnTo>
                  <a:lnTo>
                    <a:pt x="36717" y="91380"/>
                  </a:lnTo>
                  <a:lnTo>
                    <a:pt x="33756" y="91611"/>
                  </a:lnTo>
                  <a:lnTo>
                    <a:pt x="28586" y="93750"/>
                  </a:lnTo>
                  <a:lnTo>
                    <a:pt x="14967" y="102292"/>
                  </a:lnTo>
                  <a:lnTo>
                    <a:pt x="7300" y="111667"/>
                  </a:lnTo>
                  <a:lnTo>
                    <a:pt x="2246" y="122890"/>
                  </a:lnTo>
                  <a:lnTo>
                    <a:pt x="0" y="134933"/>
                  </a:lnTo>
                  <a:lnTo>
                    <a:pt x="883" y="145460"/>
                  </a:lnTo>
                  <a:lnTo>
                    <a:pt x="2106" y="150242"/>
                  </a:lnTo>
                  <a:lnTo>
                    <a:pt x="4332" y="153431"/>
                  </a:lnTo>
                  <a:lnTo>
                    <a:pt x="7228" y="155556"/>
                  </a:lnTo>
                  <a:lnTo>
                    <a:pt x="14914" y="157918"/>
                  </a:lnTo>
                  <a:lnTo>
                    <a:pt x="25386" y="158968"/>
                  </a:lnTo>
                  <a:lnTo>
                    <a:pt x="35214" y="155671"/>
                  </a:lnTo>
                  <a:lnTo>
                    <a:pt x="43580" y="149503"/>
                  </a:lnTo>
                  <a:lnTo>
                    <a:pt x="51551" y="138802"/>
                  </a:lnTo>
                  <a:lnTo>
                    <a:pt x="54226" y="130849"/>
                  </a:lnTo>
                  <a:lnTo>
                    <a:pt x="55020" y="125435"/>
                  </a:lnTo>
                  <a:lnTo>
                    <a:pt x="55131" y="125604"/>
                  </a:lnTo>
                  <a:lnTo>
                    <a:pt x="54638" y="156105"/>
                  </a:lnTo>
                  <a:lnTo>
                    <a:pt x="49885" y="199676"/>
                  </a:lnTo>
                  <a:lnTo>
                    <a:pt x="44108" y="243256"/>
                  </a:lnTo>
                  <a:lnTo>
                    <a:pt x="34100" y="287118"/>
                  </a:lnTo>
                  <a:lnTo>
                    <a:pt x="30317" y="312726"/>
                  </a:lnTo>
                  <a:lnTo>
                    <a:pt x="30901" y="313964"/>
                  </a:lnTo>
                  <a:lnTo>
                    <a:pt x="31997" y="314085"/>
                  </a:lnTo>
                  <a:lnTo>
                    <a:pt x="33431" y="313459"/>
                  </a:lnTo>
                  <a:lnTo>
                    <a:pt x="63364" y="272274"/>
                  </a:lnTo>
                  <a:lnTo>
                    <a:pt x="96816" y="226525"/>
                  </a:lnTo>
                  <a:lnTo>
                    <a:pt x="116900" y="180004"/>
                  </a:lnTo>
                  <a:lnTo>
                    <a:pt x="136795" y="132671"/>
                  </a:lnTo>
                  <a:lnTo>
                    <a:pt x="137164" y="131133"/>
                  </a:lnTo>
                  <a:lnTo>
                    <a:pt x="137411" y="130814"/>
                  </a:lnTo>
                  <a:lnTo>
                    <a:pt x="137684" y="132340"/>
                  </a:lnTo>
                  <a:lnTo>
                    <a:pt x="131809" y="170296"/>
                  </a:lnTo>
                  <a:lnTo>
                    <a:pt x="134999" y="183063"/>
                  </a:lnTo>
                  <a:lnTo>
                    <a:pt x="140376" y="189664"/>
                  </a:lnTo>
                  <a:lnTo>
                    <a:pt x="143784" y="192412"/>
                  </a:lnTo>
                  <a:lnTo>
                    <a:pt x="146763" y="193538"/>
                  </a:lnTo>
                  <a:lnTo>
                    <a:pt x="149454" y="193584"/>
                  </a:lnTo>
                  <a:lnTo>
                    <a:pt x="151953" y="192908"/>
                  </a:lnTo>
                  <a:lnTo>
                    <a:pt x="162214" y="185216"/>
                  </a:lnTo>
                  <a:lnTo>
                    <a:pt x="177617" y="164905"/>
                  </a:lnTo>
                  <a:lnTo>
                    <a:pt x="186305" y="144273"/>
                  </a:lnTo>
                  <a:lnTo>
                    <a:pt x="188229" y="136357"/>
                  </a:lnTo>
                  <a:lnTo>
                    <a:pt x="188387" y="136413"/>
                  </a:lnTo>
                  <a:lnTo>
                    <a:pt x="192070" y="164460"/>
                  </a:lnTo>
                  <a:lnTo>
                    <a:pt x="197491" y="170812"/>
                  </a:lnTo>
                  <a:lnTo>
                    <a:pt x="205308" y="175988"/>
                  </a:lnTo>
                  <a:lnTo>
                    <a:pt x="215839" y="180640"/>
                  </a:lnTo>
                  <a:lnTo>
                    <a:pt x="225693" y="181296"/>
                  </a:lnTo>
                  <a:lnTo>
                    <a:pt x="243517" y="175969"/>
                  </a:lnTo>
                  <a:lnTo>
                    <a:pt x="260626" y="167416"/>
                  </a:lnTo>
                  <a:lnTo>
                    <a:pt x="278460" y="152204"/>
                  </a:lnTo>
                  <a:lnTo>
                    <a:pt x="281512" y="147491"/>
                  </a:lnTo>
                  <a:lnTo>
                    <a:pt x="283229" y="140872"/>
                  </a:lnTo>
                  <a:lnTo>
                    <a:pt x="283471" y="138717"/>
                  </a:lnTo>
                  <a:lnTo>
                    <a:pt x="282221" y="137281"/>
                  </a:lnTo>
                  <a:lnTo>
                    <a:pt x="277068" y="135685"/>
                  </a:lnTo>
                  <a:lnTo>
                    <a:pt x="270075" y="136857"/>
                  </a:lnTo>
                  <a:lnTo>
                    <a:pt x="266234" y="138157"/>
                  </a:lnTo>
                  <a:lnTo>
                    <a:pt x="254087" y="150100"/>
                  </a:lnTo>
                  <a:lnTo>
                    <a:pt x="249512" y="159256"/>
                  </a:lnTo>
                  <a:lnTo>
                    <a:pt x="246575" y="180003"/>
                  </a:lnTo>
                  <a:lnTo>
                    <a:pt x="248055" y="188304"/>
                  </a:lnTo>
                  <a:lnTo>
                    <a:pt x="249438" y="191505"/>
                  </a:lnTo>
                  <a:lnTo>
                    <a:pt x="251770" y="193640"/>
                  </a:lnTo>
                  <a:lnTo>
                    <a:pt x="258126" y="196011"/>
                  </a:lnTo>
                  <a:lnTo>
                    <a:pt x="261796" y="195232"/>
                  </a:lnTo>
                  <a:lnTo>
                    <a:pt x="275943" y="185725"/>
                  </a:lnTo>
                  <a:lnTo>
                    <a:pt x="289902" y="172888"/>
                  </a:lnTo>
                  <a:lnTo>
                    <a:pt x="303153" y="183507"/>
                  </a:lnTo>
                  <a:lnTo>
                    <a:pt x="314870" y="184872"/>
                  </a:lnTo>
                  <a:lnTo>
                    <a:pt x="322624" y="181295"/>
                  </a:lnTo>
                  <a:lnTo>
                    <a:pt x="326667" y="178366"/>
                  </a:lnTo>
                  <a:lnTo>
                    <a:pt x="360306" y="133184"/>
                  </a:lnTo>
                  <a:lnTo>
                    <a:pt x="378814" y="95230"/>
                  </a:lnTo>
                  <a:lnTo>
                    <a:pt x="395954" y="51272"/>
                  </a:lnTo>
                  <a:lnTo>
                    <a:pt x="408699" y="10649"/>
                  </a:lnTo>
                  <a:lnTo>
                    <a:pt x="408040" y="6746"/>
                  </a:lnTo>
                  <a:lnTo>
                    <a:pt x="406188" y="3439"/>
                  </a:lnTo>
                  <a:lnTo>
                    <a:pt x="403543" y="529"/>
                  </a:lnTo>
                  <a:lnTo>
                    <a:pt x="401074" y="0"/>
                  </a:lnTo>
                  <a:lnTo>
                    <a:pt x="398723" y="1058"/>
                  </a:lnTo>
                  <a:lnTo>
                    <a:pt x="396449" y="3175"/>
                  </a:lnTo>
                  <a:lnTo>
                    <a:pt x="383464" y="47857"/>
                  </a:lnTo>
                  <a:lnTo>
                    <a:pt x="377094" y="83206"/>
                  </a:lnTo>
                  <a:lnTo>
                    <a:pt x="370739" y="124960"/>
                  </a:lnTo>
                  <a:lnTo>
                    <a:pt x="368046" y="166696"/>
                  </a:lnTo>
                  <a:lnTo>
                    <a:pt x="370246" y="179568"/>
                  </a:lnTo>
                  <a:lnTo>
                    <a:pt x="375457" y="188110"/>
                  </a:lnTo>
                  <a:lnTo>
                    <a:pt x="378823" y="191376"/>
                  </a:lnTo>
                  <a:lnTo>
                    <a:pt x="382477" y="192848"/>
                  </a:lnTo>
                  <a:lnTo>
                    <a:pt x="398253" y="19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065"/>
            <p:cNvSpPr/>
            <p:nvPr>
              <p:custDataLst>
                <p:tags r:id="rId90"/>
              </p:custDataLst>
            </p:nvPr>
          </p:nvSpPr>
          <p:spPr>
            <a:xfrm>
              <a:off x="5705057" y="3988324"/>
              <a:ext cx="124244" cy="99602"/>
            </a:xfrm>
            <a:custGeom>
              <a:avLst/>
              <a:gdLst/>
              <a:ahLst/>
              <a:cxnLst/>
              <a:rect l="0" t="0" r="0" b="0"/>
              <a:pathLst>
                <a:path w="124244" h="99602">
                  <a:moveTo>
                    <a:pt x="3593" y="37576"/>
                  </a:moveTo>
                  <a:lnTo>
                    <a:pt x="3593" y="37576"/>
                  </a:lnTo>
                  <a:lnTo>
                    <a:pt x="30273" y="35694"/>
                  </a:lnTo>
                  <a:lnTo>
                    <a:pt x="44659" y="30669"/>
                  </a:lnTo>
                  <a:lnTo>
                    <a:pt x="47904" y="28738"/>
                  </a:lnTo>
                  <a:lnTo>
                    <a:pt x="53390" y="20948"/>
                  </a:lnTo>
                  <a:lnTo>
                    <a:pt x="59290" y="5442"/>
                  </a:lnTo>
                  <a:lnTo>
                    <a:pt x="59069" y="3453"/>
                  </a:lnTo>
                  <a:lnTo>
                    <a:pt x="58216" y="2128"/>
                  </a:lnTo>
                  <a:lnTo>
                    <a:pt x="56942" y="1244"/>
                  </a:lnTo>
                  <a:lnTo>
                    <a:pt x="48406" y="0"/>
                  </a:lnTo>
                  <a:lnTo>
                    <a:pt x="36940" y="3002"/>
                  </a:lnTo>
                  <a:lnTo>
                    <a:pt x="16059" y="24841"/>
                  </a:lnTo>
                  <a:lnTo>
                    <a:pt x="3446" y="43916"/>
                  </a:lnTo>
                  <a:lnTo>
                    <a:pt x="0" y="56621"/>
                  </a:lnTo>
                  <a:lnTo>
                    <a:pt x="1431" y="75674"/>
                  </a:lnTo>
                  <a:lnTo>
                    <a:pt x="6395" y="84612"/>
                  </a:lnTo>
                  <a:lnTo>
                    <a:pt x="9694" y="87983"/>
                  </a:lnTo>
                  <a:lnTo>
                    <a:pt x="31193" y="96099"/>
                  </a:lnTo>
                  <a:lnTo>
                    <a:pt x="53163" y="99601"/>
                  </a:lnTo>
                  <a:lnTo>
                    <a:pt x="124243" y="88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587"/>
          <p:cNvGrpSpPr/>
          <p:nvPr/>
        </p:nvGrpSpPr>
        <p:grpSpPr>
          <a:xfrm>
            <a:off x="6537129" y="3917379"/>
            <a:ext cx="511372" cy="345428"/>
            <a:chOff x="6537129" y="3917379"/>
            <a:chExt cx="511372" cy="345428"/>
          </a:xfrm>
        </p:grpSpPr>
        <p:sp>
          <p:nvSpPr>
            <p:cNvPr id="198" name="SMARTInkShape-3066"/>
            <p:cNvSpPr/>
            <p:nvPr>
              <p:custDataLst>
                <p:tags r:id="rId84"/>
              </p:custDataLst>
            </p:nvPr>
          </p:nvSpPr>
          <p:spPr>
            <a:xfrm>
              <a:off x="7048500" y="4152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067"/>
            <p:cNvSpPr/>
            <p:nvPr>
              <p:custDataLst>
                <p:tags r:id="rId85"/>
              </p:custDataLst>
            </p:nvPr>
          </p:nvSpPr>
          <p:spPr>
            <a:xfrm>
              <a:off x="6937705" y="3917379"/>
              <a:ext cx="87929" cy="229172"/>
            </a:xfrm>
            <a:custGeom>
              <a:avLst/>
              <a:gdLst/>
              <a:ahLst/>
              <a:cxnLst/>
              <a:rect l="0" t="0" r="0" b="0"/>
              <a:pathLst>
                <a:path w="87929" h="229172">
                  <a:moveTo>
                    <a:pt x="15545" y="45021"/>
                  </a:moveTo>
                  <a:lnTo>
                    <a:pt x="15545" y="45021"/>
                  </a:lnTo>
                  <a:lnTo>
                    <a:pt x="19203" y="26154"/>
                  </a:lnTo>
                  <a:lnTo>
                    <a:pt x="17647" y="11835"/>
                  </a:lnTo>
                  <a:lnTo>
                    <a:pt x="20323" y="773"/>
                  </a:lnTo>
                  <a:lnTo>
                    <a:pt x="20847" y="0"/>
                  </a:lnTo>
                  <a:lnTo>
                    <a:pt x="21196" y="190"/>
                  </a:lnTo>
                  <a:lnTo>
                    <a:pt x="21854" y="46682"/>
                  </a:lnTo>
                  <a:lnTo>
                    <a:pt x="21177" y="80556"/>
                  </a:lnTo>
                  <a:lnTo>
                    <a:pt x="16822" y="125008"/>
                  </a:lnTo>
                  <a:lnTo>
                    <a:pt x="11062" y="167655"/>
                  </a:lnTo>
                  <a:lnTo>
                    <a:pt x="695" y="214084"/>
                  </a:lnTo>
                  <a:lnTo>
                    <a:pt x="0" y="218407"/>
                  </a:lnTo>
                  <a:lnTo>
                    <a:pt x="243" y="220584"/>
                  </a:lnTo>
                  <a:lnTo>
                    <a:pt x="1109" y="221330"/>
                  </a:lnTo>
                  <a:lnTo>
                    <a:pt x="9073" y="208895"/>
                  </a:lnTo>
                  <a:lnTo>
                    <a:pt x="33928" y="165171"/>
                  </a:lnTo>
                  <a:lnTo>
                    <a:pt x="50075" y="145375"/>
                  </a:lnTo>
                  <a:lnTo>
                    <a:pt x="59349" y="139012"/>
                  </a:lnTo>
                  <a:lnTo>
                    <a:pt x="63798" y="137315"/>
                  </a:lnTo>
                  <a:lnTo>
                    <a:pt x="67470" y="137594"/>
                  </a:lnTo>
                  <a:lnTo>
                    <a:pt x="70622" y="139192"/>
                  </a:lnTo>
                  <a:lnTo>
                    <a:pt x="73429" y="141669"/>
                  </a:lnTo>
                  <a:lnTo>
                    <a:pt x="87390" y="165959"/>
                  </a:lnTo>
                  <a:lnTo>
                    <a:pt x="87928" y="176852"/>
                  </a:lnTo>
                  <a:lnTo>
                    <a:pt x="85110" y="189690"/>
                  </a:lnTo>
                  <a:lnTo>
                    <a:pt x="79154" y="200100"/>
                  </a:lnTo>
                  <a:lnTo>
                    <a:pt x="64496" y="213894"/>
                  </a:lnTo>
                  <a:lnTo>
                    <a:pt x="50941" y="218853"/>
                  </a:lnTo>
                  <a:lnTo>
                    <a:pt x="22506" y="223004"/>
                  </a:lnTo>
                  <a:lnTo>
                    <a:pt x="20185" y="224354"/>
                  </a:lnTo>
                  <a:lnTo>
                    <a:pt x="15545" y="229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068"/>
            <p:cNvSpPr/>
            <p:nvPr>
              <p:custDataLst>
                <p:tags r:id="rId86"/>
              </p:custDataLst>
            </p:nvPr>
          </p:nvSpPr>
          <p:spPr>
            <a:xfrm>
              <a:off x="6815137" y="4032146"/>
              <a:ext cx="53068" cy="102101"/>
            </a:xfrm>
            <a:custGeom>
              <a:avLst/>
              <a:gdLst/>
              <a:ahLst/>
              <a:cxnLst/>
              <a:rect l="0" t="0" r="0" b="0"/>
              <a:pathLst>
                <a:path w="53068" h="102101">
                  <a:moveTo>
                    <a:pt x="30163" y="19154"/>
                  </a:moveTo>
                  <a:lnTo>
                    <a:pt x="30163" y="19154"/>
                  </a:lnTo>
                  <a:lnTo>
                    <a:pt x="30163" y="3574"/>
                  </a:lnTo>
                  <a:lnTo>
                    <a:pt x="29457" y="1006"/>
                  </a:lnTo>
                  <a:lnTo>
                    <a:pt x="28281" y="0"/>
                  </a:lnTo>
                  <a:lnTo>
                    <a:pt x="26792" y="34"/>
                  </a:lnTo>
                  <a:lnTo>
                    <a:pt x="17953" y="6825"/>
                  </a:lnTo>
                  <a:lnTo>
                    <a:pt x="9768" y="21145"/>
                  </a:lnTo>
                  <a:lnTo>
                    <a:pt x="1387" y="50017"/>
                  </a:lnTo>
                  <a:lnTo>
                    <a:pt x="0" y="73141"/>
                  </a:lnTo>
                  <a:lnTo>
                    <a:pt x="2176" y="84540"/>
                  </a:lnTo>
                  <a:lnTo>
                    <a:pt x="10738" y="98892"/>
                  </a:lnTo>
                  <a:lnTo>
                    <a:pt x="14390" y="101240"/>
                  </a:lnTo>
                  <a:lnTo>
                    <a:pt x="18237" y="102100"/>
                  </a:lnTo>
                  <a:lnTo>
                    <a:pt x="22212" y="101968"/>
                  </a:lnTo>
                  <a:lnTo>
                    <a:pt x="30392" y="96177"/>
                  </a:lnTo>
                  <a:lnTo>
                    <a:pt x="47142" y="71841"/>
                  </a:lnTo>
                  <a:lnTo>
                    <a:pt x="53067" y="51463"/>
                  </a:lnTo>
                  <a:lnTo>
                    <a:pt x="51452" y="28648"/>
                  </a:lnTo>
                  <a:lnTo>
                    <a:pt x="46505" y="10757"/>
                  </a:lnTo>
                  <a:lnTo>
                    <a:pt x="42600" y="4839"/>
                  </a:lnTo>
                  <a:lnTo>
                    <a:pt x="40571" y="3260"/>
                  </a:lnTo>
                  <a:lnTo>
                    <a:pt x="39218" y="2914"/>
                  </a:lnTo>
                  <a:lnTo>
                    <a:pt x="36513" y="6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069"/>
            <p:cNvSpPr/>
            <p:nvPr>
              <p:custDataLst>
                <p:tags r:id="rId87"/>
              </p:custDataLst>
            </p:nvPr>
          </p:nvSpPr>
          <p:spPr>
            <a:xfrm>
              <a:off x="6680199" y="4019550"/>
              <a:ext cx="101602" cy="93239"/>
            </a:xfrm>
            <a:custGeom>
              <a:avLst/>
              <a:gdLst/>
              <a:ahLst/>
              <a:cxnLst/>
              <a:rect l="0" t="0" r="0" b="0"/>
              <a:pathLst>
                <a:path w="101602" h="93239">
                  <a:moveTo>
                    <a:pt x="1" y="19050"/>
                  </a:moveTo>
                  <a:lnTo>
                    <a:pt x="1" y="19050"/>
                  </a:lnTo>
                  <a:lnTo>
                    <a:pt x="0" y="10212"/>
                  </a:lnTo>
                  <a:lnTo>
                    <a:pt x="1412" y="8925"/>
                  </a:lnTo>
                  <a:lnTo>
                    <a:pt x="6742" y="7495"/>
                  </a:lnTo>
                  <a:lnTo>
                    <a:pt x="17677" y="6689"/>
                  </a:lnTo>
                  <a:lnTo>
                    <a:pt x="27612" y="12145"/>
                  </a:lnTo>
                  <a:lnTo>
                    <a:pt x="38379" y="22331"/>
                  </a:lnTo>
                  <a:lnTo>
                    <a:pt x="57771" y="56606"/>
                  </a:lnTo>
                  <a:lnTo>
                    <a:pt x="59073" y="69609"/>
                  </a:lnTo>
                  <a:lnTo>
                    <a:pt x="57299" y="81031"/>
                  </a:lnTo>
                  <a:lnTo>
                    <a:pt x="54159" y="88460"/>
                  </a:lnTo>
                  <a:lnTo>
                    <a:pt x="52334" y="90724"/>
                  </a:lnTo>
                  <a:lnTo>
                    <a:pt x="48425" y="93238"/>
                  </a:lnTo>
                  <a:lnTo>
                    <a:pt x="46395" y="91792"/>
                  </a:lnTo>
                  <a:lnTo>
                    <a:pt x="42257" y="84541"/>
                  </a:lnTo>
                  <a:lnTo>
                    <a:pt x="41829" y="74263"/>
                  </a:lnTo>
                  <a:lnTo>
                    <a:pt x="50675" y="43675"/>
                  </a:lnTo>
                  <a:lnTo>
                    <a:pt x="65345" y="20702"/>
                  </a:lnTo>
                  <a:lnTo>
                    <a:pt x="101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070"/>
            <p:cNvSpPr/>
            <p:nvPr>
              <p:custDataLst>
                <p:tags r:id="rId88"/>
              </p:custDataLst>
            </p:nvPr>
          </p:nvSpPr>
          <p:spPr>
            <a:xfrm>
              <a:off x="6537129" y="4007113"/>
              <a:ext cx="95930" cy="255694"/>
            </a:xfrm>
            <a:custGeom>
              <a:avLst/>
              <a:gdLst/>
              <a:ahLst/>
              <a:cxnLst/>
              <a:rect l="0" t="0" r="0" b="0"/>
              <a:pathLst>
                <a:path w="95930" h="255694">
                  <a:moveTo>
                    <a:pt x="3371" y="75937"/>
                  </a:moveTo>
                  <a:lnTo>
                    <a:pt x="3371" y="75937"/>
                  </a:lnTo>
                  <a:lnTo>
                    <a:pt x="0" y="79308"/>
                  </a:lnTo>
                  <a:lnTo>
                    <a:pt x="3990" y="88489"/>
                  </a:lnTo>
                  <a:lnTo>
                    <a:pt x="10701" y="101271"/>
                  </a:lnTo>
                  <a:lnTo>
                    <a:pt x="15010" y="132368"/>
                  </a:lnTo>
                  <a:lnTo>
                    <a:pt x="19232" y="175278"/>
                  </a:lnTo>
                  <a:lnTo>
                    <a:pt x="17427" y="221384"/>
                  </a:lnTo>
                  <a:lnTo>
                    <a:pt x="16190" y="255612"/>
                  </a:lnTo>
                  <a:lnTo>
                    <a:pt x="16150" y="255693"/>
                  </a:lnTo>
                  <a:lnTo>
                    <a:pt x="19446" y="215127"/>
                  </a:lnTo>
                  <a:lnTo>
                    <a:pt x="22539" y="171243"/>
                  </a:lnTo>
                  <a:lnTo>
                    <a:pt x="29212" y="128290"/>
                  </a:lnTo>
                  <a:lnTo>
                    <a:pt x="35251" y="89097"/>
                  </a:lnTo>
                  <a:lnTo>
                    <a:pt x="43614" y="48041"/>
                  </a:lnTo>
                  <a:lnTo>
                    <a:pt x="67224" y="4329"/>
                  </a:lnTo>
                  <a:lnTo>
                    <a:pt x="71340" y="1387"/>
                  </a:lnTo>
                  <a:lnTo>
                    <a:pt x="76200" y="132"/>
                  </a:lnTo>
                  <a:lnTo>
                    <a:pt x="81556" y="0"/>
                  </a:lnTo>
                  <a:lnTo>
                    <a:pt x="85833" y="1324"/>
                  </a:lnTo>
                  <a:lnTo>
                    <a:pt x="92467" y="6557"/>
                  </a:lnTo>
                  <a:lnTo>
                    <a:pt x="95886" y="19231"/>
                  </a:lnTo>
                  <a:lnTo>
                    <a:pt x="95929" y="44319"/>
                  </a:lnTo>
                  <a:lnTo>
                    <a:pt x="92486" y="60474"/>
                  </a:lnTo>
                  <a:lnTo>
                    <a:pt x="81908" y="81468"/>
                  </a:lnTo>
                  <a:lnTo>
                    <a:pt x="65682" y="99683"/>
                  </a:lnTo>
                  <a:lnTo>
                    <a:pt x="53642" y="107187"/>
                  </a:lnTo>
                  <a:lnTo>
                    <a:pt x="48880" y="108765"/>
                  </a:lnTo>
                  <a:lnTo>
                    <a:pt x="44999" y="109111"/>
                  </a:lnTo>
                  <a:lnTo>
                    <a:pt x="41707" y="108636"/>
                  </a:lnTo>
                  <a:lnTo>
                    <a:pt x="39511" y="107614"/>
                  </a:lnTo>
                  <a:lnTo>
                    <a:pt x="35121" y="101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588"/>
          <p:cNvGrpSpPr/>
          <p:nvPr/>
        </p:nvGrpSpPr>
        <p:grpSpPr>
          <a:xfrm>
            <a:off x="2628900" y="4641867"/>
            <a:ext cx="1802344" cy="393684"/>
            <a:chOff x="2628900" y="4641867"/>
            <a:chExt cx="1802344" cy="393684"/>
          </a:xfrm>
        </p:grpSpPr>
        <p:sp>
          <p:nvSpPr>
            <p:cNvPr id="204" name="SMARTInkShape-3071"/>
            <p:cNvSpPr/>
            <p:nvPr>
              <p:custDataLst>
                <p:tags r:id="rId76"/>
              </p:custDataLst>
            </p:nvPr>
          </p:nvSpPr>
          <p:spPr>
            <a:xfrm>
              <a:off x="4362450" y="4762500"/>
              <a:ext cx="68794" cy="260351"/>
            </a:xfrm>
            <a:custGeom>
              <a:avLst/>
              <a:gdLst/>
              <a:ahLst/>
              <a:cxnLst/>
              <a:rect l="0" t="0" r="0" b="0"/>
              <a:pathLst>
                <a:path w="68794" h="260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2741" y="40080"/>
                  </a:lnTo>
                  <a:lnTo>
                    <a:pt x="63859" y="80859"/>
                  </a:lnTo>
                  <a:lnTo>
                    <a:pt x="68667" y="123530"/>
                  </a:lnTo>
                  <a:lnTo>
                    <a:pt x="68793" y="161641"/>
                  </a:lnTo>
                  <a:lnTo>
                    <a:pt x="66323" y="179791"/>
                  </a:lnTo>
                  <a:lnTo>
                    <a:pt x="45190" y="22107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072"/>
            <p:cNvSpPr/>
            <p:nvPr>
              <p:custDataLst>
                <p:tags r:id="rId77"/>
              </p:custDataLst>
            </p:nvPr>
          </p:nvSpPr>
          <p:spPr>
            <a:xfrm>
              <a:off x="4113595" y="4775800"/>
              <a:ext cx="223456" cy="206370"/>
            </a:xfrm>
            <a:custGeom>
              <a:avLst/>
              <a:gdLst/>
              <a:ahLst/>
              <a:cxnLst/>
              <a:rect l="0" t="0" r="0" b="0"/>
              <a:pathLst>
                <a:path w="223456" h="206370">
                  <a:moveTo>
                    <a:pt x="7555" y="18450"/>
                  </a:moveTo>
                  <a:lnTo>
                    <a:pt x="7555" y="18450"/>
                  </a:lnTo>
                  <a:lnTo>
                    <a:pt x="7555" y="15079"/>
                  </a:lnTo>
                  <a:lnTo>
                    <a:pt x="4184" y="6241"/>
                  </a:lnTo>
                  <a:lnTo>
                    <a:pt x="4602" y="3960"/>
                  </a:lnTo>
                  <a:lnTo>
                    <a:pt x="6292" y="2440"/>
                  </a:lnTo>
                  <a:lnTo>
                    <a:pt x="12638" y="751"/>
                  </a:lnTo>
                  <a:lnTo>
                    <a:pt x="22514" y="0"/>
                  </a:lnTo>
                  <a:lnTo>
                    <a:pt x="46716" y="6320"/>
                  </a:lnTo>
                  <a:lnTo>
                    <a:pt x="60473" y="17057"/>
                  </a:lnTo>
                  <a:lnTo>
                    <a:pt x="70585" y="32647"/>
                  </a:lnTo>
                  <a:lnTo>
                    <a:pt x="77431" y="53688"/>
                  </a:lnTo>
                  <a:lnTo>
                    <a:pt x="75139" y="92704"/>
                  </a:lnTo>
                  <a:lnTo>
                    <a:pt x="65344" y="115422"/>
                  </a:lnTo>
                  <a:lnTo>
                    <a:pt x="33745" y="160363"/>
                  </a:lnTo>
                  <a:lnTo>
                    <a:pt x="456" y="200239"/>
                  </a:lnTo>
                  <a:lnTo>
                    <a:pt x="0" y="203143"/>
                  </a:lnTo>
                  <a:lnTo>
                    <a:pt x="1107" y="205079"/>
                  </a:lnTo>
                  <a:lnTo>
                    <a:pt x="3256" y="206369"/>
                  </a:lnTo>
                  <a:lnTo>
                    <a:pt x="50315" y="201703"/>
                  </a:lnTo>
                  <a:lnTo>
                    <a:pt x="93367" y="194103"/>
                  </a:lnTo>
                  <a:lnTo>
                    <a:pt x="134345" y="182914"/>
                  </a:lnTo>
                  <a:lnTo>
                    <a:pt x="223455" y="14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073"/>
            <p:cNvSpPr/>
            <p:nvPr>
              <p:custDataLst>
                <p:tags r:id="rId78"/>
              </p:custDataLst>
            </p:nvPr>
          </p:nvSpPr>
          <p:spPr>
            <a:xfrm>
              <a:off x="3873500" y="495300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41079" y="36595"/>
                  </a:lnTo>
                  <a:lnTo>
                    <a:pt x="28870" y="56704"/>
                  </a:lnTo>
                  <a:lnTo>
                    <a:pt x="11556" y="7598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074"/>
            <p:cNvSpPr/>
            <p:nvPr>
              <p:custDataLst>
                <p:tags r:id="rId79"/>
              </p:custDataLst>
            </p:nvPr>
          </p:nvSpPr>
          <p:spPr>
            <a:xfrm>
              <a:off x="3724882" y="4787605"/>
              <a:ext cx="104465" cy="186739"/>
            </a:xfrm>
            <a:custGeom>
              <a:avLst/>
              <a:gdLst/>
              <a:ahLst/>
              <a:cxnLst/>
              <a:rect l="0" t="0" r="0" b="0"/>
              <a:pathLst>
                <a:path w="104465" h="186739">
                  <a:moveTo>
                    <a:pt x="72418" y="57445"/>
                  </a:moveTo>
                  <a:lnTo>
                    <a:pt x="72418" y="57445"/>
                  </a:lnTo>
                  <a:lnTo>
                    <a:pt x="71007" y="13271"/>
                  </a:lnTo>
                  <a:lnTo>
                    <a:pt x="65676" y="3005"/>
                  </a:lnTo>
                  <a:lnTo>
                    <a:pt x="61573" y="690"/>
                  </a:lnTo>
                  <a:lnTo>
                    <a:pt x="51370" y="0"/>
                  </a:lnTo>
                  <a:lnTo>
                    <a:pt x="47097" y="1510"/>
                  </a:lnTo>
                  <a:lnTo>
                    <a:pt x="40468" y="6949"/>
                  </a:lnTo>
                  <a:lnTo>
                    <a:pt x="21030" y="37854"/>
                  </a:lnTo>
                  <a:lnTo>
                    <a:pt x="6633" y="78348"/>
                  </a:lnTo>
                  <a:lnTo>
                    <a:pt x="0" y="120841"/>
                  </a:lnTo>
                  <a:lnTo>
                    <a:pt x="4080" y="159014"/>
                  </a:lnTo>
                  <a:lnTo>
                    <a:pt x="12412" y="176905"/>
                  </a:lnTo>
                  <a:lnTo>
                    <a:pt x="17598" y="183652"/>
                  </a:lnTo>
                  <a:lnTo>
                    <a:pt x="25288" y="186738"/>
                  </a:lnTo>
                  <a:lnTo>
                    <a:pt x="45121" y="186405"/>
                  </a:lnTo>
                  <a:lnTo>
                    <a:pt x="62403" y="177790"/>
                  </a:lnTo>
                  <a:lnTo>
                    <a:pt x="87373" y="156005"/>
                  </a:lnTo>
                  <a:lnTo>
                    <a:pt x="101465" y="125611"/>
                  </a:lnTo>
                  <a:lnTo>
                    <a:pt x="104464" y="78583"/>
                  </a:lnTo>
                  <a:lnTo>
                    <a:pt x="97514" y="37916"/>
                  </a:lnTo>
                  <a:lnTo>
                    <a:pt x="86629" y="18426"/>
                  </a:lnTo>
                  <a:lnTo>
                    <a:pt x="79775" y="10266"/>
                  </a:lnTo>
                  <a:lnTo>
                    <a:pt x="73795" y="6237"/>
                  </a:lnTo>
                  <a:lnTo>
                    <a:pt x="68397" y="4962"/>
                  </a:lnTo>
                  <a:lnTo>
                    <a:pt x="63388" y="5523"/>
                  </a:lnTo>
                  <a:lnTo>
                    <a:pt x="59342" y="8014"/>
                  </a:lnTo>
                  <a:lnTo>
                    <a:pt x="47018" y="25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075"/>
            <p:cNvSpPr/>
            <p:nvPr>
              <p:custDataLst>
                <p:tags r:id="rId80"/>
              </p:custDataLst>
            </p:nvPr>
          </p:nvSpPr>
          <p:spPr>
            <a:xfrm>
              <a:off x="3494170" y="4704663"/>
              <a:ext cx="87231" cy="261038"/>
            </a:xfrm>
            <a:custGeom>
              <a:avLst/>
              <a:gdLst/>
              <a:ahLst/>
              <a:cxnLst/>
              <a:rect l="0" t="0" r="0" b="0"/>
              <a:pathLst>
                <a:path w="87231" h="261038">
                  <a:moveTo>
                    <a:pt x="61830" y="38787"/>
                  </a:moveTo>
                  <a:lnTo>
                    <a:pt x="61830" y="38787"/>
                  </a:lnTo>
                  <a:lnTo>
                    <a:pt x="74921" y="24283"/>
                  </a:lnTo>
                  <a:lnTo>
                    <a:pt x="78232" y="15643"/>
                  </a:lnTo>
                  <a:lnTo>
                    <a:pt x="77822" y="7099"/>
                  </a:lnTo>
                  <a:lnTo>
                    <a:pt x="76724" y="2845"/>
                  </a:lnTo>
                  <a:lnTo>
                    <a:pt x="74582" y="715"/>
                  </a:lnTo>
                  <a:lnTo>
                    <a:pt x="71742" y="0"/>
                  </a:lnTo>
                  <a:lnTo>
                    <a:pt x="68438" y="229"/>
                  </a:lnTo>
                  <a:lnTo>
                    <a:pt x="53675" y="10664"/>
                  </a:lnTo>
                  <a:lnTo>
                    <a:pt x="34087" y="30906"/>
                  </a:lnTo>
                  <a:lnTo>
                    <a:pt x="11113" y="74595"/>
                  </a:lnTo>
                  <a:lnTo>
                    <a:pt x="1586" y="122112"/>
                  </a:lnTo>
                  <a:lnTo>
                    <a:pt x="0" y="161705"/>
                  </a:lnTo>
                  <a:lnTo>
                    <a:pt x="7309" y="201121"/>
                  </a:lnTo>
                  <a:lnTo>
                    <a:pt x="15726" y="223119"/>
                  </a:lnTo>
                  <a:lnTo>
                    <a:pt x="28875" y="242303"/>
                  </a:lnTo>
                  <a:lnTo>
                    <a:pt x="44126" y="254592"/>
                  </a:lnTo>
                  <a:lnTo>
                    <a:pt x="59606" y="260995"/>
                  </a:lnTo>
                  <a:lnTo>
                    <a:pt x="87230" y="261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076"/>
            <p:cNvSpPr/>
            <p:nvPr>
              <p:custDataLst>
                <p:tags r:id="rId81"/>
              </p:custDataLst>
            </p:nvPr>
          </p:nvSpPr>
          <p:spPr>
            <a:xfrm>
              <a:off x="3257550" y="4688560"/>
              <a:ext cx="113636" cy="287509"/>
            </a:xfrm>
            <a:custGeom>
              <a:avLst/>
              <a:gdLst/>
              <a:ahLst/>
              <a:cxnLst/>
              <a:rect l="0" t="0" r="0" b="0"/>
              <a:pathLst>
                <a:path w="113636" h="287509">
                  <a:moveTo>
                    <a:pt x="0" y="86640"/>
                  </a:moveTo>
                  <a:lnTo>
                    <a:pt x="0" y="86640"/>
                  </a:lnTo>
                  <a:lnTo>
                    <a:pt x="0" y="83269"/>
                  </a:lnTo>
                  <a:lnTo>
                    <a:pt x="1881" y="79732"/>
                  </a:lnTo>
                  <a:lnTo>
                    <a:pt x="3371" y="77801"/>
                  </a:lnTo>
                  <a:lnTo>
                    <a:pt x="5026" y="71893"/>
                  </a:lnTo>
                  <a:lnTo>
                    <a:pt x="6088" y="63344"/>
                  </a:lnTo>
                  <a:lnTo>
                    <a:pt x="9698" y="101423"/>
                  </a:lnTo>
                  <a:lnTo>
                    <a:pt x="12812" y="146188"/>
                  </a:lnTo>
                  <a:lnTo>
                    <a:pt x="17609" y="189419"/>
                  </a:lnTo>
                  <a:lnTo>
                    <a:pt x="18860" y="232976"/>
                  </a:lnTo>
                  <a:lnTo>
                    <a:pt x="18966" y="242930"/>
                  </a:lnTo>
                  <a:lnTo>
                    <a:pt x="18994" y="243045"/>
                  </a:lnTo>
                  <a:lnTo>
                    <a:pt x="13976" y="200714"/>
                  </a:lnTo>
                  <a:lnTo>
                    <a:pt x="8923" y="160343"/>
                  </a:lnTo>
                  <a:lnTo>
                    <a:pt x="6407" y="126430"/>
                  </a:lnTo>
                  <a:lnTo>
                    <a:pt x="2917" y="83300"/>
                  </a:lnTo>
                  <a:lnTo>
                    <a:pt x="5725" y="43787"/>
                  </a:lnTo>
                  <a:lnTo>
                    <a:pt x="9129" y="20557"/>
                  </a:lnTo>
                  <a:lnTo>
                    <a:pt x="12436" y="12246"/>
                  </a:lnTo>
                  <a:lnTo>
                    <a:pt x="21755" y="1129"/>
                  </a:lnTo>
                  <a:lnTo>
                    <a:pt x="27203" y="0"/>
                  </a:lnTo>
                  <a:lnTo>
                    <a:pt x="32952" y="1363"/>
                  </a:lnTo>
                  <a:lnTo>
                    <a:pt x="53037" y="15276"/>
                  </a:lnTo>
                  <a:lnTo>
                    <a:pt x="66611" y="28817"/>
                  </a:lnTo>
                  <a:lnTo>
                    <a:pt x="78925" y="50457"/>
                  </a:lnTo>
                  <a:lnTo>
                    <a:pt x="97251" y="96505"/>
                  </a:lnTo>
                  <a:lnTo>
                    <a:pt x="110932" y="139467"/>
                  </a:lnTo>
                  <a:lnTo>
                    <a:pt x="113635" y="183545"/>
                  </a:lnTo>
                  <a:lnTo>
                    <a:pt x="112287" y="225491"/>
                  </a:lnTo>
                  <a:lnTo>
                    <a:pt x="107761" y="239367"/>
                  </a:lnTo>
                  <a:lnTo>
                    <a:pt x="88431" y="269466"/>
                  </a:lnTo>
                  <a:lnTo>
                    <a:pt x="74179" y="281608"/>
                  </a:lnTo>
                  <a:lnTo>
                    <a:pt x="60721" y="286181"/>
                  </a:lnTo>
                  <a:lnTo>
                    <a:pt x="46037" y="287508"/>
                  </a:lnTo>
                  <a:lnTo>
                    <a:pt x="32455" y="285746"/>
                  </a:lnTo>
                  <a:lnTo>
                    <a:pt x="27987" y="282877"/>
                  </a:lnTo>
                  <a:lnTo>
                    <a:pt x="25008" y="278848"/>
                  </a:lnTo>
                  <a:lnTo>
                    <a:pt x="23022" y="274045"/>
                  </a:lnTo>
                  <a:lnTo>
                    <a:pt x="25400" y="23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077"/>
            <p:cNvSpPr/>
            <p:nvPr>
              <p:custDataLst>
                <p:tags r:id="rId82"/>
              </p:custDataLst>
            </p:nvPr>
          </p:nvSpPr>
          <p:spPr>
            <a:xfrm>
              <a:off x="2940050" y="4718050"/>
              <a:ext cx="183040" cy="225493"/>
            </a:xfrm>
            <a:custGeom>
              <a:avLst/>
              <a:gdLst/>
              <a:ahLst/>
              <a:cxnLst/>
              <a:rect l="0" t="0" r="0" b="0"/>
              <a:pathLst>
                <a:path w="183040" h="225493">
                  <a:moveTo>
                    <a:pt x="0" y="31750"/>
                  </a:moveTo>
                  <a:lnTo>
                    <a:pt x="0" y="31750"/>
                  </a:lnTo>
                  <a:lnTo>
                    <a:pt x="10126" y="70018"/>
                  </a:lnTo>
                  <a:lnTo>
                    <a:pt x="14073" y="110701"/>
                  </a:lnTo>
                  <a:lnTo>
                    <a:pt x="18067" y="149180"/>
                  </a:lnTo>
                  <a:lnTo>
                    <a:pt x="23220" y="194620"/>
                  </a:lnTo>
                  <a:lnTo>
                    <a:pt x="25113" y="220336"/>
                  </a:lnTo>
                  <a:lnTo>
                    <a:pt x="16536" y="185454"/>
                  </a:lnTo>
                  <a:lnTo>
                    <a:pt x="11324" y="139532"/>
                  </a:lnTo>
                  <a:lnTo>
                    <a:pt x="7824" y="99669"/>
                  </a:lnTo>
                  <a:lnTo>
                    <a:pt x="8416" y="74637"/>
                  </a:lnTo>
                  <a:lnTo>
                    <a:pt x="13383" y="58806"/>
                  </a:lnTo>
                  <a:lnTo>
                    <a:pt x="16683" y="54726"/>
                  </a:lnTo>
                  <a:lnTo>
                    <a:pt x="20294" y="52712"/>
                  </a:lnTo>
                  <a:lnTo>
                    <a:pt x="24113" y="52075"/>
                  </a:lnTo>
                  <a:lnTo>
                    <a:pt x="35882" y="58892"/>
                  </a:lnTo>
                  <a:lnTo>
                    <a:pt x="73216" y="97857"/>
                  </a:lnTo>
                  <a:lnTo>
                    <a:pt x="108925" y="142970"/>
                  </a:lnTo>
                  <a:lnTo>
                    <a:pt x="141591" y="184665"/>
                  </a:lnTo>
                  <a:lnTo>
                    <a:pt x="163093" y="218111"/>
                  </a:lnTo>
                  <a:lnTo>
                    <a:pt x="171499" y="223938"/>
                  </a:lnTo>
                  <a:lnTo>
                    <a:pt x="175716" y="225492"/>
                  </a:lnTo>
                  <a:lnTo>
                    <a:pt x="178527" y="221589"/>
                  </a:lnTo>
                  <a:lnTo>
                    <a:pt x="183039" y="179838"/>
                  </a:lnTo>
                  <a:lnTo>
                    <a:pt x="181939" y="136541"/>
                  </a:lnTo>
                  <a:lnTo>
                    <a:pt x="177145" y="97371"/>
                  </a:lnTo>
                  <a:lnTo>
                    <a:pt x="169204" y="55060"/>
                  </a:lnTo>
                  <a:lnTo>
                    <a:pt x="160614" y="10953"/>
                  </a:lnTo>
                  <a:lnTo>
                    <a:pt x="160284" y="204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078"/>
            <p:cNvSpPr/>
            <p:nvPr>
              <p:custDataLst>
                <p:tags r:id="rId83"/>
              </p:custDataLst>
            </p:nvPr>
          </p:nvSpPr>
          <p:spPr>
            <a:xfrm>
              <a:off x="2628900" y="4641867"/>
              <a:ext cx="177801" cy="342884"/>
            </a:xfrm>
            <a:custGeom>
              <a:avLst/>
              <a:gdLst/>
              <a:ahLst/>
              <a:cxnLst/>
              <a:rect l="0" t="0" r="0" b="0"/>
              <a:pathLst>
                <a:path w="177801" h="342884">
                  <a:moveTo>
                    <a:pt x="0" y="82533"/>
                  </a:moveTo>
                  <a:lnTo>
                    <a:pt x="0" y="82533"/>
                  </a:lnTo>
                  <a:lnTo>
                    <a:pt x="0" y="78875"/>
                  </a:lnTo>
                  <a:lnTo>
                    <a:pt x="0" y="118589"/>
                  </a:lnTo>
                  <a:lnTo>
                    <a:pt x="0" y="160289"/>
                  </a:lnTo>
                  <a:lnTo>
                    <a:pt x="0" y="206391"/>
                  </a:lnTo>
                  <a:lnTo>
                    <a:pt x="0" y="246702"/>
                  </a:lnTo>
                  <a:lnTo>
                    <a:pt x="0" y="292169"/>
                  </a:lnTo>
                  <a:lnTo>
                    <a:pt x="0" y="321550"/>
                  </a:lnTo>
                  <a:lnTo>
                    <a:pt x="0" y="277658"/>
                  </a:lnTo>
                  <a:lnTo>
                    <a:pt x="0" y="238185"/>
                  </a:lnTo>
                  <a:lnTo>
                    <a:pt x="0" y="194739"/>
                  </a:lnTo>
                  <a:lnTo>
                    <a:pt x="705" y="160624"/>
                  </a:lnTo>
                  <a:lnTo>
                    <a:pt x="5069" y="119469"/>
                  </a:lnTo>
                  <a:lnTo>
                    <a:pt x="12242" y="73878"/>
                  </a:lnTo>
                  <a:lnTo>
                    <a:pt x="29151" y="27358"/>
                  </a:lnTo>
                  <a:lnTo>
                    <a:pt x="39211" y="8799"/>
                  </a:lnTo>
                  <a:lnTo>
                    <a:pt x="43074" y="3744"/>
                  </a:lnTo>
                  <a:lnTo>
                    <a:pt x="49177" y="1079"/>
                  </a:lnTo>
                  <a:lnTo>
                    <a:pt x="65366" y="0"/>
                  </a:lnTo>
                  <a:lnTo>
                    <a:pt x="82439" y="5635"/>
                  </a:lnTo>
                  <a:lnTo>
                    <a:pt x="98728" y="15900"/>
                  </a:lnTo>
                  <a:lnTo>
                    <a:pt x="113024" y="29870"/>
                  </a:lnTo>
                  <a:lnTo>
                    <a:pt x="122670" y="51131"/>
                  </a:lnTo>
                  <a:lnTo>
                    <a:pt x="130185" y="88986"/>
                  </a:lnTo>
                  <a:lnTo>
                    <a:pt x="130531" y="119488"/>
                  </a:lnTo>
                  <a:lnTo>
                    <a:pt x="126452" y="133529"/>
                  </a:lnTo>
                  <a:lnTo>
                    <a:pt x="117584" y="149178"/>
                  </a:lnTo>
                  <a:lnTo>
                    <a:pt x="99062" y="161777"/>
                  </a:lnTo>
                  <a:lnTo>
                    <a:pt x="66511" y="173040"/>
                  </a:lnTo>
                  <a:lnTo>
                    <a:pt x="29455" y="177864"/>
                  </a:lnTo>
                  <a:lnTo>
                    <a:pt x="27398" y="179248"/>
                  </a:lnTo>
                  <a:lnTo>
                    <a:pt x="26732" y="180876"/>
                  </a:lnTo>
                  <a:lnTo>
                    <a:pt x="27699" y="182668"/>
                  </a:lnTo>
                  <a:lnTo>
                    <a:pt x="32537" y="186539"/>
                  </a:lnTo>
                  <a:lnTo>
                    <a:pt x="75049" y="212568"/>
                  </a:lnTo>
                  <a:lnTo>
                    <a:pt x="106468" y="243999"/>
                  </a:lnTo>
                  <a:lnTo>
                    <a:pt x="132352" y="286112"/>
                  </a:lnTo>
                  <a:lnTo>
                    <a:pt x="156223" y="328421"/>
                  </a:lnTo>
                  <a:lnTo>
                    <a:pt x="177800" y="342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589"/>
          <p:cNvGrpSpPr/>
          <p:nvPr/>
        </p:nvGrpSpPr>
        <p:grpSpPr>
          <a:xfrm>
            <a:off x="4796942" y="4908550"/>
            <a:ext cx="156059" cy="124974"/>
            <a:chOff x="4796942" y="4908550"/>
            <a:chExt cx="156059" cy="124974"/>
          </a:xfrm>
        </p:grpSpPr>
        <p:sp>
          <p:nvSpPr>
            <p:cNvPr id="213" name="SMARTInkShape-3079"/>
            <p:cNvSpPr/>
            <p:nvPr>
              <p:custDataLst>
                <p:tags r:id="rId74"/>
              </p:custDataLst>
            </p:nvPr>
          </p:nvSpPr>
          <p:spPr>
            <a:xfrm>
              <a:off x="4806950" y="5003800"/>
              <a:ext cx="146051" cy="29724"/>
            </a:xfrm>
            <a:custGeom>
              <a:avLst/>
              <a:gdLst/>
              <a:ahLst/>
              <a:cxnLst/>
              <a:rect l="0" t="0" r="0" b="0"/>
              <a:pathLst>
                <a:path w="146051" h="29724">
                  <a:moveTo>
                    <a:pt x="0" y="12700"/>
                  </a:moveTo>
                  <a:lnTo>
                    <a:pt x="0" y="12700"/>
                  </a:lnTo>
                  <a:lnTo>
                    <a:pt x="0" y="24909"/>
                  </a:lnTo>
                  <a:lnTo>
                    <a:pt x="705" y="27189"/>
                  </a:lnTo>
                  <a:lnTo>
                    <a:pt x="1881" y="28709"/>
                  </a:lnTo>
                  <a:lnTo>
                    <a:pt x="3371" y="29723"/>
                  </a:lnTo>
                  <a:lnTo>
                    <a:pt x="41113" y="24576"/>
                  </a:lnTo>
                  <a:lnTo>
                    <a:pt x="85325" y="1692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080"/>
            <p:cNvSpPr/>
            <p:nvPr>
              <p:custDataLst>
                <p:tags r:id="rId75"/>
              </p:custDataLst>
            </p:nvPr>
          </p:nvSpPr>
          <p:spPr>
            <a:xfrm>
              <a:off x="4796942" y="4908550"/>
              <a:ext cx="111609" cy="6351"/>
            </a:xfrm>
            <a:custGeom>
              <a:avLst/>
              <a:gdLst/>
              <a:ahLst/>
              <a:cxnLst/>
              <a:rect l="0" t="0" r="0" b="0"/>
              <a:pathLst>
                <a:path w="1116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39714" y="1986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" name="SMARTInkShape-3081"/>
          <p:cNvSpPr/>
          <p:nvPr>
            <p:custDataLst>
              <p:tags r:id="rId5"/>
            </p:custDataLst>
          </p:nvPr>
        </p:nvSpPr>
        <p:spPr>
          <a:xfrm>
            <a:off x="5357643" y="4677788"/>
            <a:ext cx="255758" cy="808289"/>
          </a:xfrm>
          <a:custGeom>
            <a:avLst/>
            <a:gdLst/>
            <a:ahLst/>
            <a:cxnLst/>
            <a:rect l="0" t="0" r="0" b="0"/>
            <a:pathLst>
              <a:path w="255758" h="808289">
                <a:moveTo>
                  <a:pt x="185907" y="46612"/>
                </a:moveTo>
                <a:lnTo>
                  <a:pt x="185907" y="46612"/>
                </a:lnTo>
                <a:lnTo>
                  <a:pt x="185907" y="37773"/>
                </a:lnTo>
                <a:lnTo>
                  <a:pt x="182536" y="28314"/>
                </a:lnTo>
                <a:lnTo>
                  <a:pt x="177068" y="19945"/>
                </a:lnTo>
                <a:lnTo>
                  <a:pt x="164238" y="9626"/>
                </a:lnTo>
                <a:lnTo>
                  <a:pt x="143660" y="1003"/>
                </a:lnTo>
                <a:lnTo>
                  <a:pt x="129736" y="0"/>
                </a:lnTo>
                <a:lnTo>
                  <a:pt x="115081" y="3318"/>
                </a:lnTo>
                <a:lnTo>
                  <a:pt x="96808" y="11848"/>
                </a:lnTo>
                <a:lnTo>
                  <a:pt x="73429" y="35292"/>
                </a:lnTo>
                <a:lnTo>
                  <a:pt x="59839" y="64581"/>
                </a:lnTo>
                <a:lnTo>
                  <a:pt x="54714" y="102344"/>
                </a:lnTo>
                <a:lnTo>
                  <a:pt x="59938" y="138071"/>
                </a:lnTo>
                <a:lnTo>
                  <a:pt x="73794" y="177741"/>
                </a:lnTo>
                <a:lnTo>
                  <a:pt x="91305" y="217404"/>
                </a:lnTo>
                <a:lnTo>
                  <a:pt x="108677" y="264516"/>
                </a:lnTo>
                <a:lnTo>
                  <a:pt x="113871" y="300500"/>
                </a:lnTo>
                <a:lnTo>
                  <a:pt x="113674" y="328079"/>
                </a:lnTo>
                <a:lnTo>
                  <a:pt x="108883" y="349743"/>
                </a:lnTo>
                <a:lnTo>
                  <a:pt x="98287" y="366897"/>
                </a:lnTo>
                <a:lnTo>
                  <a:pt x="68489" y="395158"/>
                </a:lnTo>
                <a:lnTo>
                  <a:pt x="55875" y="402605"/>
                </a:lnTo>
                <a:lnTo>
                  <a:pt x="26052" y="412141"/>
                </a:lnTo>
                <a:lnTo>
                  <a:pt x="0" y="414547"/>
                </a:lnTo>
                <a:lnTo>
                  <a:pt x="586" y="415374"/>
                </a:lnTo>
                <a:lnTo>
                  <a:pt x="44233" y="436552"/>
                </a:lnTo>
                <a:lnTo>
                  <a:pt x="76286" y="465347"/>
                </a:lnTo>
                <a:lnTo>
                  <a:pt x="87497" y="481910"/>
                </a:lnTo>
                <a:lnTo>
                  <a:pt x="98030" y="508220"/>
                </a:lnTo>
                <a:lnTo>
                  <a:pt x="101073" y="539768"/>
                </a:lnTo>
                <a:lnTo>
                  <a:pt x="96138" y="584554"/>
                </a:lnTo>
                <a:lnTo>
                  <a:pt x="84997" y="624889"/>
                </a:lnTo>
                <a:lnTo>
                  <a:pt x="70095" y="671059"/>
                </a:lnTo>
                <a:lnTo>
                  <a:pt x="60341" y="706942"/>
                </a:lnTo>
                <a:lnTo>
                  <a:pt x="56745" y="745796"/>
                </a:lnTo>
                <a:lnTo>
                  <a:pt x="57465" y="756152"/>
                </a:lnTo>
                <a:lnTo>
                  <a:pt x="67674" y="775183"/>
                </a:lnTo>
                <a:lnTo>
                  <a:pt x="83969" y="790933"/>
                </a:lnTo>
                <a:lnTo>
                  <a:pt x="102972" y="800284"/>
                </a:lnTo>
                <a:lnTo>
                  <a:pt x="146868" y="806967"/>
                </a:lnTo>
                <a:lnTo>
                  <a:pt x="183761" y="808288"/>
                </a:lnTo>
                <a:lnTo>
                  <a:pt x="211377" y="806634"/>
                </a:lnTo>
                <a:lnTo>
                  <a:pt x="255757" y="7959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SMARTInkShape-3082"/>
          <p:cNvSpPr/>
          <p:nvPr>
            <p:custDataLst>
              <p:tags r:id="rId6"/>
            </p:custDataLst>
          </p:nvPr>
        </p:nvSpPr>
        <p:spPr>
          <a:xfrm>
            <a:off x="5850357" y="4621488"/>
            <a:ext cx="100371" cy="143264"/>
          </a:xfrm>
          <a:custGeom>
            <a:avLst/>
            <a:gdLst/>
            <a:ahLst/>
            <a:cxnLst/>
            <a:rect l="0" t="0" r="0" b="0"/>
            <a:pathLst>
              <a:path w="100371" h="143264">
                <a:moveTo>
                  <a:pt x="61493" y="20362"/>
                </a:moveTo>
                <a:lnTo>
                  <a:pt x="61493" y="20362"/>
                </a:lnTo>
                <a:lnTo>
                  <a:pt x="61493" y="11523"/>
                </a:lnTo>
                <a:lnTo>
                  <a:pt x="58122" y="2064"/>
                </a:lnTo>
                <a:lnTo>
                  <a:pt x="55718" y="402"/>
                </a:lnTo>
                <a:lnTo>
                  <a:pt x="52704" y="0"/>
                </a:lnTo>
                <a:lnTo>
                  <a:pt x="49284" y="437"/>
                </a:lnTo>
                <a:lnTo>
                  <a:pt x="34356" y="7795"/>
                </a:lnTo>
                <a:lnTo>
                  <a:pt x="16529" y="25654"/>
                </a:lnTo>
                <a:lnTo>
                  <a:pt x="4583" y="48820"/>
                </a:lnTo>
                <a:lnTo>
                  <a:pt x="0" y="94318"/>
                </a:lnTo>
                <a:lnTo>
                  <a:pt x="1942" y="111792"/>
                </a:lnTo>
                <a:lnTo>
                  <a:pt x="8920" y="126614"/>
                </a:lnTo>
                <a:lnTo>
                  <a:pt x="18372" y="138141"/>
                </a:lnTo>
                <a:lnTo>
                  <a:pt x="27276" y="143263"/>
                </a:lnTo>
                <a:lnTo>
                  <a:pt x="53707" y="142777"/>
                </a:lnTo>
                <a:lnTo>
                  <a:pt x="81607" y="134793"/>
                </a:lnTo>
                <a:lnTo>
                  <a:pt x="93481" y="125548"/>
                </a:lnTo>
                <a:lnTo>
                  <a:pt x="97635" y="120119"/>
                </a:lnTo>
                <a:lnTo>
                  <a:pt x="100370" y="99035"/>
                </a:lnTo>
                <a:lnTo>
                  <a:pt x="96060" y="62957"/>
                </a:lnTo>
                <a:lnTo>
                  <a:pt x="88145" y="44232"/>
                </a:lnTo>
                <a:lnTo>
                  <a:pt x="69938" y="23907"/>
                </a:lnTo>
                <a:lnTo>
                  <a:pt x="62189" y="18410"/>
                </a:lnTo>
                <a:lnTo>
                  <a:pt x="23393" y="140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SMARTInkShape-Group592"/>
          <p:cNvGrpSpPr/>
          <p:nvPr/>
        </p:nvGrpSpPr>
        <p:grpSpPr>
          <a:xfrm>
            <a:off x="6369275" y="4654297"/>
            <a:ext cx="417993" cy="207363"/>
            <a:chOff x="6369275" y="4654297"/>
            <a:chExt cx="417993" cy="207363"/>
          </a:xfrm>
        </p:grpSpPr>
        <p:sp>
          <p:nvSpPr>
            <p:cNvPr id="218" name="SMARTInkShape-3083"/>
            <p:cNvSpPr/>
            <p:nvPr>
              <p:custDataLst>
                <p:tags r:id="rId70"/>
              </p:custDataLst>
            </p:nvPr>
          </p:nvSpPr>
          <p:spPr>
            <a:xfrm>
              <a:off x="6781800" y="4756150"/>
              <a:ext cx="5468" cy="10936"/>
            </a:xfrm>
            <a:custGeom>
              <a:avLst/>
              <a:gdLst/>
              <a:ahLst/>
              <a:cxnLst/>
              <a:rect l="0" t="0" r="0" b="0"/>
              <a:pathLst>
                <a:path w="5468" h="10936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467" y="6742"/>
                  </a:lnTo>
                  <a:lnTo>
                    <a:pt x="5056" y="8728"/>
                  </a:lnTo>
                  <a:lnTo>
                    <a:pt x="4076" y="10052"/>
                  </a:lnTo>
                  <a:lnTo>
                    <a:pt x="2717" y="10935"/>
                  </a:lnTo>
                  <a:lnTo>
                    <a:pt x="1812" y="10817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084"/>
            <p:cNvSpPr/>
            <p:nvPr>
              <p:custDataLst>
                <p:tags r:id="rId71"/>
              </p:custDataLst>
            </p:nvPr>
          </p:nvSpPr>
          <p:spPr>
            <a:xfrm>
              <a:off x="6670191" y="4654297"/>
              <a:ext cx="68524" cy="207363"/>
            </a:xfrm>
            <a:custGeom>
              <a:avLst/>
              <a:gdLst/>
              <a:ahLst/>
              <a:cxnLst/>
              <a:rect l="0" t="0" r="0" b="0"/>
              <a:pathLst>
                <a:path w="68524" h="207363">
                  <a:moveTo>
                    <a:pt x="3659" y="38353"/>
                  </a:moveTo>
                  <a:lnTo>
                    <a:pt x="3659" y="38353"/>
                  </a:lnTo>
                  <a:lnTo>
                    <a:pt x="288" y="41724"/>
                  </a:lnTo>
                  <a:lnTo>
                    <a:pt x="0" y="44128"/>
                  </a:lnTo>
                  <a:lnTo>
                    <a:pt x="3474" y="90059"/>
                  </a:lnTo>
                  <a:lnTo>
                    <a:pt x="3604" y="126424"/>
                  </a:lnTo>
                  <a:lnTo>
                    <a:pt x="3648" y="167750"/>
                  </a:lnTo>
                  <a:lnTo>
                    <a:pt x="4361" y="192326"/>
                  </a:lnTo>
                  <a:lnTo>
                    <a:pt x="9125" y="207362"/>
                  </a:lnTo>
                  <a:lnTo>
                    <a:pt x="6748" y="174944"/>
                  </a:lnTo>
                  <a:lnTo>
                    <a:pt x="9364" y="128363"/>
                  </a:lnTo>
                  <a:lnTo>
                    <a:pt x="14951" y="85400"/>
                  </a:lnTo>
                  <a:lnTo>
                    <a:pt x="20968" y="43257"/>
                  </a:lnTo>
                  <a:lnTo>
                    <a:pt x="25736" y="13922"/>
                  </a:lnTo>
                  <a:lnTo>
                    <a:pt x="31345" y="4447"/>
                  </a:lnTo>
                  <a:lnTo>
                    <a:pt x="34816" y="932"/>
                  </a:lnTo>
                  <a:lnTo>
                    <a:pt x="38541" y="0"/>
                  </a:lnTo>
                  <a:lnTo>
                    <a:pt x="42436" y="790"/>
                  </a:lnTo>
                  <a:lnTo>
                    <a:pt x="46444" y="2728"/>
                  </a:lnTo>
                  <a:lnTo>
                    <a:pt x="58826" y="18939"/>
                  </a:lnTo>
                  <a:lnTo>
                    <a:pt x="68060" y="38245"/>
                  </a:lnTo>
                  <a:lnTo>
                    <a:pt x="68523" y="70855"/>
                  </a:lnTo>
                  <a:lnTo>
                    <a:pt x="62121" y="90192"/>
                  </a:lnTo>
                  <a:lnTo>
                    <a:pt x="51514" y="105843"/>
                  </a:lnTo>
                  <a:lnTo>
                    <a:pt x="22709" y="133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085"/>
            <p:cNvSpPr/>
            <p:nvPr>
              <p:custDataLst>
                <p:tags r:id="rId72"/>
              </p:custDataLst>
            </p:nvPr>
          </p:nvSpPr>
          <p:spPr>
            <a:xfrm>
              <a:off x="6582986" y="4737100"/>
              <a:ext cx="11973" cy="11556"/>
            </a:xfrm>
            <a:custGeom>
              <a:avLst/>
              <a:gdLst/>
              <a:ahLst/>
              <a:cxnLst/>
              <a:rect l="0" t="0" r="0" b="0"/>
              <a:pathLst>
                <a:path w="11973" h="11556">
                  <a:moveTo>
                    <a:pt x="8314" y="0"/>
                  </a:moveTo>
                  <a:lnTo>
                    <a:pt x="8314" y="0"/>
                  </a:lnTo>
                  <a:lnTo>
                    <a:pt x="11684" y="3371"/>
                  </a:lnTo>
                  <a:lnTo>
                    <a:pt x="11972" y="5069"/>
                  </a:lnTo>
                  <a:lnTo>
                    <a:pt x="11458" y="6907"/>
                  </a:lnTo>
                  <a:lnTo>
                    <a:pt x="10409" y="8838"/>
                  </a:lnTo>
                  <a:lnTo>
                    <a:pt x="8300" y="10126"/>
                  </a:lnTo>
                  <a:lnTo>
                    <a:pt x="2193" y="11555"/>
                  </a:lnTo>
                  <a:lnTo>
                    <a:pt x="0" y="11232"/>
                  </a:lnTo>
                  <a:lnTo>
                    <a:pt x="19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086"/>
            <p:cNvSpPr/>
            <p:nvPr>
              <p:custDataLst>
                <p:tags r:id="rId73"/>
              </p:custDataLst>
            </p:nvPr>
          </p:nvSpPr>
          <p:spPr>
            <a:xfrm>
              <a:off x="6369275" y="4667250"/>
              <a:ext cx="124434" cy="87510"/>
            </a:xfrm>
            <a:custGeom>
              <a:avLst/>
              <a:gdLst/>
              <a:ahLst/>
              <a:cxnLst/>
              <a:rect l="0" t="0" r="0" b="0"/>
              <a:pathLst>
                <a:path w="124434" h="87510">
                  <a:moveTo>
                    <a:pt x="12475" y="6350"/>
                  </a:moveTo>
                  <a:lnTo>
                    <a:pt x="12475" y="6350"/>
                  </a:lnTo>
                  <a:lnTo>
                    <a:pt x="3636" y="6350"/>
                  </a:lnTo>
                  <a:lnTo>
                    <a:pt x="2349" y="8467"/>
                  </a:lnTo>
                  <a:lnTo>
                    <a:pt x="0" y="35185"/>
                  </a:lnTo>
                  <a:lnTo>
                    <a:pt x="1253" y="55973"/>
                  </a:lnTo>
                  <a:lnTo>
                    <a:pt x="6547" y="69326"/>
                  </a:lnTo>
                  <a:lnTo>
                    <a:pt x="13603" y="78555"/>
                  </a:lnTo>
                  <a:lnTo>
                    <a:pt x="20738" y="84302"/>
                  </a:lnTo>
                  <a:lnTo>
                    <a:pt x="26260" y="86856"/>
                  </a:lnTo>
                  <a:lnTo>
                    <a:pt x="40078" y="84923"/>
                  </a:lnTo>
                  <a:lnTo>
                    <a:pt x="47791" y="79842"/>
                  </a:lnTo>
                  <a:lnTo>
                    <a:pt x="56390" y="70434"/>
                  </a:lnTo>
                  <a:lnTo>
                    <a:pt x="72551" y="81860"/>
                  </a:lnTo>
                  <a:lnTo>
                    <a:pt x="83626" y="85771"/>
                  </a:lnTo>
                  <a:lnTo>
                    <a:pt x="95603" y="87509"/>
                  </a:lnTo>
                  <a:lnTo>
                    <a:pt x="104219" y="86401"/>
                  </a:lnTo>
                  <a:lnTo>
                    <a:pt x="107504" y="85117"/>
                  </a:lnTo>
                  <a:lnTo>
                    <a:pt x="118870" y="73197"/>
                  </a:lnTo>
                  <a:lnTo>
                    <a:pt x="123262" y="64046"/>
                  </a:lnTo>
                  <a:lnTo>
                    <a:pt x="124433" y="59631"/>
                  </a:lnTo>
                  <a:lnTo>
                    <a:pt x="122709" y="39932"/>
                  </a:lnTo>
                  <a:lnTo>
                    <a:pt x="117677" y="28096"/>
                  </a:lnTo>
                  <a:lnTo>
                    <a:pt x="106319" y="8999"/>
                  </a:lnTo>
                  <a:lnTo>
                    <a:pt x="105377" y="5999"/>
                  </a:lnTo>
                  <a:lnTo>
                    <a:pt x="107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593"/>
          <p:cNvGrpSpPr/>
          <p:nvPr/>
        </p:nvGrpSpPr>
        <p:grpSpPr>
          <a:xfrm>
            <a:off x="7124700" y="4545564"/>
            <a:ext cx="262397" cy="335624"/>
            <a:chOff x="7124700" y="4545564"/>
            <a:chExt cx="262397" cy="335624"/>
          </a:xfrm>
        </p:grpSpPr>
        <p:sp>
          <p:nvSpPr>
            <p:cNvPr id="223" name="SMARTInkShape-3087"/>
            <p:cNvSpPr/>
            <p:nvPr>
              <p:custDataLst>
                <p:tags r:id="rId67"/>
              </p:custDataLst>
            </p:nvPr>
          </p:nvSpPr>
          <p:spPr>
            <a:xfrm>
              <a:off x="7309993" y="4719217"/>
              <a:ext cx="77104" cy="161971"/>
            </a:xfrm>
            <a:custGeom>
              <a:avLst/>
              <a:gdLst/>
              <a:ahLst/>
              <a:cxnLst/>
              <a:rect l="0" t="0" r="0" b="0"/>
              <a:pathLst>
                <a:path w="77104" h="161971">
                  <a:moveTo>
                    <a:pt x="11557" y="17883"/>
                  </a:moveTo>
                  <a:lnTo>
                    <a:pt x="11557" y="17883"/>
                  </a:lnTo>
                  <a:lnTo>
                    <a:pt x="8186" y="14512"/>
                  </a:lnTo>
                  <a:lnTo>
                    <a:pt x="4649" y="12857"/>
                  </a:lnTo>
                  <a:lnTo>
                    <a:pt x="2718" y="12416"/>
                  </a:lnTo>
                  <a:lnTo>
                    <a:pt x="1430" y="11416"/>
                  </a:lnTo>
                  <a:lnTo>
                    <a:pt x="0" y="8423"/>
                  </a:lnTo>
                  <a:lnTo>
                    <a:pt x="1031" y="6638"/>
                  </a:lnTo>
                  <a:lnTo>
                    <a:pt x="5937" y="2772"/>
                  </a:lnTo>
                  <a:lnTo>
                    <a:pt x="20004" y="0"/>
                  </a:lnTo>
                  <a:lnTo>
                    <a:pt x="37578" y="2550"/>
                  </a:lnTo>
                  <a:lnTo>
                    <a:pt x="52820" y="11145"/>
                  </a:lnTo>
                  <a:lnTo>
                    <a:pt x="62903" y="22628"/>
                  </a:lnTo>
                  <a:lnTo>
                    <a:pt x="63426" y="26691"/>
                  </a:lnTo>
                  <a:lnTo>
                    <a:pt x="53892" y="47561"/>
                  </a:lnTo>
                  <a:lnTo>
                    <a:pt x="45894" y="54121"/>
                  </a:lnTo>
                  <a:lnTo>
                    <a:pt x="30255" y="64082"/>
                  </a:lnTo>
                  <a:lnTo>
                    <a:pt x="28961" y="66321"/>
                  </a:lnTo>
                  <a:lnTo>
                    <a:pt x="28804" y="68520"/>
                  </a:lnTo>
                  <a:lnTo>
                    <a:pt x="29406" y="70691"/>
                  </a:lnTo>
                  <a:lnTo>
                    <a:pt x="30511" y="72138"/>
                  </a:lnTo>
                  <a:lnTo>
                    <a:pt x="66724" y="99385"/>
                  </a:lnTo>
                  <a:lnTo>
                    <a:pt x="75958" y="111333"/>
                  </a:lnTo>
                  <a:lnTo>
                    <a:pt x="77103" y="121505"/>
                  </a:lnTo>
                  <a:lnTo>
                    <a:pt x="74555" y="133081"/>
                  </a:lnTo>
                  <a:lnTo>
                    <a:pt x="68719" y="145282"/>
                  </a:lnTo>
                  <a:lnTo>
                    <a:pt x="59540" y="153998"/>
                  </a:lnTo>
                  <a:lnTo>
                    <a:pt x="48404" y="159517"/>
                  </a:lnTo>
                  <a:lnTo>
                    <a:pt x="36400" y="161970"/>
                  </a:lnTo>
                  <a:lnTo>
                    <a:pt x="25891" y="161179"/>
                  </a:lnTo>
                  <a:lnTo>
                    <a:pt x="21113" y="159981"/>
                  </a:lnTo>
                  <a:lnTo>
                    <a:pt x="5207" y="14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088"/>
            <p:cNvSpPr/>
            <p:nvPr>
              <p:custDataLst>
                <p:tags r:id="rId68"/>
              </p:custDataLst>
            </p:nvPr>
          </p:nvSpPr>
          <p:spPr>
            <a:xfrm>
              <a:off x="7188200" y="4591933"/>
              <a:ext cx="88018" cy="253118"/>
            </a:xfrm>
            <a:custGeom>
              <a:avLst/>
              <a:gdLst/>
              <a:ahLst/>
              <a:cxnLst/>
              <a:rect l="0" t="0" r="0" b="0"/>
              <a:pathLst>
                <a:path w="88018" h="253118">
                  <a:moveTo>
                    <a:pt x="82550" y="5467"/>
                  </a:moveTo>
                  <a:lnTo>
                    <a:pt x="82550" y="5467"/>
                  </a:lnTo>
                  <a:lnTo>
                    <a:pt x="88017" y="0"/>
                  </a:lnTo>
                  <a:lnTo>
                    <a:pt x="67892" y="38143"/>
                  </a:lnTo>
                  <a:lnTo>
                    <a:pt x="55332" y="85212"/>
                  </a:lnTo>
                  <a:lnTo>
                    <a:pt x="42261" y="125955"/>
                  </a:lnTo>
                  <a:lnTo>
                    <a:pt x="26531" y="173473"/>
                  </a:lnTo>
                  <a:lnTo>
                    <a:pt x="7435" y="219119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089"/>
            <p:cNvSpPr/>
            <p:nvPr>
              <p:custDataLst>
                <p:tags r:id="rId69"/>
              </p:custDataLst>
            </p:nvPr>
          </p:nvSpPr>
          <p:spPr>
            <a:xfrm>
              <a:off x="7124700" y="4545564"/>
              <a:ext cx="50600" cy="185187"/>
            </a:xfrm>
            <a:custGeom>
              <a:avLst/>
              <a:gdLst/>
              <a:ahLst/>
              <a:cxnLst/>
              <a:rect l="0" t="0" r="0" b="0"/>
              <a:pathLst>
                <a:path w="50600" h="185187">
                  <a:moveTo>
                    <a:pt x="0" y="20086"/>
                  </a:moveTo>
                  <a:lnTo>
                    <a:pt x="0" y="20086"/>
                  </a:lnTo>
                  <a:lnTo>
                    <a:pt x="13798" y="9947"/>
                  </a:lnTo>
                  <a:lnTo>
                    <a:pt x="19773" y="2409"/>
                  </a:lnTo>
                  <a:lnTo>
                    <a:pt x="22354" y="540"/>
                  </a:lnTo>
                  <a:lnTo>
                    <a:pt x="24781" y="0"/>
                  </a:lnTo>
                  <a:lnTo>
                    <a:pt x="27104" y="345"/>
                  </a:lnTo>
                  <a:lnTo>
                    <a:pt x="33447" y="8255"/>
                  </a:lnTo>
                  <a:lnTo>
                    <a:pt x="45648" y="36328"/>
                  </a:lnTo>
                  <a:lnTo>
                    <a:pt x="49781" y="77073"/>
                  </a:lnTo>
                  <a:lnTo>
                    <a:pt x="50599" y="115225"/>
                  </a:lnTo>
                  <a:lnTo>
                    <a:pt x="47389" y="156001"/>
                  </a:lnTo>
                  <a:lnTo>
                    <a:pt x="44450" y="185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SMARTInkShape-3090"/>
          <p:cNvSpPr/>
          <p:nvPr>
            <p:custDataLst>
              <p:tags r:id="rId7"/>
            </p:custDataLst>
          </p:nvPr>
        </p:nvSpPr>
        <p:spPr>
          <a:xfrm>
            <a:off x="5914542" y="5049394"/>
            <a:ext cx="29059" cy="144907"/>
          </a:xfrm>
          <a:custGeom>
            <a:avLst/>
            <a:gdLst/>
            <a:ahLst/>
            <a:cxnLst/>
            <a:rect l="0" t="0" r="0" b="0"/>
            <a:pathLst>
              <a:path w="29059" h="144907">
                <a:moveTo>
                  <a:pt x="3658" y="11556"/>
                </a:moveTo>
                <a:lnTo>
                  <a:pt x="3658" y="11556"/>
                </a:lnTo>
                <a:lnTo>
                  <a:pt x="287" y="8185"/>
                </a:lnTo>
                <a:lnTo>
                  <a:pt x="0" y="6487"/>
                </a:lnTo>
                <a:lnTo>
                  <a:pt x="513" y="4649"/>
                </a:lnTo>
                <a:lnTo>
                  <a:pt x="3036" y="0"/>
                </a:lnTo>
                <a:lnTo>
                  <a:pt x="10216" y="12679"/>
                </a:lnTo>
                <a:lnTo>
                  <a:pt x="19509" y="47317"/>
                </a:lnTo>
                <a:lnTo>
                  <a:pt x="22076" y="90011"/>
                </a:lnTo>
                <a:lnTo>
                  <a:pt x="23330" y="130569"/>
                </a:lnTo>
                <a:lnTo>
                  <a:pt x="29058" y="1449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SMARTInkShape-Group595"/>
          <p:cNvGrpSpPr/>
          <p:nvPr/>
        </p:nvGrpSpPr>
        <p:grpSpPr>
          <a:xfrm>
            <a:off x="6496050" y="5085933"/>
            <a:ext cx="400051" cy="183267"/>
            <a:chOff x="6496050" y="5085933"/>
            <a:chExt cx="400051" cy="183267"/>
          </a:xfrm>
        </p:grpSpPr>
        <p:sp>
          <p:nvSpPr>
            <p:cNvPr id="228" name="SMARTInkShape-3091"/>
            <p:cNvSpPr/>
            <p:nvPr>
              <p:custDataLst>
                <p:tags r:id="rId63"/>
              </p:custDataLst>
            </p:nvPr>
          </p:nvSpPr>
          <p:spPr>
            <a:xfrm>
              <a:off x="6496050" y="5087233"/>
              <a:ext cx="119027" cy="105258"/>
            </a:xfrm>
            <a:custGeom>
              <a:avLst/>
              <a:gdLst/>
              <a:ahLst/>
              <a:cxnLst/>
              <a:rect l="0" t="0" r="0" b="0"/>
              <a:pathLst>
                <a:path w="119027" h="10525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2678"/>
                  </a:lnTo>
                  <a:lnTo>
                    <a:pt x="1881" y="75200"/>
                  </a:lnTo>
                  <a:lnTo>
                    <a:pt x="5775" y="86554"/>
                  </a:lnTo>
                  <a:lnTo>
                    <a:pt x="12209" y="93952"/>
                  </a:lnTo>
                  <a:lnTo>
                    <a:pt x="15194" y="95502"/>
                  </a:lnTo>
                  <a:lnTo>
                    <a:pt x="17891" y="95829"/>
                  </a:lnTo>
                  <a:lnTo>
                    <a:pt x="20394" y="95341"/>
                  </a:lnTo>
                  <a:lnTo>
                    <a:pt x="42404" y="72775"/>
                  </a:lnTo>
                  <a:lnTo>
                    <a:pt x="49656" y="70660"/>
                  </a:lnTo>
                  <a:lnTo>
                    <a:pt x="52860" y="71507"/>
                  </a:lnTo>
                  <a:lnTo>
                    <a:pt x="58300" y="76210"/>
                  </a:lnTo>
                  <a:lnTo>
                    <a:pt x="76630" y="97908"/>
                  </a:lnTo>
                  <a:lnTo>
                    <a:pt x="84858" y="102996"/>
                  </a:lnTo>
                  <a:lnTo>
                    <a:pt x="93218" y="105257"/>
                  </a:lnTo>
                  <a:lnTo>
                    <a:pt x="101638" y="104382"/>
                  </a:lnTo>
                  <a:lnTo>
                    <a:pt x="105858" y="103160"/>
                  </a:lnTo>
                  <a:lnTo>
                    <a:pt x="109377" y="99524"/>
                  </a:lnTo>
                  <a:lnTo>
                    <a:pt x="116996" y="82333"/>
                  </a:lnTo>
                  <a:lnTo>
                    <a:pt x="119026" y="72320"/>
                  </a:lnTo>
                  <a:lnTo>
                    <a:pt x="115260" y="41302"/>
                  </a:lnTo>
                  <a:lnTo>
                    <a:pt x="111669" y="29390"/>
                  </a:lnTo>
                  <a:lnTo>
                    <a:pt x="105840" y="21273"/>
                  </a:lnTo>
                  <a:lnTo>
                    <a:pt x="10160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092"/>
            <p:cNvSpPr/>
            <p:nvPr>
              <p:custDataLst>
                <p:tags r:id="rId64"/>
              </p:custDataLst>
            </p:nvPr>
          </p:nvSpPr>
          <p:spPr>
            <a:xfrm>
              <a:off x="6699512" y="5168900"/>
              <a:ext cx="12439" cy="11818"/>
            </a:xfrm>
            <a:custGeom>
              <a:avLst/>
              <a:gdLst/>
              <a:ahLst/>
              <a:cxnLst/>
              <a:rect l="0" t="0" r="0" b="0"/>
              <a:pathLst>
                <a:path w="12439" h="11818">
                  <a:moveTo>
                    <a:pt x="6088" y="6350"/>
                  </a:moveTo>
                  <a:lnTo>
                    <a:pt x="6088" y="6350"/>
                  </a:lnTo>
                  <a:lnTo>
                    <a:pt x="621" y="11817"/>
                  </a:lnTo>
                  <a:lnTo>
                    <a:pt x="326" y="11406"/>
                  </a:lnTo>
                  <a:lnTo>
                    <a:pt x="0" y="9068"/>
                  </a:lnTo>
                  <a:lnTo>
                    <a:pt x="12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093"/>
            <p:cNvSpPr/>
            <p:nvPr>
              <p:custDataLst>
                <p:tags r:id="rId65"/>
              </p:custDataLst>
            </p:nvPr>
          </p:nvSpPr>
          <p:spPr>
            <a:xfrm>
              <a:off x="6775505" y="5085933"/>
              <a:ext cx="74583" cy="183267"/>
            </a:xfrm>
            <a:custGeom>
              <a:avLst/>
              <a:gdLst/>
              <a:ahLst/>
              <a:cxnLst/>
              <a:rect l="0" t="0" r="0" b="0"/>
              <a:pathLst>
                <a:path w="74583" h="183267">
                  <a:moveTo>
                    <a:pt x="6295" y="51217"/>
                  </a:moveTo>
                  <a:lnTo>
                    <a:pt x="6295" y="51217"/>
                  </a:lnTo>
                  <a:lnTo>
                    <a:pt x="6295" y="54588"/>
                  </a:lnTo>
                  <a:lnTo>
                    <a:pt x="828" y="71611"/>
                  </a:lnTo>
                  <a:lnTo>
                    <a:pt x="1943" y="108614"/>
                  </a:lnTo>
                  <a:lnTo>
                    <a:pt x="3655" y="126116"/>
                  </a:lnTo>
                  <a:lnTo>
                    <a:pt x="573" y="169744"/>
                  </a:lnTo>
                  <a:lnTo>
                    <a:pt x="0" y="183266"/>
                  </a:lnTo>
                  <a:lnTo>
                    <a:pt x="3321" y="140261"/>
                  </a:lnTo>
                  <a:lnTo>
                    <a:pt x="10072" y="96558"/>
                  </a:lnTo>
                  <a:lnTo>
                    <a:pt x="19048" y="51779"/>
                  </a:lnTo>
                  <a:lnTo>
                    <a:pt x="30581" y="13515"/>
                  </a:lnTo>
                  <a:lnTo>
                    <a:pt x="40372" y="3181"/>
                  </a:lnTo>
                  <a:lnTo>
                    <a:pt x="44535" y="849"/>
                  </a:lnTo>
                  <a:lnTo>
                    <a:pt x="48016" y="0"/>
                  </a:lnTo>
                  <a:lnTo>
                    <a:pt x="51043" y="138"/>
                  </a:lnTo>
                  <a:lnTo>
                    <a:pt x="58168" y="5938"/>
                  </a:lnTo>
                  <a:lnTo>
                    <a:pt x="65332" y="16276"/>
                  </a:lnTo>
                  <a:lnTo>
                    <a:pt x="72627" y="37258"/>
                  </a:lnTo>
                  <a:lnTo>
                    <a:pt x="74582" y="50657"/>
                  </a:lnTo>
                  <a:lnTo>
                    <a:pt x="69805" y="65550"/>
                  </a:lnTo>
                  <a:lnTo>
                    <a:pt x="60627" y="80165"/>
                  </a:lnTo>
                  <a:lnTo>
                    <a:pt x="49492" y="91364"/>
                  </a:lnTo>
                  <a:lnTo>
                    <a:pt x="35607" y="97283"/>
                  </a:lnTo>
                  <a:lnTo>
                    <a:pt x="6295" y="10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094"/>
            <p:cNvSpPr/>
            <p:nvPr>
              <p:custDataLst>
                <p:tags r:id="rId66"/>
              </p:custDataLst>
            </p:nvPr>
          </p:nvSpPr>
          <p:spPr>
            <a:xfrm>
              <a:off x="6889750" y="5181600"/>
              <a:ext cx="6351" cy="10009"/>
            </a:xfrm>
            <a:custGeom>
              <a:avLst/>
              <a:gdLst/>
              <a:ahLst/>
              <a:cxnLst/>
              <a:rect l="0" t="0" r="0" b="0"/>
              <a:pathLst>
                <a:path w="6351" h="10009">
                  <a:moveTo>
                    <a:pt x="0" y="6350"/>
                  </a:moveTo>
                  <a:lnTo>
                    <a:pt x="0" y="6350"/>
                  </a:lnTo>
                  <a:lnTo>
                    <a:pt x="3658" y="10008"/>
                  </a:lnTo>
                  <a:lnTo>
                    <a:pt x="2096" y="8446"/>
                  </a:lnTo>
                  <a:lnTo>
                    <a:pt x="932" y="5400"/>
                  </a:lnTo>
                  <a:lnTo>
                    <a:pt x="621" y="3600"/>
                  </a:lnTo>
                  <a:lnTo>
                    <a:pt x="1120" y="2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596"/>
          <p:cNvGrpSpPr/>
          <p:nvPr/>
        </p:nvGrpSpPr>
        <p:grpSpPr>
          <a:xfrm>
            <a:off x="7226300" y="5073650"/>
            <a:ext cx="252442" cy="297081"/>
            <a:chOff x="7226300" y="5073650"/>
            <a:chExt cx="252442" cy="297081"/>
          </a:xfrm>
        </p:grpSpPr>
        <p:sp>
          <p:nvSpPr>
            <p:cNvPr id="233" name="SMARTInkShape-3095"/>
            <p:cNvSpPr/>
            <p:nvPr>
              <p:custDataLst>
                <p:tags r:id="rId60"/>
              </p:custDataLst>
            </p:nvPr>
          </p:nvSpPr>
          <p:spPr>
            <a:xfrm>
              <a:off x="7397750" y="5221284"/>
              <a:ext cx="80992" cy="149447"/>
            </a:xfrm>
            <a:custGeom>
              <a:avLst/>
              <a:gdLst/>
              <a:ahLst/>
              <a:cxnLst/>
              <a:rect l="0" t="0" r="0" b="0"/>
              <a:pathLst>
                <a:path w="80992" h="149447">
                  <a:moveTo>
                    <a:pt x="0" y="36516"/>
                  </a:moveTo>
                  <a:lnTo>
                    <a:pt x="0" y="36516"/>
                  </a:lnTo>
                  <a:lnTo>
                    <a:pt x="705" y="20615"/>
                  </a:lnTo>
                  <a:lnTo>
                    <a:pt x="5069" y="9383"/>
                  </a:lnTo>
                  <a:lnTo>
                    <a:pt x="8838" y="3760"/>
                  </a:lnTo>
                  <a:lnTo>
                    <a:pt x="11537" y="1979"/>
                  </a:lnTo>
                  <a:lnTo>
                    <a:pt x="18297" y="0"/>
                  </a:lnTo>
                  <a:lnTo>
                    <a:pt x="39205" y="3799"/>
                  </a:lnTo>
                  <a:lnTo>
                    <a:pt x="51291" y="7393"/>
                  </a:lnTo>
                  <a:lnTo>
                    <a:pt x="59955" y="13225"/>
                  </a:lnTo>
                  <a:lnTo>
                    <a:pt x="65452" y="19814"/>
                  </a:lnTo>
                  <a:lnTo>
                    <a:pt x="67896" y="25095"/>
                  </a:lnTo>
                  <a:lnTo>
                    <a:pt x="67100" y="31675"/>
                  </a:lnTo>
                  <a:lnTo>
                    <a:pt x="65901" y="35405"/>
                  </a:lnTo>
                  <a:lnTo>
                    <a:pt x="58923" y="43313"/>
                  </a:lnTo>
                  <a:lnTo>
                    <a:pt x="32524" y="61442"/>
                  </a:lnTo>
                  <a:lnTo>
                    <a:pt x="33975" y="63586"/>
                  </a:lnTo>
                  <a:lnTo>
                    <a:pt x="35351" y="65146"/>
                  </a:lnTo>
                  <a:lnTo>
                    <a:pt x="64655" y="82891"/>
                  </a:lnTo>
                  <a:lnTo>
                    <a:pt x="71775" y="90993"/>
                  </a:lnTo>
                  <a:lnTo>
                    <a:pt x="79043" y="106750"/>
                  </a:lnTo>
                  <a:lnTo>
                    <a:pt x="80991" y="116179"/>
                  </a:lnTo>
                  <a:lnTo>
                    <a:pt x="79976" y="125073"/>
                  </a:lnTo>
                  <a:lnTo>
                    <a:pt x="78717" y="129421"/>
                  </a:lnTo>
                  <a:lnTo>
                    <a:pt x="73556" y="136132"/>
                  </a:lnTo>
                  <a:lnTo>
                    <a:pt x="58744" y="146191"/>
                  </a:lnTo>
                  <a:lnTo>
                    <a:pt x="43041" y="149446"/>
                  </a:lnTo>
                  <a:lnTo>
                    <a:pt x="38571" y="148492"/>
                  </a:lnTo>
                  <a:lnTo>
                    <a:pt x="31724" y="143668"/>
                  </a:lnTo>
                  <a:lnTo>
                    <a:pt x="19050" y="125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096"/>
            <p:cNvSpPr/>
            <p:nvPr>
              <p:custDataLst>
                <p:tags r:id="rId61"/>
              </p:custDataLst>
            </p:nvPr>
          </p:nvSpPr>
          <p:spPr>
            <a:xfrm>
              <a:off x="7321550" y="5107165"/>
              <a:ext cx="50539" cy="220486"/>
            </a:xfrm>
            <a:custGeom>
              <a:avLst/>
              <a:gdLst/>
              <a:ahLst/>
              <a:cxnLst/>
              <a:rect l="0" t="0" r="0" b="0"/>
              <a:pathLst>
                <a:path w="50539" h="220486">
                  <a:moveTo>
                    <a:pt x="44450" y="10935"/>
                  </a:moveTo>
                  <a:lnTo>
                    <a:pt x="44450" y="10935"/>
                  </a:lnTo>
                  <a:lnTo>
                    <a:pt x="49917" y="0"/>
                  </a:lnTo>
                  <a:lnTo>
                    <a:pt x="50212" y="117"/>
                  </a:lnTo>
                  <a:lnTo>
                    <a:pt x="50538" y="2129"/>
                  </a:lnTo>
                  <a:lnTo>
                    <a:pt x="38567" y="44369"/>
                  </a:lnTo>
                  <a:lnTo>
                    <a:pt x="27322" y="85090"/>
                  </a:lnTo>
                  <a:lnTo>
                    <a:pt x="14904" y="131368"/>
                  </a:lnTo>
                  <a:lnTo>
                    <a:pt x="8065" y="167787"/>
                  </a:lnTo>
                  <a:lnTo>
                    <a:pt x="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097"/>
            <p:cNvSpPr/>
            <p:nvPr>
              <p:custDataLst>
                <p:tags r:id="rId62"/>
              </p:custDataLst>
            </p:nvPr>
          </p:nvSpPr>
          <p:spPr>
            <a:xfrm>
              <a:off x="7226300" y="5073650"/>
              <a:ext cx="57151" cy="152401"/>
            </a:xfrm>
            <a:custGeom>
              <a:avLst/>
              <a:gdLst/>
              <a:ahLst/>
              <a:cxnLst/>
              <a:rect l="0" t="0" r="0" b="0"/>
              <a:pathLst>
                <a:path w="57151" h="152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5"/>
                  </a:lnTo>
                  <a:lnTo>
                    <a:pt x="20981" y="46121"/>
                  </a:lnTo>
                  <a:lnTo>
                    <a:pt x="32993" y="88838"/>
                  </a:lnTo>
                  <a:lnTo>
                    <a:pt x="46489" y="136158"/>
                  </a:lnTo>
                  <a:lnTo>
                    <a:pt x="571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SMARTInkShape-3098"/>
          <p:cNvSpPr/>
          <p:nvPr>
            <p:custDataLst>
              <p:tags r:id="rId8"/>
            </p:custDataLst>
          </p:nvPr>
        </p:nvSpPr>
        <p:spPr>
          <a:xfrm>
            <a:off x="5799576" y="5484351"/>
            <a:ext cx="188475" cy="202176"/>
          </a:xfrm>
          <a:custGeom>
            <a:avLst/>
            <a:gdLst/>
            <a:ahLst/>
            <a:cxnLst/>
            <a:rect l="0" t="0" r="0" b="0"/>
            <a:pathLst>
              <a:path w="188475" h="202176">
                <a:moveTo>
                  <a:pt x="17024" y="33799"/>
                </a:moveTo>
                <a:lnTo>
                  <a:pt x="17024" y="33799"/>
                </a:lnTo>
                <a:lnTo>
                  <a:pt x="2534" y="18604"/>
                </a:lnTo>
                <a:lnTo>
                  <a:pt x="0" y="13405"/>
                </a:lnTo>
                <a:lnTo>
                  <a:pt x="736" y="11030"/>
                </a:lnTo>
                <a:lnTo>
                  <a:pt x="5316" y="6511"/>
                </a:lnTo>
                <a:lnTo>
                  <a:pt x="19199" y="0"/>
                </a:lnTo>
                <a:lnTo>
                  <a:pt x="32572" y="1373"/>
                </a:lnTo>
                <a:lnTo>
                  <a:pt x="47218" y="7393"/>
                </a:lnTo>
                <a:lnTo>
                  <a:pt x="60781" y="17124"/>
                </a:lnTo>
                <a:lnTo>
                  <a:pt x="68222" y="36031"/>
                </a:lnTo>
                <a:lnTo>
                  <a:pt x="70117" y="60191"/>
                </a:lnTo>
                <a:lnTo>
                  <a:pt x="62545" y="96887"/>
                </a:lnTo>
                <a:lnTo>
                  <a:pt x="41381" y="137486"/>
                </a:lnTo>
                <a:lnTo>
                  <a:pt x="8189" y="177188"/>
                </a:lnTo>
                <a:lnTo>
                  <a:pt x="6042" y="184781"/>
                </a:lnTo>
                <a:lnTo>
                  <a:pt x="8291" y="187370"/>
                </a:lnTo>
                <a:lnTo>
                  <a:pt x="43198" y="195238"/>
                </a:lnTo>
                <a:lnTo>
                  <a:pt x="86165" y="198176"/>
                </a:lnTo>
                <a:lnTo>
                  <a:pt x="130786" y="202175"/>
                </a:lnTo>
                <a:lnTo>
                  <a:pt x="188474" y="1988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2" name="SMARTInkShape-Group598"/>
          <p:cNvGrpSpPr/>
          <p:nvPr/>
        </p:nvGrpSpPr>
        <p:grpSpPr>
          <a:xfrm>
            <a:off x="6452744" y="5603679"/>
            <a:ext cx="481457" cy="261385"/>
            <a:chOff x="6452744" y="5603679"/>
            <a:chExt cx="481457" cy="261385"/>
          </a:xfrm>
        </p:grpSpPr>
        <p:sp>
          <p:nvSpPr>
            <p:cNvPr id="238" name="SMARTInkShape-3099"/>
            <p:cNvSpPr/>
            <p:nvPr>
              <p:custDataLst>
                <p:tags r:id="rId56"/>
              </p:custDataLst>
            </p:nvPr>
          </p:nvSpPr>
          <p:spPr>
            <a:xfrm>
              <a:off x="6934200" y="57658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100"/>
            <p:cNvSpPr/>
            <p:nvPr>
              <p:custDataLst>
                <p:tags r:id="rId57"/>
              </p:custDataLst>
            </p:nvPr>
          </p:nvSpPr>
          <p:spPr>
            <a:xfrm>
              <a:off x="6785132" y="5628917"/>
              <a:ext cx="96107" cy="236147"/>
            </a:xfrm>
            <a:custGeom>
              <a:avLst/>
              <a:gdLst/>
              <a:ahLst/>
              <a:cxnLst/>
              <a:rect l="0" t="0" r="0" b="0"/>
              <a:pathLst>
                <a:path w="96107" h="236147">
                  <a:moveTo>
                    <a:pt x="28418" y="47983"/>
                  </a:moveTo>
                  <a:lnTo>
                    <a:pt x="28418" y="47983"/>
                  </a:lnTo>
                  <a:lnTo>
                    <a:pt x="19579" y="65659"/>
                  </a:lnTo>
                  <a:lnTo>
                    <a:pt x="16057" y="111429"/>
                  </a:lnTo>
                  <a:lnTo>
                    <a:pt x="15818" y="148469"/>
                  </a:lnTo>
                  <a:lnTo>
                    <a:pt x="12376" y="187353"/>
                  </a:lnTo>
                  <a:lnTo>
                    <a:pt x="7883" y="226653"/>
                  </a:lnTo>
                  <a:lnTo>
                    <a:pt x="4475" y="233225"/>
                  </a:lnTo>
                  <a:lnTo>
                    <a:pt x="607" y="236146"/>
                  </a:lnTo>
                  <a:lnTo>
                    <a:pt x="0" y="233397"/>
                  </a:lnTo>
                  <a:lnTo>
                    <a:pt x="5851" y="190714"/>
                  </a:lnTo>
                  <a:lnTo>
                    <a:pt x="15067" y="151578"/>
                  </a:lnTo>
                  <a:lnTo>
                    <a:pt x="26735" y="105332"/>
                  </a:lnTo>
                  <a:lnTo>
                    <a:pt x="38956" y="63074"/>
                  </a:lnTo>
                  <a:lnTo>
                    <a:pt x="58102" y="16463"/>
                  </a:lnTo>
                  <a:lnTo>
                    <a:pt x="68571" y="3523"/>
                  </a:lnTo>
                  <a:lnTo>
                    <a:pt x="74016" y="0"/>
                  </a:lnTo>
                  <a:lnTo>
                    <a:pt x="76455" y="473"/>
                  </a:lnTo>
                  <a:lnTo>
                    <a:pt x="81048" y="4760"/>
                  </a:lnTo>
                  <a:lnTo>
                    <a:pt x="90970" y="21849"/>
                  </a:lnTo>
                  <a:lnTo>
                    <a:pt x="96106" y="48157"/>
                  </a:lnTo>
                  <a:lnTo>
                    <a:pt x="94257" y="68182"/>
                  </a:lnTo>
                  <a:lnTo>
                    <a:pt x="82498" y="89794"/>
                  </a:lnTo>
                  <a:lnTo>
                    <a:pt x="71503" y="98316"/>
                  </a:lnTo>
                  <a:lnTo>
                    <a:pt x="22068" y="111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101"/>
            <p:cNvSpPr/>
            <p:nvPr>
              <p:custDataLst>
                <p:tags r:id="rId58"/>
              </p:custDataLst>
            </p:nvPr>
          </p:nvSpPr>
          <p:spPr>
            <a:xfrm>
              <a:off x="6686550" y="5702300"/>
              <a:ext cx="12701" cy="14521"/>
            </a:xfrm>
            <a:custGeom>
              <a:avLst/>
              <a:gdLst/>
              <a:ahLst/>
              <a:cxnLst/>
              <a:rect l="0" t="0" r="0" b="0"/>
              <a:pathLst>
                <a:path w="12701" h="14521">
                  <a:moveTo>
                    <a:pt x="0" y="6350"/>
                  </a:moveTo>
                  <a:lnTo>
                    <a:pt x="0" y="6350"/>
                  </a:lnTo>
                  <a:lnTo>
                    <a:pt x="0" y="13092"/>
                  </a:lnTo>
                  <a:lnTo>
                    <a:pt x="705" y="14372"/>
                  </a:lnTo>
                  <a:lnTo>
                    <a:pt x="1881" y="14520"/>
                  </a:lnTo>
                  <a:lnTo>
                    <a:pt x="3370" y="13913"/>
                  </a:lnTo>
                  <a:lnTo>
                    <a:pt x="3658" y="13508"/>
                  </a:lnTo>
                  <a:lnTo>
                    <a:pt x="3144" y="13239"/>
                  </a:lnTo>
                  <a:lnTo>
                    <a:pt x="2095" y="1305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102"/>
            <p:cNvSpPr/>
            <p:nvPr>
              <p:custDataLst>
                <p:tags r:id="rId59"/>
              </p:custDataLst>
            </p:nvPr>
          </p:nvSpPr>
          <p:spPr>
            <a:xfrm>
              <a:off x="6452744" y="5603679"/>
              <a:ext cx="146930" cy="122526"/>
            </a:xfrm>
            <a:custGeom>
              <a:avLst/>
              <a:gdLst/>
              <a:ahLst/>
              <a:cxnLst/>
              <a:rect l="0" t="0" r="0" b="0"/>
              <a:pathLst>
                <a:path w="146930" h="122526">
                  <a:moveTo>
                    <a:pt x="11556" y="3371"/>
                  </a:moveTo>
                  <a:lnTo>
                    <a:pt x="11556" y="3371"/>
                  </a:lnTo>
                  <a:lnTo>
                    <a:pt x="8185" y="0"/>
                  </a:lnTo>
                  <a:lnTo>
                    <a:pt x="6486" y="1123"/>
                  </a:lnTo>
                  <a:lnTo>
                    <a:pt x="2717" y="8017"/>
                  </a:lnTo>
                  <a:lnTo>
                    <a:pt x="0" y="23797"/>
                  </a:lnTo>
                  <a:lnTo>
                    <a:pt x="5914" y="71312"/>
                  </a:lnTo>
                  <a:lnTo>
                    <a:pt x="13647" y="96173"/>
                  </a:lnTo>
                  <a:lnTo>
                    <a:pt x="17183" y="103339"/>
                  </a:lnTo>
                  <a:lnTo>
                    <a:pt x="26757" y="113183"/>
                  </a:lnTo>
                  <a:lnTo>
                    <a:pt x="36656" y="118498"/>
                  </a:lnTo>
                  <a:lnTo>
                    <a:pt x="40284" y="118928"/>
                  </a:lnTo>
                  <a:lnTo>
                    <a:pt x="43407" y="118509"/>
                  </a:lnTo>
                  <a:lnTo>
                    <a:pt x="46196" y="116818"/>
                  </a:lnTo>
                  <a:lnTo>
                    <a:pt x="65422" y="98881"/>
                  </a:lnTo>
                  <a:lnTo>
                    <a:pt x="66516" y="96678"/>
                  </a:lnTo>
                  <a:lnTo>
                    <a:pt x="68657" y="95914"/>
                  </a:lnTo>
                  <a:lnTo>
                    <a:pt x="74799" y="96947"/>
                  </a:lnTo>
                  <a:lnTo>
                    <a:pt x="119251" y="121777"/>
                  </a:lnTo>
                  <a:lnTo>
                    <a:pt x="123569" y="122525"/>
                  </a:lnTo>
                  <a:lnTo>
                    <a:pt x="127859" y="120906"/>
                  </a:lnTo>
                  <a:lnTo>
                    <a:pt x="136389" y="113464"/>
                  </a:lnTo>
                  <a:lnTo>
                    <a:pt x="145753" y="100746"/>
                  </a:lnTo>
                  <a:lnTo>
                    <a:pt x="146929" y="90393"/>
                  </a:lnTo>
                  <a:lnTo>
                    <a:pt x="138176" y="43954"/>
                  </a:lnTo>
                  <a:lnTo>
                    <a:pt x="132094" y="26919"/>
                  </a:lnTo>
                  <a:lnTo>
                    <a:pt x="125856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599"/>
          <p:cNvGrpSpPr/>
          <p:nvPr/>
        </p:nvGrpSpPr>
        <p:grpSpPr>
          <a:xfrm>
            <a:off x="7302500" y="5676900"/>
            <a:ext cx="258714" cy="301956"/>
            <a:chOff x="7302500" y="5676900"/>
            <a:chExt cx="258714" cy="301956"/>
          </a:xfrm>
        </p:grpSpPr>
        <p:sp>
          <p:nvSpPr>
            <p:cNvPr id="243" name="SMARTInkShape-3103"/>
            <p:cNvSpPr/>
            <p:nvPr>
              <p:custDataLst>
                <p:tags r:id="rId53"/>
              </p:custDataLst>
            </p:nvPr>
          </p:nvSpPr>
          <p:spPr>
            <a:xfrm>
              <a:off x="7486650" y="5814933"/>
              <a:ext cx="74564" cy="163923"/>
            </a:xfrm>
            <a:custGeom>
              <a:avLst/>
              <a:gdLst/>
              <a:ahLst/>
              <a:cxnLst/>
              <a:rect l="0" t="0" r="0" b="0"/>
              <a:pathLst>
                <a:path w="74564" h="163923">
                  <a:moveTo>
                    <a:pt x="0" y="33417"/>
                  </a:moveTo>
                  <a:lnTo>
                    <a:pt x="0" y="33417"/>
                  </a:lnTo>
                  <a:lnTo>
                    <a:pt x="0" y="24578"/>
                  </a:lnTo>
                  <a:lnTo>
                    <a:pt x="6741" y="11748"/>
                  </a:lnTo>
                  <a:lnTo>
                    <a:pt x="17676" y="1283"/>
                  </a:lnTo>
                  <a:lnTo>
                    <a:pt x="21661" y="0"/>
                  </a:lnTo>
                  <a:lnTo>
                    <a:pt x="29854" y="456"/>
                  </a:lnTo>
                  <a:lnTo>
                    <a:pt x="36316" y="3010"/>
                  </a:lnTo>
                  <a:lnTo>
                    <a:pt x="39027" y="4679"/>
                  </a:lnTo>
                  <a:lnTo>
                    <a:pt x="43921" y="12178"/>
                  </a:lnTo>
                  <a:lnTo>
                    <a:pt x="46213" y="17141"/>
                  </a:lnTo>
                  <a:lnTo>
                    <a:pt x="46880" y="26419"/>
                  </a:lnTo>
                  <a:lnTo>
                    <a:pt x="46070" y="30868"/>
                  </a:lnTo>
                  <a:lnTo>
                    <a:pt x="38188" y="43872"/>
                  </a:lnTo>
                  <a:lnTo>
                    <a:pt x="23588" y="59497"/>
                  </a:lnTo>
                  <a:lnTo>
                    <a:pt x="18009" y="62647"/>
                  </a:lnTo>
                  <a:lnTo>
                    <a:pt x="16945" y="64192"/>
                  </a:lnTo>
                  <a:lnTo>
                    <a:pt x="16941" y="65928"/>
                  </a:lnTo>
                  <a:lnTo>
                    <a:pt x="17644" y="67791"/>
                  </a:lnTo>
                  <a:lnTo>
                    <a:pt x="18818" y="69032"/>
                  </a:lnTo>
                  <a:lnTo>
                    <a:pt x="61254" y="95874"/>
                  </a:lnTo>
                  <a:lnTo>
                    <a:pt x="70674" y="107819"/>
                  </a:lnTo>
                  <a:lnTo>
                    <a:pt x="74563" y="123666"/>
                  </a:lnTo>
                  <a:lnTo>
                    <a:pt x="69828" y="135617"/>
                  </a:lnTo>
                  <a:lnTo>
                    <a:pt x="55262" y="152363"/>
                  </a:lnTo>
                  <a:lnTo>
                    <a:pt x="44316" y="160365"/>
                  </a:lnTo>
                  <a:lnTo>
                    <a:pt x="34747" y="163922"/>
                  </a:lnTo>
                  <a:lnTo>
                    <a:pt x="23910" y="163621"/>
                  </a:lnTo>
                  <a:lnTo>
                    <a:pt x="13449" y="161135"/>
                  </a:lnTo>
                  <a:lnTo>
                    <a:pt x="0" y="15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104"/>
            <p:cNvSpPr/>
            <p:nvPr>
              <p:custDataLst>
                <p:tags r:id="rId54"/>
              </p:custDataLst>
            </p:nvPr>
          </p:nvSpPr>
          <p:spPr>
            <a:xfrm>
              <a:off x="7378700" y="5676900"/>
              <a:ext cx="72921" cy="241301"/>
            </a:xfrm>
            <a:custGeom>
              <a:avLst/>
              <a:gdLst/>
              <a:ahLst/>
              <a:cxnLst/>
              <a:rect l="0" t="0" r="0" b="0"/>
              <a:pathLst>
                <a:path w="72921" h="241301">
                  <a:moveTo>
                    <a:pt x="63500" y="0"/>
                  </a:moveTo>
                  <a:lnTo>
                    <a:pt x="63500" y="0"/>
                  </a:lnTo>
                  <a:lnTo>
                    <a:pt x="72338" y="0"/>
                  </a:lnTo>
                  <a:lnTo>
                    <a:pt x="72920" y="1411"/>
                  </a:lnTo>
                  <a:lnTo>
                    <a:pt x="71685" y="6742"/>
                  </a:lnTo>
                  <a:lnTo>
                    <a:pt x="51250" y="52097"/>
                  </a:lnTo>
                  <a:lnTo>
                    <a:pt x="38233" y="91872"/>
                  </a:lnTo>
                  <a:lnTo>
                    <a:pt x="25439" y="127881"/>
                  </a:lnTo>
                  <a:lnTo>
                    <a:pt x="9308" y="172454"/>
                  </a:lnTo>
                  <a:lnTo>
                    <a:pt x="2047" y="210585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105"/>
            <p:cNvSpPr/>
            <p:nvPr>
              <p:custDataLst>
                <p:tags r:id="rId55"/>
              </p:custDataLst>
            </p:nvPr>
          </p:nvSpPr>
          <p:spPr>
            <a:xfrm>
              <a:off x="7302500" y="5678044"/>
              <a:ext cx="57151" cy="132419"/>
            </a:xfrm>
            <a:custGeom>
              <a:avLst/>
              <a:gdLst/>
              <a:ahLst/>
              <a:cxnLst/>
              <a:rect l="0" t="0" r="0" b="0"/>
              <a:pathLst>
                <a:path w="57151" h="132419">
                  <a:moveTo>
                    <a:pt x="0" y="11556"/>
                  </a:moveTo>
                  <a:lnTo>
                    <a:pt x="0" y="11556"/>
                  </a:lnTo>
                  <a:lnTo>
                    <a:pt x="10831" y="1430"/>
                  </a:lnTo>
                  <a:lnTo>
                    <a:pt x="14927" y="0"/>
                  </a:lnTo>
                  <a:lnTo>
                    <a:pt x="17007" y="1030"/>
                  </a:lnTo>
                  <a:lnTo>
                    <a:pt x="21199" y="5937"/>
                  </a:lnTo>
                  <a:lnTo>
                    <a:pt x="31754" y="47235"/>
                  </a:lnTo>
                  <a:lnTo>
                    <a:pt x="36846" y="88140"/>
                  </a:lnTo>
                  <a:lnTo>
                    <a:pt x="42921" y="121280"/>
                  </a:lnTo>
                  <a:lnTo>
                    <a:pt x="46828" y="130408"/>
                  </a:lnTo>
                  <a:lnTo>
                    <a:pt x="48857" y="132418"/>
                  </a:lnTo>
                  <a:lnTo>
                    <a:pt x="57150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600"/>
          <p:cNvGrpSpPr/>
          <p:nvPr/>
        </p:nvGrpSpPr>
        <p:grpSpPr>
          <a:xfrm>
            <a:off x="8121650" y="4191000"/>
            <a:ext cx="996951" cy="2374901"/>
            <a:chOff x="8121650" y="4191000"/>
            <a:chExt cx="996951" cy="2374901"/>
          </a:xfrm>
        </p:grpSpPr>
        <p:sp>
          <p:nvSpPr>
            <p:cNvPr id="247" name="SMARTInkShape-3106"/>
            <p:cNvSpPr/>
            <p:nvPr>
              <p:custDataLst>
                <p:tags r:id="rId45"/>
              </p:custDataLst>
            </p:nvPr>
          </p:nvSpPr>
          <p:spPr>
            <a:xfrm>
              <a:off x="9114941" y="4552950"/>
              <a:ext cx="3660" cy="18168"/>
            </a:xfrm>
            <a:custGeom>
              <a:avLst/>
              <a:gdLst/>
              <a:ahLst/>
              <a:cxnLst/>
              <a:rect l="0" t="0" r="0" b="0"/>
              <a:pathLst>
                <a:path w="3660" h="18168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064"/>
                  </a:lnTo>
                  <a:lnTo>
                    <a:pt x="514" y="17726"/>
                  </a:lnTo>
                  <a:lnTo>
                    <a:pt x="1563" y="18167"/>
                  </a:lnTo>
                  <a:lnTo>
                    <a:pt x="2261" y="16345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107"/>
            <p:cNvSpPr/>
            <p:nvPr>
              <p:custDataLst>
                <p:tags r:id="rId46"/>
              </p:custDataLst>
            </p:nvPr>
          </p:nvSpPr>
          <p:spPr>
            <a:xfrm>
              <a:off x="9099550" y="4438650"/>
              <a:ext cx="3659" cy="38101"/>
            </a:xfrm>
            <a:custGeom>
              <a:avLst/>
              <a:gdLst/>
              <a:ahLst/>
              <a:cxnLst/>
              <a:rect l="0" t="0" r="0" b="0"/>
              <a:pathLst>
                <a:path w="3659" h="381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658" y="577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108"/>
            <p:cNvSpPr/>
            <p:nvPr>
              <p:custDataLst>
                <p:tags r:id="rId47"/>
              </p:custDataLst>
            </p:nvPr>
          </p:nvSpPr>
          <p:spPr>
            <a:xfrm>
              <a:off x="8840082" y="4419600"/>
              <a:ext cx="126119" cy="95251"/>
            </a:xfrm>
            <a:custGeom>
              <a:avLst/>
              <a:gdLst/>
              <a:ahLst/>
              <a:cxnLst/>
              <a:rect l="0" t="0" r="0" b="0"/>
              <a:pathLst>
                <a:path w="126119" h="9525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15580"/>
                  </a:lnTo>
                  <a:lnTo>
                    <a:pt x="1392" y="22917"/>
                  </a:lnTo>
                  <a:lnTo>
                    <a:pt x="2750" y="25861"/>
                  </a:lnTo>
                  <a:lnTo>
                    <a:pt x="9672" y="71058"/>
                  </a:lnTo>
                  <a:lnTo>
                    <a:pt x="11535" y="95017"/>
                  </a:lnTo>
                  <a:lnTo>
                    <a:pt x="12335" y="95095"/>
                  </a:lnTo>
                  <a:lnTo>
                    <a:pt x="31580" y="52696"/>
                  </a:lnTo>
                  <a:lnTo>
                    <a:pt x="47941" y="25774"/>
                  </a:lnTo>
                  <a:lnTo>
                    <a:pt x="60093" y="16629"/>
                  </a:lnTo>
                  <a:lnTo>
                    <a:pt x="73489" y="11624"/>
                  </a:lnTo>
                  <a:lnTo>
                    <a:pt x="84148" y="11752"/>
                  </a:lnTo>
                  <a:lnTo>
                    <a:pt x="95470" y="17923"/>
                  </a:lnTo>
                  <a:lnTo>
                    <a:pt x="106147" y="27722"/>
                  </a:lnTo>
                  <a:lnTo>
                    <a:pt x="113244" y="39132"/>
                  </a:lnTo>
                  <a:lnTo>
                    <a:pt x="123750" y="86255"/>
                  </a:lnTo>
                  <a:lnTo>
                    <a:pt x="12611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109"/>
            <p:cNvSpPr/>
            <p:nvPr>
              <p:custDataLst>
                <p:tags r:id="rId48"/>
              </p:custDataLst>
            </p:nvPr>
          </p:nvSpPr>
          <p:spPr>
            <a:xfrm>
              <a:off x="8776583" y="4394200"/>
              <a:ext cx="11818" cy="50801"/>
            </a:xfrm>
            <a:custGeom>
              <a:avLst/>
              <a:gdLst/>
              <a:ahLst/>
              <a:cxnLst/>
              <a:rect l="0" t="0" r="0" b="0"/>
              <a:pathLst>
                <a:path w="11818" h="50801">
                  <a:moveTo>
                    <a:pt x="5467" y="50800"/>
                  </a:moveTo>
                  <a:lnTo>
                    <a:pt x="5467" y="50800"/>
                  </a:lnTo>
                  <a:lnTo>
                    <a:pt x="3586" y="30077"/>
                  </a:lnTo>
                  <a:lnTo>
                    <a:pt x="0" y="9391"/>
                  </a:lnTo>
                  <a:lnTo>
                    <a:pt x="1116" y="6260"/>
                  </a:lnTo>
                  <a:lnTo>
                    <a:pt x="3272" y="4173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110"/>
            <p:cNvSpPr/>
            <p:nvPr>
              <p:custDataLst>
                <p:tags r:id="rId49"/>
              </p:custDataLst>
            </p:nvPr>
          </p:nvSpPr>
          <p:spPr>
            <a:xfrm>
              <a:off x="8769350" y="44513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6349" y="3371"/>
                  </a:lnTo>
                  <a:lnTo>
                    <a:pt x="882" y="2376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111"/>
            <p:cNvSpPr/>
            <p:nvPr>
              <p:custDataLst>
                <p:tags r:id="rId50"/>
              </p:custDataLst>
            </p:nvPr>
          </p:nvSpPr>
          <p:spPr>
            <a:xfrm>
              <a:off x="8618481" y="4412256"/>
              <a:ext cx="62612" cy="109778"/>
            </a:xfrm>
            <a:custGeom>
              <a:avLst/>
              <a:gdLst/>
              <a:ahLst/>
              <a:cxnLst/>
              <a:rect l="0" t="0" r="0" b="0"/>
              <a:pathLst>
                <a:path w="62612" h="109778">
                  <a:moveTo>
                    <a:pt x="42919" y="32744"/>
                  </a:moveTo>
                  <a:lnTo>
                    <a:pt x="42919" y="32744"/>
                  </a:lnTo>
                  <a:lnTo>
                    <a:pt x="39548" y="29373"/>
                  </a:lnTo>
                  <a:lnTo>
                    <a:pt x="37893" y="25836"/>
                  </a:lnTo>
                  <a:lnTo>
                    <a:pt x="37451" y="23905"/>
                  </a:lnTo>
                  <a:lnTo>
                    <a:pt x="33198" y="19879"/>
                  </a:lnTo>
                  <a:lnTo>
                    <a:pt x="30088" y="17817"/>
                  </a:lnTo>
                  <a:lnTo>
                    <a:pt x="27309" y="17148"/>
                  </a:lnTo>
                  <a:lnTo>
                    <a:pt x="24752" y="17408"/>
                  </a:lnTo>
                  <a:lnTo>
                    <a:pt x="22340" y="18286"/>
                  </a:lnTo>
                  <a:lnTo>
                    <a:pt x="12205" y="29636"/>
                  </a:lnTo>
                  <a:lnTo>
                    <a:pt x="3637" y="46404"/>
                  </a:lnTo>
                  <a:lnTo>
                    <a:pt x="0" y="71520"/>
                  </a:lnTo>
                  <a:lnTo>
                    <a:pt x="2294" y="94563"/>
                  </a:lnTo>
                  <a:lnTo>
                    <a:pt x="7441" y="108054"/>
                  </a:lnTo>
                  <a:lnTo>
                    <a:pt x="10802" y="109761"/>
                  </a:lnTo>
                  <a:lnTo>
                    <a:pt x="20178" y="109777"/>
                  </a:lnTo>
                  <a:lnTo>
                    <a:pt x="37357" y="105820"/>
                  </a:lnTo>
                  <a:lnTo>
                    <a:pt x="42033" y="101922"/>
                  </a:lnTo>
                  <a:lnTo>
                    <a:pt x="52690" y="81542"/>
                  </a:lnTo>
                  <a:lnTo>
                    <a:pt x="62356" y="51435"/>
                  </a:lnTo>
                  <a:lnTo>
                    <a:pt x="62611" y="35407"/>
                  </a:lnTo>
                  <a:lnTo>
                    <a:pt x="55417" y="14483"/>
                  </a:lnTo>
                  <a:lnTo>
                    <a:pt x="46358" y="5107"/>
                  </a:lnTo>
                  <a:lnTo>
                    <a:pt x="36686" y="0"/>
                  </a:lnTo>
                  <a:lnTo>
                    <a:pt x="30219" y="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112"/>
            <p:cNvSpPr/>
            <p:nvPr>
              <p:custDataLst>
                <p:tags r:id="rId51"/>
              </p:custDataLst>
            </p:nvPr>
          </p:nvSpPr>
          <p:spPr>
            <a:xfrm>
              <a:off x="8465027" y="4274772"/>
              <a:ext cx="113824" cy="267096"/>
            </a:xfrm>
            <a:custGeom>
              <a:avLst/>
              <a:gdLst/>
              <a:ahLst/>
              <a:cxnLst/>
              <a:rect l="0" t="0" r="0" b="0"/>
              <a:pathLst>
                <a:path w="113824" h="267096">
                  <a:moveTo>
                    <a:pt x="113823" y="17828"/>
                  </a:moveTo>
                  <a:lnTo>
                    <a:pt x="113823" y="17828"/>
                  </a:lnTo>
                  <a:lnTo>
                    <a:pt x="110452" y="14457"/>
                  </a:lnTo>
                  <a:lnTo>
                    <a:pt x="108796" y="10921"/>
                  </a:lnTo>
                  <a:lnTo>
                    <a:pt x="108355" y="8990"/>
                  </a:lnTo>
                  <a:lnTo>
                    <a:pt x="104363" y="2901"/>
                  </a:lnTo>
                  <a:lnTo>
                    <a:pt x="98801" y="610"/>
                  </a:lnTo>
                  <a:lnTo>
                    <a:pt x="95341" y="0"/>
                  </a:lnTo>
                  <a:lnTo>
                    <a:pt x="85853" y="3084"/>
                  </a:lnTo>
                  <a:lnTo>
                    <a:pt x="65886" y="16561"/>
                  </a:lnTo>
                  <a:lnTo>
                    <a:pt x="37708" y="52120"/>
                  </a:lnTo>
                  <a:lnTo>
                    <a:pt x="22405" y="91394"/>
                  </a:lnTo>
                  <a:lnTo>
                    <a:pt x="10692" y="131033"/>
                  </a:lnTo>
                  <a:lnTo>
                    <a:pt x="1938" y="177067"/>
                  </a:lnTo>
                  <a:lnTo>
                    <a:pt x="0" y="217283"/>
                  </a:lnTo>
                  <a:lnTo>
                    <a:pt x="6406" y="250179"/>
                  </a:lnTo>
                  <a:lnTo>
                    <a:pt x="11167" y="257395"/>
                  </a:lnTo>
                  <a:lnTo>
                    <a:pt x="17164" y="262206"/>
                  </a:lnTo>
                  <a:lnTo>
                    <a:pt x="23983" y="265414"/>
                  </a:lnTo>
                  <a:lnTo>
                    <a:pt x="39086" y="267095"/>
                  </a:lnTo>
                  <a:lnTo>
                    <a:pt x="55912" y="264080"/>
                  </a:lnTo>
                  <a:lnTo>
                    <a:pt x="113823" y="240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113"/>
            <p:cNvSpPr/>
            <p:nvPr>
              <p:custDataLst>
                <p:tags r:id="rId52"/>
              </p:custDataLst>
            </p:nvPr>
          </p:nvSpPr>
          <p:spPr>
            <a:xfrm>
              <a:off x="8121650" y="4191000"/>
              <a:ext cx="88675" cy="2374901"/>
            </a:xfrm>
            <a:custGeom>
              <a:avLst/>
              <a:gdLst/>
              <a:ahLst/>
              <a:cxnLst/>
              <a:rect l="0" t="0" r="0" b="0"/>
              <a:pathLst>
                <a:path w="88675" h="2374901">
                  <a:moveTo>
                    <a:pt x="76200" y="0"/>
                  </a:moveTo>
                  <a:lnTo>
                    <a:pt x="76200" y="0"/>
                  </a:lnTo>
                  <a:lnTo>
                    <a:pt x="79570" y="0"/>
                  </a:lnTo>
                  <a:lnTo>
                    <a:pt x="83107" y="1881"/>
                  </a:lnTo>
                  <a:lnTo>
                    <a:pt x="85038" y="3371"/>
                  </a:lnTo>
                  <a:lnTo>
                    <a:pt x="88137" y="38295"/>
                  </a:lnTo>
                  <a:lnTo>
                    <a:pt x="88674" y="84254"/>
                  </a:lnTo>
                  <a:lnTo>
                    <a:pt x="88127" y="126329"/>
                  </a:lnTo>
                  <a:lnTo>
                    <a:pt x="84516" y="170467"/>
                  </a:lnTo>
                  <a:lnTo>
                    <a:pt x="83424" y="202528"/>
                  </a:lnTo>
                  <a:lnTo>
                    <a:pt x="81056" y="235591"/>
                  </a:lnTo>
                  <a:lnTo>
                    <a:pt x="78359" y="269807"/>
                  </a:lnTo>
                  <a:lnTo>
                    <a:pt x="77159" y="306181"/>
                  </a:lnTo>
                  <a:lnTo>
                    <a:pt x="76626" y="345395"/>
                  </a:lnTo>
                  <a:lnTo>
                    <a:pt x="76389" y="387048"/>
                  </a:lnTo>
                  <a:lnTo>
                    <a:pt x="76284" y="431430"/>
                  </a:lnTo>
                  <a:lnTo>
                    <a:pt x="76237" y="477027"/>
                  </a:lnTo>
                  <a:lnTo>
                    <a:pt x="76216" y="523868"/>
                  </a:lnTo>
                  <a:lnTo>
                    <a:pt x="76210" y="548212"/>
                  </a:lnTo>
                  <a:lnTo>
                    <a:pt x="76207" y="572908"/>
                  </a:lnTo>
                  <a:lnTo>
                    <a:pt x="75498" y="597839"/>
                  </a:lnTo>
                  <a:lnTo>
                    <a:pt x="74322" y="622926"/>
                  </a:lnTo>
                  <a:lnTo>
                    <a:pt x="72830" y="648117"/>
                  </a:lnTo>
                  <a:lnTo>
                    <a:pt x="72543" y="674084"/>
                  </a:lnTo>
                  <a:lnTo>
                    <a:pt x="73056" y="700567"/>
                  </a:lnTo>
                  <a:lnTo>
                    <a:pt x="74103" y="727394"/>
                  </a:lnTo>
                  <a:lnTo>
                    <a:pt x="74802" y="754452"/>
                  </a:lnTo>
                  <a:lnTo>
                    <a:pt x="75268" y="781662"/>
                  </a:lnTo>
                  <a:lnTo>
                    <a:pt x="75578" y="808975"/>
                  </a:lnTo>
                  <a:lnTo>
                    <a:pt x="75785" y="837061"/>
                  </a:lnTo>
                  <a:lnTo>
                    <a:pt x="75923" y="865663"/>
                  </a:lnTo>
                  <a:lnTo>
                    <a:pt x="76015" y="894609"/>
                  </a:lnTo>
                  <a:lnTo>
                    <a:pt x="76077" y="925195"/>
                  </a:lnTo>
                  <a:lnTo>
                    <a:pt x="76117" y="956874"/>
                  </a:lnTo>
                  <a:lnTo>
                    <a:pt x="76145" y="989283"/>
                  </a:lnTo>
                  <a:lnTo>
                    <a:pt x="76163" y="1021472"/>
                  </a:lnTo>
                  <a:lnTo>
                    <a:pt x="76175" y="1053515"/>
                  </a:lnTo>
                  <a:lnTo>
                    <a:pt x="76183" y="1085460"/>
                  </a:lnTo>
                  <a:lnTo>
                    <a:pt x="76189" y="1117340"/>
                  </a:lnTo>
                  <a:lnTo>
                    <a:pt x="76192" y="1149177"/>
                  </a:lnTo>
                  <a:lnTo>
                    <a:pt x="76195" y="1180984"/>
                  </a:lnTo>
                  <a:lnTo>
                    <a:pt x="76196" y="1213478"/>
                  </a:lnTo>
                  <a:lnTo>
                    <a:pt x="76197" y="1246430"/>
                  </a:lnTo>
                  <a:lnTo>
                    <a:pt x="76198" y="1279686"/>
                  </a:lnTo>
                  <a:lnTo>
                    <a:pt x="76198" y="1313147"/>
                  </a:lnTo>
                  <a:lnTo>
                    <a:pt x="76199" y="1346742"/>
                  </a:lnTo>
                  <a:lnTo>
                    <a:pt x="76200" y="1380428"/>
                  </a:lnTo>
                  <a:lnTo>
                    <a:pt x="75494" y="1414879"/>
                  </a:lnTo>
                  <a:lnTo>
                    <a:pt x="74318" y="1449842"/>
                  </a:lnTo>
                  <a:lnTo>
                    <a:pt x="72829" y="1485144"/>
                  </a:lnTo>
                  <a:lnTo>
                    <a:pt x="71836" y="1519263"/>
                  </a:lnTo>
                  <a:lnTo>
                    <a:pt x="71173" y="1552592"/>
                  </a:lnTo>
                  <a:lnTo>
                    <a:pt x="70732" y="1585394"/>
                  </a:lnTo>
                  <a:lnTo>
                    <a:pt x="70438" y="1618551"/>
                  </a:lnTo>
                  <a:lnTo>
                    <a:pt x="70242" y="1651945"/>
                  </a:lnTo>
                  <a:lnTo>
                    <a:pt x="70111" y="1685497"/>
                  </a:lnTo>
                  <a:lnTo>
                    <a:pt x="69319" y="1717037"/>
                  </a:lnTo>
                  <a:lnTo>
                    <a:pt x="68085" y="1747235"/>
                  </a:lnTo>
                  <a:lnTo>
                    <a:pt x="66556" y="1776541"/>
                  </a:lnTo>
                  <a:lnTo>
                    <a:pt x="64832" y="1805955"/>
                  </a:lnTo>
                  <a:lnTo>
                    <a:pt x="62977" y="1835442"/>
                  </a:lnTo>
                  <a:lnTo>
                    <a:pt x="61034" y="1864977"/>
                  </a:lnTo>
                  <a:lnTo>
                    <a:pt x="59034" y="1890313"/>
                  </a:lnTo>
                  <a:lnTo>
                    <a:pt x="54930" y="1933515"/>
                  </a:lnTo>
                  <a:lnTo>
                    <a:pt x="50753" y="1971530"/>
                  </a:lnTo>
                  <a:lnTo>
                    <a:pt x="46546" y="2006536"/>
                  </a:lnTo>
                  <a:lnTo>
                    <a:pt x="42324" y="2038557"/>
                  </a:lnTo>
                  <a:lnTo>
                    <a:pt x="39977" y="2071132"/>
                  </a:lnTo>
                  <a:lnTo>
                    <a:pt x="38229" y="2103720"/>
                  </a:lnTo>
                  <a:lnTo>
                    <a:pt x="33278" y="2150539"/>
                  </a:lnTo>
                  <a:lnTo>
                    <a:pt x="29371" y="2183226"/>
                  </a:lnTo>
                  <a:lnTo>
                    <a:pt x="23206" y="2226620"/>
                  </a:lnTo>
                  <a:lnTo>
                    <a:pt x="17135" y="2262667"/>
                  </a:lnTo>
                  <a:lnTo>
                    <a:pt x="10437" y="2302441"/>
                  </a:lnTo>
                  <a:lnTo>
                    <a:pt x="5109" y="2338933"/>
                  </a:lnTo>
                  <a:lnTo>
                    <a:pt x="0" y="2374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601"/>
          <p:cNvGrpSpPr/>
          <p:nvPr/>
        </p:nvGrpSpPr>
        <p:grpSpPr>
          <a:xfrm>
            <a:off x="9468757" y="4409592"/>
            <a:ext cx="605715" cy="346559"/>
            <a:chOff x="9468757" y="4409592"/>
            <a:chExt cx="605715" cy="346559"/>
          </a:xfrm>
        </p:grpSpPr>
        <p:sp>
          <p:nvSpPr>
            <p:cNvPr id="256" name="SMARTInkShape-3114"/>
            <p:cNvSpPr/>
            <p:nvPr>
              <p:custDataLst>
                <p:tags r:id="rId40"/>
              </p:custDataLst>
            </p:nvPr>
          </p:nvSpPr>
          <p:spPr>
            <a:xfrm>
              <a:off x="10033000" y="4667250"/>
              <a:ext cx="41472" cy="88901"/>
            </a:xfrm>
            <a:custGeom>
              <a:avLst/>
              <a:gdLst/>
              <a:ahLst/>
              <a:cxnLst/>
              <a:rect l="0" t="0" r="0" b="0"/>
              <a:pathLst>
                <a:path w="41472" h="88901">
                  <a:moveTo>
                    <a:pt x="38100" y="0"/>
                  </a:moveTo>
                  <a:lnTo>
                    <a:pt x="38100" y="0"/>
                  </a:lnTo>
                  <a:lnTo>
                    <a:pt x="41471" y="6742"/>
                  </a:lnTo>
                  <a:lnTo>
                    <a:pt x="41244" y="13815"/>
                  </a:lnTo>
                  <a:lnTo>
                    <a:pt x="32033" y="361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115"/>
            <p:cNvSpPr/>
            <p:nvPr>
              <p:custDataLst>
                <p:tags r:id="rId41"/>
              </p:custDataLst>
            </p:nvPr>
          </p:nvSpPr>
          <p:spPr>
            <a:xfrm>
              <a:off x="9944100" y="4508500"/>
              <a:ext cx="10010" cy="133351"/>
            </a:xfrm>
            <a:custGeom>
              <a:avLst/>
              <a:gdLst/>
              <a:ahLst/>
              <a:cxnLst/>
              <a:rect l="0" t="0" r="0" b="0"/>
              <a:pathLst>
                <a:path w="10010" h="133351">
                  <a:moveTo>
                    <a:pt x="6350" y="0"/>
                  </a:moveTo>
                  <a:lnTo>
                    <a:pt x="6350" y="0"/>
                  </a:lnTo>
                  <a:lnTo>
                    <a:pt x="7055" y="10845"/>
                  </a:lnTo>
                  <a:lnTo>
                    <a:pt x="10009" y="29554"/>
                  </a:lnTo>
                  <a:lnTo>
                    <a:pt x="7281" y="7681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116"/>
            <p:cNvSpPr/>
            <p:nvPr>
              <p:custDataLst>
                <p:tags r:id="rId42"/>
              </p:custDataLst>
            </p:nvPr>
          </p:nvSpPr>
          <p:spPr>
            <a:xfrm>
              <a:off x="9701024" y="4610100"/>
              <a:ext cx="109727" cy="18528"/>
            </a:xfrm>
            <a:custGeom>
              <a:avLst/>
              <a:gdLst/>
              <a:ahLst/>
              <a:cxnLst/>
              <a:rect l="0" t="0" r="0" b="0"/>
              <a:pathLst>
                <a:path w="109727" h="18528">
                  <a:moveTo>
                    <a:pt x="14476" y="6350"/>
                  </a:moveTo>
                  <a:lnTo>
                    <a:pt x="14476" y="6350"/>
                  </a:lnTo>
                  <a:lnTo>
                    <a:pt x="5042" y="15078"/>
                  </a:lnTo>
                  <a:lnTo>
                    <a:pt x="170" y="17285"/>
                  </a:lnTo>
                  <a:lnTo>
                    <a:pt x="0" y="17873"/>
                  </a:lnTo>
                  <a:lnTo>
                    <a:pt x="3574" y="18527"/>
                  </a:lnTo>
                  <a:lnTo>
                    <a:pt x="43079" y="15633"/>
                  </a:lnTo>
                  <a:lnTo>
                    <a:pt x="109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117"/>
            <p:cNvSpPr/>
            <p:nvPr>
              <p:custDataLst>
                <p:tags r:id="rId43"/>
              </p:custDataLst>
            </p:nvPr>
          </p:nvSpPr>
          <p:spPr>
            <a:xfrm>
              <a:off x="9709159" y="4546600"/>
              <a:ext cx="63492" cy="6273"/>
            </a:xfrm>
            <a:custGeom>
              <a:avLst/>
              <a:gdLst/>
              <a:ahLst/>
              <a:cxnLst/>
              <a:rect l="0" t="0" r="0" b="0"/>
              <a:pathLst>
                <a:path w="63492" h="6273">
                  <a:moveTo>
                    <a:pt x="25391" y="0"/>
                  </a:moveTo>
                  <a:lnTo>
                    <a:pt x="25391" y="0"/>
                  </a:lnTo>
                  <a:lnTo>
                    <a:pt x="22020" y="3371"/>
                  </a:lnTo>
                  <a:lnTo>
                    <a:pt x="18484" y="5026"/>
                  </a:lnTo>
                  <a:lnTo>
                    <a:pt x="3" y="6234"/>
                  </a:lnTo>
                  <a:lnTo>
                    <a:pt x="0" y="6272"/>
                  </a:lnTo>
                  <a:lnTo>
                    <a:pt x="17571" y="4458"/>
                  </a:lnTo>
                  <a:lnTo>
                    <a:pt x="63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118"/>
            <p:cNvSpPr/>
            <p:nvPr>
              <p:custDataLst>
                <p:tags r:id="rId44"/>
              </p:custDataLst>
            </p:nvPr>
          </p:nvSpPr>
          <p:spPr>
            <a:xfrm>
              <a:off x="9468757" y="4409592"/>
              <a:ext cx="150846" cy="234969"/>
            </a:xfrm>
            <a:custGeom>
              <a:avLst/>
              <a:gdLst/>
              <a:ahLst/>
              <a:cxnLst/>
              <a:rect l="0" t="0" r="0" b="0"/>
              <a:pathLst>
                <a:path w="150846" h="234969">
                  <a:moveTo>
                    <a:pt x="5443" y="3658"/>
                  </a:moveTo>
                  <a:lnTo>
                    <a:pt x="5443" y="3658"/>
                  </a:lnTo>
                  <a:lnTo>
                    <a:pt x="8813" y="287"/>
                  </a:lnTo>
                  <a:lnTo>
                    <a:pt x="9806" y="0"/>
                  </a:lnTo>
                  <a:lnTo>
                    <a:pt x="10469" y="513"/>
                  </a:lnTo>
                  <a:lnTo>
                    <a:pt x="10910" y="1562"/>
                  </a:lnTo>
                  <a:lnTo>
                    <a:pt x="12446" y="45476"/>
                  </a:lnTo>
                  <a:lnTo>
                    <a:pt x="16142" y="81665"/>
                  </a:lnTo>
                  <a:lnTo>
                    <a:pt x="17549" y="123354"/>
                  </a:lnTo>
                  <a:lnTo>
                    <a:pt x="17261" y="164164"/>
                  </a:lnTo>
                  <a:lnTo>
                    <a:pt x="12652" y="208788"/>
                  </a:lnTo>
                  <a:lnTo>
                    <a:pt x="11257" y="234207"/>
                  </a:lnTo>
                  <a:lnTo>
                    <a:pt x="10025" y="234968"/>
                  </a:lnTo>
                  <a:lnTo>
                    <a:pt x="8497" y="234065"/>
                  </a:lnTo>
                  <a:lnTo>
                    <a:pt x="6800" y="227416"/>
                  </a:lnTo>
                  <a:lnTo>
                    <a:pt x="3681" y="180536"/>
                  </a:lnTo>
                  <a:lnTo>
                    <a:pt x="0" y="162618"/>
                  </a:lnTo>
                  <a:lnTo>
                    <a:pt x="402" y="161842"/>
                  </a:lnTo>
                  <a:lnTo>
                    <a:pt x="1377" y="162736"/>
                  </a:lnTo>
                  <a:lnTo>
                    <a:pt x="4639" y="167569"/>
                  </a:lnTo>
                  <a:lnTo>
                    <a:pt x="11946" y="171776"/>
                  </a:lnTo>
                  <a:lnTo>
                    <a:pt x="22915" y="171746"/>
                  </a:lnTo>
                  <a:lnTo>
                    <a:pt x="36491" y="168675"/>
                  </a:lnTo>
                  <a:lnTo>
                    <a:pt x="56035" y="158307"/>
                  </a:lnTo>
                  <a:lnTo>
                    <a:pt x="77839" y="138079"/>
                  </a:lnTo>
                  <a:lnTo>
                    <a:pt x="113914" y="91856"/>
                  </a:lnTo>
                  <a:lnTo>
                    <a:pt x="133862" y="44411"/>
                  </a:lnTo>
                  <a:lnTo>
                    <a:pt x="137332" y="38075"/>
                  </a:lnTo>
                  <a:lnTo>
                    <a:pt x="138524" y="38598"/>
                  </a:lnTo>
                  <a:lnTo>
                    <a:pt x="141731" y="42940"/>
                  </a:lnTo>
                  <a:lnTo>
                    <a:pt x="148214" y="87653"/>
                  </a:lnTo>
                  <a:lnTo>
                    <a:pt x="150845" y="134340"/>
                  </a:lnTo>
                  <a:lnTo>
                    <a:pt x="150595" y="177453"/>
                  </a:lnTo>
                  <a:lnTo>
                    <a:pt x="145143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602"/>
          <p:cNvGrpSpPr/>
          <p:nvPr/>
        </p:nvGrpSpPr>
        <p:grpSpPr>
          <a:xfrm>
            <a:off x="10465322" y="4489450"/>
            <a:ext cx="573913" cy="278641"/>
            <a:chOff x="10465322" y="4489450"/>
            <a:chExt cx="573913" cy="278641"/>
          </a:xfrm>
        </p:grpSpPr>
        <p:sp>
          <p:nvSpPr>
            <p:cNvPr id="262" name="SMARTInkShape-3119"/>
            <p:cNvSpPr/>
            <p:nvPr>
              <p:custDataLst>
                <p:tags r:id="rId35"/>
              </p:custDataLst>
            </p:nvPr>
          </p:nvSpPr>
          <p:spPr>
            <a:xfrm>
              <a:off x="10918955" y="4610100"/>
              <a:ext cx="120280" cy="157991"/>
            </a:xfrm>
            <a:custGeom>
              <a:avLst/>
              <a:gdLst/>
              <a:ahLst/>
              <a:cxnLst/>
              <a:rect l="0" t="0" r="0" b="0"/>
              <a:pathLst>
                <a:path w="120280" h="157991">
                  <a:moveTo>
                    <a:pt x="85595" y="44450"/>
                  </a:moveTo>
                  <a:lnTo>
                    <a:pt x="85595" y="44450"/>
                  </a:lnTo>
                  <a:lnTo>
                    <a:pt x="84890" y="34311"/>
                  </a:lnTo>
                  <a:lnTo>
                    <a:pt x="80526" y="23493"/>
                  </a:lnTo>
                  <a:lnTo>
                    <a:pt x="76756" y="17967"/>
                  </a:lnTo>
                  <a:lnTo>
                    <a:pt x="68966" y="15041"/>
                  </a:lnTo>
                  <a:lnTo>
                    <a:pt x="63926" y="14261"/>
                  </a:lnTo>
                  <a:lnTo>
                    <a:pt x="59155" y="15151"/>
                  </a:lnTo>
                  <a:lnTo>
                    <a:pt x="43581" y="24558"/>
                  </a:lnTo>
                  <a:lnTo>
                    <a:pt x="19680" y="44592"/>
                  </a:lnTo>
                  <a:lnTo>
                    <a:pt x="7851" y="60270"/>
                  </a:lnTo>
                  <a:lnTo>
                    <a:pt x="0" y="95077"/>
                  </a:lnTo>
                  <a:lnTo>
                    <a:pt x="4416" y="129927"/>
                  </a:lnTo>
                  <a:lnTo>
                    <a:pt x="12827" y="146175"/>
                  </a:lnTo>
                  <a:lnTo>
                    <a:pt x="18033" y="152483"/>
                  </a:lnTo>
                  <a:lnTo>
                    <a:pt x="25031" y="155984"/>
                  </a:lnTo>
                  <a:lnTo>
                    <a:pt x="42215" y="157990"/>
                  </a:lnTo>
                  <a:lnTo>
                    <a:pt x="57848" y="152768"/>
                  </a:lnTo>
                  <a:lnTo>
                    <a:pt x="88502" y="128797"/>
                  </a:lnTo>
                  <a:lnTo>
                    <a:pt x="109975" y="101740"/>
                  </a:lnTo>
                  <a:lnTo>
                    <a:pt x="117597" y="81671"/>
                  </a:lnTo>
                  <a:lnTo>
                    <a:pt x="120279" y="63109"/>
                  </a:lnTo>
                  <a:lnTo>
                    <a:pt x="119119" y="50156"/>
                  </a:lnTo>
                  <a:lnTo>
                    <a:pt x="104386" y="24817"/>
                  </a:lnTo>
                  <a:lnTo>
                    <a:pt x="665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120"/>
            <p:cNvSpPr/>
            <p:nvPr>
              <p:custDataLst>
                <p:tags r:id="rId36"/>
              </p:custDataLst>
            </p:nvPr>
          </p:nvSpPr>
          <p:spPr>
            <a:xfrm>
              <a:off x="10695871" y="4699000"/>
              <a:ext cx="130880" cy="21847"/>
            </a:xfrm>
            <a:custGeom>
              <a:avLst/>
              <a:gdLst/>
              <a:ahLst/>
              <a:cxnLst/>
              <a:rect l="0" t="0" r="0" b="0"/>
              <a:pathLst>
                <a:path w="130880" h="21847">
                  <a:moveTo>
                    <a:pt x="16579" y="0"/>
                  </a:moveTo>
                  <a:lnTo>
                    <a:pt x="16579" y="0"/>
                  </a:lnTo>
                  <a:lnTo>
                    <a:pt x="177" y="16402"/>
                  </a:lnTo>
                  <a:lnTo>
                    <a:pt x="0" y="17990"/>
                  </a:lnTo>
                  <a:lnTo>
                    <a:pt x="1684" y="21636"/>
                  </a:lnTo>
                  <a:lnTo>
                    <a:pt x="12311" y="21846"/>
                  </a:lnTo>
                  <a:lnTo>
                    <a:pt x="57991" y="16231"/>
                  </a:lnTo>
                  <a:lnTo>
                    <a:pt x="13087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121"/>
            <p:cNvSpPr/>
            <p:nvPr>
              <p:custDataLst>
                <p:tags r:id="rId37"/>
              </p:custDataLst>
            </p:nvPr>
          </p:nvSpPr>
          <p:spPr>
            <a:xfrm>
              <a:off x="10664342" y="4635500"/>
              <a:ext cx="105259" cy="10009"/>
            </a:xfrm>
            <a:custGeom>
              <a:avLst/>
              <a:gdLst/>
              <a:ahLst/>
              <a:cxnLst/>
              <a:rect l="0" t="0" r="0" b="0"/>
              <a:pathLst>
                <a:path w="105259" h="10009">
                  <a:moveTo>
                    <a:pt x="3658" y="6350"/>
                  </a:moveTo>
                  <a:lnTo>
                    <a:pt x="3658" y="6350"/>
                  </a:lnTo>
                  <a:lnTo>
                    <a:pt x="0" y="10008"/>
                  </a:lnTo>
                  <a:lnTo>
                    <a:pt x="6409" y="3600"/>
                  </a:lnTo>
                  <a:lnTo>
                    <a:pt x="22425" y="1067"/>
                  </a:lnTo>
                  <a:lnTo>
                    <a:pt x="61850" y="210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122"/>
            <p:cNvSpPr/>
            <p:nvPr>
              <p:custDataLst>
                <p:tags r:id="rId38"/>
              </p:custDataLst>
            </p:nvPr>
          </p:nvSpPr>
          <p:spPr>
            <a:xfrm>
              <a:off x="10465322" y="4489450"/>
              <a:ext cx="202679" cy="50801"/>
            </a:xfrm>
            <a:custGeom>
              <a:avLst/>
              <a:gdLst/>
              <a:ahLst/>
              <a:cxnLst/>
              <a:rect l="0" t="0" r="0" b="0"/>
              <a:pathLst>
                <a:path w="202679" h="50801">
                  <a:moveTo>
                    <a:pt x="12178" y="50800"/>
                  </a:moveTo>
                  <a:lnTo>
                    <a:pt x="12178" y="50800"/>
                  </a:lnTo>
                  <a:lnTo>
                    <a:pt x="1244" y="34398"/>
                  </a:lnTo>
                  <a:lnTo>
                    <a:pt x="0" y="29163"/>
                  </a:lnTo>
                  <a:lnTo>
                    <a:pt x="23229" y="19773"/>
                  </a:lnTo>
                  <a:lnTo>
                    <a:pt x="58022" y="11425"/>
                  </a:lnTo>
                  <a:lnTo>
                    <a:pt x="98512" y="4483"/>
                  </a:lnTo>
                  <a:lnTo>
                    <a:pt x="142643" y="885"/>
                  </a:lnTo>
                  <a:lnTo>
                    <a:pt x="2026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123"/>
            <p:cNvSpPr/>
            <p:nvPr>
              <p:custDataLst>
                <p:tags r:id="rId39"/>
              </p:custDataLst>
            </p:nvPr>
          </p:nvSpPr>
          <p:spPr>
            <a:xfrm>
              <a:off x="10547350" y="4508500"/>
              <a:ext cx="22308" cy="196851"/>
            </a:xfrm>
            <a:custGeom>
              <a:avLst/>
              <a:gdLst/>
              <a:ahLst/>
              <a:cxnLst/>
              <a:rect l="0" t="0" r="0" b="0"/>
              <a:pathLst>
                <a:path w="22308" h="196851">
                  <a:moveTo>
                    <a:pt x="0" y="0"/>
                  </a:moveTo>
                  <a:lnTo>
                    <a:pt x="0" y="0"/>
                  </a:lnTo>
                  <a:lnTo>
                    <a:pt x="12209" y="31160"/>
                  </a:lnTo>
                  <a:lnTo>
                    <a:pt x="18404" y="74516"/>
                  </a:lnTo>
                  <a:lnTo>
                    <a:pt x="22307" y="97886"/>
                  </a:lnTo>
                  <a:lnTo>
                    <a:pt x="19624" y="13381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603"/>
          <p:cNvGrpSpPr/>
          <p:nvPr/>
        </p:nvGrpSpPr>
        <p:grpSpPr>
          <a:xfrm>
            <a:off x="8477250" y="4985891"/>
            <a:ext cx="1276022" cy="411610"/>
            <a:chOff x="8477250" y="4985891"/>
            <a:chExt cx="1276022" cy="411610"/>
          </a:xfrm>
        </p:grpSpPr>
        <p:sp>
          <p:nvSpPr>
            <p:cNvPr id="268" name="SMARTInkShape-3124"/>
            <p:cNvSpPr/>
            <p:nvPr>
              <p:custDataLst>
                <p:tags r:id="rId27"/>
              </p:custDataLst>
            </p:nvPr>
          </p:nvSpPr>
          <p:spPr>
            <a:xfrm>
              <a:off x="9664700" y="5070279"/>
              <a:ext cx="88572" cy="327222"/>
            </a:xfrm>
            <a:custGeom>
              <a:avLst/>
              <a:gdLst/>
              <a:ahLst/>
              <a:cxnLst/>
              <a:rect l="0" t="0" r="0" b="0"/>
              <a:pathLst>
                <a:path w="88572" h="327222">
                  <a:moveTo>
                    <a:pt x="63500" y="3371"/>
                  </a:moveTo>
                  <a:lnTo>
                    <a:pt x="63500" y="3371"/>
                  </a:lnTo>
                  <a:lnTo>
                    <a:pt x="73613" y="0"/>
                  </a:lnTo>
                  <a:lnTo>
                    <a:pt x="77296" y="2535"/>
                  </a:lnTo>
                  <a:lnTo>
                    <a:pt x="83272" y="14759"/>
                  </a:lnTo>
                  <a:lnTo>
                    <a:pt x="87788" y="53468"/>
                  </a:lnTo>
                  <a:lnTo>
                    <a:pt x="88571" y="95198"/>
                  </a:lnTo>
                  <a:lnTo>
                    <a:pt x="88097" y="133668"/>
                  </a:lnTo>
                  <a:lnTo>
                    <a:pt x="85485" y="166409"/>
                  </a:lnTo>
                  <a:lnTo>
                    <a:pt x="78210" y="200245"/>
                  </a:lnTo>
                  <a:lnTo>
                    <a:pt x="65976" y="243502"/>
                  </a:lnTo>
                  <a:lnTo>
                    <a:pt x="48780" y="286773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125"/>
            <p:cNvSpPr/>
            <p:nvPr>
              <p:custDataLst>
                <p:tags r:id="rId28"/>
              </p:custDataLst>
            </p:nvPr>
          </p:nvSpPr>
          <p:spPr>
            <a:xfrm>
              <a:off x="9461500" y="52768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29311" y="13815"/>
                  </a:lnTo>
                  <a:lnTo>
                    <a:pt x="15331" y="3401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126"/>
            <p:cNvSpPr/>
            <p:nvPr>
              <p:custDataLst>
                <p:tags r:id="rId29"/>
              </p:custDataLst>
            </p:nvPr>
          </p:nvSpPr>
          <p:spPr>
            <a:xfrm>
              <a:off x="9626600" y="5134661"/>
              <a:ext cx="19051" cy="167590"/>
            </a:xfrm>
            <a:custGeom>
              <a:avLst/>
              <a:gdLst/>
              <a:ahLst/>
              <a:cxnLst/>
              <a:rect l="0" t="0" r="0" b="0"/>
              <a:pathLst>
                <a:path w="19051" h="167590">
                  <a:moveTo>
                    <a:pt x="19050" y="8839"/>
                  </a:moveTo>
                  <a:lnTo>
                    <a:pt x="19050" y="8839"/>
                  </a:lnTo>
                  <a:lnTo>
                    <a:pt x="19050" y="0"/>
                  </a:lnTo>
                  <a:lnTo>
                    <a:pt x="19050" y="41806"/>
                  </a:lnTo>
                  <a:lnTo>
                    <a:pt x="18344" y="78030"/>
                  </a:lnTo>
                  <a:lnTo>
                    <a:pt x="10261" y="122591"/>
                  </a:lnTo>
                  <a:lnTo>
                    <a:pt x="0" y="167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127"/>
            <p:cNvSpPr/>
            <p:nvPr>
              <p:custDataLst>
                <p:tags r:id="rId30"/>
              </p:custDataLst>
            </p:nvPr>
          </p:nvSpPr>
          <p:spPr>
            <a:xfrm>
              <a:off x="9317206" y="5115967"/>
              <a:ext cx="95717" cy="158274"/>
            </a:xfrm>
            <a:custGeom>
              <a:avLst/>
              <a:gdLst/>
              <a:ahLst/>
              <a:cxnLst/>
              <a:rect l="0" t="0" r="0" b="0"/>
              <a:pathLst>
                <a:path w="95717" h="158274">
                  <a:moveTo>
                    <a:pt x="80794" y="27533"/>
                  </a:moveTo>
                  <a:lnTo>
                    <a:pt x="80794" y="27533"/>
                  </a:lnTo>
                  <a:lnTo>
                    <a:pt x="72005" y="13718"/>
                  </a:lnTo>
                  <a:lnTo>
                    <a:pt x="61022" y="3684"/>
                  </a:lnTo>
                  <a:lnTo>
                    <a:pt x="57029" y="1050"/>
                  </a:lnTo>
                  <a:lnTo>
                    <a:pt x="53662" y="0"/>
                  </a:lnTo>
                  <a:lnTo>
                    <a:pt x="50711" y="6"/>
                  </a:lnTo>
                  <a:lnTo>
                    <a:pt x="48039" y="715"/>
                  </a:lnTo>
                  <a:lnTo>
                    <a:pt x="30793" y="11826"/>
                  </a:lnTo>
                  <a:lnTo>
                    <a:pt x="19530" y="28313"/>
                  </a:lnTo>
                  <a:lnTo>
                    <a:pt x="4174" y="66650"/>
                  </a:lnTo>
                  <a:lnTo>
                    <a:pt x="0" y="102937"/>
                  </a:lnTo>
                  <a:lnTo>
                    <a:pt x="5506" y="134855"/>
                  </a:lnTo>
                  <a:lnTo>
                    <a:pt x="12290" y="147668"/>
                  </a:lnTo>
                  <a:lnTo>
                    <a:pt x="16075" y="152073"/>
                  </a:lnTo>
                  <a:lnTo>
                    <a:pt x="29688" y="156967"/>
                  </a:lnTo>
                  <a:lnTo>
                    <a:pt x="38256" y="158273"/>
                  </a:lnTo>
                  <a:lnTo>
                    <a:pt x="46085" y="157026"/>
                  </a:lnTo>
                  <a:lnTo>
                    <a:pt x="60429" y="149997"/>
                  </a:lnTo>
                  <a:lnTo>
                    <a:pt x="80404" y="130768"/>
                  </a:lnTo>
                  <a:lnTo>
                    <a:pt x="87677" y="117159"/>
                  </a:lnTo>
                  <a:lnTo>
                    <a:pt x="95716" y="74322"/>
                  </a:lnTo>
                  <a:lnTo>
                    <a:pt x="94246" y="51385"/>
                  </a:lnTo>
                  <a:lnTo>
                    <a:pt x="88890" y="33195"/>
                  </a:lnTo>
                  <a:lnTo>
                    <a:pt x="78646" y="16433"/>
                  </a:lnTo>
                  <a:lnTo>
                    <a:pt x="68094" y="14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128"/>
            <p:cNvSpPr/>
            <p:nvPr>
              <p:custDataLst>
                <p:tags r:id="rId31"/>
              </p:custDataLst>
            </p:nvPr>
          </p:nvSpPr>
          <p:spPr>
            <a:xfrm>
              <a:off x="9167053" y="5025669"/>
              <a:ext cx="78548" cy="258191"/>
            </a:xfrm>
            <a:custGeom>
              <a:avLst/>
              <a:gdLst/>
              <a:ahLst/>
              <a:cxnLst/>
              <a:rect l="0" t="0" r="0" b="0"/>
              <a:pathLst>
                <a:path w="78548" h="258191">
                  <a:moveTo>
                    <a:pt x="72197" y="28931"/>
                  </a:moveTo>
                  <a:lnTo>
                    <a:pt x="72197" y="28931"/>
                  </a:lnTo>
                  <a:lnTo>
                    <a:pt x="72197" y="352"/>
                  </a:lnTo>
                  <a:lnTo>
                    <a:pt x="71491" y="0"/>
                  </a:lnTo>
                  <a:lnTo>
                    <a:pt x="68826" y="1492"/>
                  </a:lnTo>
                  <a:lnTo>
                    <a:pt x="45061" y="47543"/>
                  </a:lnTo>
                  <a:lnTo>
                    <a:pt x="25418" y="93599"/>
                  </a:lnTo>
                  <a:lnTo>
                    <a:pt x="7531" y="137817"/>
                  </a:lnTo>
                  <a:lnTo>
                    <a:pt x="0" y="177674"/>
                  </a:lnTo>
                  <a:lnTo>
                    <a:pt x="554" y="213879"/>
                  </a:lnTo>
                  <a:lnTo>
                    <a:pt x="11929" y="244675"/>
                  </a:lnTo>
                  <a:lnTo>
                    <a:pt x="20951" y="255345"/>
                  </a:lnTo>
                  <a:lnTo>
                    <a:pt x="25333" y="258190"/>
                  </a:lnTo>
                  <a:lnTo>
                    <a:pt x="78547" y="257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129"/>
            <p:cNvSpPr/>
            <p:nvPr>
              <p:custDataLst>
                <p:tags r:id="rId32"/>
              </p:custDataLst>
            </p:nvPr>
          </p:nvSpPr>
          <p:spPr>
            <a:xfrm>
              <a:off x="8928100" y="5013594"/>
              <a:ext cx="99041" cy="228727"/>
            </a:xfrm>
            <a:custGeom>
              <a:avLst/>
              <a:gdLst/>
              <a:ahLst/>
              <a:cxnLst/>
              <a:rect l="0" t="0" r="0" b="0"/>
              <a:pathLst>
                <a:path w="99041" h="228727">
                  <a:moveTo>
                    <a:pt x="31750" y="53706"/>
                  </a:moveTo>
                  <a:lnTo>
                    <a:pt x="31750" y="53706"/>
                  </a:lnTo>
                  <a:lnTo>
                    <a:pt x="31750" y="44867"/>
                  </a:lnTo>
                  <a:lnTo>
                    <a:pt x="31044" y="86673"/>
                  </a:lnTo>
                  <a:lnTo>
                    <a:pt x="26681" y="123603"/>
                  </a:lnTo>
                  <a:lnTo>
                    <a:pt x="18884" y="168720"/>
                  </a:lnTo>
                  <a:lnTo>
                    <a:pt x="13922" y="188530"/>
                  </a:lnTo>
                  <a:lnTo>
                    <a:pt x="13514" y="188039"/>
                  </a:lnTo>
                  <a:lnTo>
                    <a:pt x="14743" y="164516"/>
                  </a:lnTo>
                  <a:lnTo>
                    <a:pt x="19654" y="125109"/>
                  </a:lnTo>
                  <a:lnTo>
                    <a:pt x="27636" y="78080"/>
                  </a:lnTo>
                  <a:lnTo>
                    <a:pt x="39997" y="37944"/>
                  </a:lnTo>
                  <a:lnTo>
                    <a:pt x="52037" y="8181"/>
                  </a:lnTo>
                  <a:lnTo>
                    <a:pt x="55859" y="4306"/>
                  </a:lnTo>
                  <a:lnTo>
                    <a:pt x="65748" y="0"/>
                  </a:lnTo>
                  <a:lnTo>
                    <a:pt x="70644" y="969"/>
                  </a:lnTo>
                  <a:lnTo>
                    <a:pt x="79846" y="7689"/>
                  </a:lnTo>
                  <a:lnTo>
                    <a:pt x="92959" y="40228"/>
                  </a:lnTo>
                  <a:lnTo>
                    <a:pt x="99040" y="78875"/>
                  </a:lnTo>
                  <a:lnTo>
                    <a:pt x="97470" y="117137"/>
                  </a:lnTo>
                  <a:lnTo>
                    <a:pt x="86754" y="163737"/>
                  </a:lnTo>
                  <a:lnTo>
                    <a:pt x="68337" y="201472"/>
                  </a:lnTo>
                  <a:lnTo>
                    <a:pt x="59299" y="212513"/>
                  </a:lnTo>
                  <a:lnTo>
                    <a:pt x="45875" y="222124"/>
                  </a:lnTo>
                  <a:lnTo>
                    <a:pt x="25822" y="228726"/>
                  </a:lnTo>
                  <a:lnTo>
                    <a:pt x="0" y="218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130"/>
            <p:cNvSpPr/>
            <p:nvPr>
              <p:custDataLst>
                <p:tags r:id="rId33"/>
              </p:custDataLst>
            </p:nvPr>
          </p:nvSpPr>
          <p:spPr>
            <a:xfrm>
              <a:off x="8705850" y="5029200"/>
              <a:ext cx="152401" cy="176655"/>
            </a:xfrm>
            <a:custGeom>
              <a:avLst/>
              <a:gdLst/>
              <a:ahLst/>
              <a:cxnLst/>
              <a:rect l="0" t="0" r="0" b="0"/>
              <a:pathLst>
                <a:path w="152401" h="176655">
                  <a:moveTo>
                    <a:pt x="0" y="63500"/>
                  </a:moveTo>
                  <a:lnTo>
                    <a:pt x="0" y="63500"/>
                  </a:lnTo>
                  <a:lnTo>
                    <a:pt x="5467" y="58033"/>
                  </a:lnTo>
                  <a:lnTo>
                    <a:pt x="5762" y="58444"/>
                  </a:lnTo>
                  <a:lnTo>
                    <a:pt x="6341" y="102939"/>
                  </a:lnTo>
                  <a:lnTo>
                    <a:pt x="6348" y="148755"/>
                  </a:lnTo>
                  <a:lnTo>
                    <a:pt x="6350" y="161872"/>
                  </a:lnTo>
                  <a:lnTo>
                    <a:pt x="6350" y="124817"/>
                  </a:lnTo>
                  <a:lnTo>
                    <a:pt x="9720" y="88253"/>
                  </a:lnTo>
                  <a:lnTo>
                    <a:pt x="11817" y="50609"/>
                  </a:lnTo>
                  <a:lnTo>
                    <a:pt x="15809" y="22756"/>
                  </a:lnTo>
                  <a:lnTo>
                    <a:pt x="17594" y="17993"/>
                  </a:lnTo>
                  <a:lnTo>
                    <a:pt x="19491" y="15523"/>
                  </a:lnTo>
                  <a:lnTo>
                    <a:pt x="21461" y="14582"/>
                  </a:lnTo>
                  <a:lnTo>
                    <a:pt x="27412" y="22944"/>
                  </a:lnTo>
                  <a:lnTo>
                    <a:pt x="46125" y="67671"/>
                  </a:lnTo>
                  <a:lnTo>
                    <a:pt x="54275" y="103541"/>
                  </a:lnTo>
                  <a:lnTo>
                    <a:pt x="61864" y="142313"/>
                  </a:lnTo>
                  <a:lnTo>
                    <a:pt x="68888" y="160617"/>
                  </a:lnTo>
                  <a:lnTo>
                    <a:pt x="78594" y="172045"/>
                  </a:lnTo>
                  <a:lnTo>
                    <a:pt x="84146" y="176080"/>
                  </a:lnTo>
                  <a:lnTo>
                    <a:pt x="89258" y="176654"/>
                  </a:lnTo>
                  <a:lnTo>
                    <a:pt x="94078" y="174919"/>
                  </a:lnTo>
                  <a:lnTo>
                    <a:pt x="103196" y="166641"/>
                  </a:lnTo>
                  <a:lnTo>
                    <a:pt x="120546" y="134569"/>
                  </a:lnTo>
                  <a:lnTo>
                    <a:pt x="136734" y="89322"/>
                  </a:lnTo>
                  <a:lnTo>
                    <a:pt x="145882" y="4816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131"/>
            <p:cNvSpPr/>
            <p:nvPr>
              <p:custDataLst>
                <p:tags r:id="rId34"/>
              </p:custDataLst>
            </p:nvPr>
          </p:nvSpPr>
          <p:spPr>
            <a:xfrm>
              <a:off x="8477250" y="4985891"/>
              <a:ext cx="146051" cy="231452"/>
            </a:xfrm>
            <a:custGeom>
              <a:avLst/>
              <a:gdLst/>
              <a:ahLst/>
              <a:cxnLst/>
              <a:rect l="0" t="0" r="0" b="0"/>
              <a:pathLst>
                <a:path w="146051" h="231452">
                  <a:moveTo>
                    <a:pt x="0" y="68709"/>
                  </a:moveTo>
                  <a:lnTo>
                    <a:pt x="0" y="68709"/>
                  </a:lnTo>
                  <a:lnTo>
                    <a:pt x="0" y="59871"/>
                  </a:lnTo>
                  <a:lnTo>
                    <a:pt x="5467" y="103639"/>
                  </a:lnTo>
                  <a:lnTo>
                    <a:pt x="10539" y="143969"/>
                  </a:lnTo>
                  <a:lnTo>
                    <a:pt x="12416" y="183417"/>
                  </a:lnTo>
                  <a:lnTo>
                    <a:pt x="12675" y="229033"/>
                  </a:lnTo>
                  <a:lnTo>
                    <a:pt x="12689" y="231451"/>
                  </a:lnTo>
                  <a:lnTo>
                    <a:pt x="12699" y="185597"/>
                  </a:lnTo>
                  <a:lnTo>
                    <a:pt x="14111" y="145132"/>
                  </a:lnTo>
                  <a:lnTo>
                    <a:pt x="22838" y="102329"/>
                  </a:lnTo>
                  <a:lnTo>
                    <a:pt x="33656" y="60874"/>
                  </a:lnTo>
                  <a:lnTo>
                    <a:pt x="43760" y="33226"/>
                  </a:lnTo>
                  <a:lnTo>
                    <a:pt x="67623" y="4602"/>
                  </a:lnTo>
                  <a:lnTo>
                    <a:pt x="72599" y="571"/>
                  </a:lnTo>
                  <a:lnTo>
                    <a:pt x="78738" y="0"/>
                  </a:lnTo>
                  <a:lnTo>
                    <a:pt x="93085" y="5011"/>
                  </a:lnTo>
                  <a:lnTo>
                    <a:pt x="110286" y="19732"/>
                  </a:lnTo>
                  <a:lnTo>
                    <a:pt x="120950" y="47612"/>
                  </a:lnTo>
                  <a:lnTo>
                    <a:pt x="121837" y="75942"/>
                  </a:lnTo>
                  <a:lnTo>
                    <a:pt x="114260" y="102210"/>
                  </a:lnTo>
                  <a:lnTo>
                    <a:pt x="101347" y="115584"/>
                  </a:lnTo>
                  <a:lnTo>
                    <a:pt x="83144" y="125525"/>
                  </a:lnTo>
                  <a:lnTo>
                    <a:pt x="51917" y="133678"/>
                  </a:lnTo>
                  <a:lnTo>
                    <a:pt x="18905" y="132357"/>
                  </a:lnTo>
                  <a:lnTo>
                    <a:pt x="18953" y="132307"/>
                  </a:lnTo>
                  <a:lnTo>
                    <a:pt x="44786" y="147919"/>
                  </a:lnTo>
                  <a:lnTo>
                    <a:pt x="89336" y="181420"/>
                  </a:lnTo>
                  <a:lnTo>
                    <a:pt x="122691" y="211536"/>
                  </a:lnTo>
                  <a:lnTo>
                    <a:pt x="130584" y="222114"/>
                  </a:lnTo>
                  <a:lnTo>
                    <a:pt x="135178" y="225083"/>
                  </a:lnTo>
                  <a:lnTo>
                    <a:pt x="137390" y="225169"/>
                  </a:lnTo>
                  <a:lnTo>
                    <a:pt x="146050" y="221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604"/>
          <p:cNvGrpSpPr/>
          <p:nvPr/>
        </p:nvGrpSpPr>
        <p:grpSpPr>
          <a:xfrm>
            <a:off x="9493250" y="5588000"/>
            <a:ext cx="1692220" cy="82289"/>
            <a:chOff x="9493250" y="5588000"/>
            <a:chExt cx="1692220" cy="82289"/>
          </a:xfrm>
        </p:grpSpPr>
        <p:sp>
          <p:nvSpPr>
            <p:cNvPr id="277" name="SMARTInkShape-3132"/>
            <p:cNvSpPr/>
            <p:nvPr>
              <p:custDataLst>
                <p:tags r:id="rId25"/>
              </p:custDataLst>
            </p:nvPr>
          </p:nvSpPr>
          <p:spPr>
            <a:xfrm>
              <a:off x="11004550" y="55880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38100"/>
                  </a:moveTo>
                  <a:lnTo>
                    <a:pt x="0" y="38100"/>
                  </a:lnTo>
                  <a:lnTo>
                    <a:pt x="6741" y="38100"/>
                  </a:lnTo>
                  <a:lnTo>
                    <a:pt x="11933" y="36218"/>
                  </a:lnTo>
                  <a:lnTo>
                    <a:pt x="27756" y="2252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133"/>
            <p:cNvSpPr/>
            <p:nvPr>
              <p:custDataLst>
                <p:tags r:id="rId26"/>
              </p:custDataLst>
            </p:nvPr>
          </p:nvSpPr>
          <p:spPr>
            <a:xfrm>
              <a:off x="9493250" y="5626100"/>
              <a:ext cx="1692220" cy="44189"/>
            </a:xfrm>
            <a:custGeom>
              <a:avLst/>
              <a:gdLst/>
              <a:ahLst/>
              <a:cxnLst/>
              <a:rect l="0" t="0" r="0" b="0"/>
              <a:pathLst>
                <a:path w="1692220" h="44189">
                  <a:moveTo>
                    <a:pt x="0" y="25400"/>
                  </a:moveTo>
                  <a:lnTo>
                    <a:pt x="0" y="25400"/>
                  </a:lnTo>
                  <a:lnTo>
                    <a:pt x="47562" y="30867"/>
                  </a:lnTo>
                  <a:lnTo>
                    <a:pt x="83472" y="31488"/>
                  </a:lnTo>
                  <a:lnTo>
                    <a:pt x="131036" y="31672"/>
                  </a:lnTo>
                  <a:lnTo>
                    <a:pt x="168775" y="31716"/>
                  </a:lnTo>
                  <a:lnTo>
                    <a:pt x="210478" y="31735"/>
                  </a:lnTo>
                  <a:lnTo>
                    <a:pt x="257235" y="31743"/>
                  </a:lnTo>
                  <a:lnTo>
                    <a:pt x="284379" y="32451"/>
                  </a:lnTo>
                  <a:lnTo>
                    <a:pt x="313764" y="33628"/>
                  </a:lnTo>
                  <a:lnTo>
                    <a:pt x="344643" y="35119"/>
                  </a:lnTo>
                  <a:lnTo>
                    <a:pt x="375106" y="36113"/>
                  </a:lnTo>
                  <a:lnTo>
                    <a:pt x="405293" y="36775"/>
                  </a:lnTo>
                  <a:lnTo>
                    <a:pt x="435295" y="37216"/>
                  </a:lnTo>
                  <a:lnTo>
                    <a:pt x="465175" y="37511"/>
                  </a:lnTo>
                  <a:lnTo>
                    <a:pt x="494971" y="37707"/>
                  </a:lnTo>
                  <a:lnTo>
                    <a:pt x="524714" y="37838"/>
                  </a:lnTo>
                  <a:lnTo>
                    <a:pt x="553714" y="37925"/>
                  </a:lnTo>
                  <a:lnTo>
                    <a:pt x="582221" y="37984"/>
                  </a:lnTo>
                  <a:lnTo>
                    <a:pt x="610397" y="38022"/>
                  </a:lnTo>
                  <a:lnTo>
                    <a:pt x="639058" y="38048"/>
                  </a:lnTo>
                  <a:lnTo>
                    <a:pt x="668044" y="38066"/>
                  </a:lnTo>
                  <a:lnTo>
                    <a:pt x="697247" y="38078"/>
                  </a:lnTo>
                  <a:lnTo>
                    <a:pt x="725887" y="38790"/>
                  </a:lnTo>
                  <a:lnTo>
                    <a:pt x="754152" y="39972"/>
                  </a:lnTo>
                  <a:lnTo>
                    <a:pt x="782168" y="41465"/>
                  </a:lnTo>
                  <a:lnTo>
                    <a:pt x="810723" y="42460"/>
                  </a:lnTo>
                  <a:lnTo>
                    <a:pt x="839638" y="43124"/>
                  </a:lnTo>
                  <a:lnTo>
                    <a:pt x="868792" y="43566"/>
                  </a:lnTo>
                  <a:lnTo>
                    <a:pt x="896695" y="43860"/>
                  </a:lnTo>
                  <a:lnTo>
                    <a:pt x="923764" y="44057"/>
                  </a:lnTo>
                  <a:lnTo>
                    <a:pt x="950275" y="44188"/>
                  </a:lnTo>
                  <a:lnTo>
                    <a:pt x="975006" y="43569"/>
                  </a:lnTo>
                  <a:lnTo>
                    <a:pt x="1021299" y="41001"/>
                  </a:lnTo>
                  <a:lnTo>
                    <a:pt x="1067274" y="39389"/>
                  </a:lnTo>
                  <a:lnTo>
                    <a:pt x="1113578" y="38673"/>
                  </a:lnTo>
                  <a:lnTo>
                    <a:pt x="1160026" y="38355"/>
                  </a:lnTo>
                  <a:lnTo>
                    <a:pt x="1204660" y="38213"/>
                  </a:lnTo>
                  <a:lnTo>
                    <a:pt x="1248015" y="38151"/>
                  </a:lnTo>
                  <a:lnTo>
                    <a:pt x="1290803" y="38122"/>
                  </a:lnTo>
                  <a:lnTo>
                    <a:pt x="1329575" y="38110"/>
                  </a:lnTo>
                  <a:lnTo>
                    <a:pt x="1366329" y="38105"/>
                  </a:lnTo>
                  <a:lnTo>
                    <a:pt x="1403829" y="38102"/>
                  </a:lnTo>
                  <a:lnTo>
                    <a:pt x="1437900" y="39982"/>
                  </a:lnTo>
                  <a:lnTo>
                    <a:pt x="1482966" y="41245"/>
                  </a:lnTo>
                  <a:lnTo>
                    <a:pt x="1523131" y="40914"/>
                  </a:lnTo>
                  <a:lnTo>
                    <a:pt x="1561843" y="43402"/>
                  </a:lnTo>
                  <a:lnTo>
                    <a:pt x="1606107" y="40872"/>
                  </a:lnTo>
                  <a:lnTo>
                    <a:pt x="1649344" y="38647"/>
                  </a:lnTo>
                  <a:lnTo>
                    <a:pt x="1686931" y="37442"/>
                  </a:lnTo>
                  <a:lnTo>
                    <a:pt x="1689771" y="36250"/>
                  </a:lnTo>
                  <a:lnTo>
                    <a:pt x="1691663" y="34750"/>
                  </a:lnTo>
                  <a:lnTo>
                    <a:pt x="1692219" y="32339"/>
                  </a:lnTo>
                  <a:lnTo>
                    <a:pt x="1690956" y="25897"/>
                  </a:lnTo>
                  <a:lnTo>
                    <a:pt x="1686279" y="17707"/>
                  </a:lnTo>
                  <a:lnTo>
                    <a:pt x="167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605"/>
          <p:cNvGrpSpPr/>
          <p:nvPr/>
        </p:nvGrpSpPr>
        <p:grpSpPr>
          <a:xfrm>
            <a:off x="8530600" y="5746205"/>
            <a:ext cx="568951" cy="314831"/>
            <a:chOff x="8530600" y="5746205"/>
            <a:chExt cx="568951" cy="314831"/>
          </a:xfrm>
        </p:grpSpPr>
        <p:sp>
          <p:nvSpPr>
            <p:cNvPr id="280" name="SMARTInkShape-3134"/>
            <p:cNvSpPr/>
            <p:nvPr>
              <p:custDataLst>
                <p:tags r:id="rId18"/>
              </p:custDataLst>
            </p:nvPr>
          </p:nvSpPr>
          <p:spPr>
            <a:xfrm>
              <a:off x="8686800" y="59245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4363" y="10139"/>
                  </a:lnTo>
                  <a:lnTo>
                    <a:pt x="9721" y="29494"/>
                  </a:lnTo>
                  <a:lnTo>
                    <a:pt x="16286" y="48250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135"/>
            <p:cNvSpPr/>
            <p:nvPr>
              <p:custDataLst>
                <p:tags r:id="rId19"/>
              </p:custDataLst>
            </p:nvPr>
          </p:nvSpPr>
          <p:spPr>
            <a:xfrm>
              <a:off x="8713082" y="5860014"/>
              <a:ext cx="5469" cy="20087"/>
            </a:xfrm>
            <a:custGeom>
              <a:avLst/>
              <a:gdLst/>
              <a:ahLst/>
              <a:cxnLst/>
              <a:rect l="0" t="0" r="0" b="0"/>
              <a:pathLst>
                <a:path w="5469" h="20087">
                  <a:moveTo>
                    <a:pt x="5468" y="20086"/>
                  </a:moveTo>
                  <a:lnTo>
                    <a:pt x="5468" y="20086"/>
                  </a:lnTo>
                  <a:lnTo>
                    <a:pt x="4763" y="9946"/>
                  </a:lnTo>
                  <a:lnTo>
                    <a:pt x="1104" y="541"/>
                  </a:lnTo>
                  <a:lnTo>
                    <a:pt x="442" y="0"/>
                  </a:lnTo>
                  <a:lnTo>
                    <a:pt x="0" y="346"/>
                  </a:lnTo>
                  <a:lnTo>
                    <a:pt x="5468" y="13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136"/>
            <p:cNvSpPr/>
            <p:nvPr>
              <p:custDataLst>
                <p:tags r:id="rId20"/>
              </p:custDataLst>
            </p:nvPr>
          </p:nvSpPr>
          <p:spPr>
            <a:xfrm>
              <a:off x="8783610" y="5894904"/>
              <a:ext cx="68291" cy="125545"/>
            </a:xfrm>
            <a:custGeom>
              <a:avLst/>
              <a:gdLst/>
              <a:ahLst/>
              <a:cxnLst/>
              <a:rect l="0" t="0" r="0" b="0"/>
              <a:pathLst>
                <a:path w="68291" h="125545">
                  <a:moveTo>
                    <a:pt x="55590" y="23296"/>
                  </a:moveTo>
                  <a:lnTo>
                    <a:pt x="55590" y="23296"/>
                  </a:lnTo>
                  <a:lnTo>
                    <a:pt x="55590" y="19925"/>
                  </a:lnTo>
                  <a:lnTo>
                    <a:pt x="53709" y="16389"/>
                  </a:lnTo>
                  <a:lnTo>
                    <a:pt x="52219" y="14457"/>
                  </a:lnTo>
                  <a:lnTo>
                    <a:pt x="50564" y="8549"/>
                  </a:lnTo>
                  <a:lnTo>
                    <a:pt x="50123" y="4998"/>
                  </a:lnTo>
                  <a:lnTo>
                    <a:pt x="49122" y="2631"/>
                  </a:lnTo>
                  <a:lnTo>
                    <a:pt x="47751" y="1052"/>
                  </a:lnTo>
                  <a:lnTo>
                    <a:pt x="46130" y="0"/>
                  </a:lnTo>
                  <a:lnTo>
                    <a:pt x="38686" y="713"/>
                  </a:lnTo>
                  <a:lnTo>
                    <a:pt x="33737" y="1891"/>
                  </a:lnTo>
                  <a:lnTo>
                    <a:pt x="26357" y="6961"/>
                  </a:lnTo>
                  <a:lnTo>
                    <a:pt x="12500" y="28458"/>
                  </a:lnTo>
                  <a:lnTo>
                    <a:pt x="1949" y="67903"/>
                  </a:lnTo>
                  <a:lnTo>
                    <a:pt x="0" y="84044"/>
                  </a:lnTo>
                  <a:lnTo>
                    <a:pt x="4777" y="100155"/>
                  </a:lnTo>
                  <a:lnTo>
                    <a:pt x="13251" y="114605"/>
                  </a:lnTo>
                  <a:lnTo>
                    <a:pt x="21720" y="123379"/>
                  </a:lnTo>
                  <a:lnTo>
                    <a:pt x="26660" y="125296"/>
                  </a:lnTo>
                  <a:lnTo>
                    <a:pt x="37793" y="125544"/>
                  </a:lnTo>
                  <a:lnTo>
                    <a:pt x="68290" y="118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137"/>
            <p:cNvSpPr/>
            <p:nvPr>
              <p:custDataLst>
                <p:tags r:id="rId21"/>
              </p:custDataLst>
            </p:nvPr>
          </p:nvSpPr>
          <p:spPr>
            <a:xfrm>
              <a:off x="8897985" y="5936483"/>
              <a:ext cx="87266" cy="108080"/>
            </a:xfrm>
            <a:custGeom>
              <a:avLst/>
              <a:gdLst/>
              <a:ahLst/>
              <a:cxnLst/>
              <a:rect l="0" t="0" r="0" b="0"/>
              <a:pathLst>
                <a:path w="87266" h="108080">
                  <a:moveTo>
                    <a:pt x="17415" y="32517"/>
                  </a:moveTo>
                  <a:lnTo>
                    <a:pt x="17415" y="32517"/>
                  </a:lnTo>
                  <a:lnTo>
                    <a:pt x="5858" y="32517"/>
                  </a:lnTo>
                  <a:lnTo>
                    <a:pt x="5477" y="33222"/>
                  </a:lnTo>
                  <a:lnTo>
                    <a:pt x="5054" y="35888"/>
                  </a:lnTo>
                  <a:lnTo>
                    <a:pt x="7057" y="36881"/>
                  </a:lnTo>
                  <a:lnTo>
                    <a:pt x="14928" y="37984"/>
                  </a:lnTo>
                  <a:lnTo>
                    <a:pt x="27889" y="35235"/>
                  </a:lnTo>
                  <a:lnTo>
                    <a:pt x="40666" y="29951"/>
                  </a:lnTo>
                  <a:lnTo>
                    <a:pt x="47268" y="24085"/>
                  </a:lnTo>
                  <a:lnTo>
                    <a:pt x="51849" y="17481"/>
                  </a:lnTo>
                  <a:lnTo>
                    <a:pt x="53886" y="12194"/>
                  </a:lnTo>
                  <a:lnTo>
                    <a:pt x="52909" y="5610"/>
                  </a:lnTo>
                  <a:lnTo>
                    <a:pt x="51661" y="1879"/>
                  </a:lnTo>
                  <a:lnTo>
                    <a:pt x="48713" y="96"/>
                  </a:lnTo>
                  <a:lnTo>
                    <a:pt x="39791" y="0"/>
                  </a:lnTo>
                  <a:lnTo>
                    <a:pt x="26240" y="3910"/>
                  </a:lnTo>
                  <a:lnTo>
                    <a:pt x="17574" y="13217"/>
                  </a:lnTo>
                  <a:lnTo>
                    <a:pt x="3883" y="38818"/>
                  </a:lnTo>
                  <a:lnTo>
                    <a:pt x="0" y="64644"/>
                  </a:lnTo>
                  <a:lnTo>
                    <a:pt x="2220" y="87898"/>
                  </a:lnTo>
                  <a:lnTo>
                    <a:pt x="5168" y="93426"/>
                  </a:lnTo>
                  <a:lnTo>
                    <a:pt x="14089" y="101451"/>
                  </a:lnTo>
                  <a:lnTo>
                    <a:pt x="26990" y="105488"/>
                  </a:lnTo>
                  <a:lnTo>
                    <a:pt x="54897" y="108079"/>
                  </a:lnTo>
                  <a:lnTo>
                    <a:pt x="87265" y="9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138"/>
            <p:cNvSpPr/>
            <p:nvPr>
              <p:custDataLst>
                <p:tags r:id="rId22"/>
              </p:custDataLst>
            </p:nvPr>
          </p:nvSpPr>
          <p:spPr>
            <a:xfrm>
              <a:off x="9069044" y="5956300"/>
              <a:ext cx="24157" cy="38101"/>
            </a:xfrm>
            <a:custGeom>
              <a:avLst/>
              <a:gdLst/>
              <a:ahLst/>
              <a:cxnLst/>
              <a:rect l="0" t="0" r="0" b="0"/>
              <a:pathLst>
                <a:path w="24157" h="38101">
                  <a:moveTo>
                    <a:pt x="24156" y="0"/>
                  </a:moveTo>
                  <a:lnTo>
                    <a:pt x="24156" y="0"/>
                  </a:lnTo>
                  <a:lnTo>
                    <a:pt x="20785" y="3371"/>
                  </a:lnTo>
                  <a:lnTo>
                    <a:pt x="17249" y="5026"/>
                  </a:lnTo>
                  <a:lnTo>
                    <a:pt x="9229" y="6088"/>
                  </a:lnTo>
                  <a:lnTo>
                    <a:pt x="7149" y="7586"/>
                  </a:lnTo>
                  <a:lnTo>
                    <a:pt x="2957" y="13014"/>
                  </a:lnTo>
                  <a:lnTo>
                    <a:pt x="0" y="20633"/>
                  </a:lnTo>
                  <a:lnTo>
                    <a:pt x="510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139"/>
            <p:cNvSpPr/>
            <p:nvPr>
              <p:custDataLst>
                <p:tags r:id="rId23"/>
              </p:custDataLst>
            </p:nvPr>
          </p:nvSpPr>
          <p:spPr>
            <a:xfrm>
              <a:off x="9090939" y="6038850"/>
              <a:ext cx="8612" cy="22186"/>
            </a:xfrm>
            <a:custGeom>
              <a:avLst/>
              <a:gdLst/>
              <a:ahLst/>
              <a:cxnLst/>
              <a:rect l="0" t="0" r="0" b="0"/>
              <a:pathLst>
                <a:path w="8612" h="22186">
                  <a:moveTo>
                    <a:pt x="2261" y="0"/>
                  </a:moveTo>
                  <a:lnTo>
                    <a:pt x="2261" y="0"/>
                  </a:lnTo>
                  <a:lnTo>
                    <a:pt x="2261" y="5467"/>
                  </a:lnTo>
                  <a:lnTo>
                    <a:pt x="5631" y="12831"/>
                  </a:lnTo>
                  <a:lnTo>
                    <a:pt x="5214" y="15610"/>
                  </a:lnTo>
                  <a:lnTo>
                    <a:pt x="3524" y="18167"/>
                  </a:lnTo>
                  <a:lnTo>
                    <a:pt x="986" y="20578"/>
                  </a:lnTo>
                  <a:lnTo>
                    <a:pt x="0" y="22185"/>
                  </a:lnTo>
                  <a:lnTo>
                    <a:pt x="861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140"/>
            <p:cNvSpPr/>
            <p:nvPr>
              <p:custDataLst>
                <p:tags r:id="rId24"/>
              </p:custDataLst>
            </p:nvPr>
          </p:nvSpPr>
          <p:spPr>
            <a:xfrm>
              <a:off x="8530600" y="5746205"/>
              <a:ext cx="111751" cy="267592"/>
            </a:xfrm>
            <a:custGeom>
              <a:avLst/>
              <a:gdLst/>
              <a:ahLst/>
              <a:cxnLst/>
              <a:rect l="0" t="0" r="0" b="0"/>
              <a:pathLst>
                <a:path w="111751" h="267592">
                  <a:moveTo>
                    <a:pt x="86350" y="171995"/>
                  </a:moveTo>
                  <a:lnTo>
                    <a:pt x="86350" y="171995"/>
                  </a:lnTo>
                  <a:lnTo>
                    <a:pt x="76890" y="139424"/>
                  </a:lnTo>
                  <a:lnTo>
                    <a:pt x="71240" y="132162"/>
                  </a:lnTo>
                  <a:lnTo>
                    <a:pt x="61524" y="129597"/>
                  </a:lnTo>
                  <a:lnTo>
                    <a:pt x="50622" y="129162"/>
                  </a:lnTo>
                  <a:lnTo>
                    <a:pt x="47714" y="130034"/>
                  </a:lnTo>
                  <a:lnTo>
                    <a:pt x="32935" y="143245"/>
                  </a:lnTo>
                  <a:lnTo>
                    <a:pt x="10362" y="184324"/>
                  </a:lnTo>
                  <a:lnTo>
                    <a:pt x="3188" y="201464"/>
                  </a:lnTo>
                  <a:lnTo>
                    <a:pt x="0" y="218489"/>
                  </a:lnTo>
                  <a:lnTo>
                    <a:pt x="4948" y="247311"/>
                  </a:lnTo>
                  <a:lnTo>
                    <a:pt x="11601" y="260267"/>
                  </a:lnTo>
                  <a:lnTo>
                    <a:pt x="15350" y="264709"/>
                  </a:lnTo>
                  <a:lnTo>
                    <a:pt x="20673" y="266965"/>
                  </a:lnTo>
                  <a:lnTo>
                    <a:pt x="34112" y="267591"/>
                  </a:lnTo>
                  <a:lnTo>
                    <a:pt x="47611" y="259873"/>
                  </a:lnTo>
                  <a:lnTo>
                    <a:pt x="59255" y="247741"/>
                  </a:lnTo>
                  <a:lnTo>
                    <a:pt x="70482" y="226189"/>
                  </a:lnTo>
                  <a:lnTo>
                    <a:pt x="81021" y="189071"/>
                  </a:lnTo>
                  <a:lnTo>
                    <a:pt x="85476" y="145462"/>
                  </a:lnTo>
                  <a:lnTo>
                    <a:pt x="91064" y="98367"/>
                  </a:lnTo>
                  <a:lnTo>
                    <a:pt x="92215" y="58457"/>
                  </a:lnTo>
                  <a:lnTo>
                    <a:pt x="89232" y="13787"/>
                  </a:lnTo>
                  <a:lnTo>
                    <a:pt x="85750" y="2903"/>
                  </a:lnTo>
                  <a:lnTo>
                    <a:pt x="83833" y="0"/>
                  </a:lnTo>
                  <a:lnTo>
                    <a:pt x="82556" y="888"/>
                  </a:lnTo>
                  <a:lnTo>
                    <a:pt x="80505" y="28234"/>
                  </a:lnTo>
                  <a:lnTo>
                    <a:pt x="82030" y="66605"/>
                  </a:lnTo>
                  <a:lnTo>
                    <a:pt x="86951" y="107371"/>
                  </a:lnTo>
                  <a:lnTo>
                    <a:pt x="94935" y="152330"/>
                  </a:lnTo>
                  <a:lnTo>
                    <a:pt x="103307" y="194163"/>
                  </a:lnTo>
                  <a:lnTo>
                    <a:pt x="110498" y="241471"/>
                  </a:lnTo>
                  <a:lnTo>
                    <a:pt x="111750" y="254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606"/>
          <p:cNvGrpSpPr/>
          <p:nvPr/>
        </p:nvGrpSpPr>
        <p:grpSpPr>
          <a:xfrm>
            <a:off x="9596565" y="5911873"/>
            <a:ext cx="849186" cy="336528"/>
            <a:chOff x="9596565" y="5911873"/>
            <a:chExt cx="849186" cy="336528"/>
          </a:xfrm>
        </p:grpSpPr>
        <p:sp>
          <p:nvSpPr>
            <p:cNvPr id="288" name="SMARTInkShape-3141"/>
            <p:cNvSpPr/>
            <p:nvPr>
              <p:custDataLst>
                <p:tags r:id="rId13"/>
              </p:custDataLst>
            </p:nvPr>
          </p:nvSpPr>
          <p:spPr>
            <a:xfrm>
              <a:off x="10340420" y="5940167"/>
              <a:ext cx="105331" cy="308234"/>
            </a:xfrm>
            <a:custGeom>
              <a:avLst/>
              <a:gdLst/>
              <a:ahLst/>
              <a:cxnLst/>
              <a:rect l="0" t="0" r="0" b="0"/>
              <a:pathLst>
                <a:path w="105331" h="308234">
                  <a:moveTo>
                    <a:pt x="86280" y="16133"/>
                  </a:moveTo>
                  <a:lnTo>
                    <a:pt x="86280" y="16133"/>
                  </a:lnTo>
                  <a:lnTo>
                    <a:pt x="93022" y="12762"/>
                  </a:lnTo>
                  <a:lnTo>
                    <a:pt x="95008" y="11064"/>
                  </a:lnTo>
                  <a:lnTo>
                    <a:pt x="98457" y="4576"/>
                  </a:lnTo>
                  <a:lnTo>
                    <a:pt x="96865" y="2060"/>
                  </a:lnTo>
                  <a:lnTo>
                    <a:pt x="95453" y="401"/>
                  </a:lnTo>
                  <a:lnTo>
                    <a:pt x="93807" y="0"/>
                  </a:lnTo>
                  <a:lnTo>
                    <a:pt x="92002" y="439"/>
                  </a:lnTo>
                  <a:lnTo>
                    <a:pt x="86000" y="4925"/>
                  </a:lnTo>
                  <a:lnTo>
                    <a:pt x="54632" y="41982"/>
                  </a:lnTo>
                  <a:lnTo>
                    <a:pt x="35510" y="78668"/>
                  </a:lnTo>
                  <a:lnTo>
                    <a:pt x="15155" y="122925"/>
                  </a:lnTo>
                  <a:lnTo>
                    <a:pt x="3274" y="167093"/>
                  </a:lnTo>
                  <a:lnTo>
                    <a:pt x="0" y="199407"/>
                  </a:lnTo>
                  <a:lnTo>
                    <a:pt x="4897" y="245964"/>
                  </a:lnTo>
                  <a:lnTo>
                    <a:pt x="15287" y="274182"/>
                  </a:lnTo>
                  <a:lnTo>
                    <a:pt x="34043" y="294850"/>
                  </a:lnTo>
                  <a:lnTo>
                    <a:pt x="50733" y="307639"/>
                  </a:lnTo>
                  <a:lnTo>
                    <a:pt x="105330" y="308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142"/>
            <p:cNvSpPr/>
            <p:nvPr>
              <p:custDataLst>
                <p:tags r:id="rId14"/>
              </p:custDataLst>
            </p:nvPr>
          </p:nvSpPr>
          <p:spPr>
            <a:xfrm>
              <a:off x="10083800" y="5930105"/>
              <a:ext cx="92334" cy="284053"/>
            </a:xfrm>
            <a:custGeom>
              <a:avLst/>
              <a:gdLst/>
              <a:ahLst/>
              <a:cxnLst/>
              <a:rect l="0" t="0" r="0" b="0"/>
              <a:pathLst>
                <a:path w="92334" h="284053">
                  <a:moveTo>
                    <a:pt x="12700" y="108745"/>
                  </a:moveTo>
                  <a:lnTo>
                    <a:pt x="12700" y="108745"/>
                  </a:lnTo>
                  <a:lnTo>
                    <a:pt x="12700" y="67301"/>
                  </a:lnTo>
                  <a:lnTo>
                    <a:pt x="14581" y="40962"/>
                  </a:lnTo>
                  <a:lnTo>
                    <a:pt x="21537" y="15627"/>
                  </a:lnTo>
                  <a:lnTo>
                    <a:pt x="24942" y="9978"/>
                  </a:lnTo>
                  <a:lnTo>
                    <a:pt x="34368" y="1819"/>
                  </a:lnTo>
                  <a:lnTo>
                    <a:pt x="39140" y="67"/>
                  </a:lnTo>
                  <a:lnTo>
                    <a:pt x="48205" y="0"/>
                  </a:lnTo>
                  <a:lnTo>
                    <a:pt x="58818" y="9850"/>
                  </a:lnTo>
                  <a:lnTo>
                    <a:pt x="72931" y="33347"/>
                  </a:lnTo>
                  <a:lnTo>
                    <a:pt x="83463" y="67590"/>
                  </a:lnTo>
                  <a:lnTo>
                    <a:pt x="91758" y="112308"/>
                  </a:lnTo>
                  <a:lnTo>
                    <a:pt x="92333" y="156132"/>
                  </a:lnTo>
                  <a:lnTo>
                    <a:pt x="88036" y="199221"/>
                  </a:lnTo>
                  <a:lnTo>
                    <a:pt x="76891" y="245384"/>
                  </a:lnTo>
                  <a:lnTo>
                    <a:pt x="58451" y="274428"/>
                  </a:lnTo>
                  <a:lnTo>
                    <a:pt x="52373" y="279878"/>
                  </a:lnTo>
                  <a:lnTo>
                    <a:pt x="46910" y="282806"/>
                  </a:lnTo>
                  <a:lnTo>
                    <a:pt x="41856" y="284052"/>
                  </a:lnTo>
                  <a:lnTo>
                    <a:pt x="35666" y="282060"/>
                  </a:lnTo>
                  <a:lnTo>
                    <a:pt x="15584" y="267186"/>
                  </a:lnTo>
                  <a:lnTo>
                    <a:pt x="0" y="248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143"/>
            <p:cNvSpPr/>
            <p:nvPr>
              <p:custDataLst>
                <p:tags r:id="rId15"/>
              </p:custDataLst>
            </p:nvPr>
          </p:nvSpPr>
          <p:spPr>
            <a:xfrm>
              <a:off x="9804400" y="5956560"/>
              <a:ext cx="146051" cy="187446"/>
            </a:xfrm>
            <a:custGeom>
              <a:avLst/>
              <a:gdLst/>
              <a:ahLst/>
              <a:cxnLst/>
              <a:rect l="0" t="0" r="0" b="0"/>
              <a:pathLst>
                <a:path w="146051" h="187446">
                  <a:moveTo>
                    <a:pt x="0" y="31490"/>
                  </a:moveTo>
                  <a:lnTo>
                    <a:pt x="0" y="31490"/>
                  </a:lnTo>
                  <a:lnTo>
                    <a:pt x="3371" y="31490"/>
                  </a:lnTo>
                  <a:lnTo>
                    <a:pt x="4364" y="33607"/>
                  </a:lnTo>
                  <a:lnTo>
                    <a:pt x="6176" y="77781"/>
                  </a:lnTo>
                  <a:lnTo>
                    <a:pt x="6316" y="117330"/>
                  </a:lnTo>
                  <a:lnTo>
                    <a:pt x="6344" y="162119"/>
                  </a:lnTo>
                  <a:lnTo>
                    <a:pt x="6348" y="187445"/>
                  </a:lnTo>
                  <a:lnTo>
                    <a:pt x="6350" y="141669"/>
                  </a:lnTo>
                  <a:lnTo>
                    <a:pt x="6350" y="94933"/>
                  </a:lnTo>
                  <a:lnTo>
                    <a:pt x="11419" y="47580"/>
                  </a:lnTo>
                  <a:lnTo>
                    <a:pt x="15187" y="26882"/>
                  </a:lnTo>
                  <a:lnTo>
                    <a:pt x="17887" y="21362"/>
                  </a:lnTo>
                  <a:lnTo>
                    <a:pt x="21096" y="19094"/>
                  </a:lnTo>
                  <a:lnTo>
                    <a:pt x="24647" y="18993"/>
                  </a:lnTo>
                  <a:lnTo>
                    <a:pt x="28426" y="21747"/>
                  </a:lnTo>
                  <a:lnTo>
                    <a:pt x="36388" y="32334"/>
                  </a:lnTo>
                  <a:lnTo>
                    <a:pt x="52175" y="67645"/>
                  </a:lnTo>
                  <a:lnTo>
                    <a:pt x="71403" y="114936"/>
                  </a:lnTo>
                  <a:lnTo>
                    <a:pt x="89688" y="158799"/>
                  </a:lnTo>
                  <a:lnTo>
                    <a:pt x="103600" y="184408"/>
                  </a:lnTo>
                  <a:lnTo>
                    <a:pt x="106461" y="184941"/>
                  </a:lnTo>
                  <a:lnTo>
                    <a:pt x="113404" y="181771"/>
                  </a:lnTo>
                  <a:lnTo>
                    <a:pt x="125245" y="151826"/>
                  </a:lnTo>
                  <a:lnTo>
                    <a:pt x="134319" y="113946"/>
                  </a:lnTo>
                  <a:lnTo>
                    <a:pt x="141477" y="75912"/>
                  </a:lnTo>
                  <a:lnTo>
                    <a:pt x="145447" y="31277"/>
                  </a:lnTo>
                  <a:lnTo>
                    <a:pt x="146014" y="0"/>
                  </a:lnTo>
                  <a:lnTo>
                    <a:pt x="146050" y="1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144"/>
            <p:cNvSpPr/>
            <p:nvPr>
              <p:custDataLst>
                <p:tags r:id="rId16"/>
              </p:custDataLst>
            </p:nvPr>
          </p:nvSpPr>
          <p:spPr>
            <a:xfrm>
              <a:off x="10083800" y="5991330"/>
              <a:ext cx="25401" cy="168171"/>
            </a:xfrm>
            <a:custGeom>
              <a:avLst/>
              <a:gdLst/>
              <a:ahLst/>
              <a:cxnLst/>
              <a:rect l="0" t="0" r="0" b="0"/>
              <a:pathLst>
                <a:path w="25401" h="168171">
                  <a:moveTo>
                    <a:pt x="25400" y="9420"/>
                  </a:moveTo>
                  <a:lnTo>
                    <a:pt x="25400" y="9420"/>
                  </a:lnTo>
                  <a:lnTo>
                    <a:pt x="16561" y="581"/>
                  </a:lnTo>
                  <a:lnTo>
                    <a:pt x="15274" y="0"/>
                  </a:lnTo>
                  <a:lnTo>
                    <a:pt x="14416" y="317"/>
                  </a:lnTo>
                  <a:lnTo>
                    <a:pt x="13844" y="1235"/>
                  </a:lnTo>
                  <a:lnTo>
                    <a:pt x="12801" y="47100"/>
                  </a:lnTo>
                  <a:lnTo>
                    <a:pt x="12015" y="93847"/>
                  </a:lnTo>
                  <a:lnTo>
                    <a:pt x="8342" y="132664"/>
                  </a:lnTo>
                  <a:lnTo>
                    <a:pt x="0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145"/>
            <p:cNvSpPr/>
            <p:nvPr>
              <p:custDataLst>
                <p:tags r:id="rId17"/>
              </p:custDataLst>
            </p:nvPr>
          </p:nvSpPr>
          <p:spPr>
            <a:xfrm>
              <a:off x="9596565" y="5911873"/>
              <a:ext cx="131636" cy="222228"/>
            </a:xfrm>
            <a:custGeom>
              <a:avLst/>
              <a:gdLst/>
              <a:ahLst/>
              <a:cxnLst/>
              <a:rect l="0" t="0" r="0" b="0"/>
              <a:pathLst>
                <a:path w="131636" h="222228">
                  <a:moveTo>
                    <a:pt x="10985" y="82527"/>
                  </a:moveTo>
                  <a:lnTo>
                    <a:pt x="10985" y="82527"/>
                  </a:lnTo>
                  <a:lnTo>
                    <a:pt x="10985" y="77060"/>
                  </a:lnTo>
                  <a:lnTo>
                    <a:pt x="10279" y="76765"/>
                  </a:lnTo>
                  <a:lnTo>
                    <a:pt x="7614" y="76439"/>
                  </a:lnTo>
                  <a:lnTo>
                    <a:pt x="4078" y="83819"/>
                  </a:lnTo>
                  <a:lnTo>
                    <a:pt x="0" y="103841"/>
                  </a:lnTo>
                  <a:lnTo>
                    <a:pt x="1994" y="146004"/>
                  </a:lnTo>
                  <a:lnTo>
                    <a:pt x="3853" y="184120"/>
                  </a:lnTo>
                  <a:lnTo>
                    <a:pt x="4565" y="218232"/>
                  </a:lnTo>
                  <a:lnTo>
                    <a:pt x="4628" y="178506"/>
                  </a:lnTo>
                  <a:lnTo>
                    <a:pt x="4633" y="136522"/>
                  </a:lnTo>
                  <a:lnTo>
                    <a:pt x="8005" y="89431"/>
                  </a:lnTo>
                  <a:lnTo>
                    <a:pt x="13472" y="46473"/>
                  </a:lnTo>
                  <a:lnTo>
                    <a:pt x="19562" y="20417"/>
                  </a:lnTo>
                  <a:lnTo>
                    <a:pt x="29378" y="8826"/>
                  </a:lnTo>
                  <a:lnTo>
                    <a:pt x="35947" y="3759"/>
                  </a:lnTo>
                  <a:lnTo>
                    <a:pt x="41737" y="1088"/>
                  </a:lnTo>
                  <a:lnTo>
                    <a:pt x="51934" y="0"/>
                  </a:lnTo>
                  <a:lnTo>
                    <a:pt x="64933" y="9395"/>
                  </a:lnTo>
                  <a:lnTo>
                    <a:pt x="89531" y="40800"/>
                  </a:lnTo>
                  <a:lnTo>
                    <a:pt x="93402" y="63041"/>
                  </a:lnTo>
                  <a:lnTo>
                    <a:pt x="91359" y="87272"/>
                  </a:lnTo>
                  <a:lnTo>
                    <a:pt x="83395" y="107448"/>
                  </a:lnTo>
                  <a:lnTo>
                    <a:pt x="67012" y="127934"/>
                  </a:lnTo>
                  <a:lnTo>
                    <a:pt x="51172" y="134458"/>
                  </a:lnTo>
                  <a:lnTo>
                    <a:pt x="19826" y="139371"/>
                  </a:lnTo>
                  <a:lnTo>
                    <a:pt x="19702" y="140884"/>
                  </a:lnTo>
                  <a:lnTo>
                    <a:pt x="21444" y="146329"/>
                  </a:lnTo>
                  <a:lnTo>
                    <a:pt x="26451" y="151570"/>
                  </a:lnTo>
                  <a:lnTo>
                    <a:pt x="72508" y="187084"/>
                  </a:lnTo>
                  <a:lnTo>
                    <a:pt x="112979" y="217039"/>
                  </a:lnTo>
                  <a:lnTo>
                    <a:pt x="131635" y="22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607"/>
          <p:cNvGrpSpPr/>
          <p:nvPr/>
        </p:nvGrpSpPr>
        <p:grpSpPr>
          <a:xfrm>
            <a:off x="10623550" y="6019800"/>
            <a:ext cx="563132" cy="294711"/>
            <a:chOff x="10623550" y="6019800"/>
            <a:chExt cx="563132" cy="294711"/>
          </a:xfrm>
        </p:grpSpPr>
        <p:sp>
          <p:nvSpPr>
            <p:cNvPr id="294" name="SMARTInkShape-3146"/>
            <p:cNvSpPr/>
            <p:nvPr>
              <p:custDataLst>
                <p:tags r:id="rId9"/>
              </p:custDataLst>
            </p:nvPr>
          </p:nvSpPr>
          <p:spPr>
            <a:xfrm>
              <a:off x="10941050" y="6025114"/>
              <a:ext cx="87757" cy="234291"/>
            </a:xfrm>
            <a:custGeom>
              <a:avLst/>
              <a:gdLst/>
              <a:ahLst/>
              <a:cxnLst/>
              <a:rect l="0" t="0" r="0" b="0"/>
              <a:pathLst>
                <a:path w="87757" h="234291">
                  <a:moveTo>
                    <a:pt x="76200" y="20086"/>
                  </a:moveTo>
                  <a:lnTo>
                    <a:pt x="76200" y="20086"/>
                  </a:lnTo>
                  <a:lnTo>
                    <a:pt x="86326" y="541"/>
                  </a:lnTo>
                  <a:lnTo>
                    <a:pt x="87184" y="0"/>
                  </a:lnTo>
                  <a:lnTo>
                    <a:pt x="87756" y="346"/>
                  </a:lnTo>
                  <a:lnTo>
                    <a:pt x="55646" y="43081"/>
                  </a:lnTo>
                  <a:lnTo>
                    <a:pt x="32864" y="83503"/>
                  </a:lnTo>
                  <a:lnTo>
                    <a:pt x="17638" y="127581"/>
                  </a:lnTo>
                  <a:lnTo>
                    <a:pt x="7421" y="168275"/>
                  </a:lnTo>
                  <a:lnTo>
                    <a:pt x="5570" y="202596"/>
                  </a:lnTo>
                  <a:lnTo>
                    <a:pt x="12860" y="227269"/>
                  </a:lnTo>
                  <a:lnTo>
                    <a:pt x="17040" y="231585"/>
                  </a:lnTo>
                  <a:lnTo>
                    <a:pt x="21942" y="233758"/>
                  </a:lnTo>
                  <a:lnTo>
                    <a:pt x="32330" y="234290"/>
                  </a:lnTo>
                  <a:lnTo>
                    <a:pt x="41650" y="232174"/>
                  </a:lnTo>
                  <a:lnTo>
                    <a:pt x="50496" y="223238"/>
                  </a:lnTo>
                  <a:lnTo>
                    <a:pt x="57721" y="210565"/>
                  </a:lnTo>
                  <a:lnTo>
                    <a:pt x="60930" y="197876"/>
                  </a:lnTo>
                  <a:lnTo>
                    <a:pt x="59368" y="178833"/>
                  </a:lnTo>
                  <a:lnTo>
                    <a:pt x="50609" y="166134"/>
                  </a:lnTo>
                  <a:lnTo>
                    <a:pt x="38016" y="155552"/>
                  </a:lnTo>
                  <a:lnTo>
                    <a:pt x="19730" y="149596"/>
                  </a:lnTo>
                  <a:lnTo>
                    <a:pt x="9709" y="148201"/>
                  </a:lnTo>
                  <a:lnTo>
                    <a:pt x="6473" y="148535"/>
                  </a:lnTo>
                  <a:lnTo>
                    <a:pt x="0" y="153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147"/>
            <p:cNvSpPr/>
            <p:nvPr>
              <p:custDataLst>
                <p:tags r:id="rId10"/>
              </p:custDataLst>
            </p:nvPr>
          </p:nvSpPr>
          <p:spPr>
            <a:xfrm>
              <a:off x="10737850" y="6203950"/>
              <a:ext cx="63501" cy="80069"/>
            </a:xfrm>
            <a:custGeom>
              <a:avLst/>
              <a:gdLst/>
              <a:ahLst/>
              <a:cxnLst/>
              <a:rect l="0" t="0" r="0" b="0"/>
              <a:pathLst>
                <a:path w="63501" h="80069">
                  <a:moveTo>
                    <a:pt x="63500" y="0"/>
                  </a:moveTo>
                  <a:lnTo>
                    <a:pt x="63500" y="0"/>
                  </a:lnTo>
                  <a:lnTo>
                    <a:pt x="62794" y="14503"/>
                  </a:lnTo>
                  <a:lnTo>
                    <a:pt x="60129" y="23144"/>
                  </a:lnTo>
                  <a:lnTo>
                    <a:pt x="34268" y="59605"/>
                  </a:lnTo>
                  <a:lnTo>
                    <a:pt x="13354" y="76554"/>
                  </a:lnTo>
                  <a:lnTo>
                    <a:pt x="6406" y="79885"/>
                  </a:lnTo>
                  <a:lnTo>
                    <a:pt x="4270" y="8006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148"/>
            <p:cNvSpPr/>
            <p:nvPr>
              <p:custDataLst>
                <p:tags r:id="rId11"/>
              </p:custDataLst>
            </p:nvPr>
          </p:nvSpPr>
          <p:spPr>
            <a:xfrm>
              <a:off x="10623550" y="6019800"/>
              <a:ext cx="25401" cy="196851"/>
            </a:xfrm>
            <a:custGeom>
              <a:avLst/>
              <a:gdLst/>
              <a:ahLst/>
              <a:cxnLst/>
              <a:rect l="0" t="0" r="0" b="0"/>
              <a:pathLst>
                <a:path w="25401" h="1968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5" y="2117"/>
                  </a:lnTo>
                  <a:lnTo>
                    <a:pt x="11557" y="10113"/>
                  </a:lnTo>
                  <a:lnTo>
                    <a:pt x="8110" y="51360"/>
                  </a:lnTo>
                  <a:lnTo>
                    <a:pt x="6699" y="98706"/>
                  </a:lnTo>
                  <a:lnTo>
                    <a:pt x="6418" y="145087"/>
                  </a:lnTo>
                  <a:lnTo>
                    <a:pt x="8241" y="181306"/>
                  </a:lnTo>
                  <a:lnTo>
                    <a:pt x="9727" y="186486"/>
                  </a:lnTo>
                  <a:lnTo>
                    <a:pt x="12129" y="189941"/>
                  </a:lnTo>
                  <a:lnTo>
                    <a:pt x="254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149"/>
            <p:cNvSpPr/>
            <p:nvPr>
              <p:custDataLst>
                <p:tags r:id="rId12"/>
              </p:custDataLst>
            </p:nvPr>
          </p:nvSpPr>
          <p:spPr>
            <a:xfrm>
              <a:off x="11093450" y="6040411"/>
              <a:ext cx="93232" cy="274100"/>
            </a:xfrm>
            <a:custGeom>
              <a:avLst/>
              <a:gdLst/>
              <a:ahLst/>
              <a:cxnLst/>
              <a:rect l="0" t="0" r="0" b="0"/>
              <a:pathLst>
                <a:path w="93232" h="274100">
                  <a:moveTo>
                    <a:pt x="50800" y="30189"/>
                  </a:moveTo>
                  <a:lnTo>
                    <a:pt x="50800" y="30189"/>
                  </a:lnTo>
                  <a:lnTo>
                    <a:pt x="51505" y="20049"/>
                  </a:lnTo>
                  <a:lnTo>
                    <a:pt x="56889" y="0"/>
                  </a:lnTo>
                  <a:lnTo>
                    <a:pt x="78090" y="44807"/>
                  </a:lnTo>
                  <a:lnTo>
                    <a:pt x="88437" y="76403"/>
                  </a:lnTo>
                  <a:lnTo>
                    <a:pt x="93231" y="113261"/>
                  </a:lnTo>
                  <a:lnTo>
                    <a:pt x="91480" y="156900"/>
                  </a:lnTo>
                  <a:lnTo>
                    <a:pt x="73495" y="202130"/>
                  </a:lnTo>
                  <a:lnTo>
                    <a:pt x="42090" y="246345"/>
                  </a:lnTo>
                  <a:lnTo>
                    <a:pt x="15630" y="269422"/>
                  </a:lnTo>
                  <a:lnTo>
                    <a:pt x="7417" y="274099"/>
                  </a:lnTo>
                  <a:lnTo>
                    <a:pt x="4945" y="273934"/>
                  </a:lnTo>
                  <a:lnTo>
                    <a:pt x="0" y="26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15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MARTInkShape-Group608"/>
          <p:cNvGrpSpPr/>
          <p:nvPr/>
        </p:nvGrpSpPr>
        <p:grpSpPr>
          <a:xfrm>
            <a:off x="438150" y="280107"/>
            <a:ext cx="1822451" cy="640644"/>
            <a:chOff x="438150" y="280107"/>
            <a:chExt cx="1822451" cy="640644"/>
          </a:xfrm>
        </p:grpSpPr>
        <p:sp>
          <p:nvSpPr>
            <p:cNvPr id="2" name="SMARTInkShape-3150"/>
            <p:cNvSpPr/>
            <p:nvPr>
              <p:custDataLst>
                <p:tags r:id="rId401"/>
              </p:custDataLst>
            </p:nvPr>
          </p:nvSpPr>
          <p:spPr>
            <a:xfrm>
              <a:off x="443856" y="412750"/>
              <a:ext cx="165745" cy="130372"/>
            </a:xfrm>
            <a:custGeom>
              <a:avLst/>
              <a:gdLst/>
              <a:ahLst/>
              <a:cxnLst/>
              <a:rect l="0" t="0" r="0" b="0"/>
              <a:pathLst>
                <a:path w="165745" h="130372">
                  <a:moveTo>
                    <a:pt x="26044" y="127000"/>
                  </a:moveTo>
                  <a:lnTo>
                    <a:pt x="26044" y="127000"/>
                  </a:lnTo>
                  <a:lnTo>
                    <a:pt x="15931" y="130371"/>
                  </a:lnTo>
                  <a:lnTo>
                    <a:pt x="11541" y="129953"/>
                  </a:lnTo>
                  <a:lnTo>
                    <a:pt x="2900" y="125725"/>
                  </a:lnTo>
                  <a:lnTo>
                    <a:pt x="737" y="122622"/>
                  </a:lnTo>
                  <a:lnTo>
                    <a:pt x="0" y="119143"/>
                  </a:lnTo>
                  <a:lnTo>
                    <a:pt x="215" y="115412"/>
                  </a:lnTo>
                  <a:lnTo>
                    <a:pt x="7259" y="96677"/>
                  </a:lnTo>
                  <a:lnTo>
                    <a:pt x="52302" y="57702"/>
                  </a:lnTo>
                  <a:lnTo>
                    <a:pt x="92222" y="31859"/>
                  </a:lnTo>
                  <a:lnTo>
                    <a:pt x="1657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151"/>
            <p:cNvSpPr/>
            <p:nvPr>
              <p:custDataLst>
                <p:tags r:id="rId402"/>
              </p:custDataLst>
            </p:nvPr>
          </p:nvSpPr>
          <p:spPr>
            <a:xfrm>
              <a:off x="695412" y="554607"/>
              <a:ext cx="111039" cy="108233"/>
            </a:xfrm>
            <a:custGeom>
              <a:avLst/>
              <a:gdLst/>
              <a:ahLst/>
              <a:cxnLst/>
              <a:rect l="0" t="0" r="0" b="0"/>
              <a:pathLst>
                <a:path w="111039" h="108233">
                  <a:moveTo>
                    <a:pt x="9438" y="61343"/>
                  </a:moveTo>
                  <a:lnTo>
                    <a:pt x="9438" y="61343"/>
                  </a:lnTo>
                  <a:lnTo>
                    <a:pt x="6067" y="61343"/>
                  </a:lnTo>
                  <a:lnTo>
                    <a:pt x="5074" y="62049"/>
                  </a:lnTo>
                  <a:lnTo>
                    <a:pt x="4412" y="63224"/>
                  </a:lnTo>
                  <a:lnTo>
                    <a:pt x="3971" y="64714"/>
                  </a:lnTo>
                  <a:lnTo>
                    <a:pt x="3676" y="65001"/>
                  </a:lnTo>
                  <a:lnTo>
                    <a:pt x="3480" y="64487"/>
                  </a:lnTo>
                  <a:lnTo>
                    <a:pt x="3349" y="63439"/>
                  </a:lnTo>
                  <a:lnTo>
                    <a:pt x="39037" y="18714"/>
                  </a:lnTo>
                  <a:lnTo>
                    <a:pt x="46792" y="0"/>
                  </a:lnTo>
                  <a:lnTo>
                    <a:pt x="41562" y="683"/>
                  </a:lnTo>
                  <a:lnTo>
                    <a:pt x="37204" y="1853"/>
                  </a:lnTo>
                  <a:lnTo>
                    <a:pt x="20958" y="13613"/>
                  </a:lnTo>
                  <a:lnTo>
                    <a:pt x="6109" y="30503"/>
                  </a:lnTo>
                  <a:lnTo>
                    <a:pt x="903" y="46460"/>
                  </a:lnTo>
                  <a:lnTo>
                    <a:pt x="0" y="63901"/>
                  </a:lnTo>
                  <a:lnTo>
                    <a:pt x="7426" y="85619"/>
                  </a:lnTo>
                  <a:lnTo>
                    <a:pt x="14658" y="98944"/>
                  </a:lnTo>
                  <a:lnTo>
                    <a:pt x="20679" y="103343"/>
                  </a:lnTo>
                  <a:lnTo>
                    <a:pt x="36777" y="108232"/>
                  </a:lnTo>
                  <a:lnTo>
                    <a:pt x="62302" y="107613"/>
                  </a:lnTo>
                  <a:lnTo>
                    <a:pt x="111038" y="86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152"/>
            <p:cNvSpPr/>
            <p:nvPr>
              <p:custDataLst>
                <p:tags r:id="rId403"/>
              </p:custDataLst>
            </p:nvPr>
          </p:nvSpPr>
          <p:spPr>
            <a:xfrm>
              <a:off x="923990" y="392605"/>
              <a:ext cx="136461" cy="210646"/>
            </a:xfrm>
            <a:custGeom>
              <a:avLst/>
              <a:gdLst/>
              <a:ahLst/>
              <a:cxnLst/>
              <a:rect l="0" t="0" r="0" b="0"/>
              <a:pathLst>
                <a:path w="136461" h="210646">
                  <a:moveTo>
                    <a:pt x="9460" y="83645"/>
                  </a:moveTo>
                  <a:lnTo>
                    <a:pt x="9460" y="83645"/>
                  </a:lnTo>
                  <a:lnTo>
                    <a:pt x="8754" y="38923"/>
                  </a:lnTo>
                  <a:lnTo>
                    <a:pt x="2993" y="5511"/>
                  </a:lnTo>
                  <a:lnTo>
                    <a:pt x="0" y="0"/>
                  </a:lnTo>
                  <a:lnTo>
                    <a:pt x="6834" y="40703"/>
                  </a:lnTo>
                  <a:lnTo>
                    <a:pt x="13542" y="86757"/>
                  </a:lnTo>
                  <a:lnTo>
                    <a:pt x="19999" y="129174"/>
                  </a:lnTo>
                  <a:lnTo>
                    <a:pt x="30621" y="171015"/>
                  </a:lnTo>
                  <a:lnTo>
                    <a:pt x="34728" y="194115"/>
                  </a:lnTo>
                  <a:lnTo>
                    <a:pt x="36183" y="194686"/>
                  </a:lnTo>
                  <a:lnTo>
                    <a:pt x="37859" y="193656"/>
                  </a:lnTo>
                  <a:lnTo>
                    <a:pt x="56914" y="150508"/>
                  </a:lnTo>
                  <a:lnTo>
                    <a:pt x="64888" y="142054"/>
                  </a:lnTo>
                  <a:lnTo>
                    <a:pt x="76898" y="137827"/>
                  </a:lnTo>
                  <a:lnTo>
                    <a:pt x="84052" y="136700"/>
                  </a:lnTo>
                  <a:lnTo>
                    <a:pt x="95764" y="139210"/>
                  </a:lnTo>
                  <a:lnTo>
                    <a:pt x="105673" y="145735"/>
                  </a:lnTo>
                  <a:lnTo>
                    <a:pt x="114781" y="155691"/>
                  </a:lnTo>
                  <a:lnTo>
                    <a:pt x="136460" y="210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153"/>
            <p:cNvSpPr/>
            <p:nvPr>
              <p:custDataLst>
                <p:tags r:id="rId404"/>
              </p:custDataLst>
            </p:nvPr>
          </p:nvSpPr>
          <p:spPr>
            <a:xfrm>
              <a:off x="1111250" y="498818"/>
              <a:ext cx="107951" cy="97820"/>
            </a:xfrm>
            <a:custGeom>
              <a:avLst/>
              <a:gdLst/>
              <a:ahLst/>
              <a:cxnLst/>
              <a:rect l="0" t="0" r="0" b="0"/>
              <a:pathLst>
                <a:path w="107951" h="97820">
                  <a:moveTo>
                    <a:pt x="0" y="15532"/>
                  </a:moveTo>
                  <a:lnTo>
                    <a:pt x="0" y="15532"/>
                  </a:lnTo>
                  <a:lnTo>
                    <a:pt x="0" y="3976"/>
                  </a:lnTo>
                  <a:lnTo>
                    <a:pt x="705" y="4300"/>
                  </a:lnTo>
                  <a:lnTo>
                    <a:pt x="3371" y="6542"/>
                  </a:lnTo>
                  <a:lnTo>
                    <a:pt x="18298" y="49771"/>
                  </a:lnTo>
                  <a:lnTo>
                    <a:pt x="35110" y="96431"/>
                  </a:lnTo>
                  <a:lnTo>
                    <a:pt x="36107" y="97687"/>
                  </a:lnTo>
                  <a:lnTo>
                    <a:pt x="36771" y="97819"/>
                  </a:lnTo>
                  <a:lnTo>
                    <a:pt x="32261" y="51934"/>
                  </a:lnTo>
                  <a:lnTo>
                    <a:pt x="33312" y="22319"/>
                  </a:lnTo>
                  <a:lnTo>
                    <a:pt x="38559" y="8906"/>
                  </a:lnTo>
                  <a:lnTo>
                    <a:pt x="43713" y="2004"/>
                  </a:lnTo>
                  <a:lnTo>
                    <a:pt x="46076" y="163"/>
                  </a:lnTo>
                  <a:lnTo>
                    <a:pt x="56226" y="0"/>
                  </a:lnTo>
                  <a:lnTo>
                    <a:pt x="62884" y="944"/>
                  </a:lnTo>
                  <a:lnTo>
                    <a:pt x="68734" y="4395"/>
                  </a:lnTo>
                  <a:lnTo>
                    <a:pt x="86380" y="26450"/>
                  </a:lnTo>
                  <a:lnTo>
                    <a:pt x="107950" y="7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154"/>
            <p:cNvSpPr/>
            <p:nvPr>
              <p:custDataLst>
                <p:tags r:id="rId405"/>
              </p:custDataLst>
            </p:nvPr>
          </p:nvSpPr>
          <p:spPr>
            <a:xfrm>
              <a:off x="1250950" y="4381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155"/>
            <p:cNvSpPr/>
            <p:nvPr>
              <p:custDataLst>
                <p:tags r:id="rId406"/>
              </p:custDataLst>
            </p:nvPr>
          </p:nvSpPr>
          <p:spPr>
            <a:xfrm>
              <a:off x="836165" y="540894"/>
              <a:ext cx="97286" cy="85582"/>
            </a:xfrm>
            <a:custGeom>
              <a:avLst/>
              <a:gdLst/>
              <a:ahLst/>
              <a:cxnLst/>
              <a:rect l="0" t="0" r="0" b="0"/>
              <a:pathLst>
                <a:path w="97286" h="85582">
                  <a:moveTo>
                    <a:pt x="59185" y="11556"/>
                  </a:moveTo>
                  <a:lnTo>
                    <a:pt x="59185" y="11556"/>
                  </a:lnTo>
                  <a:lnTo>
                    <a:pt x="53410" y="6486"/>
                  </a:lnTo>
                  <a:lnTo>
                    <a:pt x="43284" y="1430"/>
                  </a:lnTo>
                  <a:lnTo>
                    <a:pt x="35420" y="0"/>
                  </a:lnTo>
                  <a:lnTo>
                    <a:pt x="27221" y="1246"/>
                  </a:lnTo>
                  <a:lnTo>
                    <a:pt x="23059" y="2566"/>
                  </a:lnTo>
                  <a:lnTo>
                    <a:pt x="14671" y="9677"/>
                  </a:lnTo>
                  <a:lnTo>
                    <a:pt x="3898" y="25581"/>
                  </a:lnTo>
                  <a:lnTo>
                    <a:pt x="1160" y="31489"/>
                  </a:lnTo>
                  <a:lnTo>
                    <a:pt x="0" y="41817"/>
                  </a:lnTo>
                  <a:lnTo>
                    <a:pt x="678" y="46547"/>
                  </a:lnTo>
                  <a:lnTo>
                    <a:pt x="11746" y="66687"/>
                  </a:lnTo>
                  <a:lnTo>
                    <a:pt x="24460" y="76746"/>
                  </a:lnTo>
                  <a:lnTo>
                    <a:pt x="38813" y="82863"/>
                  </a:lnTo>
                  <a:lnTo>
                    <a:pt x="52247" y="85581"/>
                  </a:lnTo>
                  <a:lnTo>
                    <a:pt x="67155" y="81145"/>
                  </a:lnTo>
                  <a:lnTo>
                    <a:pt x="81072" y="72823"/>
                  </a:lnTo>
                  <a:lnTo>
                    <a:pt x="97285" y="56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156"/>
            <p:cNvSpPr/>
            <p:nvPr>
              <p:custDataLst>
                <p:tags r:id="rId407"/>
              </p:custDataLst>
            </p:nvPr>
          </p:nvSpPr>
          <p:spPr>
            <a:xfrm>
              <a:off x="527312" y="445906"/>
              <a:ext cx="94989" cy="270906"/>
            </a:xfrm>
            <a:custGeom>
              <a:avLst/>
              <a:gdLst/>
              <a:ahLst/>
              <a:cxnLst/>
              <a:rect l="0" t="0" r="0" b="0"/>
              <a:pathLst>
                <a:path w="94989" h="270906">
                  <a:moveTo>
                    <a:pt x="6088" y="17644"/>
                  </a:moveTo>
                  <a:lnTo>
                    <a:pt x="6088" y="17644"/>
                  </a:lnTo>
                  <a:lnTo>
                    <a:pt x="1062" y="5710"/>
                  </a:lnTo>
                  <a:lnTo>
                    <a:pt x="0" y="0"/>
                  </a:lnTo>
                  <a:lnTo>
                    <a:pt x="15654" y="46378"/>
                  </a:lnTo>
                  <a:lnTo>
                    <a:pt x="31705" y="88858"/>
                  </a:lnTo>
                  <a:lnTo>
                    <a:pt x="48464" y="135114"/>
                  </a:lnTo>
                  <a:lnTo>
                    <a:pt x="60999" y="179032"/>
                  </a:lnTo>
                  <a:lnTo>
                    <a:pt x="76332" y="220947"/>
                  </a:lnTo>
                  <a:lnTo>
                    <a:pt x="91289" y="268418"/>
                  </a:lnTo>
                  <a:lnTo>
                    <a:pt x="92522" y="270905"/>
                  </a:lnTo>
                  <a:lnTo>
                    <a:pt x="94988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157"/>
            <p:cNvSpPr/>
            <p:nvPr>
              <p:custDataLst>
                <p:tags r:id="rId408"/>
              </p:custDataLst>
            </p:nvPr>
          </p:nvSpPr>
          <p:spPr>
            <a:xfrm>
              <a:off x="2251140" y="495300"/>
              <a:ext cx="9461" cy="23170"/>
            </a:xfrm>
            <a:custGeom>
              <a:avLst/>
              <a:gdLst/>
              <a:ahLst/>
              <a:cxnLst/>
              <a:rect l="0" t="0" r="0" b="0"/>
              <a:pathLst>
                <a:path w="9461" h="23170">
                  <a:moveTo>
                    <a:pt x="9460" y="0"/>
                  </a:moveTo>
                  <a:lnTo>
                    <a:pt x="9460" y="0"/>
                  </a:lnTo>
                  <a:lnTo>
                    <a:pt x="5096" y="10139"/>
                  </a:lnTo>
                  <a:lnTo>
                    <a:pt x="2993" y="20251"/>
                  </a:lnTo>
                  <a:lnTo>
                    <a:pt x="1621" y="21967"/>
                  </a:lnTo>
                  <a:lnTo>
                    <a:pt x="0" y="23112"/>
                  </a:lnTo>
                  <a:lnTo>
                    <a:pt x="331" y="23169"/>
                  </a:lnTo>
                  <a:lnTo>
                    <a:pt x="946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158"/>
            <p:cNvSpPr/>
            <p:nvPr>
              <p:custDataLst>
                <p:tags r:id="rId409"/>
              </p:custDataLst>
            </p:nvPr>
          </p:nvSpPr>
          <p:spPr>
            <a:xfrm>
              <a:off x="2190750" y="357365"/>
              <a:ext cx="50801" cy="10936"/>
            </a:xfrm>
            <a:custGeom>
              <a:avLst/>
              <a:gdLst/>
              <a:ahLst/>
              <a:cxnLst/>
              <a:rect l="0" t="0" r="0" b="0"/>
              <a:pathLst>
                <a:path w="50801" h="10936">
                  <a:moveTo>
                    <a:pt x="0" y="10935"/>
                  </a:moveTo>
                  <a:lnTo>
                    <a:pt x="0" y="10935"/>
                  </a:lnTo>
                  <a:lnTo>
                    <a:pt x="30707" y="0"/>
                  </a:lnTo>
                  <a:lnTo>
                    <a:pt x="5080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159"/>
            <p:cNvSpPr/>
            <p:nvPr>
              <p:custDataLst>
                <p:tags r:id="rId410"/>
              </p:custDataLst>
            </p:nvPr>
          </p:nvSpPr>
          <p:spPr>
            <a:xfrm>
              <a:off x="438150" y="596900"/>
              <a:ext cx="1606551" cy="323851"/>
            </a:xfrm>
            <a:custGeom>
              <a:avLst/>
              <a:gdLst/>
              <a:ahLst/>
              <a:cxnLst/>
              <a:rect l="0" t="0" r="0" b="0"/>
              <a:pathLst>
                <a:path w="1606551" h="323851">
                  <a:moveTo>
                    <a:pt x="0" y="323850"/>
                  </a:moveTo>
                  <a:lnTo>
                    <a:pt x="0" y="323850"/>
                  </a:lnTo>
                  <a:lnTo>
                    <a:pt x="3371" y="320479"/>
                  </a:lnTo>
                  <a:lnTo>
                    <a:pt x="47403" y="305959"/>
                  </a:lnTo>
                  <a:lnTo>
                    <a:pt x="92462" y="296562"/>
                  </a:lnTo>
                  <a:lnTo>
                    <a:pt x="128055" y="290051"/>
                  </a:lnTo>
                  <a:lnTo>
                    <a:pt x="168784" y="283654"/>
                  </a:lnTo>
                  <a:lnTo>
                    <a:pt x="215502" y="277289"/>
                  </a:lnTo>
                  <a:lnTo>
                    <a:pt x="248414" y="271171"/>
                  </a:lnTo>
                  <a:lnTo>
                    <a:pt x="283267" y="263748"/>
                  </a:lnTo>
                  <a:lnTo>
                    <a:pt x="322276" y="255745"/>
                  </a:lnTo>
                  <a:lnTo>
                    <a:pt x="363132" y="247485"/>
                  </a:lnTo>
                  <a:lnTo>
                    <a:pt x="406220" y="238404"/>
                  </a:lnTo>
                  <a:lnTo>
                    <a:pt x="453592" y="227313"/>
                  </a:lnTo>
                  <a:lnTo>
                    <a:pt x="478078" y="222098"/>
                  </a:lnTo>
                  <a:lnTo>
                    <a:pt x="502869" y="217210"/>
                  </a:lnTo>
                  <a:lnTo>
                    <a:pt x="527863" y="212540"/>
                  </a:lnTo>
                  <a:lnTo>
                    <a:pt x="552992" y="208015"/>
                  </a:lnTo>
                  <a:lnTo>
                    <a:pt x="578211" y="203588"/>
                  </a:lnTo>
                  <a:lnTo>
                    <a:pt x="603491" y="199225"/>
                  </a:lnTo>
                  <a:lnTo>
                    <a:pt x="628105" y="194906"/>
                  </a:lnTo>
                  <a:lnTo>
                    <a:pt x="652276" y="190615"/>
                  </a:lnTo>
                  <a:lnTo>
                    <a:pt x="676150" y="186343"/>
                  </a:lnTo>
                  <a:lnTo>
                    <a:pt x="700533" y="181379"/>
                  </a:lnTo>
                  <a:lnTo>
                    <a:pt x="725256" y="175953"/>
                  </a:lnTo>
                  <a:lnTo>
                    <a:pt x="750204" y="170218"/>
                  </a:lnTo>
                  <a:lnTo>
                    <a:pt x="775302" y="165690"/>
                  </a:lnTo>
                  <a:lnTo>
                    <a:pt x="800502" y="161966"/>
                  </a:lnTo>
                  <a:lnTo>
                    <a:pt x="825768" y="158777"/>
                  </a:lnTo>
                  <a:lnTo>
                    <a:pt x="851078" y="155240"/>
                  </a:lnTo>
                  <a:lnTo>
                    <a:pt x="876419" y="151471"/>
                  </a:lnTo>
                  <a:lnTo>
                    <a:pt x="901779" y="147548"/>
                  </a:lnTo>
                  <a:lnTo>
                    <a:pt x="926447" y="144226"/>
                  </a:lnTo>
                  <a:lnTo>
                    <a:pt x="950654" y="141306"/>
                  </a:lnTo>
                  <a:lnTo>
                    <a:pt x="997540" y="135475"/>
                  </a:lnTo>
                  <a:lnTo>
                    <a:pt x="1041897" y="128180"/>
                  </a:lnTo>
                  <a:lnTo>
                    <a:pt x="1085130" y="120234"/>
                  </a:lnTo>
                  <a:lnTo>
                    <a:pt x="1128569" y="112704"/>
                  </a:lnTo>
                  <a:lnTo>
                    <a:pt x="1173746" y="107005"/>
                  </a:lnTo>
                  <a:lnTo>
                    <a:pt x="1215931" y="100239"/>
                  </a:lnTo>
                  <a:lnTo>
                    <a:pt x="1255142" y="93234"/>
                  </a:lnTo>
                  <a:lnTo>
                    <a:pt x="1291383" y="87769"/>
                  </a:lnTo>
                  <a:lnTo>
                    <a:pt x="1326306" y="81107"/>
                  </a:lnTo>
                  <a:lnTo>
                    <a:pt x="1360641" y="74147"/>
                  </a:lnTo>
                  <a:lnTo>
                    <a:pt x="1394717" y="68703"/>
                  </a:lnTo>
                  <a:lnTo>
                    <a:pt x="1438892" y="58300"/>
                  </a:lnTo>
                  <a:lnTo>
                    <a:pt x="1478792" y="49651"/>
                  </a:lnTo>
                  <a:lnTo>
                    <a:pt x="1524167" y="35878"/>
                  </a:lnTo>
                  <a:lnTo>
                    <a:pt x="1566618" y="21763"/>
                  </a:lnTo>
                  <a:lnTo>
                    <a:pt x="160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160"/>
            <p:cNvSpPr/>
            <p:nvPr>
              <p:custDataLst>
                <p:tags r:id="rId411"/>
              </p:custDataLst>
            </p:nvPr>
          </p:nvSpPr>
          <p:spPr>
            <a:xfrm>
              <a:off x="1238250" y="521844"/>
              <a:ext cx="31751" cy="36957"/>
            </a:xfrm>
            <a:custGeom>
              <a:avLst/>
              <a:gdLst/>
              <a:ahLst/>
              <a:cxnLst/>
              <a:rect l="0" t="0" r="0" b="0"/>
              <a:pathLst>
                <a:path w="31751" h="369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2" y="4648"/>
                  </a:lnTo>
                  <a:lnTo>
                    <a:pt x="5467" y="0"/>
                  </a:lnTo>
                  <a:lnTo>
                    <a:pt x="7839" y="3127"/>
                  </a:lnTo>
                  <a:lnTo>
                    <a:pt x="31750" y="36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161"/>
            <p:cNvSpPr/>
            <p:nvPr>
              <p:custDataLst>
                <p:tags r:id="rId412"/>
              </p:custDataLst>
            </p:nvPr>
          </p:nvSpPr>
          <p:spPr>
            <a:xfrm>
              <a:off x="1758950" y="280107"/>
              <a:ext cx="158712" cy="240594"/>
            </a:xfrm>
            <a:custGeom>
              <a:avLst/>
              <a:gdLst/>
              <a:ahLst/>
              <a:cxnLst/>
              <a:rect l="0" t="0" r="0" b="0"/>
              <a:pathLst>
                <a:path w="158712" h="240594">
                  <a:moveTo>
                    <a:pt x="0" y="43743"/>
                  </a:moveTo>
                  <a:lnTo>
                    <a:pt x="0" y="43743"/>
                  </a:lnTo>
                  <a:lnTo>
                    <a:pt x="705" y="21667"/>
                  </a:lnTo>
                  <a:lnTo>
                    <a:pt x="3371" y="13705"/>
                  </a:lnTo>
                  <a:lnTo>
                    <a:pt x="8789" y="7345"/>
                  </a:lnTo>
                  <a:lnTo>
                    <a:pt x="15901" y="2872"/>
                  </a:lnTo>
                  <a:lnTo>
                    <a:pt x="31964" y="0"/>
                  </a:lnTo>
                  <a:lnTo>
                    <a:pt x="41017" y="313"/>
                  </a:lnTo>
                  <a:lnTo>
                    <a:pt x="56603" y="4456"/>
                  </a:lnTo>
                  <a:lnTo>
                    <a:pt x="67728" y="11563"/>
                  </a:lnTo>
                  <a:lnTo>
                    <a:pt x="81686" y="25741"/>
                  </a:lnTo>
                  <a:lnTo>
                    <a:pt x="85694" y="34802"/>
                  </a:lnTo>
                  <a:lnTo>
                    <a:pt x="87950" y="47836"/>
                  </a:lnTo>
                  <a:lnTo>
                    <a:pt x="83643" y="69246"/>
                  </a:lnTo>
                  <a:lnTo>
                    <a:pt x="79978" y="78831"/>
                  </a:lnTo>
                  <a:lnTo>
                    <a:pt x="79760" y="87795"/>
                  </a:lnTo>
                  <a:lnTo>
                    <a:pt x="82016" y="95072"/>
                  </a:lnTo>
                  <a:lnTo>
                    <a:pt x="83605" y="97012"/>
                  </a:lnTo>
                  <a:lnTo>
                    <a:pt x="127314" y="132648"/>
                  </a:lnTo>
                  <a:lnTo>
                    <a:pt x="147241" y="144953"/>
                  </a:lnTo>
                  <a:lnTo>
                    <a:pt x="155516" y="156223"/>
                  </a:lnTo>
                  <a:lnTo>
                    <a:pt x="158711" y="163180"/>
                  </a:lnTo>
                  <a:lnTo>
                    <a:pt x="158018" y="170640"/>
                  </a:lnTo>
                  <a:lnTo>
                    <a:pt x="149723" y="186454"/>
                  </a:lnTo>
                  <a:lnTo>
                    <a:pt x="129186" y="204483"/>
                  </a:lnTo>
                  <a:lnTo>
                    <a:pt x="85486" y="225716"/>
                  </a:lnTo>
                  <a:lnTo>
                    <a:pt x="25400" y="240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162"/>
            <p:cNvSpPr/>
            <p:nvPr>
              <p:custDataLst>
                <p:tags r:id="rId413"/>
              </p:custDataLst>
            </p:nvPr>
          </p:nvSpPr>
          <p:spPr>
            <a:xfrm>
              <a:off x="1291462" y="450408"/>
              <a:ext cx="372239" cy="284618"/>
            </a:xfrm>
            <a:custGeom>
              <a:avLst/>
              <a:gdLst/>
              <a:ahLst/>
              <a:cxnLst/>
              <a:rect l="0" t="0" r="0" b="0"/>
              <a:pathLst>
                <a:path w="372239" h="284618">
                  <a:moveTo>
                    <a:pt x="48388" y="70292"/>
                  </a:moveTo>
                  <a:lnTo>
                    <a:pt x="48388" y="70292"/>
                  </a:lnTo>
                  <a:lnTo>
                    <a:pt x="43362" y="58358"/>
                  </a:lnTo>
                  <a:lnTo>
                    <a:pt x="40801" y="37676"/>
                  </a:lnTo>
                  <a:lnTo>
                    <a:pt x="35373" y="28515"/>
                  </a:lnTo>
                  <a:lnTo>
                    <a:pt x="30139" y="23502"/>
                  </a:lnTo>
                  <a:lnTo>
                    <a:pt x="27755" y="22165"/>
                  </a:lnTo>
                  <a:lnTo>
                    <a:pt x="24755" y="24096"/>
                  </a:lnTo>
                  <a:lnTo>
                    <a:pt x="5730" y="51709"/>
                  </a:lnTo>
                  <a:lnTo>
                    <a:pt x="0" y="80543"/>
                  </a:lnTo>
                  <a:lnTo>
                    <a:pt x="1674" y="105785"/>
                  </a:lnTo>
                  <a:lnTo>
                    <a:pt x="6695" y="118052"/>
                  </a:lnTo>
                  <a:lnTo>
                    <a:pt x="10009" y="123299"/>
                  </a:lnTo>
                  <a:lnTo>
                    <a:pt x="14335" y="126091"/>
                  </a:lnTo>
                  <a:lnTo>
                    <a:pt x="24787" y="127312"/>
                  </a:lnTo>
                  <a:lnTo>
                    <a:pt x="29126" y="125944"/>
                  </a:lnTo>
                  <a:lnTo>
                    <a:pt x="61926" y="104257"/>
                  </a:lnTo>
                  <a:lnTo>
                    <a:pt x="64988" y="99969"/>
                  </a:lnTo>
                  <a:lnTo>
                    <a:pt x="66510" y="101366"/>
                  </a:lnTo>
                  <a:lnTo>
                    <a:pt x="76061" y="131421"/>
                  </a:lnTo>
                  <a:lnTo>
                    <a:pt x="79333" y="179002"/>
                  </a:lnTo>
                  <a:lnTo>
                    <a:pt x="79899" y="219311"/>
                  </a:lnTo>
                  <a:lnTo>
                    <a:pt x="78209" y="259288"/>
                  </a:lnTo>
                  <a:lnTo>
                    <a:pt x="74661" y="280878"/>
                  </a:lnTo>
                  <a:lnTo>
                    <a:pt x="75076" y="282649"/>
                  </a:lnTo>
                  <a:lnTo>
                    <a:pt x="76058" y="283830"/>
                  </a:lnTo>
                  <a:lnTo>
                    <a:pt x="77418" y="284617"/>
                  </a:lnTo>
                  <a:lnTo>
                    <a:pt x="80810" y="276085"/>
                  </a:lnTo>
                  <a:lnTo>
                    <a:pt x="88737" y="235120"/>
                  </a:lnTo>
                  <a:lnTo>
                    <a:pt x="98365" y="197211"/>
                  </a:lnTo>
                  <a:lnTo>
                    <a:pt x="103413" y="159168"/>
                  </a:lnTo>
                  <a:lnTo>
                    <a:pt x="110188" y="117115"/>
                  </a:lnTo>
                  <a:lnTo>
                    <a:pt x="116439" y="69506"/>
                  </a:lnTo>
                  <a:lnTo>
                    <a:pt x="119586" y="41367"/>
                  </a:lnTo>
                  <a:lnTo>
                    <a:pt x="124295" y="15816"/>
                  </a:lnTo>
                  <a:lnTo>
                    <a:pt x="124577" y="56555"/>
                  </a:lnTo>
                  <a:lnTo>
                    <a:pt x="125292" y="100233"/>
                  </a:lnTo>
                  <a:lnTo>
                    <a:pt x="129657" y="119145"/>
                  </a:lnTo>
                  <a:lnTo>
                    <a:pt x="133426" y="126812"/>
                  </a:lnTo>
                  <a:lnTo>
                    <a:pt x="135419" y="127727"/>
                  </a:lnTo>
                  <a:lnTo>
                    <a:pt x="137453" y="126927"/>
                  </a:lnTo>
                  <a:lnTo>
                    <a:pt x="139515" y="124982"/>
                  </a:lnTo>
                  <a:lnTo>
                    <a:pt x="156910" y="85185"/>
                  </a:lnTo>
                  <a:lnTo>
                    <a:pt x="169855" y="40407"/>
                  </a:lnTo>
                  <a:lnTo>
                    <a:pt x="174295" y="28719"/>
                  </a:lnTo>
                  <a:lnTo>
                    <a:pt x="174902" y="32765"/>
                  </a:lnTo>
                  <a:lnTo>
                    <a:pt x="177227" y="54498"/>
                  </a:lnTo>
                  <a:lnTo>
                    <a:pt x="184164" y="71257"/>
                  </a:lnTo>
                  <a:lnTo>
                    <a:pt x="187589" y="77285"/>
                  </a:lnTo>
                  <a:lnTo>
                    <a:pt x="198920" y="85865"/>
                  </a:lnTo>
                  <a:lnTo>
                    <a:pt x="205893" y="89141"/>
                  </a:lnTo>
                  <a:lnTo>
                    <a:pt x="212658" y="89913"/>
                  </a:lnTo>
                  <a:lnTo>
                    <a:pt x="225819" y="87009"/>
                  </a:lnTo>
                  <a:lnTo>
                    <a:pt x="248500" y="70698"/>
                  </a:lnTo>
                  <a:lnTo>
                    <a:pt x="266352" y="51362"/>
                  </a:lnTo>
                  <a:lnTo>
                    <a:pt x="272261" y="38595"/>
                  </a:lnTo>
                  <a:lnTo>
                    <a:pt x="276054" y="13153"/>
                  </a:lnTo>
                  <a:lnTo>
                    <a:pt x="274692" y="4210"/>
                  </a:lnTo>
                  <a:lnTo>
                    <a:pt x="273340" y="837"/>
                  </a:lnTo>
                  <a:lnTo>
                    <a:pt x="271028" y="0"/>
                  </a:lnTo>
                  <a:lnTo>
                    <a:pt x="268076" y="853"/>
                  </a:lnTo>
                  <a:lnTo>
                    <a:pt x="261033" y="6269"/>
                  </a:lnTo>
                  <a:lnTo>
                    <a:pt x="253198" y="15732"/>
                  </a:lnTo>
                  <a:lnTo>
                    <a:pt x="244226" y="39701"/>
                  </a:lnTo>
                  <a:lnTo>
                    <a:pt x="243841" y="65775"/>
                  </a:lnTo>
                  <a:lnTo>
                    <a:pt x="248195" y="88004"/>
                  </a:lnTo>
                  <a:lnTo>
                    <a:pt x="252854" y="91272"/>
                  </a:lnTo>
                  <a:lnTo>
                    <a:pt x="259487" y="92040"/>
                  </a:lnTo>
                  <a:lnTo>
                    <a:pt x="295482" y="83133"/>
                  </a:lnTo>
                  <a:lnTo>
                    <a:pt x="372238" y="38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609"/>
          <p:cNvGrpSpPr/>
          <p:nvPr/>
        </p:nvGrpSpPr>
        <p:grpSpPr>
          <a:xfrm>
            <a:off x="2718356" y="304800"/>
            <a:ext cx="831630" cy="330201"/>
            <a:chOff x="2718356" y="304800"/>
            <a:chExt cx="831630" cy="330201"/>
          </a:xfrm>
        </p:grpSpPr>
        <p:sp>
          <p:nvSpPr>
            <p:cNvPr id="16" name="SMARTInkShape-3163"/>
            <p:cNvSpPr/>
            <p:nvPr>
              <p:custDataLst>
                <p:tags r:id="rId395"/>
              </p:custDataLst>
            </p:nvPr>
          </p:nvSpPr>
          <p:spPr>
            <a:xfrm>
              <a:off x="2718356" y="304800"/>
              <a:ext cx="253445" cy="127001"/>
            </a:xfrm>
            <a:custGeom>
              <a:avLst/>
              <a:gdLst/>
              <a:ahLst/>
              <a:cxnLst/>
              <a:rect l="0" t="0" r="0" b="0"/>
              <a:pathLst>
                <a:path w="253445" h="127001">
                  <a:moveTo>
                    <a:pt x="62944" y="127000"/>
                  </a:moveTo>
                  <a:lnTo>
                    <a:pt x="62944" y="127000"/>
                  </a:lnTo>
                  <a:lnTo>
                    <a:pt x="52831" y="120258"/>
                  </a:lnTo>
                  <a:lnTo>
                    <a:pt x="12696" y="108081"/>
                  </a:lnTo>
                  <a:lnTo>
                    <a:pt x="3452" y="100718"/>
                  </a:lnTo>
                  <a:lnTo>
                    <a:pt x="0" y="96778"/>
                  </a:lnTo>
                  <a:lnTo>
                    <a:pt x="520" y="92036"/>
                  </a:lnTo>
                  <a:lnTo>
                    <a:pt x="8624" y="81121"/>
                  </a:lnTo>
                  <a:lnTo>
                    <a:pt x="49850" y="57519"/>
                  </a:lnTo>
                  <a:lnTo>
                    <a:pt x="83053" y="42678"/>
                  </a:lnTo>
                  <a:lnTo>
                    <a:pt x="130521" y="26756"/>
                  </a:lnTo>
                  <a:lnTo>
                    <a:pt x="164945" y="17536"/>
                  </a:lnTo>
                  <a:lnTo>
                    <a:pt x="209975" y="5823"/>
                  </a:lnTo>
                  <a:lnTo>
                    <a:pt x="2534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164"/>
            <p:cNvSpPr/>
            <p:nvPr>
              <p:custDataLst>
                <p:tags r:id="rId396"/>
              </p:custDataLst>
            </p:nvPr>
          </p:nvSpPr>
          <p:spPr>
            <a:xfrm>
              <a:off x="2857500" y="325411"/>
              <a:ext cx="57151" cy="309590"/>
            </a:xfrm>
            <a:custGeom>
              <a:avLst/>
              <a:gdLst/>
              <a:ahLst/>
              <a:cxnLst/>
              <a:rect l="0" t="0" r="0" b="0"/>
              <a:pathLst>
                <a:path w="57151" h="309590">
                  <a:moveTo>
                    <a:pt x="0" y="30189"/>
                  </a:moveTo>
                  <a:lnTo>
                    <a:pt x="0" y="30189"/>
                  </a:lnTo>
                  <a:lnTo>
                    <a:pt x="705" y="20050"/>
                  </a:lnTo>
                  <a:lnTo>
                    <a:pt x="5069" y="9232"/>
                  </a:lnTo>
                  <a:lnTo>
                    <a:pt x="8838" y="3706"/>
                  </a:lnTo>
                  <a:lnTo>
                    <a:pt x="11537" y="1951"/>
                  </a:lnTo>
                  <a:lnTo>
                    <a:pt x="18298" y="0"/>
                  </a:lnTo>
                  <a:lnTo>
                    <a:pt x="22076" y="4418"/>
                  </a:lnTo>
                  <a:lnTo>
                    <a:pt x="32725" y="32117"/>
                  </a:lnTo>
                  <a:lnTo>
                    <a:pt x="37213" y="64078"/>
                  </a:lnTo>
                  <a:lnTo>
                    <a:pt x="40763" y="100049"/>
                  </a:lnTo>
                  <a:lnTo>
                    <a:pt x="46729" y="143708"/>
                  </a:lnTo>
                  <a:lnTo>
                    <a:pt x="48991" y="175186"/>
                  </a:lnTo>
                  <a:lnTo>
                    <a:pt x="50701" y="208932"/>
                  </a:lnTo>
                  <a:lnTo>
                    <a:pt x="54926" y="252875"/>
                  </a:lnTo>
                  <a:lnTo>
                    <a:pt x="57150" y="30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165"/>
            <p:cNvSpPr/>
            <p:nvPr>
              <p:custDataLst>
                <p:tags r:id="rId397"/>
              </p:custDataLst>
            </p:nvPr>
          </p:nvSpPr>
          <p:spPr>
            <a:xfrm>
              <a:off x="3465220" y="421542"/>
              <a:ext cx="84766" cy="201421"/>
            </a:xfrm>
            <a:custGeom>
              <a:avLst/>
              <a:gdLst/>
              <a:ahLst/>
              <a:cxnLst/>
              <a:rect l="0" t="0" r="0" b="0"/>
              <a:pathLst>
                <a:path w="84766" h="201421">
                  <a:moveTo>
                    <a:pt x="65380" y="54708"/>
                  </a:moveTo>
                  <a:lnTo>
                    <a:pt x="65380" y="54708"/>
                  </a:lnTo>
                  <a:lnTo>
                    <a:pt x="68751" y="51337"/>
                  </a:lnTo>
                  <a:lnTo>
                    <a:pt x="75505" y="35149"/>
                  </a:lnTo>
                  <a:lnTo>
                    <a:pt x="76935" y="28846"/>
                  </a:lnTo>
                  <a:lnTo>
                    <a:pt x="75690" y="21812"/>
                  </a:lnTo>
                  <a:lnTo>
                    <a:pt x="74370" y="17961"/>
                  </a:lnTo>
                  <a:lnTo>
                    <a:pt x="62399" y="5798"/>
                  </a:lnTo>
                  <a:lnTo>
                    <a:pt x="45711" y="1220"/>
                  </a:lnTo>
                  <a:lnTo>
                    <a:pt x="35334" y="0"/>
                  </a:lnTo>
                  <a:lnTo>
                    <a:pt x="26299" y="2008"/>
                  </a:lnTo>
                  <a:lnTo>
                    <a:pt x="10616" y="11765"/>
                  </a:lnTo>
                  <a:lnTo>
                    <a:pt x="2235" y="25509"/>
                  </a:lnTo>
                  <a:lnTo>
                    <a:pt x="0" y="33126"/>
                  </a:lnTo>
                  <a:lnTo>
                    <a:pt x="1332" y="41731"/>
                  </a:lnTo>
                  <a:lnTo>
                    <a:pt x="27905" y="87841"/>
                  </a:lnTo>
                  <a:lnTo>
                    <a:pt x="61163" y="128354"/>
                  </a:lnTo>
                  <a:lnTo>
                    <a:pt x="81480" y="159175"/>
                  </a:lnTo>
                  <a:lnTo>
                    <a:pt x="84765" y="171928"/>
                  </a:lnTo>
                  <a:lnTo>
                    <a:pt x="84654" y="177305"/>
                  </a:lnTo>
                  <a:lnTo>
                    <a:pt x="82462" y="182300"/>
                  </a:lnTo>
                  <a:lnTo>
                    <a:pt x="74383" y="191614"/>
                  </a:lnTo>
                  <a:lnTo>
                    <a:pt x="57934" y="201420"/>
                  </a:lnTo>
                  <a:lnTo>
                    <a:pt x="14580" y="19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166"/>
            <p:cNvSpPr/>
            <p:nvPr>
              <p:custDataLst>
                <p:tags r:id="rId398"/>
              </p:custDataLst>
            </p:nvPr>
          </p:nvSpPr>
          <p:spPr>
            <a:xfrm>
              <a:off x="3322595" y="447840"/>
              <a:ext cx="125456" cy="131076"/>
            </a:xfrm>
            <a:custGeom>
              <a:avLst/>
              <a:gdLst/>
              <a:ahLst/>
              <a:cxnLst/>
              <a:rect l="0" t="0" r="0" b="0"/>
              <a:pathLst>
                <a:path w="125456" h="131076">
                  <a:moveTo>
                    <a:pt x="30205" y="72860"/>
                  </a:moveTo>
                  <a:lnTo>
                    <a:pt x="30205" y="72860"/>
                  </a:lnTo>
                  <a:lnTo>
                    <a:pt x="24116" y="78948"/>
                  </a:lnTo>
                  <a:lnTo>
                    <a:pt x="34751" y="72678"/>
                  </a:lnTo>
                  <a:lnTo>
                    <a:pt x="66587" y="41948"/>
                  </a:lnTo>
                  <a:lnTo>
                    <a:pt x="76963" y="23590"/>
                  </a:lnTo>
                  <a:lnTo>
                    <a:pt x="77327" y="13568"/>
                  </a:lnTo>
                  <a:lnTo>
                    <a:pt x="76436" y="7932"/>
                  </a:lnTo>
                  <a:lnTo>
                    <a:pt x="73726" y="4175"/>
                  </a:lnTo>
                  <a:lnTo>
                    <a:pt x="69803" y="1670"/>
                  </a:lnTo>
                  <a:lnTo>
                    <a:pt x="65070" y="0"/>
                  </a:lnTo>
                  <a:lnTo>
                    <a:pt x="54167" y="26"/>
                  </a:lnTo>
                  <a:lnTo>
                    <a:pt x="48297" y="1021"/>
                  </a:lnTo>
                  <a:lnTo>
                    <a:pt x="26550" y="15904"/>
                  </a:lnTo>
                  <a:lnTo>
                    <a:pt x="12346" y="31447"/>
                  </a:lnTo>
                  <a:lnTo>
                    <a:pt x="3668" y="55102"/>
                  </a:lnTo>
                  <a:lnTo>
                    <a:pt x="0" y="87824"/>
                  </a:lnTo>
                  <a:lnTo>
                    <a:pt x="2904" y="106322"/>
                  </a:lnTo>
                  <a:lnTo>
                    <a:pt x="5654" y="114218"/>
                  </a:lnTo>
                  <a:lnTo>
                    <a:pt x="14355" y="124873"/>
                  </a:lnTo>
                  <a:lnTo>
                    <a:pt x="19638" y="128702"/>
                  </a:lnTo>
                  <a:lnTo>
                    <a:pt x="34916" y="131075"/>
                  </a:lnTo>
                  <a:lnTo>
                    <a:pt x="73469" y="126849"/>
                  </a:lnTo>
                  <a:lnTo>
                    <a:pt x="90355" y="119433"/>
                  </a:lnTo>
                  <a:lnTo>
                    <a:pt x="125455" y="98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167"/>
            <p:cNvSpPr/>
            <p:nvPr>
              <p:custDataLst>
                <p:tags r:id="rId399"/>
              </p:custDataLst>
            </p:nvPr>
          </p:nvSpPr>
          <p:spPr>
            <a:xfrm>
              <a:off x="3178500" y="462894"/>
              <a:ext cx="117151" cy="139343"/>
            </a:xfrm>
            <a:custGeom>
              <a:avLst/>
              <a:gdLst/>
              <a:ahLst/>
              <a:cxnLst/>
              <a:rect l="0" t="0" r="0" b="0"/>
              <a:pathLst>
                <a:path w="117151" h="139343">
                  <a:moveTo>
                    <a:pt x="9200" y="64156"/>
                  </a:moveTo>
                  <a:lnTo>
                    <a:pt x="9200" y="64156"/>
                  </a:lnTo>
                  <a:lnTo>
                    <a:pt x="9200" y="69623"/>
                  </a:lnTo>
                  <a:lnTo>
                    <a:pt x="46872" y="35772"/>
                  </a:lnTo>
                  <a:lnTo>
                    <a:pt x="55796" y="20233"/>
                  </a:lnTo>
                  <a:lnTo>
                    <a:pt x="58132" y="13355"/>
                  </a:lnTo>
                  <a:lnTo>
                    <a:pt x="57288" y="6065"/>
                  </a:lnTo>
                  <a:lnTo>
                    <a:pt x="56075" y="2145"/>
                  </a:lnTo>
                  <a:lnTo>
                    <a:pt x="52445" y="238"/>
                  </a:lnTo>
                  <a:lnTo>
                    <a:pt x="40885" y="0"/>
                  </a:lnTo>
                  <a:lnTo>
                    <a:pt x="35262" y="2335"/>
                  </a:lnTo>
                  <a:lnTo>
                    <a:pt x="25251" y="10574"/>
                  </a:lnTo>
                  <a:lnTo>
                    <a:pt x="8311" y="37226"/>
                  </a:lnTo>
                  <a:lnTo>
                    <a:pt x="0" y="68563"/>
                  </a:lnTo>
                  <a:lnTo>
                    <a:pt x="1818" y="87752"/>
                  </a:lnTo>
                  <a:lnTo>
                    <a:pt x="12658" y="114421"/>
                  </a:lnTo>
                  <a:lnTo>
                    <a:pt x="17855" y="123066"/>
                  </a:lnTo>
                  <a:lnTo>
                    <a:pt x="34919" y="134553"/>
                  </a:lnTo>
                  <a:lnTo>
                    <a:pt x="45396" y="138604"/>
                  </a:lnTo>
                  <a:lnTo>
                    <a:pt x="64563" y="139342"/>
                  </a:lnTo>
                  <a:lnTo>
                    <a:pt x="117150" y="127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168"/>
            <p:cNvSpPr/>
            <p:nvPr>
              <p:custDataLst>
                <p:tags r:id="rId400"/>
              </p:custDataLst>
            </p:nvPr>
          </p:nvSpPr>
          <p:spPr>
            <a:xfrm>
              <a:off x="3027522" y="444500"/>
              <a:ext cx="96679" cy="156095"/>
            </a:xfrm>
            <a:custGeom>
              <a:avLst/>
              <a:gdLst/>
              <a:ahLst/>
              <a:cxnLst/>
              <a:rect l="0" t="0" r="0" b="0"/>
              <a:pathLst>
                <a:path w="96679" h="156095">
                  <a:moveTo>
                    <a:pt x="14128" y="50800"/>
                  </a:moveTo>
                  <a:lnTo>
                    <a:pt x="14128" y="50800"/>
                  </a:lnTo>
                  <a:lnTo>
                    <a:pt x="8353" y="45730"/>
                  </a:lnTo>
                  <a:lnTo>
                    <a:pt x="344" y="40674"/>
                  </a:lnTo>
                  <a:lnTo>
                    <a:pt x="0" y="39816"/>
                  </a:lnTo>
                  <a:lnTo>
                    <a:pt x="476" y="39244"/>
                  </a:lnTo>
                  <a:lnTo>
                    <a:pt x="7887" y="38439"/>
                  </a:lnTo>
                  <a:lnTo>
                    <a:pt x="15118" y="42014"/>
                  </a:lnTo>
                  <a:lnTo>
                    <a:pt x="60221" y="76801"/>
                  </a:lnTo>
                  <a:lnTo>
                    <a:pt x="71373" y="105541"/>
                  </a:lnTo>
                  <a:lnTo>
                    <a:pt x="75775" y="137497"/>
                  </a:lnTo>
                  <a:lnTo>
                    <a:pt x="73041" y="151186"/>
                  </a:lnTo>
                  <a:lnTo>
                    <a:pt x="70337" y="155824"/>
                  </a:lnTo>
                  <a:lnTo>
                    <a:pt x="67828" y="156094"/>
                  </a:lnTo>
                  <a:lnTo>
                    <a:pt x="65450" y="153451"/>
                  </a:lnTo>
                  <a:lnTo>
                    <a:pt x="50755" y="120527"/>
                  </a:lnTo>
                  <a:lnTo>
                    <a:pt x="48046" y="101781"/>
                  </a:lnTo>
                  <a:lnTo>
                    <a:pt x="53262" y="61280"/>
                  </a:lnTo>
                  <a:lnTo>
                    <a:pt x="60374" y="33758"/>
                  </a:lnTo>
                  <a:lnTo>
                    <a:pt x="966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610"/>
          <p:cNvGrpSpPr/>
          <p:nvPr/>
        </p:nvGrpSpPr>
        <p:grpSpPr>
          <a:xfrm>
            <a:off x="1009650" y="1292792"/>
            <a:ext cx="1574801" cy="440759"/>
            <a:chOff x="1009650" y="1292792"/>
            <a:chExt cx="1574801" cy="440759"/>
          </a:xfrm>
        </p:grpSpPr>
        <p:sp>
          <p:nvSpPr>
            <p:cNvPr id="23" name="SMARTInkShape-3169"/>
            <p:cNvSpPr/>
            <p:nvPr>
              <p:custDataLst>
                <p:tags r:id="rId380"/>
              </p:custDataLst>
            </p:nvPr>
          </p:nvSpPr>
          <p:spPr>
            <a:xfrm>
              <a:off x="1758950" y="1394058"/>
              <a:ext cx="6351" cy="34693"/>
            </a:xfrm>
            <a:custGeom>
              <a:avLst/>
              <a:gdLst/>
              <a:ahLst/>
              <a:cxnLst/>
              <a:rect l="0" t="0" r="0" b="0"/>
              <a:pathLst>
                <a:path w="6351" h="34693">
                  <a:moveTo>
                    <a:pt x="0" y="34692"/>
                  </a:moveTo>
                  <a:lnTo>
                    <a:pt x="0" y="34692"/>
                  </a:lnTo>
                  <a:lnTo>
                    <a:pt x="0" y="0"/>
                  </a:lnTo>
                  <a:lnTo>
                    <a:pt x="0" y="1164"/>
                  </a:lnTo>
                  <a:lnTo>
                    <a:pt x="6350" y="15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70"/>
            <p:cNvSpPr/>
            <p:nvPr>
              <p:custDataLst>
                <p:tags r:id="rId381"/>
              </p:custDataLst>
            </p:nvPr>
          </p:nvSpPr>
          <p:spPr>
            <a:xfrm>
              <a:off x="1816100" y="1448062"/>
              <a:ext cx="171451" cy="108475"/>
            </a:xfrm>
            <a:custGeom>
              <a:avLst/>
              <a:gdLst/>
              <a:ahLst/>
              <a:cxnLst/>
              <a:rect l="0" t="0" r="0" b="0"/>
              <a:pathLst>
                <a:path w="171451" h="108475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17891" y="44320"/>
                  </a:lnTo>
                  <a:lnTo>
                    <a:pt x="29767" y="91236"/>
                  </a:lnTo>
                  <a:lnTo>
                    <a:pt x="31358" y="107809"/>
                  </a:lnTo>
                  <a:lnTo>
                    <a:pt x="30783" y="108474"/>
                  </a:lnTo>
                  <a:lnTo>
                    <a:pt x="29694" y="107507"/>
                  </a:lnTo>
                  <a:lnTo>
                    <a:pt x="28263" y="105450"/>
                  </a:lnTo>
                  <a:lnTo>
                    <a:pt x="26248" y="89072"/>
                  </a:lnTo>
                  <a:lnTo>
                    <a:pt x="32419" y="46893"/>
                  </a:lnTo>
                  <a:lnTo>
                    <a:pt x="36978" y="22693"/>
                  </a:lnTo>
                  <a:lnTo>
                    <a:pt x="39469" y="19981"/>
                  </a:lnTo>
                  <a:lnTo>
                    <a:pt x="43246" y="18877"/>
                  </a:lnTo>
                  <a:lnTo>
                    <a:pt x="47880" y="18848"/>
                  </a:lnTo>
                  <a:lnTo>
                    <a:pt x="51676" y="20239"/>
                  </a:lnTo>
                  <a:lnTo>
                    <a:pt x="57775" y="25548"/>
                  </a:lnTo>
                  <a:lnTo>
                    <a:pt x="71836" y="54111"/>
                  </a:lnTo>
                  <a:lnTo>
                    <a:pt x="75625" y="70206"/>
                  </a:lnTo>
                  <a:lnTo>
                    <a:pt x="79458" y="66339"/>
                  </a:lnTo>
                  <a:lnTo>
                    <a:pt x="93906" y="21506"/>
                  </a:lnTo>
                  <a:lnTo>
                    <a:pt x="100767" y="10353"/>
                  </a:lnTo>
                  <a:lnTo>
                    <a:pt x="105278" y="6815"/>
                  </a:lnTo>
                  <a:lnTo>
                    <a:pt x="115935" y="2883"/>
                  </a:lnTo>
                  <a:lnTo>
                    <a:pt x="125845" y="3017"/>
                  </a:lnTo>
                  <a:lnTo>
                    <a:pt x="130463" y="4041"/>
                  </a:lnTo>
                  <a:lnTo>
                    <a:pt x="139358" y="14586"/>
                  </a:lnTo>
                  <a:lnTo>
                    <a:pt x="150417" y="42237"/>
                  </a:lnTo>
                  <a:lnTo>
                    <a:pt x="162722" y="86003"/>
                  </a:lnTo>
                  <a:lnTo>
                    <a:pt x="171450" y="10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71"/>
            <p:cNvSpPr/>
            <p:nvPr>
              <p:custDataLst>
                <p:tags r:id="rId382"/>
              </p:custDataLst>
            </p:nvPr>
          </p:nvSpPr>
          <p:spPr>
            <a:xfrm>
              <a:off x="1270000" y="1428750"/>
              <a:ext cx="63501" cy="107951"/>
            </a:xfrm>
            <a:custGeom>
              <a:avLst/>
              <a:gdLst/>
              <a:ahLst/>
              <a:cxnLst/>
              <a:rect l="0" t="0" r="0" b="0"/>
              <a:pathLst>
                <a:path w="63501" h="1079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4"/>
                  </a:lnTo>
                  <a:lnTo>
                    <a:pt x="31964" y="59342"/>
                  </a:lnTo>
                  <a:lnTo>
                    <a:pt x="56192" y="103293"/>
                  </a:lnTo>
                  <a:lnTo>
                    <a:pt x="635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172"/>
            <p:cNvSpPr/>
            <p:nvPr>
              <p:custDataLst>
                <p:tags r:id="rId383"/>
              </p:custDataLst>
            </p:nvPr>
          </p:nvSpPr>
          <p:spPr>
            <a:xfrm>
              <a:off x="1063145" y="1292792"/>
              <a:ext cx="137006" cy="260641"/>
            </a:xfrm>
            <a:custGeom>
              <a:avLst/>
              <a:gdLst/>
              <a:ahLst/>
              <a:cxnLst/>
              <a:rect l="0" t="0" r="0" b="0"/>
              <a:pathLst>
                <a:path w="137006" h="260641">
                  <a:moveTo>
                    <a:pt x="10005" y="15308"/>
                  </a:moveTo>
                  <a:lnTo>
                    <a:pt x="10005" y="15308"/>
                  </a:lnTo>
                  <a:lnTo>
                    <a:pt x="6634" y="18679"/>
                  </a:lnTo>
                  <a:lnTo>
                    <a:pt x="6347" y="20378"/>
                  </a:lnTo>
                  <a:lnTo>
                    <a:pt x="6860" y="22216"/>
                  </a:lnTo>
                  <a:lnTo>
                    <a:pt x="12755" y="30235"/>
                  </a:lnTo>
                  <a:lnTo>
                    <a:pt x="18518" y="32525"/>
                  </a:lnTo>
                  <a:lnTo>
                    <a:pt x="47240" y="37775"/>
                  </a:lnTo>
                  <a:lnTo>
                    <a:pt x="68310" y="34273"/>
                  </a:lnTo>
                  <a:lnTo>
                    <a:pt x="109806" y="16856"/>
                  </a:lnTo>
                  <a:lnTo>
                    <a:pt x="133827" y="5449"/>
                  </a:lnTo>
                  <a:lnTo>
                    <a:pt x="135592" y="3091"/>
                  </a:lnTo>
                  <a:lnTo>
                    <a:pt x="136063" y="813"/>
                  </a:lnTo>
                  <a:lnTo>
                    <a:pt x="134966" y="0"/>
                  </a:lnTo>
                  <a:lnTo>
                    <a:pt x="129984" y="979"/>
                  </a:lnTo>
                  <a:lnTo>
                    <a:pt x="100785" y="13836"/>
                  </a:lnTo>
                  <a:lnTo>
                    <a:pt x="58657" y="46725"/>
                  </a:lnTo>
                  <a:lnTo>
                    <a:pt x="36650" y="69380"/>
                  </a:lnTo>
                  <a:lnTo>
                    <a:pt x="30784" y="83790"/>
                  </a:lnTo>
                  <a:lnTo>
                    <a:pt x="30208" y="90596"/>
                  </a:lnTo>
                  <a:lnTo>
                    <a:pt x="33330" y="103803"/>
                  </a:lnTo>
                  <a:lnTo>
                    <a:pt x="36138" y="110288"/>
                  </a:lnTo>
                  <a:lnTo>
                    <a:pt x="46785" y="121256"/>
                  </a:lnTo>
                  <a:lnTo>
                    <a:pt x="69873" y="139796"/>
                  </a:lnTo>
                  <a:lnTo>
                    <a:pt x="75419" y="148482"/>
                  </a:lnTo>
                  <a:lnTo>
                    <a:pt x="76897" y="152774"/>
                  </a:lnTo>
                  <a:lnTo>
                    <a:pt x="76659" y="163188"/>
                  </a:lnTo>
                  <a:lnTo>
                    <a:pt x="75608" y="168928"/>
                  </a:lnTo>
                  <a:lnTo>
                    <a:pt x="66914" y="180950"/>
                  </a:lnTo>
                  <a:lnTo>
                    <a:pt x="20594" y="218148"/>
                  </a:lnTo>
                  <a:lnTo>
                    <a:pt x="6401" y="229612"/>
                  </a:lnTo>
                  <a:lnTo>
                    <a:pt x="1348" y="237789"/>
                  </a:lnTo>
                  <a:lnTo>
                    <a:pt x="0" y="241946"/>
                  </a:lnTo>
                  <a:lnTo>
                    <a:pt x="1218" y="245422"/>
                  </a:lnTo>
                  <a:lnTo>
                    <a:pt x="8216" y="251166"/>
                  </a:lnTo>
                  <a:lnTo>
                    <a:pt x="39390" y="259897"/>
                  </a:lnTo>
                  <a:lnTo>
                    <a:pt x="67081" y="260640"/>
                  </a:lnTo>
                  <a:lnTo>
                    <a:pt x="137005" y="24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173"/>
            <p:cNvSpPr/>
            <p:nvPr>
              <p:custDataLst>
                <p:tags r:id="rId384"/>
              </p:custDataLst>
            </p:nvPr>
          </p:nvSpPr>
          <p:spPr>
            <a:xfrm>
              <a:off x="1293330" y="1449021"/>
              <a:ext cx="52871" cy="100380"/>
            </a:xfrm>
            <a:custGeom>
              <a:avLst/>
              <a:gdLst/>
              <a:ahLst/>
              <a:cxnLst/>
              <a:rect l="0" t="0" r="0" b="0"/>
              <a:pathLst>
                <a:path w="52871" h="100380">
                  <a:moveTo>
                    <a:pt x="52870" y="17829"/>
                  </a:moveTo>
                  <a:lnTo>
                    <a:pt x="52870" y="17829"/>
                  </a:lnTo>
                  <a:lnTo>
                    <a:pt x="52870" y="2902"/>
                  </a:lnTo>
                  <a:lnTo>
                    <a:pt x="52164" y="1528"/>
                  </a:lnTo>
                  <a:lnTo>
                    <a:pt x="50989" y="611"/>
                  </a:lnTo>
                  <a:lnTo>
                    <a:pt x="49499" y="0"/>
                  </a:lnTo>
                  <a:lnTo>
                    <a:pt x="44081" y="3085"/>
                  </a:lnTo>
                  <a:lnTo>
                    <a:pt x="37675" y="9159"/>
                  </a:lnTo>
                  <a:lnTo>
                    <a:pt x="10233" y="53396"/>
                  </a:lnTo>
                  <a:lnTo>
                    <a:pt x="1118" y="70858"/>
                  </a:lnTo>
                  <a:lnTo>
                    <a:pt x="0" y="80438"/>
                  </a:lnTo>
                  <a:lnTo>
                    <a:pt x="2070" y="100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174"/>
            <p:cNvSpPr/>
            <p:nvPr>
              <p:custDataLst>
                <p:tags r:id="rId385"/>
              </p:custDataLst>
            </p:nvPr>
          </p:nvSpPr>
          <p:spPr>
            <a:xfrm>
              <a:off x="1403380" y="1442028"/>
              <a:ext cx="68759" cy="246121"/>
            </a:xfrm>
            <a:custGeom>
              <a:avLst/>
              <a:gdLst/>
              <a:ahLst/>
              <a:cxnLst/>
              <a:rect l="0" t="0" r="0" b="0"/>
              <a:pathLst>
                <a:path w="68759" h="246121">
                  <a:moveTo>
                    <a:pt x="12670" y="24822"/>
                  </a:moveTo>
                  <a:lnTo>
                    <a:pt x="12670" y="24822"/>
                  </a:lnTo>
                  <a:lnTo>
                    <a:pt x="3832" y="45870"/>
                  </a:lnTo>
                  <a:lnTo>
                    <a:pt x="5097" y="84170"/>
                  </a:lnTo>
                  <a:lnTo>
                    <a:pt x="6078" y="130201"/>
                  </a:lnTo>
                  <a:lnTo>
                    <a:pt x="6248" y="168229"/>
                  </a:lnTo>
                  <a:lnTo>
                    <a:pt x="8180" y="203720"/>
                  </a:lnTo>
                  <a:lnTo>
                    <a:pt x="12407" y="246120"/>
                  </a:lnTo>
                  <a:lnTo>
                    <a:pt x="2529" y="201431"/>
                  </a:lnTo>
                  <a:lnTo>
                    <a:pt x="475" y="162484"/>
                  </a:lnTo>
                  <a:lnTo>
                    <a:pt x="120" y="119468"/>
                  </a:lnTo>
                  <a:lnTo>
                    <a:pt x="0" y="74170"/>
                  </a:lnTo>
                  <a:lnTo>
                    <a:pt x="3350" y="44931"/>
                  </a:lnTo>
                  <a:lnTo>
                    <a:pt x="19531" y="10633"/>
                  </a:lnTo>
                  <a:lnTo>
                    <a:pt x="25832" y="1347"/>
                  </a:lnTo>
                  <a:lnTo>
                    <a:pt x="29912" y="0"/>
                  </a:lnTo>
                  <a:lnTo>
                    <a:pt x="40088" y="2266"/>
                  </a:lnTo>
                  <a:lnTo>
                    <a:pt x="57718" y="18217"/>
                  </a:lnTo>
                  <a:lnTo>
                    <a:pt x="64442" y="32940"/>
                  </a:lnTo>
                  <a:lnTo>
                    <a:pt x="68758" y="65388"/>
                  </a:lnTo>
                  <a:lnTo>
                    <a:pt x="62763" y="93913"/>
                  </a:lnTo>
                  <a:lnTo>
                    <a:pt x="53984" y="108681"/>
                  </a:lnTo>
                  <a:lnTo>
                    <a:pt x="48679" y="114594"/>
                  </a:lnTo>
                  <a:lnTo>
                    <a:pt x="35259" y="121165"/>
                  </a:lnTo>
                  <a:lnTo>
                    <a:pt x="22004" y="123380"/>
                  </a:lnTo>
                  <a:lnTo>
                    <a:pt x="6320" y="113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175"/>
            <p:cNvSpPr/>
            <p:nvPr>
              <p:custDataLst>
                <p:tags r:id="rId386"/>
              </p:custDataLst>
            </p:nvPr>
          </p:nvSpPr>
          <p:spPr>
            <a:xfrm>
              <a:off x="1512673" y="1459059"/>
              <a:ext cx="93878" cy="100015"/>
            </a:xfrm>
            <a:custGeom>
              <a:avLst/>
              <a:gdLst/>
              <a:ahLst/>
              <a:cxnLst/>
              <a:rect l="0" t="0" r="0" b="0"/>
              <a:pathLst>
                <a:path w="93878" h="100015">
                  <a:moveTo>
                    <a:pt x="4977" y="45891"/>
                  </a:moveTo>
                  <a:lnTo>
                    <a:pt x="4977" y="45891"/>
                  </a:lnTo>
                  <a:lnTo>
                    <a:pt x="1319" y="45891"/>
                  </a:lnTo>
                  <a:lnTo>
                    <a:pt x="17002" y="45891"/>
                  </a:lnTo>
                  <a:lnTo>
                    <a:pt x="24668" y="42128"/>
                  </a:lnTo>
                  <a:lnTo>
                    <a:pt x="41087" y="28214"/>
                  </a:lnTo>
                  <a:lnTo>
                    <a:pt x="45720" y="18279"/>
                  </a:lnTo>
                  <a:lnTo>
                    <a:pt x="47074" y="8219"/>
                  </a:lnTo>
                  <a:lnTo>
                    <a:pt x="45324" y="1396"/>
                  </a:lnTo>
                  <a:lnTo>
                    <a:pt x="42458" y="0"/>
                  </a:lnTo>
                  <a:lnTo>
                    <a:pt x="33630" y="330"/>
                  </a:lnTo>
                  <a:lnTo>
                    <a:pt x="24532" y="6592"/>
                  </a:lnTo>
                  <a:lnTo>
                    <a:pt x="16490" y="16430"/>
                  </a:lnTo>
                  <a:lnTo>
                    <a:pt x="7996" y="35280"/>
                  </a:lnTo>
                  <a:lnTo>
                    <a:pt x="0" y="75965"/>
                  </a:lnTo>
                  <a:lnTo>
                    <a:pt x="3000" y="87715"/>
                  </a:lnTo>
                  <a:lnTo>
                    <a:pt x="5776" y="92824"/>
                  </a:lnTo>
                  <a:lnTo>
                    <a:pt x="11154" y="96229"/>
                  </a:lnTo>
                  <a:lnTo>
                    <a:pt x="26537" y="100014"/>
                  </a:lnTo>
                  <a:lnTo>
                    <a:pt x="39489" y="99814"/>
                  </a:lnTo>
                  <a:lnTo>
                    <a:pt x="93877" y="77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176"/>
            <p:cNvSpPr/>
            <p:nvPr>
              <p:custDataLst>
                <p:tags r:id="rId387"/>
              </p:custDataLst>
            </p:nvPr>
          </p:nvSpPr>
          <p:spPr>
            <a:xfrm>
              <a:off x="1625600" y="1441450"/>
              <a:ext cx="76201" cy="109761"/>
            </a:xfrm>
            <a:custGeom>
              <a:avLst/>
              <a:gdLst/>
              <a:ahLst/>
              <a:cxnLst/>
              <a:rect l="0" t="0" r="0" b="0"/>
              <a:pathLst>
                <a:path w="76201" h="109761">
                  <a:moveTo>
                    <a:pt x="0" y="19050"/>
                  </a:moveTo>
                  <a:lnTo>
                    <a:pt x="0" y="19050"/>
                  </a:lnTo>
                  <a:lnTo>
                    <a:pt x="0" y="12962"/>
                  </a:lnTo>
                  <a:lnTo>
                    <a:pt x="3371" y="12778"/>
                  </a:lnTo>
                  <a:lnTo>
                    <a:pt x="29232" y="35851"/>
                  </a:lnTo>
                  <a:lnTo>
                    <a:pt x="42214" y="58757"/>
                  </a:lnTo>
                  <a:lnTo>
                    <a:pt x="49104" y="87258"/>
                  </a:lnTo>
                  <a:lnTo>
                    <a:pt x="49592" y="101897"/>
                  </a:lnTo>
                  <a:lnTo>
                    <a:pt x="47206" y="108317"/>
                  </a:lnTo>
                  <a:lnTo>
                    <a:pt x="45582" y="109606"/>
                  </a:lnTo>
                  <a:lnTo>
                    <a:pt x="43793" y="109760"/>
                  </a:lnTo>
                  <a:lnTo>
                    <a:pt x="41895" y="109157"/>
                  </a:lnTo>
                  <a:lnTo>
                    <a:pt x="37905" y="104723"/>
                  </a:lnTo>
                  <a:lnTo>
                    <a:pt x="35854" y="101566"/>
                  </a:lnTo>
                  <a:lnTo>
                    <a:pt x="32966" y="80266"/>
                  </a:lnTo>
                  <a:lnTo>
                    <a:pt x="35481" y="54984"/>
                  </a:lnTo>
                  <a:lnTo>
                    <a:pt x="44066" y="2961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177"/>
            <p:cNvSpPr/>
            <p:nvPr>
              <p:custDataLst>
                <p:tags r:id="rId388"/>
              </p:custDataLst>
            </p:nvPr>
          </p:nvSpPr>
          <p:spPr>
            <a:xfrm>
              <a:off x="1753357" y="1454150"/>
              <a:ext cx="5594" cy="101601"/>
            </a:xfrm>
            <a:custGeom>
              <a:avLst/>
              <a:gdLst/>
              <a:ahLst/>
              <a:cxnLst/>
              <a:rect l="0" t="0" r="0" b="0"/>
              <a:pathLst>
                <a:path w="5594" h="101601">
                  <a:moveTo>
                    <a:pt x="5593" y="0"/>
                  </a:moveTo>
                  <a:lnTo>
                    <a:pt x="5593" y="0"/>
                  </a:lnTo>
                  <a:lnTo>
                    <a:pt x="2222" y="3371"/>
                  </a:lnTo>
                  <a:lnTo>
                    <a:pt x="567" y="8789"/>
                  </a:lnTo>
                  <a:lnTo>
                    <a:pt x="0" y="55507"/>
                  </a:lnTo>
                  <a:lnTo>
                    <a:pt x="559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178"/>
            <p:cNvSpPr/>
            <p:nvPr>
              <p:custDataLst>
                <p:tags r:id="rId389"/>
              </p:custDataLst>
            </p:nvPr>
          </p:nvSpPr>
          <p:spPr>
            <a:xfrm>
              <a:off x="2025650" y="1459625"/>
              <a:ext cx="177801" cy="104585"/>
            </a:xfrm>
            <a:custGeom>
              <a:avLst/>
              <a:gdLst/>
              <a:ahLst/>
              <a:cxnLst/>
              <a:rect l="0" t="0" r="0" b="0"/>
              <a:pathLst>
                <a:path w="177801" h="104585">
                  <a:moveTo>
                    <a:pt x="0" y="45325"/>
                  </a:moveTo>
                  <a:lnTo>
                    <a:pt x="0" y="45325"/>
                  </a:lnTo>
                  <a:lnTo>
                    <a:pt x="0" y="50792"/>
                  </a:lnTo>
                  <a:lnTo>
                    <a:pt x="6742" y="51413"/>
                  </a:lnTo>
                  <a:lnTo>
                    <a:pt x="17677" y="48226"/>
                  </a:lnTo>
                  <a:lnTo>
                    <a:pt x="29854" y="39443"/>
                  </a:lnTo>
                  <a:lnTo>
                    <a:pt x="39028" y="27903"/>
                  </a:lnTo>
                  <a:lnTo>
                    <a:pt x="42040" y="19708"/>
                  </a:lnTo>
                  <a:lnTo>
                    <a:pt x="42843" y="15547"/>
                  </a:lnTo>
                  <a:lnTo>
                    <a:pt x="41854" y="9042"/>
                  </a:lnTo>
                  <a:lnTo>
                    <a:pt x="40603" y="6320"/>
                  </a:lnTo>
                  <a:lnTo>
                    <a:pt x="38357" y="5210"/>
                  </a:lnTo>
                  <a:lnTo>
                    <a:pt x="32100" y="5859"/>
                  </a:lnTo>
                  <a:lnTo>
                    <a:pt x="24615" y="12262"/>
                  </a:lnTo>
                  <a:lnTo>
                    <a:pt x="14349" y="27767"/>
                  </a:lnTo>
                  <a:lnTo>
                    <a:pt x="4559" y="55341"/>
                  </a:lnTo>
                  <a:lnTo>
                    <a:pt x="5789" y="71414"/>
                  </a:lnTo>
                  <a:lnTo>
                    <a:pt x="12534" y="90685"/>
                  </a:lnTo>
                  <a:lnTo>
                    <a:pt x="14706" y="94615"/>
                  </a:lnTo>
                  <a:lnTo>
                    <a:pt x="22764" y="100863"/>
                  </a:lnTo>
                  <a:lnTo>
                    <a:pt x="27876" y="103517"/>
                  </a:lnTo>
                  <a:lnTo>
                    <a:pt x="37319" y="104584"/>
                  </a:lnTo>
                  <a:lnTo>
                    <a:pt x="41812" y="103881"/>
                  </a:lnTo>
                  <a:lnTo>
                    <a:pt x="52450" y="95574"/>
                  </a:lnTo>
                  <a:lnTo>
                    <a:pt x="66576" y="76912"/>
                  </a:lnTo>
                  <a:lnTo>
                    <a:pt x="87348" y="36408"/>
                  </a:lnTo>
                  <a:lnTo>
                    <a:pt x="88440" y="30296"/>
                  </a:lnTo>
                  <a:lnTo>
                    <a:pt x="88593" y="30367"/>
                  </a:lnTo>
                  <a:lnTo>
                    <a:pt x="88839" y="42292"/>
                  </a:lnTo>
                  <a:lnTo>
                    <a:pt x="86991" y="49386"/>
                  </a:lnTo>
                  <a:lnTo>
                    <a:pt x="85511" y="52266"/>
                  </a:lnTo>
                  <a:lnTo>
                    <a:pt x="85747" y="61110"/>
                  </a:lnTo>
                  <a:lnTo>
                    <a:pt x="88277" y="77292"/>
                  </a:lnTo>
                  <a:lnTo>
                    <a:pt x="89190" y="79336"/>
                  </a:lnTo>
                  <a:lnTo>
                    <a:pt x="90505" y="80699"/>
                  </a:lnTo>
                  <a:lnTo>
                    <a:pt x="92086" y="81608"/>
                  </a:lnTo>
                  <a:lnTo>
                    <a:pt x="93846" y="80097"/>
                  </a:lnTo>
                  <a:lnTo>
                    <a:pt x="113465" y="37323"/>
                  </a:lnTo>
                  <a:lnTo>
                    <a:pt x="129370" y="9564"/>
                  </a:lnTo>
                  <a:lnTo>
                    <a:pt x="137696" y="1679"/>
                  </a:lnTo>
                  <a:lnTo>
                    <a:pt x="141892" y="0"/>
                  </a:lnTo>
                  <a:lnTo>
                    <a:pt x="150317" y="16"/>
                  </a:lnTo>
                  <a:lnTo>
                    <a:pt x="153833" y="1713"/>
                  </a:lnTo>
                  <a:lnTo>
                    <a:pt x="159622" y="7362"/>
                  </a:lnTo>
                  <a:lnTo>
                    <a:pt x="173457" y="48383"/>
                  </a:lnTo>
                  <a:lnTo>
                    <a:pt x="177800" y="77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79"/>
            <p:cNvSpPr/>
            <p:nvPr>
              <p:custDataLst>
                <p:tags r:id="rId390"/>
              </p:custDataLst>
            </p:nvPr>
          </p:nvSpPr>
          <p:spPr>
            <a:xfrm>
              <a:off x="2264092" y="1305618"/>
              <a:ext cx="45593" cy="269741"/>
            </a:xfrm>
            <a:custGeom>
              <a:avLst/>
              <a:gdLst/>
              <a:ahLst/>
              <a:cxnLst/>
              <a:rect l="0" t="0" r="0" b="0"/>
              <a:pathLst>
                <a:path w="45593" h="269741">
                  <a:moveTo>
                    <a:pt x="34608" y="15182"/>
                  </a:moveTo>
                  <a:lnTo>
                    <a:pt x="34608" y="15182"/>
                  </a:lnTo>
                  <a:lnTo>
                    <a:pt x="34608" y="8440"/>
                  </a:lnTo>
                  <a:lnTo>
                    <a:pt x="36489" y="3248"/>
                  </a:lnTo>
                  <a:lnTo>
                    <a:pt x="37979" y="876"/>
                  </a:lnTo>
                  <a:lnTo>
                    <a:pt x="39677" y="0"/>
                  </a:lnTo>
                  <a:lnTo>
                    <a:pt x="41516" y="122"/>
                  </a:lnTo>
                  <a:lnTo>
                    <a:pt x="43446" y="909"/>
                  </a:lnTo>
                  <a:lnTo>
                    <a:pt x="45592" y="9309"/>
                  </a:lnTo>
                  <a:lnTo>
                    <a:pt x="45134" y="25272"/>
                  </a:lnTo>
                  <a:lnTo>
                    <a:pt x="37648" y="64582"/>
                  </a:lnTo>
                  <a:lnTo>
                    <a:pt x="29943" y="103667"/>
                  </a:lnTo>
                  <a:lnTo>
                    <a:pt x="18817" y="151037"/>
                  </a:lnTo>
                  <a:lnTo>
                    <a:pt x="12831" y="194731"/>
                  </a:lnTo>
                  <a:lnTo>
                    <a:pt x="4854" y="233988"/>
                  </a:lnTo>
                  <a:lnTo>
                    <a:pt x="0" y="258205"/>
                  </a:lnTo>
                  <a:lnTo>
                    <a:pt x="1117" y="267361"/>
                  </a:lnTo>
                  <a:lnTo>
                    <a:pt x="3814" y="269379"/>
                  </a:lnTo>
                  <a:lnTo>
                    <a:pt x="12455" y="269740"/>
                  </a:lnTo>
                  <a:lnTo>
                    <a:pt x="17017" y="266732"/>
                  </a:lnTo>
                  <a:lnTo>
                    <a:pt x="29474" y="249720"/>
                  </a:lnTo>
                  <a:lnTo>
                    <a:pt x="40958" y="224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80"/>
            <p:cNvSpPr/>
            <p:nvPr>
              <p:custDataLst>
                <p:tags r:id="rId391"/>
              </p:custDataLst>
            </p:nvPr>
          </p:nvSpPr>
          <p:spPr>
            <a:xfrm>
              <a:off x="2221417" y="1479550"/>
              <a:ext cx="134434" cy="19051"/>
            </a:xfrm>
            <a:custGeom>
              <a:avLst/>
              <a:gdLst/>
              <a:ahLst/>
              <a:cxnLst/>
              <a:rect l="0" t="0" r="0" b="0"/>
              <a:pathLst>
                <a:path w="134434" h="19051">
                  <a:moveTo>
                    <a:pt x="26483" y="19050"/>
                  </a:moveTo>
                  <a:lnTo>
                    <a:pt x="26483" y="19050"/>
                  </a:lnTo>
                  <a:lnTo>
                    <a:pt x="5526" y="18344"/>
                  </a:lnTo>
                  <a:lnTo>
                    <a:pt x="0" y="15679"/>
                  </a:lnTo>
                  <a:lnTo>
                    <a:pt x="361" y="14686"/>
                  </a:lnTo>
                  <a:lnTo>
                    <a:pt x="39178" y="7790"/>
                  </a:lnTo>
                  <a:lnTo>
                    <a:pt x="81515" y="3264"/>
                  </a:lnTo>
                  <a:lnTo>
                    <a:pt x="134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81"/>
            <p:cNvSpPr/>
            <p:nvPr>
              <p:custDataLst>
                <p:tags r:id="rId392"/>
              </p:custDataLst>
            </p:nvPr>
          </p:nvSpPr>
          <p:spPr>
            <a:xfrm>
              <a:off x="1009650" y="1574800"/>
              <a:ext cx="1466851" cy="158751"/>
            </a:xfrm>
            <a:custGeom>
              <a:avLst/>
              <a:gdLst/>
              <a:ahLst/>
              <a:cxnLst/>
              <a:rect l="0" t="0" r="0" b="0"/>
              <a:pathLst>
                <a:path w="1466851" h="158751">
                  <a:moveTo>
                    <a:pt x="0" y="158750"/>
                  </a:moveTo>
                  <a:lnTo>
                    <a:pt x="0" y="158750"/>
                  </a:lnTo>
                  <a:lnTo>
                    <a:pt x="43324" y="152283"/>
                  </a:lnTo>
                  <a:lnTo>
                    <a:pt x="83922" y="147490"/>
                  </a:lnTo>
                  <a:lnTo>
                    <a:pt x="129288" y="146477"/>
                  </a:lnTo>
                  <a:lnTo>
                    <a:pt x="163294" y="145534"/>
                  </a:lnTo>
                  <a:lnTo>
                    <a:pt x="201927" y="142763"/>
                  </a:lnTo>
                  <a:lnTo>
                    <a:pt x="235090" y="141062"/>
                  </a:lnTo>
                  <a:lnTo>
                    <a:pt x="279441" y="140103"/>
                  </a:lnTo>
                  <a:lnTo>
                    <a:pt x="323862" y="139820"/>
                  </a:lnTo>
                  <a:lnTo>
                    <a:pt x="368304" y="137854"/>
                  </a:lnTo>
                  <a:lnTo>
                    <a:pt x="414633" y="134685"/>
                  </a:lnTo>
                  <a:lnTo>
                    <a:pt x="448159" y="133238"/>
                  </a:lnTo>
                  <a:lnTo>
                    <a:pt x="484226" y="130242"/>
                  </a:lnTo>
                  <a:lnTo>
                    <a:pt x="521423" y="128441"/>
                  </a:lnTo>
                  <a:lnTo>
                    <a:pt x="559121" y="126935"/>
                  </a:lnTo>
                  <a:lnTo>
                    <a:pt x="597043" y="123914"/>
                  </a:lnTo>
                  <a:lnTo>
                    <a:pt x="636945" y="122100"/>
                  </a:lnTo>
                  <a:lnTo>
                    <a:pt x="677492" y="121295"/>
                  </a:lnTo>
                  <a:lnTo>
                    <a:pt x="716680" y="120937"/>
                  </a:lnTo>
                  <a:lnTo>
                    <a:pt x="757145" y="118896"/>
                  </a:lnTo>
                  <a:lnTo>
                    <a:pt x="798648" y="115637"/>
                  </a:lnTo>
                  <a:lnTo>
                    <a:pt x="840612" y="111837"/>
                  </a:lnTo>
                  <a:lnTo>
                    <a:pt x="880900" y="107796"/>
                  </a:lnTo>
                  <a:lnTo>
                    <a:pt x="919972" y="103648"/>
                  </a:lnTo>
                  <a:lnTo>
                    <a:pt x="958504" y="99453"/>
                  </a:lnTo>
                  <a:lnTo>
                    <a:pt x="996796" y="95236"/>
                  </a:lnTo>
                  <a:lnTo>
                    <a:pt x="1034276" y="91716"/>
                  </a:lnTo>
                  <a:lnTo>
                    <a:pt x="1069749" y="90151"/>
                  </a:lnTo>
                  <a:lnTo>
                    <a:pt x="1104329" y="87575"/>
                  </a:lnTo>
                  <a:lnTo>
                    <a:pt x="1137807" y="84078"/>
                  </a:lnTo>
                  <a:lnTo>
                    <a:pt x="1183716" y="78142"/>
                  </a:lnTo>
                  <a:lnTo>
                    <a:pt x="1224444" y="71915"/>
                  </a:lnTo>
                  <a:lnTo>
                    <a:pt x="1264028" y="66307"/>
                  </a:lnTo>
                  <a:lnTo>
                    <a:pt x="1308134" y="62920"/>
                  </a:lnTo>
                  <a:lnTo>
                    <a:pt x="1342687" y="57128"/>
                  </a:lnTo>
                  <a:lnTo>
                    <a:pt x="1375448" y="49849"/>
                  </a:lnTo>
                  <a:lnTo>
                    <a:pt x="1414133" y="41581"/>
                  </a:lnTo>
                  <a:lnTo>
                    <a:pt x="1440882" y="35368"/>
                  </a:lnTo>
                  <a:lnTo>
                    <a:pt x="1455308" y="29125"/>
                  </a:lnTo>
                  <a:lnTo>
                    <a:pt x="1461720" y="23998"/>
                  </a:lnTo>
                  <a:lnTo>
                    <a:pt x="1464570" y="17486"/>
                  </a:lnTo>
                  <a:lnTo>
                    <a:pt x="146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182"/>
            <p:cNvSpPr/>
            <p:nvPr>
              <p:custDataLst>
                <p:tags r:id="rId393"/>
              </p:custDataLst>
            </p:nvPr>
          </p:nvSpPr>
          <p:spPr>
            <a:xfrm>
              <a:off x="2559050" y="14541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83"/>
            <p:cNvSpPr/>
            <p:nvPr>
              <p:custDataLst>
                <p:tags r:id="rId394"/>
              </p:custDataLst>
            </p:nvPr>
          </p:nvSpPr>
          <p:spPr>
            <a:xfrm>
              <a:off x="2584450" y="1568450"/>
              <a:ext cx="1" cy="16580"/>
            </a:xfrm>
            <a:custGeom>
              <a:avLst/>
              <a:gdLst/>
              <a:ahLst/>
              <a:cxnLst/>
              <a:rect l="0" t="0" r="0" b="0"/>
              <a:pathLst>
                <a:path w="1" h="16580">
                  <a:moveTo>
                    <a:pt x="0" y="0"/>
                  </a:moveTo>
                  <a:lnTo>
                    <a:pt x="0" y="0"/>
                  </a:lnTo>
                  <a:lnTo>
                    <a:pt x="0" y="1657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611"/>
          <p:cNvGrpSpPr/>
          <p:nvPr/>
        </p:nvGrpSpPr>
        <p:grpSpPr>
          <a:xfrm>
            <a:off x="3194050" y="1379977"/>
            <a:ext cx="800821" cy="355841"/>
            <a:chOff x="3194050" y="1379977"/>
            <a:chExt cx="800821" cy="355841"/>
          </a:xfrm>
        </p:grpSpPr>
        <p:sp>
          <p:nvSpPr>
            <p:cNvPr id="39" name="SMARTInkShape-3184"/>
            <p:cNvSpPr/>
            <p:nvPr>
              <p:custDataLst>
                <p:tags r:id="rId373"/>
              </p:custDataLst>
            </p:nvPr>
          </p:nvSpPr>
          <p:spPr>
            <a:xfrm>
              <a:off x="3194050" y="1403350"/>
              <a:ext cx="44451" cy="234951"/>
            </a:xfrm>
            <a:custGeom>
              <a:avLst/>
              <a:gdLst/>
              <a:ahLst/>
              <a:cxnLst/>
              <a:rect l="0" t="0" r="0" b="0"/>
              <a:pathLst>
                <a:path w="44451" h="234951">
                  <a:moveTo>
                    <a:pt x="0" y="0"/>
                  </a:moveTo>
                  <a:lnTo>
                    <a:pt x="0" y="0"/>
                  </a:lnTo>
                  <a:lnTo>
                    <a:pt x="5069" y="47410"/>
                  </a:lnTo>
                  <a:lnTo>
                    <a:pt x="12865" y="89066"/>
                  </a:lnTo>
                  <a:lnTo>
                    <a:pt x="21199" y="134637"/>
                  </a:lnTo>
                  <a:lnTo>
                    <a:pt x="28402" y="181052"/>
                  </a:lnTo>
                  <a:lnTo>
                    <a:pt x="42390" y="226171"/>
                  </a:lnTo>
                  <a:lnTo>
                    <a:pt x="444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185"/>
            <p:cNvSpPr/>
            <p:nvPr>
              <p:custDataLst>
                <p:tags r:id="rId374"/>
              </p:custDataLst>
            </p:nvPr>
          </p:nvSpPr>
          <p:spPr>
            <a:xfrm>
              <a:off x="3647208" y="1379977"/>
              <a:ext cx="58501" cy="258324"/>
            </a:xfrm>
            <a:custGeom>
              <a:avLst/>
              <a:gdLst/>
              <a:ahLst/>
              <a:cxnLst/>
              <a:rect l="0" t="0" r="0" b="0"/>
              <a:pathLst>
                <a:path w="58501" h="258324">
                  <a:moveTo>
                    <a:pt x="54842" y="17023"/>
                  </a:moveTo>
                  <a:lnTo>
                    <a:pt x="54842" y="17023"/>
                  </a:lnTo>
                  <a:lnTo>
                    <a:pt x="58213" y="17023"/>
                  </a:lnTo>
                  <a:lnTo>
                    <a:pt x="58500" y="16317"/>
                  </a:lnTo>
                  <a:lnTo>
                    <a:pt x="49558" y="0"/>
                  </a:lnTo>
                  <a:lnTo>
                    <a:pt x="47792" y="30"/>
                  </a:lnTo>
                  <a:lnTo>
                    <a:pt x="37858" y="4148"/>
                  </a:lnTo>
                  <a:lnTo>
                    <a:pt x="27538" y="10360"/>
                  </a:lnTo>
                  <a:lnTo>
                    <a:pt x="19659" y="21588"/>
                  </a:lnTo>
                  <a:lnTo>
                    <a:pt x="5481" y="65275"/>
                  </a:lnTo>
                  <a:lnTo>
                    <a:pt x="0" y="101797"/>
                  </a:lnTo>
                  <a:lnTo>
                    <a:pt x="3217" y="147990"/>
                  </a:lnTo>
                  <a:lnTo>
                    <a:pt x="12679" y="195432"/>
                  </a:lnTo>
                  <a:lnTo>
                    <a:pt x="21233" y="237681"/>
                  </a:lnTo>
                  <a:lnTo>
                    <a:pt x="21560" y="249149"/>
                  </a:lnTo>
                  <a:lnTo>
                    <a:pt x="16742" y="25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186"/>
            <p:cNvSpPr/>
            <p:nvPr>
              <p:custDataLst>
                <p:tags r:id="rId375"/>
              </p:custDataLst>
            </p:nvPr>
          </p:nvSpPr>
          <p:spPr>
            <a:xfrm>
              <a:off x="3603730" y="1536700"/>
              <a:ext cx="104671" cy="44451"/>
            </a:xfrm>
            <a:custGeom>
              <a:avLst/>
              <a:gdLst/>
              <a:ahLst/>
              <a:cxnLst/>
              <a:rect l="0" t="0" r="0" b="0"/>
              <a:pathLst>
                <a:path w="104671" h="44451">
                  <a:moveTo>
                    <a:pt x="9420" y="44450"/>
                  </a:moveTo>
                  <a:lnTo>
                    <a:pt x="9420" y="44450"/>
                  </a:lnTo>
                  <a:lnTo>
                    <a:pt x="6049" y="41079"/>
                  </a:lnTo>
                  <a:lnTo>
                    <a:pt x="2513" y="39424"/>
                  </a:lnTo>
                  <a:lnTo>
                    <a:pt x="582" y="38983"/>
                  </a:lnTo>
                  <a:lnTo>
                    <a:pt x="0" y="37983"/>
                  </a:lnTo>
                  <a:lnTo>
                    <a:pt x="318" y="36611"/>
                  </a:lnTo>
                  <a:lnTo>
                    <a:pt x="1235" y="34990"/>
                  </a:lnTo>
                  <a:lnTo>
                    <a:pt x="9268" y="29339"/>
                  </a:lnTo>
                  <a:lnTo>
                    <a:pt x="48456" y="19004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187"/>
            <p:cNvSpPr/>
            <p:nvPr>
              <p:custDataLst>
                <p:tags r:id="rId376"/>
              </p:custDataLst>
            </p:nvPr>
          </p:nvSpPr>
          <p:spPr>
            <a:xfrm>
              <a:off x="3771900" y="1409700"/>
              <a:ext cx="19051" cy="196851"/>
            </a:xfrm>
            <a:custGeom>
              <a:avLst/>
              <a:gdLst/>
              <a:ahLst/>
              <a:cxnLst/>
              <a:rect l="0" t="0" r="0" b="0"/>
              <a:pathLst>
                <a:path w="19051" h="196851">
                  <a:moveTo>
                    <a:pt x="0" y="0"/>
                  </a:moveTo>
                  <a:lnTo>
                    <a:pt x="0" y="0"/>
                  </a:lnTo>
                  <a:lnTo>
                    <a:pt x="6907" y="46453"/>
                  </a:lnTo>
                  <a:lnTo>
                    <a:pt x="14927" y="90550"/>
                  </a:lnTo>
                  <a:lnTo>
                    <a:pt x="18235" y="137204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88"/>
            <p:cNvSpPr/>
            <p:nvPr>
              <p:custDataLst>
                <p:tags r:id="rId377"/>
              </p:custDataLst>
            </p:nvPr>
          </p:nvSpPr>
          <p:spPr>
            <a:xfrm>
              <a:off x="3841750" y="1600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2"/>
                  </a:lnTo>
                  <a:lnTo>
                    <a:pt x="5467" y="3371"/>
                  </a:lnTo>
                  <a:lnTo>
                    <a:pt x="5056" y="4364"/>
                  </a:lnTo>
                  <a:lnTo>
                    <a:pt x="4076" y="5026"/>
                  </a:lnTo>
                  <a:lnTo>
                    <a:pt x="2717" y="5467"/>
                  </a:lnTo>
                  <a:lnTo>
                    <a:pt x="2517" y="7173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189"/>
            <p:cNvSpPr/>
            <p:nvPr>
              <p:custDataLst>
                <p:tags r:id="rId378"/>
              </p:custDataLst>
            </p:nvPr>
          </p:nvSpPr>
          <p:spPr>
            <a:xfrm>
              <a:off x="3845030" y="1511300"/>
              <a:ext cx="9421" cy="63501"/>
            </a:xfrm>
            <a:custGeom>
              <a:avLst/>
              <a:gdLst/>
              <a:ahLst/>
              <a:cxnLst/>
              <a:rect l="0" t="0" r="0" b="0"/>
              <a:pathLst>
                <a:path w="9421" h="63501">
                  <a:moveTo>
                    <a:pt x="9420" y="63500"/>
                  </a:moveTo>
                  <a:lnTo>
                    <a:pt x="9420" y="63500"/>
                  </a:lnTo>
                  <a:lnTo>
                    <a:pt x="7538" y="25836"/>
                  </a:lnTo>
                  <a:lnTo>
                    <a:pt x="2513" y="10242"/>
                  </a:lnTo>
                  <a:lnTo>
                    <a:pt x="582" y="6828"/>
                  </a:lnTo>
                  <a:lnTo>
                    <a:pt x="0" y="4552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190"/>
            <p:cNvSpPr/>
            <p:nvPr>
              <p:custDataLst>
                <p:tags r:id="rId379"/>
              </p:custDataLst>
            </p:nvPr>
          </p:nvSpPr>
          <p:spPr>
            <a:xfrm>
              <a:off x="3911600" y="1515352"/>
              <a:ext cx="83271" cy="220466"/>
            </a:xfrm>
            <a:custGeom>
              <a:avLst/>
              <a:gdLst/>
              <a:ahLst/>
              <a:cxnLst/>
              <a:rect l="0" t="0" r="0" b="0"/>
              <a:pathLst>
                <a:path w="83271" h="220466">
                  <a:moveTo>
                    <a:pt x="0" y="27698"/>
                  </a:moveTo>
                  <a:lnTo>
                    <a:pt x="0" y="27698"/>
                  </a:lnTo>
                  <a:lnTo>
                    <a:pt x="5026" y="73477"/>
                  </a:lnTo>
                  <a:lnTo>
                    <a:pt x="9834" y="117479"/>
                  </a:lnTo>
                  <a:lnTo>
                    <a:pt x="7696" y="158800"/>
                  </a:lnTo>
                  <a:lnTo>
                    <a:pt x="6615" y="203878"/>
                  </a:lnTo>
                  <a:lnTo>
                    <a:pt x="6402" y="220465"/>
                  </a:lnTo>
                  <a:lnTo>
                    <a:pt x="9725" y="184191"/>
                  </a:lnTo>
                  <a:lnTo>
                    <a:pt x="15189" y="144308"/>
                  </a:lnTo>
                  <a:lnTo>
                    <a:pt x="17906" y="101212"/>
                  </a:lnTo>
                  <a:lnTo>
                    <a:pt x="23893" y="59858"/>
                  </a:lnTo>
                  <a:lnTo>
                    <a:pt x="31871" y="16464"/>
                  </a:lnTo>
                  <a:lnTo>
                    <a:pt x="33947" y="9625"/>
                  </a:lnTo>
                  <a:lnTo>
                    <a:pt x="36743" y="5066"/>
                  </a:lnTo>
                  <a:lnTo>
                    <a:pt x="40017" y="2027"/>
                  </a:lnTo>
                  <a:lnTo>
                    <a:pt x="43611" y="0"/>
                  </a:lnTo>
                  <a:lnTo>
                    <a:pt x="47419" y="766"/>
                  </a:lnTo>
                  <a:lnTo>
                    <a:pt x="55412" y="7262"/>
                  </a:lnTo>
                  <a:lnTo>
                    <a:pt x="72041" y="30090"/>
                  </a:lnTo>
                  <a:lnTo>
                    <a:pt x="80466" y="47576"/>
                  </a:lnTo>
                  <a:lnTo>
                    <a:pt x="83270" y="67107"/>
                  </a:lnTo>
                  <a:lnTo>
                    <a:pt x="81459" y="85430"/>
                  </a:lnTo>
                  <a:lnTo>
                    <a:pt x="75950" y="98277"/>
                  </a:lnTo>
                  <a:lnTo>
                    <a:pt x="63154" y="108690"/>
                  </a:lnTo>
                  <a:lnTo>
                    <a:pt x="47118" y="116611"/>
                  </a:lnTo>
                  <a:lnTo>
                    <a:pt x="19050" y="122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612"/>
          <p:cNvGrpSpPr/>
          <p:nvPr/>
        </p:nvGrpSpPr>
        <p:grpSpPr>
          <a:xfrm>
            <a:off x="4336421" y="1519140"/>
            <a:ext cx="248280" cy="93761"/>
            <a:chOff x="4336421" y="1519140"/>
            <a:chExt cx="248280" cy="93761"/>
          </a:xfrm>
        </p:grpSpPr>
        <p:sp>
          <p:nvSpPr>
            <p:cNvPr id="47" name="SMARTInkShape-3191"/>
            <p:cNvSpPr/>
            <p:nvPr>
              <p:custDataLst>
                <p:tags r:id="rId371"/>
              </p:custDataLst>
            </p:nvPr>
          </p:nvSpPr>
          <p:spPr>
            <a:xfrm>
              <a:off x="4336421" y="1519140"/>
              <a:ext cx="108580" cy="93761"/>
            </a:xfrm>
            <a:custGeom>
              <a:avLst/>
              <a:gdLst/>
              <a:ahLst/>
              <a:cxnLst/>
              <a:rect l="0" t="0" r="0" b="0"/>
              <a:pathLst>
                <a:path w="108580" h="93761">
                  <a:moveTo>
                    <a:pt x="64129" y="30260"/>
                  </a:moveTo>
                  <a:lnTo>
                    <a:pt x="64129" y="30260"/>
                  </a:lnTo>
                  <a:lnTo>
                    <a:pt x="69596" y="24793"/>
                  </a:lnTo>
                  <a:lnTo>
                    <a:pt x="69185" y="23793"/>
                  </a:lnTo>
                  <a:lnTo>
                    <a:pt x="58891" y="8766"/>
                  </a:lnTo>
                  <a:lnTo>
                    <a:pt x="49093" y="1862"/>
                  </a:lnTo>
                  <a:lnTo>
                    <a:pt x="43805" y="0"/>
                  </a:lnTo>
                  <a:lnTo>
                    <a:pt x="35341" y="2935"/>
                  </a:lnTo>
                  <a:lnTo>
                    <a:pt x="25229" y="9649"/>
                  </a:lnTo>
                  <a:lnTo>
                    <a:pt x="11602" y="26740"/>
                  </a:lnTo>
                  <a:lnTo>
                    <a:pt x="2919" y="43983"/>
                  </a:lnTo>
                  <a:lnTo>
                    <a:pt x="0" y="61524"/>
                  </a:lnTo>
                  <a:lnTo>
                    <a:pt x="1761" y="76610"/>
                  </a:lnTo>
                  <a:lnTo>
                    <a:pt x="7246" y="85668"/>
                  </a:lnTo>
                  <a:lnTo>
                    <a:pt x="14388" y="90163"/>
                  </a:lnTo>
                  <a:lnTo>
                    <a:pt x="18269" y="91362"/>
                  </a:lnTo>
                  <a:lnTo>
                    <a:pt x="28224" y="88931"/>
                  </a:lnTo>
                  <a:lnTo>
                    <a:pt x="38999" y="82442"/>
                  </a:lnTo>
                  <a:lnTo>
                    <a:pt x="52998" y="66182"/>
                  </a:lnTo>
                  <a:lnTo>
                    <a:pt x="75181" y="26994"/>
                  </a:lnTo>
                  <a:lnTo>
                    <a:pt x="76436" y="27377"/>
                  </a:lnTo>
                  <a:lnTo>
                    <a:pt x="79712" y="31566"/>
                  </a:lnTo>
                  <a:lnTo>
                    <a:pt x="98015" y="77888"/>
                  </a:lnTo>
                  <a:lnTo>
                    <a:pt x="108579" y="93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192"/>
            <p:cNvSpPr/>
            <p:nvPr>
              <p:custDataLst>
                <p:tags r:id="rId372"/>
              </p:custDataLst>
            </p:nvPr>
          </p:nvSpPr>
          <p:spPr>
            <a:xfrm>
              <a:off x="4483100" y="1533042"/>
              <a:ext cx="101601" cy="79859"/>
            </a:xfrm>
            <a:custGeom>
              <a:avLst/>
              <a:gdLst/>
              <a:ahLst/>
              <a:cxnLst/>
              <a:rect l="0" t="0" r="0" b="0"/>
              <a:pathLst>
                <a:path w="101601" h="798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5026" y="8371"/>
                  </a:lnTo>
                  <a:lnTo>
                    <a:pt x="12059" y="53936"/>
                  </a:lnTo>
                  <a:lnTo>
                    <a:pt x="12616" y="70652"/>
                  </a:lnTo>
                  <a:lnTo>
                    <a:pt x="13349" y="70898"/>
                  </a:lnTo>
                  <a:lnTo>
                    <a:pt x="16046" y="69291"/>
                  </a:lnTo>
                  <a:lnTo>
                    <a:pt x="17715" y="62461"/>
                  </a:lnTo>
                  <a:lnTo>
                    <a:pt x="22157" y="40830"/>
                  </a:lnTo>
                  <a:lnTo>
                    <a:pt x="31181" y="22433"/>
                  </a:lnTo>
                  <a:lnTo>
                    <a:pt x="40669" y="13649"/>
                  </a:lnTo>
                  <a:lnTo>
                    <a:pt x="51236" y="8098"/>
                  </a:lnTo>
                  <a:lnTo>
                    <a:pt x="60636" y="5631"/>
                  </a:lnTo>
                  <a:lnTo>
                    <a:pt x="65824" y="7796"/>
                  </a:lnTo>
                  <a:lnTo>
                    <a:pt x="81828" y="22915"/>
                  </a:lnTo>
                  <a:lnTo>
                    <a:pt x="88814" y="32442"/>
                  </a:lnTo>
                  <a:lnTo>
                    <a:pt x="92389" y="43262"/>
                  </a:lnTo>
                  <a:lnTo>
                    <a:pt x="10160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613"/>
          <p:cNvGrpSpPr/>
          <p:nvPr/>
        </p:nvGrpSpPr>
        <p:grpSpPr>
          <a:xfrm>
            <a:off x="4921838" y="1430515"/>
            <a:ext cx="945563" cy="244581"/>
            <a:chOff x="4921838" y="1430515"/>
            <a:chExt cx="945563" cy="244581"/>
          </a:xfrm>
        </p:grpSpPr>
        <p:sp>
          <p:nvSpPr>
            <p:cNvPr id="50" name="SMARTInkShape-3193"/>
            <p:cNvSpPr/>
            <p:nvPr>
              <p:custDataLst>
                <p:tags r:id="rId362"/>
              </p:custDataLst>
            </p:nvPr>
          </p:nvSpPr>
          <p:spPr>
            <a:xfrm>
              <a:off x="4921838" y="1524883"/>
              <a:ext cx="145463" cy="115595"/>
            </a:xfrm>
            <a:custGeom>
              <a:avLst/>
              <a:gdLst/>
              <a:ahLst/>
              <a:cxnLst/>
              <a:rect l="0" t="0" r="0" b="0"/>
              <a:pathLst>
                <a:path w="145463" h="115595">
                  <a:moveTo>
                    <a:pt x="5762" y="5467"/>
                  </a:moveTo>
                  <a:lnTo>
                    <a:pt x="5762" y="5467"/>
                  </a:lnTo>
                  <a:lnTo>
                    <a:pt x="5762" y="2096"/>
                  </a:lnTo>
                  <a:lnTo>
                    <a:pt x="5057" y="1103"/>
                  </a:lnTo>
                  <a:lnTo>
                    <a:pt x="3880" y="441"/>
                  </a:lnTo>
                  <a:lnTo>
                    <a:pt x="2391" y="0"/>
                  </a:lnTo>
                  <a:lnTo>
                    <a:pt x="1398" y="411"/>
                  </a:lnTo>
                  <a:lnTo>
                    <a:pt x="736" y="1391"/>
                  </a:lnTo>
                  <a:lnTo>
                    <a:pt x="0" y="5772"/>
                  </a:lnTo>
                  <a:lnTo>
                    <a:pt x="1328" y="47719"/>
                  </a:lnTo>
                  <a:lnTo>
                    <a:pt x="10953" y="91255"/>
                  </a:lnTo>
                  <a:lnTo>
                    <a:pt x="17712" y="105684"/>
                  </a:lnTo>
                  <a:lnTo>
                    <a:pt x="22195" y="110378"/>
                  </a:lnTo>
                  <a:lnTo>
                    <a:pt x="32822" y="115594"/>
                  </a:lnTo>
                  <a:lnTo>
                    <a:pt x="37913" y="115574"/>
                  </a:lnTo>
                  <a:lnTo>
                    <a:pt x="47332" y="111789"/>
                  </a:lnTo>
                  <a:lnTo>
                    <a:pt x="63940" y="91611"/>
                  </a:lnTo>
                  <a:lnTo>
                    <a:pt x="83425" y="50233"/>
                  </a:lnTo>
                  <a:lnTo>
                    <a:pt x="92416" y="26696"/>
                  </a:lnTo>
                  <a:lnTo>
                    <a:pt x="96721" y="21958"/>
                  </a:lnTo>
                  <a:lnTo>
                    <a:pt x="98857" y="22105"/>
                  </a:lnTo>
                  <a:lnTo>
                    <a:pt x="100986" y="23615"/>
                  </a:lnTo>
                  <a:lnTo>
                    <a:pt x="115956" y="45121"/>
                  </a:lnTo>
                  <a:lnTo>
                    <a:pt x="131176" y="79687"/>
                  </a:lnTo>
                  <a:lnTo>
                    <a:pt x="145462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194"/>
            <p:cNvSpPr/>
            <p:nvPr>
              <p:custDataLst>
                <p:tags r:id="rId363"/>
              </p:custDataLst>
            </p:nvPr>
          </p:nvSpPr>
          <p:spPr>
            <a:xfrm>
              <a:off x="5099050" y="1540793"/>
              <a:ext cx="101601" cy="89849"/>
            </a:xfrm>
            <a:custGeom>
              <a:avLst/>
              <a:gdLst/>
              <a:ahLst/>
              <a:cxnLst/>
              <a:rect l="0" t="0" r="0" b="0"/>
              <a:pathLst>
                <a:path w="101601" h="89849">
                  <a:moveTo>
                    <a:pt x="0" y="8607"/>
                  </a:moveTo>
                  <a:lnTo>
                    <a:pt x="0" y="8607"/>
                  </a:lnTo>
                  <a:lnTo>
                    <a:pt x="6742" y="11978"/>
                  </a:lnTo>
                  <a:lnTo>
                    <a:pt x="8728" y="14382"/>
                  </a:lnTo>
                  <a:lnTo>
                    <a:pt x="16716" y="45173"/>
                  </a:lnTo>
                  <a:lnTo>
                    <a:pt x="25111" y="89848"/>
                  </a:lnTo>
                  <a:lnTo>
                    <a:pt x="26089" y="47756"/>
                  </a:lnTo>
                  <a:lnTo>
                    <a:pt x="31171" y="23813"/>
                  </a:lnTo>
                  <a:lnTo>
                    <a:pt x="37607" y="9721"/>
                  </a:lnTo>
                  <a:lnTo>
                    <a:pt x="41299" y="5116"/>
                  </a:lnTo>
                  <a:lnTo>
                    <a:pt x="49164" y="0"/>
                  </a:lnTo>
                  <a:lnTo>
                    <a:pt x="53237" y="47"/>
                  </a:lnTo>
                  <a:lnTo>
                    <a:pt x="61526" y="3862"/>
                  </a:lnTo>
                  <a:lnTo>
                    <a:pt x="74125" y="13943"/>
                  </a:lnTo>
                  <a:lnTo>
                    <a:pt x="90319" y="39425"/>
                  </a:lnTo>
                  <a:lnTo>
                    <a:pt x="97944" y="59131"/>
                  </a:lnTo>
                  <a:lnTo>
                    <a:pt x="101600" y="84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195"/>
            <p:cNvSpPr/>
            <p:nvPr>
              <p:custDataLst>
                <p:tags r:id="rId364"/>
              </p:custDataLst>
            </p:nvPr>
          </p:nvSpPr>
          <p:spPr>
            <a:xfrm>
              <a:off x="5238750" y="1430515"/>
              <a:ext cx="88438" cy="212314"/>
            </a:xfrm>
            <a:custGeom>
              <a:avLst/>
              <a:gdLst/>
              <a:ahLst/>
              <a:cxnLst/>
              <a:rect l="0" t="0" r="0" b="0"/>
              <a:pathLst>
                <a:path w="88438" h="212314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5762" y="823"/>
                  </a:lnTo>
                  <a:lnTo>
                    <a:pt x="13223" y="46638"/>
                  </a:lnTo>
                  <a:lnTo>
                    <a:pt x="17899" y="90895"/>
                  </a:lnTo>
                  <a:lnTo>
                    <a:pt x="22080" y="133091"/>
                  </a:lnTo>
                  <a:lnTo>
                    <a:pt x="20380" y="176933"/>
                  </a:lnTo>
                  <a:lnTo>
                    <a:pt x="19225" y="203304"/>
                  </a:lnTo>
                  <a:lnTo>
                    <a:pt x="19872" y="203386"/>
                  </a:lnTo>
                  <a:lnTo>
                    <a:pt x="22472" y="199715"/>
                  </a:lnTo>
                  <a:lnTo>
                    <a:pt x="39449" y="152575"/>
                  </a:lnTo>
                  <a:lnTo>
                    <a:pt x="47872" y="142560"/>
                  </a:lnTo>
                  <a:lnTo>
                    <a:pt x="60751" y="134837"/>
                  </a:lnTo>
                  <a:lnTo>
                    <a:pt x="63784" y="133753"/>
                  </a:lnTo>
                  <a:lnTo>
                    <a:pt x="70917" y="134430"/>
                  </a:lnTo>
                  <a:lnTo>
                    <a:pt x="74795" y="135598"/>
                  </a:lnTo>
                  <a:lnTo>
                    <a:pt x="78085" y="138494"/>
                  </a:lnTo>
                  <a:lnTo>
                    <a:pt x="83623" y="147356"/>
                  </a:lnTo>
                  <a:lnTo>
                    <a:pt x="88205" y="179584"/>
                  </a:lnTo>
                  <a:lnTo>
                    <a:pt x="88437" y="184751"/>
                  </a:lnTo>
                  <a:lnTo>
                    <a:pt x="84931" y="194255"/>
                  </a:lnTo>
                  <a:lnTo>
                    <a:pt x="74554" y="208483"/>
                  </a:lnTo>
                  <a:lnTo>
                    <a:pt x="66296" y="211623"/>
                  </a:lnTo>
                  <a:lnTo>
                    <a:pt x="56981" y="212313"/>
                  </a:lnTo>
                  <a:lnTo>
                    <a:pt x="50489" y="210268"/>
                  </a:lnTo>
                  <a:lnTo>
                    <a:pt x="39498" y="201779"/>
                  </a:lnTo>
                  <a:lnTo>
                    <a:pt x="35193" y="194297"/>
                  </a:lnTo>
                  <a:lnTo>
                    <a:pt x="31750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196"/>
            <p:cNvSpPr/>
            <p:nvPr>
              <p:custDataLst>
                <p:tags r:id="rId365"/>
              </p:custDataLst>
            </p:nvPr>
          </p:nvSpPr>
          <p:spPr>
            <a:xfrm>
              <a:off x="5378450" y="15748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0" y="46395"/>
                  </a:lnTo>
                  <a:lnTo>
                    <a:pt x="705" y="55898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197"/>
            <p:cNvSpPr/>
            <p:nvPr>
              <p:custDataLst>
                <p:tags r:id="rId366"/>
              </p:custDataLst>
            </p:nvPr>
          </p:nvSpPr>
          <p:spPr>
            <a:xfrm>
              <a:off x="5384800" y="15113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5644" y="379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198"/>
            <p:cNvSpPr/>
            <p:nvPr>
              <p:custDataLst>
                <p:tags r:id="rId367"/>
              </p:custDataLst>
            </p:nvPr>
          </p:nvSpPr>
          <p:spPr>
            <a:xfrm>
              <a:off x="5438096" y="1564382"/>
              <a:ext cx="118155" cy="73919"/>
            </a:xfrm>
            <a:custGeom>
              <a:avLst/>
              <a:gdLst/>
              <a:ahLst/>
              <a:cxnLst/>
              <a:rect l="0" t="0" r="0" b="0"/>
              <a:pathLst>
                <a:path w="118155" h="73919">
                  <a:moveTo>
                    <a:pt x="54654" y="42168"/>
                  </a:moveTo>
                  <a:lnTo>
                    <a:pt x="54654" y="42168"/>
                  </a:lnTo>
                  <a:lnTo>
                    <a:pt x="53948" y="12933"/>
                  </a:lnTo>
                  <a:lnTo>
                    <a:pt x="51283" y="5421"/>
                  </a:lnTo>
                  <a:lnTo>
                    <a:pt x="48879" y="2853"/>
                  </a:lnTo>
                  <a:lnTo>
                    <a:pt x="42445" y="0"/>
                  </a:lnTo>
                  <a:lnTo>
                    <a:pt x="34881" y="614"/>
                  </a:lnTo>
                  <a:lnTo>
                    <a:pt x="18528" y="6757"/>
                  </a:lnTo>
                  <a:lnTo>
                    <a:pt x="10140" y="16316"/>
                  </a:lnTo>
                  <a:lnTo>
                    <a:pt x="3120" y="28562"/>
                  </a:lnTo>
                  <a:lnTo>
                    <a:pt x="0" y="38708"/>
                  </a:lnTo>
                  <a:lnTo>
                    <a:pt x="1614" y="55724"/>
                  </a:lnTo>
                  <a:lnTo>
                    <a:pt x="4478" y="59672"/>
                  </a:lnTo>
                  <a:lnTo>
                    <a:pt x="8503" y="62304"/>
                  </a:lnTo>
                  <a:lnTo>
                    <a:pt x="13304" y="64059"/>
                  </a:lnTo>
                  <a:lnTo>
                    <a:pt x="22400" y="64127"/>
                  </a:lnTo>
                  <a:lnTo>
                    <a:pt x="31852" y="61100"/>
                  </a:lnTo>
                  <a:lnTo>
                    <a:pt x="57975" y="47083"/>
                  </a:lnTo>
                  <a:lnTo>
                    <a:pt x="61807" y="46150"/>
                  </a:lnTo>
                  <a:lnTo>
                    <a:pt x="65067" y="46234"/>
                  </a:lnTo>
                  <a:lnTo>
                    <a:pt x="67946" y="46995"/>
                  </a:lnTo>
                  <a:lnTo>
                    <a:pt x="84879" y="60251"/>
                  </a:lnTo>
                  <a:lnTo>
                    <a:pt x="91370" y="65021"/>
                  </a:lnTo>
                  <a:lnTo>
                    <a:pt x="118154" y="7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99"/>
            <p:cNvSpPr/>
            <p:nvPr>
              <p:custDataLst>
                <p:tags r:id="rId368"/>
              </p:custDataLst>
            </p:nvPr>
          </p:nvSpPr>
          <p:spPr>
            <a:xfrm>
              <a:off x="5570071" y="1560788"/>
              <a:ext cx="41670" cy="114308"/>
            </a:xfrm>
            <a:custGeom>
              <a:avLst/>
              <a:gdLst/>
              <a:ahLst/>
              <a:cxnLst/>
              <a:rect l="0" t="0" r="0" b="0"/>
              <a:pathLst>
                <a:path w="41670" h="114308">
                  <a:moveTo>
                    <a:pt x="24279" y="20362"/>
                  </a:moveTo>
                  <a:lnTo>
                    <a:pt x="24279" y="20362"/>
                  </a:lnTo>
                  <a:lnTo>
                    <a:pt x="24279" y="11524"/>
                  </a:lnTo>
                  <a:lnTo>
                    <a:pt x="20908" y="2064"/>
                  </a:lnTo>
                  <a:lnTo>
                    <a:pt x="19210" y="402"/>
                  </a:lnTo>
                  <a:lnTo>
                    <a:pt x="17372" y="0"/>
                  </a:lnTo>
                  <a:lnTo>
                    <a:pt x="5981" y="4424"/>
                  </a:lnTo>
                  <a:lnTo>
                    <a:pt x="3614" y="7620"/>
                  </a:lnTo>
                  <a:lnTo>
                    <a:pt x="282" y="21525"/>
                  </a:lnTo>
                  <a:lnTo>
                    <a:pt x="0" y="34896"/>
                  </a:lnTo>
                  <a:lnTo>
                    <a:pt x="2435" y="43520"/>
                  </a:lnTo>
                  <a:lnTo>
                    <a:pt x="14514" y="59679"/>
                  </a:lnTo>
                  <a:lnTo>
                    <a:pt x="31784" y="75374"/>
                  </a:lnTo>
                  <a:lnTo>
                    <a:pt x="39595" y="90049"/>
                  </a:lnTo>
                  <a:lnTo>
                    <a:pt x="41669" y="96725"/>
                  </a:lnTo>
                  <a:lnTo>
                    <a:pt x="41517" y="99493"/>
                  </a:lnTo>
                  <a:lnTo>
                    <a:pt x="39466" y="104450"/>
                  </a:lnTo>
                  <a:lnTo>
                    <a:pt x="30974" y="111207"/>
                  </a:lnTo>
                  <a:lnTo>
                    <a:pt x="22891" y="114307"/>
                  </a:lnTo>
                  <a:lnTo>
                    <a:pt x="21237" y="113331"/>
                  </a:lnTo>
                  <a:lnTo>
                    <a:pt x="17929" y="102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200"/>
            <p:cNvSpPr/>
            <p:nvPr>
              <p:custDataLst>
                <p:tags r:id="rId369"/>
              </p:custDataLst>
            </p:nvPr>
          </p:nvSpPr>
          <p:spPr>
            <a:xfrm>
              <a:off x="5679109" y="1578910"/>
              <a:ext cx="35892" cy="72091"/>
            </a:xfrm>
            <a:custGeom>
              <a:avLst/>
              <a:gdLst/>
              <a:ahLst/>
              <a:cxnLst/>
              <a:rect l="0" t="0" r="0" b="0"/>
              <a:pathLst>
                <a:path w="35892" h="72091">
                  <a:moveTo>
                    <a:pt x="10491" y="33990"/>
                  </a:moveTo>
                  <a:lnTo>
                    <a:pt x="10491" y="33990"/>
                  </a:lnTo>
                  <a:lnTo>
                    <a:pt x="16266" y="28920"/>
                  </a:lnTo>
                  <a:lnTo>
                    <a:pt x="30885" y="19063"/>
                  </a:lnTo>
                  <a:lnTo>
                    <a:pt x="33666" y="13009"/>
                  </a:lnTo>
                  <a:lnTo>
                    <a:pt x="35451" y="996"/>
                  </a:lnTo>
                  <a:lnTo>
                    <a:pt x="33481" y="0"/>
                  </a:lnTo>
                  <a:lnTo>
                    <a:pt x="25647" y="774"/>
                  </a:lnTo>
                  <a:lnTo>
                    <a:pt x="18874" y="3470"/>
                  </a:lnTo>
                  <a:lnTo>
                    <a:pt x="5405" y="14320"/>
                  </a:lnTo>
                  <a:lnTo>
                    <a:pt x="1175" y="25718"/>
                  </a:lnTo>
                  <a:lnTo>
                    <a:pt x="0" y="38780"/>
                  </a:lnTo>
                  <a:lnTo>
                    <a:pt x="1830" y="49289"/>
                  </a:lnTo>
                  <a:lnTo>
                    <a:pt x="4717" y="53362"/>
                  </a:lnTo>
                  <a:lnTo>
                    <a:pt x="35891" y="72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201"/>
            <p:cNvSpPr/>
            <p:nvPr>
              <p:custDataLst>
                <p:tags r:id="rId370"/>
              </p:custDataLst>
            </p:nvPr>
          </p:nvSpPr>
          <p:spPr>
            <a:xfrm>
              <a:off x="5762130" y="1463048"/>
              <a:ext cx="105271" cy="194493"/>
            </a:xfrm>
            <a:custGeom>
              <a:avLst/>
              <a:gdLst/>
              <a:ahLst/>
              <a:cxnLst/>
              <a:rect l="0" t="0" r="0" b="0"/>
              <a:pathLst>
                <a:path w="105271" h="194493">
                  <a:moveTo>
                    <a:pt x="54470" y="130802"/>
                  </a:moveTo>
                  <a:lnTo>
                    <a:pt x="54470" y="130802"/>
                  </a:lnTo>
                  <a:lnTo>
                    <a:pt x="48695" y="125732"/>
                  </a:lnTo>
                  <a:lnTo>
                    <a:pt x="42261" y="121963"/>
                  </a:lnTo>
                  <a:lnTo>
                    <a:pt x="39274" y="121382"/>
                  </a:lnTo>
                  <a:lnTo>
                    <a:pt x="36579" y="121700"/>
                  </a:lnTo>
                  <a:lnTo>
                    <a:pt x="20440" y="130650"/>
                  </a:lnTo>
                  <a:lnTo>
                    <a:pt x="6366" y="145339"/>
                  </a:lnTo>
                  <a:lnTo>
                    <a:pt x="1340" y="155137"/>
                  </a:lnTo>
                  <a:lnTo>
                    <a:pt x="0" y="159725"/>
                  </a:lnTo>
                  <a:lnTo>
                    <a:pt x="1485" y="176296"/>
                  </a:lnTo>
                  <a:lnTo>
                    <a:pt x="6461" y="186534"/>
                  </a:lnTo>
                  <a:lnTo>
                    <a:pt x="9764" y="191240"/>
                  </a:lnTo>
                  <a:lnTo>
                    <a:pt x="14083" y="193672"/>
                  </a:lnTo>
                  <a:lnTo>
                    <a:pt x="24525" y="194492"/>
                  </a:lnTo>
                  <a:lnTo>
                    <a:pt x="36222" y="188742"/>
                  </a:lnTo>
                  <a:lnTo>
                    <a:pt x="47771" y="178425"/>
                  </a:lnTo>
                  <a:lnTo>
                    <a:pt x="71079" y="137317"/>
                  </a:lnTo>
                  <a:lnTo>
                    <a:pt x="83203" y="93597"/>
                  </a:lnTo>
                  <a:lnTo>
                    <a:pt x="91198" y="48814"/>
                  </a:lnTo>
                  <a:lnTo>
                    <a:pt x="87363" y="4773"/>
                  </a:lnTo>
                  <a:lnTo>
                    <a:pt x="86982" y="216"/>
                  </a:lnTo>
                  <a:lnTo>
                    <a:pt x="85317" y="0"/>
                  </a:lnTo>
                  <a:lnTo>
                    <a:pt x="79704" y="7286"/>
                  </a:lnTo>
                  <a:lnTo>
                    <a:pt x="69673" y="42146"/>
                  </a:lnTo>
                  <a:lnTo>
                    <a:pt x="64462" y="84621"/>
                  </a:lnTo>
                  <a:lnTo>
                    <a:pt x="67465" y="127389"/>
                  </a:lnTo>
                  <a:lnTo>
                    <a:pt x="73416" y="151628"/>
                  </a:lnTo>
                  <a:lnTo>
                    <a:pt x="82646" y="166634"/>
                  </a:lnTo>
                  <a:lnTo>
                    <a:pt x="105270" y="181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614"/>
          <p:cNvGrpSpPr/>
          <p:nvPr/>
        </p:nvGrpSpPr>
        <p:grpSpPr>
          <a:xfrm>
            <a:off x="6196288" y="1536700"/>
            <a:ext cx="452163" cy="141311"/>
            <a:chOff x="6196288" y="1536700"/>
            <a:chExt cx="452163" cy="141311"/>
          </a:xfrm>
        </p:grpSpPr>
        <p:sp>
          <p:nvSpPr>
            <p:cNvPr id="60" name="SMARTInkShape-3202"/>
            <p:cNvSpPr/>
            <p:nvPr>
              <p:custDataLst>
                <p:tags r:id="rId356"/>
              </p:custDataLst>
            </p:nvPr>
          </p:nvSpPr>
          <p:spPr>
            <a:xfrm>
              <a:off x="6635750" y="16319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203"/>
            <p:cNvSpPr/>
            <p:nvPr>
              <p:custDataLst>
                <p:tags r:id="rId357"/>
              </p:custDataLst>
            </p:nvPr>
          </p:nvSpPr>
          <p:spPr>
            <a:xfrm>
              <a:off x="6502422" y="1572031"/>
              <a:ext cx="68206" cy="91670"/>
            </a:xfrm>
            <a:custGeom>
              <a:avLst/>
              <a:gdLst/>
              <a:ahLst/>
              <a:cxnLst/>
              <a:rect l="0" t="0" r="0" b="0"/>
              <a:pathLst>
                <a:path w="68206" h="91670">
                  <a:moveTo>
                    <a:pt x="25378" y="2769"/>
                  </a:moveTo>
                  <a:lnTo>
                    <a:pt x="25378" y="2769"/>
                  </a:lnTo>
                  <a:lnTo>
                    <a:pt x="6525" y="23034"/>
                  </a:lnTo>
                  <a:lnTo>
                    <a:pt x="2888" y="32001"/>
                  </a:lnTo>
                  <a:lnTo>
                    <a:pt x="149" y="77194"/>
                  </a:lnTo>
                  <a:lnTo>
                    <a:pt x="11" y="86719"/>
                  </a:lnTo>
                  <a:lnTo>
                    <a:pt x="0" y="86252"/>
                  </a:lnTo>
                  <a:lnTo>
                    <a:pt x="14725" y="43929"/>
                  </a:lnTo>
                  <a:lnTo>
                    <a:pt x="30015" y="10978"/>
                  </a:lnTo>
                  <a:lnTo>
                    <a:pt x="38257" y="2890"/>
                  </a:lnTo>
                  <a:lnTo>
                    <a:pt x="42431" y="733"/>
                  </a:lnTo>
                  <a:lnTo>
                    <a:pt x="46625" y="0"/>
                  </a:lnTo>
                  <a:lnTo>
                    <a:pt x="55047" y="1068"/>
                  </a:lnTo>
                  <a:lnTo>
                    <a:pt x="61612" y="5776"/>
                  </a:lnTo>
                  <a:lnTo>
                    <a:pt x="64351" y="9007"/>
                  </a:lnTo>
                  <a:lnTo>
                    <a:pt x="68205" y="30409"/>
                  </a:lnTo>
                  <a:lnTo>
                    <a:pt x="63478" y="91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204"/>
            <p:cNvSpPr/>
            <p:nvPr>
              <p:custDataLst>
                <p:tags r:id="rId358"/>
              </p:custDataLst>
            </p:nvPr>
          </p:nvSpPr>
          <p:spPr>
            <a:xfrm>
              <a:off x="6196288" y="1574978"/>
              <a:ext cx="90213" cy="97897"/>
            </a:xfrm>
            <a:custGeom>
              <a:avLst/>
              <a:gdLst/>
              <a:ahLst/>
              <a:cxnLst/>
              <a:rect l="0" t="0" r="0" b="0"/>
              <a:pathLst>
                <a:path w="90213" h="97897">
                  <a:moveTo>
                    <a:pt x="45762" y="18872"/>
                  </a:moveTo>
                  <a:lnTo>
                    <a:pt x="45762" y="18872"/>
                  </a:lnTo>
                  <a:lnTo>
                    <a:pt x="45761" y="1849"/>
                  </a:lnTo>
                  <a:lnTo>
                    <a:pt x="45057" y="1173"/>
                  </a:lnTo>
                  <a:lnTo>
                    <a:pt x="42391" y="422"/>
                  </a:lnTo>
                  <a:lnTo>
                    <a:pt x="36923" y="0"/>
                  </a:lnTo>
                  <a:lnTo>
                    <a:pt x="24093" y="9988"/>
                  </a:lnTo>
                  <a:lnTo>
                    <a:pt x="10257" y="29724"/>
                  </a:lnTo>
                  <a:lnTo>
                    <a:pt x="591" y="53445"/>
                  </a:lnTo>
                  <a:lnTo>
                    <a:pt x="0" y="78348"/>
                  </a:lnTo>
                  <a:lnTo>
                    <a:pt x="4492" y="89521"/>
                  </a:lnTo>
                  <a:lnTo>
                    <a:pt x="7665" y="93488"/>
                  </a:lnTo>
                  <a:lnTo>
                    <a:pt x="20598" y="97896"/>
                  </a:lnTo>
                  <a:lnTo>
                    <a:pt x="90212" y="88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205"/>
            <p:cNvSpPr/>
            <p:nvPr>
              <p:custDataLst>
                <p:tags r:id="rId359"/>
              </p:custDataLst>
            </p:nvPr>
          </p:nvSpPr>
          <p:spPr>
            <a:xfrm>
              <a:off x="6316017" y="1584430"/>
              <a:ext cx="41990" cy="93581"/>
            </a:xfrm>
            <a:custGeom>
              <a:avLst/>
              <a:gdLst/>
              <a:ahLst/>
              <a:cxnLst/>
              <a:rect l="0" t="0" r="0" b="0"/>
              <a:pathLst>
                <a:path w="41990" h="93581">
                  <a:moveTo>
                    <a:pt x="27633" y="9420"/>
                  </a:moveTo>
                  <a:lnTo>
                    <a:pt x="27633" y="9420"/>
                  </a:lnTo>
                  <a:lnTo>
                    <a:pt x="24262" y="6049"/>
                  </a:lnTo>
                  <a:lnTo>
                    <a:pt x="22607" y="2512"/>
                  </a:lnTo>
                  <a:lnTo>
                    <a:pt x="22166" y="581"/>
                  </a:lnTo>
                  <a:lnTo>
                    <a:pt x="21166" y="0"/>
                  </a:lnTo>
                  <a:lnTo>
                    <a:pt x="19794" y="318"/>
                  </a:lnTo>
                  <a:lnTo>
                    <a:pt x="12611" y="6017"/>
                  </a:lnTo>
                  <a:lnTo>
                    <a:pt x="9152" y="9268"/>
                  </a:lnTo>
                  <a:lnTo>
                    <a:pt x="911" y="27328"/>
                  </a:lnTo>
                  <a:lnTo>
                    <a:pt x="0" y="38781"/>
                  </a:lnTo>
                  <a:lnTo>
                    <a:pt x="3350" y="70750"/>
                  </a:lnTo>
                  <a:lnTo>
                    <a:pt x="13129" y="92268"/>
                  </a:lnTo>
                  <a:lnTo>
                    <a:pt x="15847" y="93580"/>
                  </a:lnTo>
                  <a:lnTo>
                    <a:pt x="24512" y="93156"/>
                  </a:lnTo>
                  <a:lnTo>
                    <a:pt x="28374" y="91349"/>
                  </a:lnTo>
                  <a:lnTo>
                    <a:pt x="34548" y="85579"/>
                  </a:lnTo>
                  <a:lnTo>
                    <a:pt x="41989" y="64284"/>
                  </a:lnTo>
                  <a:lnTo>
                    <a:pt x="41921" y="39003"/>
                  </a:lnTo>
                  <a:lnTo>
                    <a:pt x="37432" y="20381"/>
                  </a:lnTo>
                  <a:lnTo>
                    <a:pt x="31753" y="12410"/>
                  </a:lnTo>
                  <a:lnTo>
                    <a:pt x="25936" y="7927"/>
                  </a:lnTo>
                  <a:lnTo>
                    <a:pt x="24385" y="7719"/>
                  </a:lnTo>
                  <a:lnTo>
                    <a:pt x="23351" y="8286"/>
                  </a:lnTo>
                  <a:lnTo>
                    <a:pt x="23367" y="866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206"/>
            <p:cNvSpPr/>
            <p:nvPr>
              <p:custDataLst>
                <p:tags r:id="rId360"/>
              </p:custDataLst>
            </p:nvPr>
          </p:nvSpPr>
          <p:spPr>
            <a:xfrm>
              <a:off x="6438900" y="16002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2" y="706"/>
                  </a:lnTo>
                  <a:lnTo>
                    <a:pt x="8221" y="40753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207"/>
            <p:cNvSpPr/>
            <p:nvPr>
              <p:custDataLst>
                <p:tags r:id="rId361"/>
              </p:custDataLst>
            </p:nvPr>
          </p:nvSpPr>
          <p:spPr>
            <a:xfrm>
              <a:off x="6435241" y="1536700"/>
              <a:ext cx="10010" cy="31751"/>
            </a:xfrm>
            <a:custGeom>
              <a:avLst/>
              <a:gdLst/>
              <a:ahLst/>
              <a:cxnLst/>
              <a:rect l="0" t="0" r="0" b="0"/>
              <a:pathLst>
                <a:path w="10010" h="31751">
                  <a:moveTo>
                    <a:pt x="3659" y="31750"/>
                  </a:moveTo>
                  <a:lnTo>
                    <a:pt x="3659" y="31750"/>
                  </a:lnTo>
                  <a:lnTo>
                    <a:pt x="2954" y="21611"/>
                  </a:lnTo>
                  <a:lnTo>
                    <a:pt x="0" y="10793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615"/>
          <p:cNvGrpSpPr/>
          <p:nvPr/>
        </p:nvGrpSpPr>
        <p:grpSpPr>
          <a:xfrm>
            <a:off x="3128069" y="1972010"/>
            <a:ext cx="408882" cy="310122"/>
            <a:chOff x="3128069" y="1972010"/>
            <a:chExt cx="408882" cy="310122"/>
          </a:xfrm>
        </p:grpSpPr>
        <p:sp>
          <p:nvSpPr>
            <p:cNvPr id="67" name="SMARTInkShape-3208"/>
            <p:cNvSpPr/>
            <p:nvPr>
              <p:custDataLst>
                <p:tags r:id="rId351"/>
              </p:custDataLst>
            </p:nvPr>
          </p:nvSpPr>
          <p:spPr>
            <a:xfrm>
              <a:off x="3213983" y="2012950"/>
              <a:ext cx="24409" cy="257914"/>
            </a:xfrm>
            <a:custGeom>
              <a:avLst/>
              <a:gdLst/>
              <a:ahLst/>
              <a:cxnLst/>
              <a:rect l="0" t="0" r="0" b="0"/>
              <a:pathLst>
                <a:path w="24409" h="257914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0000" y="40385"/>
                  </a:lnTo>
                  <a:lnTo>
                    <a:pt x="16139" y="80718"/>
                  </a:lnTo>
                  <a:lnTo>
                    <a:pt x="21721" y="120107"/>
                  </a:lnTo>
                  <a:lnTo>
                    <a:pt x="23965" y="167580"/>
                  </a:lnTo>
                  <a:lnTo>
                    <a:pt x="24408" y="207923"/>
                  </a:lnTo>
                  <a:lnTo>
                    <a:pt x="22621" y="249744"/>
                  </a:lnTo>
                  <a:lnTo>
                    <a:pt x="20147" y="257753"/>
                  </a:lnTo>
                  <a:lnTo>
                    <a:pt x="19487" y="257913"/>
                  </a:lnTo>
                  <a:lnTo>
                    <a:pt x="18754" y="254328"/>
                  </a:lnTo>
                  <a:lnTo>
                    <a:pt x="1816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209"/>
            <p:cNvSpPr/>
            <p:nvPr>
              <p:custDataLst>
                <p:tags r:id="rId352"/>
              </p:custDataLst>
            </p:nvPr>
          </p:nvSpPr>
          <p:spPr>
            <a:xfrm>
              <a:off x="3128069" y="2007154"/>
              <a:ext cx="199332" cy="37547"/>
            </a:xfrm>
            <a:custGeom>
              <a:avLst/>
              <a:gdLst/>
              <a:ahLst/>
              <a:cxnLst/>
              <a:rect l="0" t="0" r="0" b="0"/>
              <a:pathLst>
                <a:path w="199332" h="37547">
                  <a:moveTo>
                    <a:pt x="15181" y="37546"/>
                  </a:moveTo>
                  <a:lnTo>
                    <a:pt x="15181" y="37546"/>
                  </a:lnTo>
                  <a:lnTo>
                    <a:pt x="876" y="28708"/>
                  </a:lnTo>
                  <a:lnTo>
                    <a:pt x="0" y="27420"/>
                  </a:lnTo>
                  <a:lnTo>
                    <a:pt x="121" y="26562"/>
                  </a:lnTo>
                  <a:lnTo>
                    <a:pt x="908" y="25990"/>
                  </a:lnTo>
                  <a:lnTo>
                    <a:pt x="38971" y="16108"/>
                  </a:lnTo>
                  <a:lnTo>
                    <a:pt x="77107" y="9949"/>
                  </a:lnTo>
                  <a:lnTo>
                    <a:pt x="116078" y="2252"/>
                  </a:lnTo>
                  <a:lnTo>
                    <a:pt x="156702" y="0"/>
                  </a:lnTo>
                  <a:lnTo>
                    <a:pt x="171918" y="1103"/>
                  </a:lnTo>
                  <a:lnTo>
                    <a:pt x="199331" y="18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210"/>
            <p:cNvSpPr/>
            <p:nvPr>
              <p:custDataLst>
                <p:tags r:id="rId353"/>
              </p:custDataLst>
            </p:nvPr>
          </p:nvSpPr>
          <p:spPr>
            <a:xfrm>
              <a:off x="3155950" y="2228850"/>
              <a:ext cx="196851" cy="53282"/>
            </a:xfrm>
            <a:custGeom>
              <a:avLst/>
              <a:gdLst/>
              <a:ahLst/>
              <a:cxnLst/>
              <a:rect l="0" t="0" r="0" b="0"/>
              <a:pathLst>
                <a:path w="196851" h="53282">
                  <a:moveTo>
                    <a:pt x="0" y="38100"/>
                  </a:moveTo>
                  <a:lnTo>
                    <a:pt x="0" y="38100"/>
                  </a:lnTo>
                  <a:lnTo>
                    <a:pt x="0" y="44842"/>
                  </a:lnTo>
                  <a:lnTo>
                    <a:pt x="1411" y="47534"/>
                  </a:lnTo>
                  <a:lnTo>
                    <a:pt x="6742" y="52406"/>
                  </a:lnTo>
                  <a:lnTo>
                    <a:pt x="10845" y="53281"/>
                  </a:lnTo>
                  <a:lnTo>
                    <a:pt x="52176" y="47895"/>
                  </a:lnTo>
                  <a:lnTo>
                    <a:pt x="97508" y="35697"/>
                  </a:lnTo>
                  <a:lnTo>
                    <a:pt x="138970" y="25761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211"/>
            <p:cNvSpPr/>
            <p:nvPr>
              <p:custDataLst>
                <p:tags r:id="rId354"/>
              </p:custDataLst>
            </p:nvPr>
          </p:nvSpPr>
          <p:spPr>
            <a:xfrm>
              <a:off x="3429658" y="1972010"/>
              <a:ext cx="56493" cy="288591"/>
            </a:xfrm>
            <a:custGeom>
              <a:avLst/>
              <a:gdLst/>
              <a:ahLst/>
              <a:cxnLst/>
              <a:rect l="0" t="0" r="0" b="0"/>
              <a:pathLst>
                <a:path w="56493" h="288591">
                  <a:moveTo>
                    <a:pt x="56492" y="40940"/>
                  </a:moveTo>
                  <a:lnTo>
                    <a:pt x="56492" y="40940"/>
                  </a:lnTo>
                  <a:lnTo>
                    <a:pt x="55786" y="34459"/>
                  </a:lnTo>
                  <a:lnTo>
                    <a:pt x="47703" y="14260"/>
                  </a:lnTo>
                  <a:lnTo>
                    <a:pt x="41296" y="4388"/>
                  </a:lnTo>
                  <a:lnTo>
                    <a:pt x="36098" y="0"/>
                  </a:lnTo>
                  <a:lnTo>
                    <a:pt x="33018" y="947"/>
                  </a:lnTo>
                  <a:lnTo>
                    <a:pt x="25833" y="7643"/>
                  </a:lnTo>
                  <a:lnTo>
                    <a:pt x="10583" y="45893"/>
                  </a:lnTo>
                  <a:lnTo>
                    <a:pt x="1562" y="79234"/>
                  </a:lnTo>
                  <a:lnTo>
                    <a:pt x="0" y="115002"/>
                  </a:lnTo>
                  <a:lnTo>
                    <a:pt x="2908" y="154607"/>
                  </a:lnTo>
                  <a:lnTo>
                    <a:pt x="5847" y="192823"/>
                  </a:lnTo>
                  <a:lnTo>
                    <a:pt x="10610" y="233298"/>
                  </a:lnTo>
                  <a:lnTo>
                    <a:pt x="18392" y="28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212"/>
            <p:cNvSpPr/>
            <p:nvPr>
              <p:custDataLst>
                <p:tags r:id="rId355"/>
              </p:custDataLst>
            </p:nvPr>
          </p:nvSpPr>
          <p:spPr>
            <a:xfrm>
              <a:off x="3382774" y="2159000"/>
              <a:ext cx="154177" cy="50801"/>
            </a:xfrm>
            <a:custGeom>
              <a:avLst/>
              <a:gdLst/>
              <a:ahLst/>
              <a:cxnLst/>
              <a:rect l="0" t="0" r="0" b="0"/>
              <a:pathLst>
                <a:path w="154177" h="50801">
                  <a:moveTo>
                    <a:pt x="14476" y="50800"/>
                  </a:moveTo>
                  <a:lnTo>
                    <a:pt x="14476" y="50800"/>
                  </a:lnTo>
                  <a:lnTo>
                    <a:pt x="7734" y="47429"/>
                  </a:lnTo>
                  <a:lnTo>
                    <a:pt x="2543" y="42011"/>
                  </a:lnTo>
                  <a:lnTo>
                    <a:pt x="171" y="38591"/>
                  </a:lnTo>
                  <a:lnTo>
                    <a:pt x="0" y="35605"/>
                  </a:lnTo>
                  <a:lnTo>
                    <a:pt x="1297" y="32909"/>
                  </a:lnTo>
                  <a:lnTo>
                    <a:pt x="3574" y="30406"/>
                  </a:lnTo>
                  <a:lnTo>
                    <a:pt x="48971" y="19151"/>
                  </a:lnTo>
                  <a:lnTo>
                    <a:pt x="94197" y="10603"/>
                  </a:lnTo>
                  <a:lnTo>
                    <a:pt x="154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616"/>
          <p:cNvGrpSpPr/>
          <p:nvPr/>
        </p:nvGrpSpPr>
        <p:grpSpPr>
          <a:xfrm>
            <a:off x="4019550" y="2044700"/>
            <a:ext cx="232259" cy="311151"/>
            <a:chOff x="4019550" y="2044700"/>
            <a:chExt cx="232259" cy="311151"/>
          </a:xfrm>
        </p:grpSpPr>
        <p:sp>
          <p:nvSpPr>
            <p:cNvPr id="73" name="SMARTInkShape-3213"/>
            <p:cNvSpPr/>
            <p:nvPr>
              <p:custDataLst>
                <p:tags r:id="rId349"/>
              </p:custDataLst>
            </p:nvPr>
          </p:nvSpPr>
          <p:spPr>
            <a:xfrm>
              <a:off x="4019550" y="2044700"/>
              <a:ext cx="171451" cy="221201"/>
            </a:xfrm>
            <a:custGeom>
              <a:avLst/>
              <a:gdLst/>
              <a:ahLst/>
              <a:cxnLst/>
              <a:rect l="0" t="0" r="0" b="0"/>
              <a:pathLst>
                <a:path w="171451" h="2212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1411"/>
                  </a:lnTo>
                  <a:lnTo>
                    <a:pt x="10052" y="3763"/>
                  </a:lnTo>
                  <a:lnTo>
                    <a:pt x="17421" y="45599"/>
                  </a:lnTo>
                  <a:lnTo>
                    <a:pt x="23614" y="92472"/>
                  </a:lnTo>
                  <a:lnTo>
                    <a:pt x="25047" y="135388"/>
                  </a:lnTo>
                  <a:lnTo>
                    <a:pt x="25330" y="177340"/>
                  </a:lnTo>
                  <a:lnTo>
                    <a:pt x="23968" y="201182"/>
                  </a:lnTo>
                  <a:lnTo>
                    <a:pt x="18649" y="215003"/>
                  </a:lnTo>
                  <a:lnTo>
                    <a:pt x="15960" y="218830"/>
                  </a:lnTo>
                  <a:lnTo>
                    <a:pt x="13462" y="220675"/>
                  </a:lnTo>
                  <a:lnTo>
                    <a:pt x="11092" y="221200"/>
                  </a:lnTo>
                  <a:lnTo>
                    <a:pt x="8805" y="220139"/>
                  </a:lnTo>
                  <a:lnTo>
                    <a:pt x="4384" y="215197"/>
                  </a:lnTo>
                  <a:lnTo>
                    <a:pt x="1948" y="206415"/>
                  </a:lnTo>
                  <a:lnTo>
                    <a:pt x="385" y="183531"/>
                  </a:lnTo>
                  <a:lnTo>
                    <a:pt x="3933" y="171175"/>
                  </a:lnTo>
                  <a:lnTo>
                    <a:pt x="10215" y="160039"/>
                  </a:lnTo>
                  <a:lnTo>
                    <a:pt x="17711" y="152738"/>
                  </a:lnTo>
                  <a:lnTo>
                    <a:pt x="57043" y="131234"/>
                  </a:lnTo>
                  <a:lnTo>
                    <a:pt x="101033" y="100090"/>
                  </a:lnTo>
                  <a:lnTo>
                    <a:pt x="118601" y="80221"/>
                  </a:lnTo>
                  <a:lnTo>
                    <a:pt x="136477" y="44274"/>
                  </a:lnTo>
                  <a:lnTo>
                    <a:pt x="145428" y="11651"/>
                  </a:lnTo>
                  <a:lnTo>
                    <a:pt x="145635" y="12001"/>
                  </a:lnTo>
                  <a:lnTo>
                    <a:pt x="151481" y="51363"/>
                  </a:lnTo>
                  <a:lnTo>
                    <a:pt x="156582" y="94499"/>
                  </a:lnTo>
                  <a:lnTo>
                    <a:pt x="161835" y="139157"/>
                  </a:lnTo>
                  <a:lnTo>
                    <a:pt x="165160" y="183180"/>
                  </a:lnTo>
                  <a:lnTo>
                    <a:pt x="1714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214"/>
            <p:cNvSpPr/>
            <p:nvPr>
              <p:custDataLst>
                <p:tags r:id="rId350"/>
              </p:custDataLst>
            </p:nvPr>
          </p:nvSpPr>
          <p:spPr>
            <a:xfrm>
              <a:off x="4229100" y="2254250"/>
              <a:ext cx="22709" cy="101601"/>
            </a:xfrm>
            <a:custGeom>
              <a:avLst/>
              <a:gdLst/>
              <a:ahLst/>
              <a:cxnLst/>
              <a:rect l="0" t="0" r="0" b="0"/>
              <a:pathLst>
                <a:path w="22709" h="101601">
                  <a:moveTo>
                    <a:pt x="19050" y="0"/>
                  </a:moveTo>
                  <a:lnTo>
                    <a:pt x="19050" y="0"/>
                  </a:lnTo>
                  <a:lnTo>
                    <a:pt x="22708" y="20278"/>
                  </a:lnTo>
                  <a:lnTo>
                    <a:pt x="14394" y="6732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3215"/>
          <p:cNvSpPr/>
          <p:nvPr>
            <p:custDataLst>
              <p:tags r:id="rId1"/>
            </p:custDataLst>
          </p:nvPr>
        </p:nvSpPr>
        <p:spPr>
          <a:xfrm>
            <a:off x="4623431" y="2026051"/>
            <a:ext cx="43658" cy="298808"/>
          </a:xfrm>
          <a:custGeom>
            <a:avLst/>
            <a:gdLst/>
            <a:ahLst/>
            <a:cxnLst/>
            <a:rect l="0" t="0" r="0" b="0"/>
            <a:pathLst>
              <a:path w="43658" h="298808">
                <a:moveTo>
                  <a:pt x="31119" y="50399"/>
                </a:moveTo>
                <a:lnTo>
                  <a:pt x="31119" y="50399"/>
                </a:lnTo>
                <a:lnTo>
                  <a:pt x="27748" y="47028"/>
                </a:lnTo>
                <a:lnTo>
                  <a:pt x="24211" y="45373"/>
                </a:lnTo>
                <a:lnTo>
                  <a:pt x="22280" y="44932"/>
                </a:lnTo>
                <a:lnTo>
                  <a:pt x="16192" y="40939"/>
                </a:lnTo>
                <a:lnTo>
                  <a:pt x="6548" y="31917"/>
                </a:lnTo>
                <a:lnTo>
                  <a:pt x="2560" y="24311"/>
                </a:lnTo>
                <a:lnTo>
                  <a:pt x="0" y="11301"/>
                </a:lnTo>
                <a:lnTo>
                  <a:pt x="1200" y="8811"/>
                </a:lnTo>
                <a:lnTo>
                  <a:pt x="6298" y="4164"/>
                </a:lnTo>
                <a:lnTo>
                  <a:pt x="11385" y="1628"/>
                </a:lnTo>
                <a:lnTo>
                  <a:pt x="20401" y="0"/>
                </a:lnTo>
                <a:lnTo>
                  <a:pt x="21856" y="572"/>
                </a:lnTo>
                <a:lnTo>
                  <a:pt x="22827" y="1658"/>
                </a:lnTo>
                <a:lnTo>
                  <a:pt x="23475" y="3089"/>
                </a:lnTo>
                <a:lnTo>
                  <a:pt x="29763" y="44050"/>
                </a:lnTo>
                <a:lnTo>
                  <a:pt x="37619" y="86748"/>
                </a:lnTo>
                <a:lnTo>
                  <a:pt x="41982" y="126080"/>
                </a:lnTo>
                <a:lnTo>
                  <a:pt x="43274" y="162664"/>
                </a:lnTo>
                <a:lnTo>
                  <a:pt x="43657" y="201490"/>
                </a:lnTo>
                <a:lnTo>
                  <a:pt x="41890" y="241217"/>
                </a:lnTo>
                <a:lnTo>
                  <a:pt x="34971" y="279924"/>
                </a:lnTo>
                <a:lnTo>
                  <a:pt x="29068" y="291875"/>
                </a:lnTo>
                <a:lnTo>
                  <a:pt x="25518" y="296050"/>
                </a:lnTo>
                <a:lnTo>
                  <a:pt x="22446" y="298127"/>
                </a:lnTo>
                <a:lnTo>
                  <a:pt x="19693" y="298807"/>
                </a:lnTo>
                <a:lnTo>
                  <a:pt x="17151" y="298554"/>
                </a:lnTo>
                <a:lnTo>
                  <a:pt x="14751" y="295563"/>
                </a:lnTo>
                <a:lnTo>
                  <a:pt x="10204" y="284715"/>
                </a:lnTo>
                <a:lnTo>
                  <a:pt x="9594" y="272367"/>
                </a:lnTo>
                <a:lnTo>
                  <a:pt x="13154" y="237203"/>
                </a:lnTo>
                <a:lnTo>
                  <a:pt x="24769" y="2154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618"/>
          <p:cNvGrpSpPr/>
          <p:nvPr/>
        </p:nvGrpSpPr>
        <p:grpSpPr>
          <a:xfrm>
            <a:off x="5080883" y="2087299"/>
            <a:ext cx="383133" cy="243152"/>
            <a:chOff x="5080883" y="2087299"/>
            <a:chExt cx="383133" cy="243152"/>
          </a:xfrm>
        </p:grpSpPr>
        <p:sp>
          <p:nvSpPr>
            <p:cNvPr id="77" name="SMARTInkShape-3216"/>
            <p:cNvSpPr/>
            <p:nvPr>
              <p:custDataLst>
                <p:tags r:id="rId345"/>
              </p:custDataLst>
            </p:nvPr>
          </p:nvSpPr>
          <p:spPr>
            <a:xfrm>
              <a:off x="5080883" y="2165350"/>
              <a:ext cx="132468" cy="123590"/>
            </a:xfrm>
            <a:custGeom>
              <a:avLst/>
              <a:gdLst/>
              <a:ahLst/>
              <a:cxnLst/>
              <a:rect l="0" t="0" r="0" b="0"/>
              <a:pathLst>
                <a:path w="132468" h="123590">
                  <a:moveTo>
                    <a:pt x="5467" y="19050"/>
                  </a:moveTo>
                  <a:lnTo>
                    <a:pt x="5467" y="19050"/>
                  </a:lnTo>
                  <a:lnTo>
                    <a:pt x="2096" y="15679"/>
                  </a:lnTo>
                  <a:lnTo>
                    <a:pt x="441" y="12142"/>
                  </a:lnTo>
                  <a:lnTo>
                    <a:pt x="0" y="10211"/>
                  </a:lnTo>
                  <a:lnTo>
                    <a:pt x="411" y="8924"/>
                  </a:lnTo>
                  <a:lnTo>
                    <a:pt x="1391" y="8066"/>
                  </a:lnTo>
                  <a:lnTo>
                    <a:pt x="2750" y="7494"/>
                  </a:lnTo>
                  <a:lnTo>
                    <a:pt x="14775" y="10060"/>
                  </a:lnTo>
                  <a:lnTo>
                    <a:pt x="46806" y="32241"/>
                  </a:lnTo>
                  <a:lnTo>
                    <a:pt x="78580" y="69568"/>
                  </a:lnTo>
                  <a:lnTo>
                    <a:pt x="83823" y="86188"/>
                  </a:lnTo>
                  <a:lnTo>
                    <a:pt x="84742" y="103217"/>
                  </a:lnTo>
                  <a:lnTo>
                    <a:pt x="80446" y="115489"/>
                  </a:lnTo>
                  <a:lnTo>
                    <a:pt x="75715" y="121884"/>
                  </a:lnTo>
                  <a:lnTo>
                    <a:pt x="73466" y="123589"/>
                  </a:lnTo>
                  <a:lnTo>
                    <a:pt x="71261" y="123315"/>
                  </a:lnTo>
                  <a:lnTo>
                    <a:pt x="66929" y="119247"/>
                  </a:lnTo>
                  <a:lnTo>
                    <a:pt x="63894" y="95540"/>
                  </a:lnTo>
                  <a:lnTo>
                    <a:pt x="69737" y="65075"/>
                  </a:lnTo>
                  <a:lnTo>
                    <a:pt x="83777" y="37077"/>
                  </a:lnTo>
                  <a:lnTo>
                    <a:pt x="104712" y="17650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217"/>
            <p:cNvSpPr/>
            <p:nvPr>
              <p:custDataLst>
                <p:tags r:id="rId346"/>
              </p:custDataLst>
            </p:nvPr>
          </p:nvSpPr>
          <p:spPr>
            <a:xfrm>
              <a:off x="5241734" y="2178050"/>
              <a:ext cx="68394" cy="96009"/>
            </a:xfrm>
            <a:custGeom>
              <a:avLst/>
              <a:gdLst/>
              <a:ahLst/>
              <a:cxnLst/>
              <a:rect l="0" t="0" r="0" b="0"/>
              <a:pathLst>
                <a:path w="68394" h="96009">
                  <a:moveTo>
                    <a:pt x="28766" y="12700"/>
                  </a:moveTo>
                  <a:lnTo>
                    <a:pt x="28766" y="12700"/>
                  </a:lnTo>
                  <a:lnTo>
                    <a:pt x="28766" y="9329"/>
                  </a:lnTo>
                  <a:lnTo>
                    <a:pt x="26884" y="5792"/>
                  </a:lnTo>
                  <a:lnTo>
                    <a:pt x="25395" y="3862"/>
                  </a:lnTo>
                  <a:lnTo>
                    <a:pt x="19977" y="1716"/>
                  </a:lnTo>
                  <a:lnTo>
                    <a:pt x="16557" y="1144"/>
                  </a:lnTo>
                  <a:lnTo>
                    <a:pt x="10874" y="2390"/>
                  </a:lnTo>
                  <a:lnTo>
                    <a:pt x="8372" y="3710"/>
                  </a:lnTo>
                  <a:lnTo>
                    <a:pt x="6703" y="6707"/>
                  </a:lnTo>
                  <a:lnTo>
                    <a:pt x="0" y="46711"/>
                  </a:lnTo>
                  <a:lnTo>
                    <a:pt x="1399" y="58625"/>
                  </a:lnTo>
                  <a:lnTo>
                    <a:pt x="9526" y="80008"/>
                  </a:lnTo>
                  <a:lnTo>
                    <a:pt x="16922" y="90357"/>
                  </a:lnTo>
                  <a:lnTo>
                    <a:pt x="20870" y="94105"/>
                  </a:lnTo>
                  <a:lnTo>
                    <a:pt x="25618" y="95898"/>
                  </a:lnTo>
                  <a:lnTo>
                    <a:pt x="36540" y="96008"/>
                  </a:lnTo>
                  <a:lnTo>
                    <a:pt x="48448" y="89942"/>
                  </a:lnTo>
                  <a:lnTo>
                    <a:pt x="59386" y="80191"/>
                  </a:lnTo>
                  <a:lnTo>
                    <a:pt x="66599" y="68802"/>
                  </a:lnTo>
                  <a:lnTo>
                    <a:pt x="68393" y="56684"/>
                  </a:lnTo>
                  <a:lnTo>
                    <a:pt x="67884" y="50489"/>
                  </a:lnTo>
                  <a:lnTo>
                    <a:pt x="61674" y="37962"/>
                  </a:lnTo>
                  <a:lnTo>
                    <a:pt x="41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218"/>
            <p:cNvSpPr/>
            <p:nvPr>
              <p:custDataLst>
                <p:tags r:id="rId347"/>
              </p:custDataLst>
            </p:nvPr>
          </p:nvSpPr>
          <p:spPr>
            <a:xfrm>
              <a:off x="5365750" y="2087299"/>
              <a:ext cx="25401" cy="224921"/>
            </a:xfrm>
            <a:custGeom>
              <a:avLst/>
              <a:gdLst/>
              <a:ahLst/>
              <a:cxnLst/>
              <a:rect l="0" t="0" r="0" b="0"/>
              <a:pathLst>
                <a:path w="25401" h="224921">
                  <a:moveTo>
                    <a:pt x="0" y="27251"/>
                  </a:moveTo>
                  <a:lnTo>
                    <a:pt x="0" y="27251"/>
                  </a:lnTo>
                  <a:lnTo>
                    <a:pt x="3371" y="23880"/>
                  </a:lnTo>
                  <a:lnTo>
                    <a:pt x="5467" y="11671"/>
                  </a:lnTo>
                  <a:lnTo>
                    <a:pt x="6176" y="132"/>
                  </a:lnTo>
                  <a:lnTo>
                    <a:pt x="6234" y="0"/>
                  </a:lnTo>
                  <a:lnTo>
                    <a:pt x="6343" y="45934"/>
                  </a:lnTo>
                  <a:lnTo>
                    <a:pt x="9719" y="83195"/>
                  </a:lnTo>
                  <a:lnTo>
                    <a:pt x="11816" y="122143"/>
                  </a:lnTo>
                  <a:lnTo>
                    <a:pt x="12525" y="160138"/>
                  </a:lnTo>
                  <a:lnTo>
                    <a:pt x="12666" y="202451"/>
                  </a:lnTo>
                  <a:lnTo>
                    <a:pt x="13390" y="218007"/>
                  </a:lnTo>
                  <a:lnTo>
                    <a:pt x="16065" y="224920"/>
                  </a:lnTo>
                  <a:lnTo>
                    <a:pt x="17765" y="223942"/>
                  </a:lnTo>
                  <a:lnTo>
                    <a:pt x="25400" y="205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219"/>
            <p:cNvSpPr/>
            <p:nvPr>
              <p:custDataLst>
                <p:tags r:id="rId348"/>
              </p:custDataLst>
            </p:nvPr>
          </p:nvSpPr>
          <p:spPr>
            <a:xfrm>
              <a:off x="5441950" y="2100423"/>
              <a:ext cx="22066" cy="230028"/>
            </a:xfrm>
            <a:custGeom>
              <a:avLst/>
              <a:gdLst/>
              <a:ahLst/>
              <a:cxnLst/>
              <a:rect l="0" t="0" r="0" b="0"/>
              <a:pathLst>
                <a:path w="22066" h="230028">
                  <a:moveTo>
                    <a:pt x="0" y="26827"/>
                  </a:moveTo>
                  <a:lnTo>
                    <a:pt x="0" y="26827"/>
                  </a:lnTo>
                  <a:lnTo>
                    <a:pt x="10984" y="2978"/>
                  </a:lnTo>
                  <a:lnTo>
                    <a:pt x="11556" y="344"/>
                  </a:lnTo>
                  <a:lnTo>
                    <a:pt x="12643" y="0"/>
                  </a:lnTo>
                  <a:lnTo>
                    <a:pt x="14073" y="1181"/>
                  </a:lnTo>
                  <a:lnTo>
                    <a:pt x="15732" y="3380"/>
                  </a:lnTo>
                  <a:lnTo>
                    <a:pt x="19100" y="41689"/>
                  </a:lnTo>
                  <a:lnTo>
                    <a:pt x="22065" y="85110"/>
                  </a:lnTo>
                  <a:lnTo>
                    <a:pt x="19646" y="124809"/>
                  </a:lnTo>
                  <a:lnTo>
                    <a:pt x="15855" y="167729"/>
                  </a:lnTo>
                  <a:lnTo>
                    <a:pt x="8089" y="213095"/>
                  </a:lnTo>
                  <a:lnTo>
                    <a:pt x="7828" y="222502"/>
                  </a:lnTo>
                  <a:lnTo>
                    <a:pt x="12700" y="230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619"/>
          <p:cNvGrpSpPr/>
          <p:nvPr/>
        </p:nvGrpSpPr>
        <p:grpSpPr>
          <a:xfrm>
            <a:off x="5956300" y="2079065"/>
            <a:ext cx="1025673" cy="268552"/>
            <a:chOff x="5956300" y="2079065"/>
            <a:chExt cx="1025673" cy="268552"/>
          </a:xfrm>
        </p:grpSpPr>
        <p:sp>
          <p:nvSpPr>
            <p:cNvPr id="82" name="SMARTInkShape-3220"/>
            <p:cNvSpPr/>
            <p:nvPr>
              <p:custDataLst>
                <p:tags r:id="rId337"/>
              </p:custDataLst>
            </p:nvPr>
          </p:nvSpPr>
          <p:spPr>
            <a:xfrm>
              <a:off x="5956300" y="2116296"/>
              <a:ext cx="96632" cy="231321"/>
            </a:xfrm>
            <a:custGeom>
              <a:avLst/>
              <a:gdLst/>
              <a:ahLst/>
              <a:cxnLst/>
              <a:rect l="0" t="0" r="0" b="0"/>
              <a:pathLst>
                <a:path w="96632" h="231321">
                  <a:moveTo>
                    <a:pt x="0" y="30004"/>
                  </a:moveTo>
                  <a:lnTo>
                    <a:pt x="0" y="30004"/>
                  </a:lnTo>
                  <a:lnTo>
                    <a:pt x="705" y="19865"/>
                  </a:lnTo>
                  <a:lnTo>
                    <a:pt x="3371" y="12327"/>
                  </a:lnTo>
                  <a:lnTo>
                    <a:pt x="12552" y="6155"/>
                  </a:lnTo>
                  <a:lnTo>
                    <a:pt x="26039" y="1766"/>
                  </a:lnTo>
                  <a:lnTo>
                    <a:pt x="48794" y="0"/>
                  </a:lnTo>
                  <a:lnTo>
                    <a:pt x="62609" y="2087"/>
                  </a:lnTo>
                  <a:lnTo>
                    <a:pt x="75804" y="11011"/>
                  </a:lnTo>
                  <a:lnTo>
                    <a:pt x="86607" y="22974"/>
                  </a:lnTo>
                  <a:lnTo>
                    <a:pt x="91409" y="32994"/>
                  </a:lnTo>
                  <a:lnTo>
                    <a:pt x="89780" y="45914"/>
                  </a:lnTo>
                  <a:lnTo>
                    <a:pt x="83646" y="60359"/>
                  </a:lnTo>
                  <a:lnTo>
                    <a:pt x="63200" y="86578"/>
                  </a:lnTo>
                  <a:lnTo>
                    <a:pt x="43375" y="101734"/>
                  </a:lnTo>
                  <a:lnTo>
                    <a:pt x="42322" y="103930"/>
                  </a:lnTo>
                  <a:lnTo>
                    <a:pt x="42326" y="106099"/>
                  </a:lnTo>
                  <a:lnTo>
                    <a:pt x="43034" y="108251"/>
                  </a:lnTo>
                  <a:lnTo>
                    <a:pt x="83894" y="153846"/>
                  </a:lnTo>
                  <a:lnTo>
                    <a:pt x="94653" y="178331"/>
                  </a:lnTo>
                  <a:lnTo>
                    <a:pt x="96631" y="193294"/>
                  </a:lnTo>
                  <a:lnTo>
                    <a:pt x="94453" y="206294"/>
                  </a:lnTo>
                  <a:lnTo>
                    <a:pt x="88781" y="216775"/>
                  </a:lnTo>
                  <a:lnTo>
                    <a:pt x="77794" y="224256"/>
                  </a:lnTo>
                  <a:lnTo>
                    <a:pt x="59504" y="230553"/>
                  </a:lnTo>
                  <a:lnTo>
                    <a:pt x="47613" y="231320"/>
                  </a:lnTo>
                  <a:lnTo>
                    <a:pt x="30569" y="229309"/>
                  </a:lnTo>
                  <a:lnTo>
                    <a:pt x="18760" y="224182"/>
                  </a:lnTo>
                  <a:lnTo>
                    <a:pt x="14624" y="220839"/>
                  </a:lnTo>
                  <a:lnTo>
                    <a:pt x="13277" y="216494"/>
                  </a:lnTo>
                  <a:lnTo>
                    <a:pt x="19050" y="195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221"/>
            <p:cNvSpPr/>
            <p:nvPr>
              <p:custDataLst>
                <p:tags r:id="rId338"/>
              </p:custDataLst>
            </p:nvPr>
          </p:nvSpPr>
          <p:spPr>
            <a:xfrm>
              <a:off x="6130729" y="2241550"/>
              <a:ext cx="155772" cy="25401"/>
            </a:xfrm>
            <a:custGeom>
              <a:avLst/>
              <a:gdLst/>
              <a:ahLst/>
              <a:cxnLst/>
              <a:rect l="0" t="0" r="0" b="0"/>
              <a:pathLst>
                <a:path w="1557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057" y="22029"/>
                  </a:lnTo>
                  <a:lnTo>
                    <a:pt x="83435" y="14569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222"/>
            <p:cNvSpPr/>
            <p:nvPr>
              <p:custDataLst>
                <p:tags r:id="rId339"/>
              </p:custDataLst>
            </p:nvPr>
          </p:nvSpPr>
          <p:spPr>
            <a:xfrm>
              <a:off x="6380566" y="2167477"/>
              <a:ext cx="82711" cy="170368"/>
            </a:xfrm>
            <a:custGeom>
              <a:avLst/>
              <a:gdLst/>
              <a:ahLst/>
              <a:cxnLst/>
              <a:rect l="0" t="0" r="0" b="0"/>
              <a:pathLst>
                <a:path w="82711" h="170368">
                  <a:moveTo>
                    <a:pt x="45634" y="29623"/>
                  </a:moveTo>
                  <a:lnTo>
                    <a:pt x="45634" y="29623"/>
                  </a:lnTo>
                  <a:lnTo>
                    <a:pt x="55760" y="18792"/>
                  </a:lnTo>
                  <a:lnTo>
                    <a:pt x="57190" y="14696"/>
                  </a:lnTo>
                  <a:lnTo>
                    <a:pt x="55944" y="8642"/>
                  </a:lnTo>
                  <a:lnTo>
                    <a:pt x="54624" y="5053"/>
                  </a:lnTo>
                  <a:lnTo>
                    <a:pt x="53038" y="2659"/>
                  </a:lnTo>
                  <a:lnTo>
                    <a:pt x="49395" y="0"/>
                  </a:lnTo>
                  <a:lnTo>
                    <a:pt x="41662" y="2581"/>
                  </a:lnTo>
                  <a:lnTo>
                    <a:pt x="16078" y="19107"/>
                  </a:lnTo>
                  <a:lnTo>
                    <a:pt x="2226" y="33249"/>
                  </a:lnTo>
                  <a:lnTo>
                    <a:pt x="0" y="45816"/>
                  </a:lnTo>
                  <a:lnTo>
                    <a:pt x="2069" y="59398"/>
                  </a:lnTo>
                  <a:lnTo>
                    <a:pt x="7693" y="70138"/>
                  </a:lnTo>
                  <a:lnTo>
                    <a:pt x="50791" y="102664"/>
                  </a:lnTo>
                  <a:lnTo>
                    <a:pt x="67309" y="116097"/>
                  </a:lnTo>
                  <a:lnTo>
                    <a:pt x="81140" y="135757"/>
                  </a:lnTo>
                  <a:lnTo>
                    <a:pt x="82710" y="142712"/>
                  </a:lnTo>
                  <a:lnTo>
                    <a:pt x="80692" y="156085"/>
                  </a:lnTo>
                  <a:lnTo>
                    <a:pt x="75091" y="165321"/>
                  </a:lnTo>
                  <a:lnTo>
                    <a:pt x="71622" y="168772"/>
                  </a:lnTo>
                  <a:lnTo>
                    <a:pt x="67193" y="170367"/>
                  </a:lnTo>
                  <a:lnTo>
                    <a:pt x="56627" y="170257"/>
                  </a:lnTo>
                  <a:lnTo>
                    <a:pt x="38778" y="162858"/>
                  </a:lnTo>
                  <a:lnTo>
                    <a:pt x="34713" y="157957"/>
                  </a:lnTo>
                  <a:lnTo>
                    <a:pt x="26584" y="131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223"/>
            <p:cNvSpPr/>
            <p:nvPr>
              <p:custDataLst>
                <p:tags r:id="rId340"/>
              </p:custDataLst>
            </p:nvPr>
          </p:nvSpPr>
          <p:spPr>
            <a:xfrm>
              <a:off x="6521450" y="22415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8728" y="15208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224"/>
            <p:cNvSpPr/>
            <p:nvPr>
              <p:custDataLst>
                <p:tags r:id="rId341"/>
              </p:custDataLst>
            </p:nvPr>
          </p:nvSpPr>
          <p:spPr>
            <a:xfrm>
              <a:off x="6511441" y="2161405"/>
              <a:ext cx="10010" cy="29346"/>
            </a:xfrm>
            <a:custGeom>
              <a:avLst/>
              <a:gdLst/>
              <a:ahLst/>
              <a:cxnLst/>
              <a:rect l="0" t="0" r="0" b="0"/>
              <a:pathLst>
                <a:path w="10010" h="29346">
                  <a:moveTo>
                    <a:pt x="3659" y="29345"/>
                  </a:moveTo>
                  <a:lnTo>
                    <a:pt x="3659" y="29345"/>
                  </a:lnTo>
                  <a:lnTo>
                    <a:pt x="2953" y="14842"/>
                  </a:lnTo>
                  <a:lnTo>
                    <a:pt x="0" y="3332"/>
                  </a:lnTo>
                  <a:lnTo>
                    <a:pt x="514" y="1420"/>
                  </a:lnTo>
                  <a:lnTo>
                    <a:pt x="1563" y="145"/>
                  </a:lnTo>
                  <a:lnTo>
                    <a:pt x="2967" y="0"/>
                  </a:lnTo>
                  <a:lnTo>
                    <a:pt x="10009" y="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225"/>
            <p:cNvSpPr/>
            <p:nvPr>
              <p:custDataLst>
                <p:tags r:id="rId342"/>
              </p:custDataLst>
            </p:nvPr>
          </p:nvSpPr>
          <p:spPr>
            <a:xfrm>
              <a:off x="6602893" y="2093022"/>
              <a:ext cx="109058" cy="242453"/>
            </a:xfrm>
            <a:custGeom>
              <a:avLst/>
              <a:gdLst/>
              <a:ahLst/>
              <a:cxnLst/>
              <a:rect l="0" t="0" r="0" b="0"/>
              <a:pathLst>
                <a:path w="109058" h="242453">
                  <a:moveTo>
                    <a:pt x="32857" y="154878"/>
                  </a:moveTo>
                  <a:lnTo>
                    <a:pt x="32857" y="154878"/>
                  </a:lnTo>
                  <a:lnTo>
                    <a:pt x="41695" y="146040"/>
                  </a:lnTo>
                  <a:lnTo>
                    <a:pt x="47784" y="133209"/>
                  </a:lnTo>
                  <a:lnTo>
                    <a:pt x="48452" y="129143"/>
                  </a:lnTo>
                  <a:lnTo>
                    <a:pt x="47313" y="122744"/>
                  </a:lnTo>
                  <a:lnTo>
                    <a:pt x="45317" y="121461"/>
                  </a:lnTo>
                  <a:lnTo>
                    <a:pt x="42574" y="121311"/>
                  </a:lnTo>
                  <a:lnTo>
                    <a:pt x="28035" y="126140"/>
                  </a:lnTo>
                  <a:lnTo>
                    <a:pt x="12378" y="148715"/>
                  </a:lnTo>
                  <a:lnTo>
                    <a:pt x="1075" y="182215"/>
                  </a:lnTo>
                  <a:lnTo>
                    <a:pt x="0" y="212210"/>
                  </a:lnTo>
                  <a:lnTo>
                    <a:pt x="7521" y="235600"/>
                  </a:lnTo>
                  <a:lnTo>
                    <a:pt x="11733" y="239737"/>
                  </a:lnTo>
                  <a:lnTo>
                    <a:pt x="16657" y="241790"/>
                  </a:lnTo>
                  <a:lnTo>
                    <a:pt x="22057" y="242452"/>
                  </a:lnTo>
                  <a:lnTo>
                    <a:pt x="31820" y="239426"/>
                  </a:lnTo>
                  <a:lnTo>
                    <a:pt x="36399" y="236643"/>
                  </a:lnTo>
                  <a:lnTo>
                    <a:pt x="52957" y="209130"/>
                  </a:lnTo>
                  <a:lnTo>
                    <a:pt x="67897" y="169698"/>
                  </a:lnTo>
                  <a:lnTo>
                    <a:pt x="74519" y="126735"/>
                  </a:lnTo>
                  <a:lnTo>
                    <a:pt x="76756" y="81063"/>
                  </a:lnTo>
                  <a:lnTo>
                    <a:pt x="77198" y="36084"/>
                  </a:lnTo>
                  <a:lnTo>
                    <a:pt x="76586" y="4839"/>
                  </a:lnTo>
                  <a:lnTo>
                    <a:pt x="75416" y="1935"/>
                  </a:lnTo>
                  <a:lnTo>
                    <a:pt x="73930" y="0"/>
                  </a:lnTo>
                  <a:lnTo>
                    <a:pt x="72233" y="826"/>
                  </a:lnTo>
                  <a:lnTo>
                    <a:pt x="68466" y="7388"/>
                  </a:lnTo>
                  <a:lnTo>
                    <a:pt x="66074" y="54901"/>
                  </a:lnTo>
                  <a:lnTo>
                    <a:pt x="68316" y="88572"/>
                  </a:lnTo>
                  <a:lnTo>
                    <a:pt x="73545" y="133115"/>
                  </a:lnTo>
                  <a:lnTo>
                    <a:pt x="83044" y="175953"/>
                  </a:lnTo>
                  <a:lnTo>
                    <a:pt x="109057" y="218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26"/>
            <p:cNvSpPr/>
            <p:nvPr>
              <p:custDataLst>
                <p:tags r:id="rId343"/>
              </p:custDataLst>
            </p:nvPr>
          </p:nvSpPr>
          <p:spPr>
            <a:xfrm>
              <a:off x="6762750" y="2233233"/>
              <a:ext cx="49133" cy="84518"/>
            </a:xfrm>
            <a:custGeom>
              <a:avLst/>
              <a:gdLst/>
              <a:ahLst/>
              <a:cxnLst/>
              <a:rect l="0" t="0" r="0" b="0"/>
              <a:pathLst>
                <a:path w="49133" h="84518">
                  <a:moveTo>
                    <a:pt x="0" y="52767"/>
                  </a:moveTo>
                  <a:lnTo>
                    <a:pt x="0" y="52767"/>
                  </a:lnTo>
                  <a:lnTo>
                    <a:pt x="0" y="43347"/>
                  </a:lnTo>
                  <a:lnTo>
                    <a:pt x="0" y="44582"/>
                  </a:lnTo>
                  <a:lnTo>
                    <a:pt x="705" y="45194"/>
                  </a:lnTo>
                  <a:lnTo>
                    <a:pt x="3370" y="45873"/>
                  </a:lnTo>
                  <a:lnTo>
                    <a:pt x="6907" y="44294"/>
                  </a:lnTo>
                  <a:lnTo>
                    <a:pt x="12242" y="41240"/>
                  </a:lnTo>
                  <a:lnTo>
                    <a:pt x="21668" y="37531"/>
                  </a:lnTo>
                  <a:lnTo>
                    <a:pt x="31032" y="29768"/>
                  </a:lnTo>
                  <a:lnTo>
                    <a:pt x="45170" y="10908"/>
                  </a:lnTo>
                  <a:lnTo>
                    <a:pt x="49132" y="1245"/>
                  </a:lnTo>
                  <a:lnTo>
                    <a:pt x="48983" y="74"/>
                  </a:lnTo>
                  <a:lnTo>
                    <a:pt x="48177" y="0"/>
                  </a:lnTo>
                  <a:lnTo>
                    <a:pt x="25936" y="15609"/>
                  </a:lnTo>
                  <a:lnTo>
                    <a:pt x="21524" y="19528"/>
                  </a:lnTo>
                  <a:lnTo>
                    <a:pt x="16622" y="29528"/>
                  </a:lnTo>
                  <a:lnTo>
                    <a:pt x="13474" y="56565"/>
                  </a:lnTo>
                  <a:lnTo>
                    <a:pt x="16807" y="68801"/>
                  </a:lnTo>
                  <a:lnTo>
                    <a:pt x="22286" y="77532"/>
                  </a:lnTo>
                  <a:lnTo>
                    <a:pt x="31750" y="8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227"/>
            <p:cNvSpPr/>
            <p:nvPr>
              <p:custDataLst>
                <p:tags r:id="rId344"/>
              </p:custDataLst>
            </p:nvPr>
          </p:nvSpPr>
          <p:spPr>
            <a:xfrm>
              <a:off x="6868117" y="2079065"/>
              <a:ext cx="113856" cy="248185"/>
            </a:xfrm>
            <a:custGeom>
              <a:avLst/>
              <a:gdLst/>
              <a:ahLst/>
              <a:cxnLst/>
              <a:rect l="0" t="0" r="0" b="0"/>
              <a:pathLst>
                <a:path w="113856" h="248185">
                  <a:moveTo>
                    <a:pt x="47033" y="200585"/>
                  </a:moveTo>
                  <a:lnTo>
                    <a:pt x="47033" y="200585"/>
                  </a:lnTo>
                  <a:lnTo>
                    <a:pt x="53774" y="193843"/>
                  </a:lnTo>
                  <a:lnTo>
                    <a:pt x="55056" y="189740"/>
                  </a:lnTo>
                  <a:lnTo>
                    <a:pt x="54596" y="179537"/>
                  </a:lnTo>
                  <a:lnTo>
                    <a:pt x="52040" y="171710"/>
                  </a:lnTo>
                  <a:lnTo>
                    <a:pt x="50371" y="168635"/>
                  </a:lnTo>
                  <a:lnTo>
                    <a:pt x="44753" y="163337"/>
                  </a:lnTo>
                  <a:lnTo>
                    <a:pt x="41280" y="160936"/>
                  </a:lnTo>
                  <a:lnTo>
                    <a:pt x="37552" y="160747"/>
                  </a:lnTo>
                  <a:lnTo>
                    <a:pt x="29649" y="164299"/>
                  </a:lnTo>
                  <a:lnTo>
                    <a:pt x="17266" y="177604"/>
                  </a:lnTo>
                  <a:lnTo>
                    <a:pt x="3123" y="214161"/>
                  </a:lnTo>
                  <a:lnTo>
                    <a:pt x="0" y="229197"/>
                  </a:lnTo>
                  <a:lnTo>
                    <a:pt x="965" y="240583"/>
                  </a:lnTo>
                  <a:lnTo>
                    <a:pt x="3621" y="244183"/>
                  </a:lnTo>
                  <a:lnTo>
                    <a:pt x="7508" y="246584"/>
                  </a:lnTo>
                  <a:lnTo>
                    <a:pt x="12217" y="248184"/>
                  </a:lnTo>
                  <a:lnTo>
                    <a:pt x="23093" y="246199"/>
                  </a:lnTo>
                  <a:lnTo>
                    <a:pt x="50692" y="230056"/>
                  </a:lnTo>
                  <a:lnTo>
                    <a:pt x="64893" y="215981"/>
                  </a:lnTo>
                  <a:lnTo>
                    <a:pt x="90282" y="171707"/>
                  </a:lnTo>
                  <a:lnTo>
                    <a:pt x="103827" y="134173"/>
                  </a:lnTo>
                  <a:lnTo>
                    <a:pt x="113014" y="91772"/>
                  </a:lnTo>
                  <a:lnTo>
                    <a:pt x="113855" y="51692"/>
                  </a:lnTo>
                  <a:lnTo>
                    <a:pt x="107818" y="9915"/>
                  </a:lnTo>
                  <a:lnTo>
                    <a:pt x="105195" y="4328"/>
                  </a:lnTo>
                  <a:lnTo>
                    <a:pt x="102036" y="1308"/>
                  </a:lnTo>
                  <a:lnTo>
                    <a:pt x="98517" y="0"/>
                  </a:lnTo>
                  <a:lnTo>
                    <a:pt x="95467" y="1245"/>
                  </a:lnTo>
                  <a:lnTo>
                    <a:pt x="90195" y="8273"/>
                  </a:lnTo>
                  <a:lnTo>
                    <a:pt x="85799" y="51161"/>
                  </a:lnTo>
                  <a:lnTo>
                    <a:pt x="85264" y="92752"/>
                  </a:lnTo>
                  <a:lnTo>
                    <a:pt x="89523" y="135436"/>
                  </a:lnTo>
                  <a:lnTo>
                    <a:pt x="91608" y="174383"/>
                  </a:lnTo>
                  <a:lnTo>
                    <a:pt x="97833" y="238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620"/>
          <p:cNvGrpSpPr/>
          <p:nvPr/>
        </p:nvGrpSpPr>
        <p:grpSpPr>
          <a:xfrm>
            <a:off x="7328395" y="2096855"/>
            <a:ext cx="380506" cy="242814"/>
            <a:chOff x="7328395" y="2096855"/>
            <a:chExt cx="380506" cy="242814"/>
          </a:xfrm>
        </p:grpSpPr>
        <p:sp>
          <p:nvSpPr>
            <p:cNvPr id="91" name="SMARTInkShape-3228"/>
            <p:cNvSpPr/>
            <p:nvPr>
              <p:custDataLst>
                <p:tags r:id="rId332"/>
              </p:custDataLst>
            </p:nvPr>
          </p:nvSpPr>
          <p:spPr>
            <a:xfrm>
              <a:off x="7328395" y="2096855"/>
              <a:ext cx="107456" cy="242814"/>
            </a:xfrm>
            <a:custGeom>
              <a:avLst/>
              <a:gdLst/>
              <a:ahLst/>
              <a:cxnLst/>
              <a:rect l="0" t="0" r="0" b="0"/>
              <a:pathLst>
                <a:path w="107456" h="242814">
                  <a:moveTo>
                    <a:pt x="75705" y="144695"/>
                  </a:moveTo>
                  <a:lnTo>
                    <a:pt x="75705" y="144695"/>
                  </a:lnTo>
                  <a:lnTo>
                    <a:pt x="57287" y="145401"/>
                  </a:lnTo>
                  <a:lnTo>
                    <a:pt x="47764" y="148066"/>
                  </a:lnTo>
                  <a:lnTo>
                    <a:pt x="27130" y="163646"/>
                  </a:lnTo>
                  <a:lnTo>
                    <a:pt x="16957" y="178282"/>
                  </a:lnTo>
                  <a:lnTo>
                    <a:pt x="1306" y="214046"/>
                  </a:lnTo>
                  <a:lnTo>
                    <a:pt x="0" y="221973"/>
                  </a:lnTo>
                  <a:lnTo>
                    <a:pt x="2312" y="234544"/>
                  </a:lnTo>
                  <a:lnTo>
                    <a:pt x="5609" y="238461"/>
                  </a:lnTo>
                  <a:lnTo>
                    <a:pt x="14918" y="242813"/>
                  </a:lnTo>
                  <a:lnTo>
                    <a:pt x="19658" y="242563"/>
                  </a:lnTo>
                  <a:lnTo>
                    <a:pt x="28688" y="238521"/>
                  </a:lnTo>
                  <a:lnTo>
                    <a:pt x="59966" y="205416"/>
                  </a:lnTo>
                  <a:lnTo>
                    <a:pt x="80052" y="161001"/>
                  </a:lnTo>
                  <a:lnTo>
                    <a:pt x="90126" y="119223"/>
                  </a:lnTo>
                  <a:lnTo>
                    <a:pt x="93384" y="77803"/>
                  </a:lnTo>
                  <a:lnTo>
                    <a:pt x="90978" y="34250"/>
                  </a:lnTo>
                  <a:lnTo>
                    <a:pt x="89166" y="6921"/>
                  </a:lnTo>
                  <a:lnTo>
                    <a:pt x="87501" y="2752"/>
                  </a:lnTo>
                  <a:lnTo>
                    <a:pt x="84980" y="677"/>
                  </a:lnTo>
                  <a:lnTo>
                    <a:pt x="81888" y="0"/>
                  </a:lnTo>
                  <a:lnTo>
                    <a:pt x="79122" y="2370"/>
                  </a:lnTo>
                  <a:lnTo>
                    <a:pt x="74166" y="12530"/>
                  </a:lnTo>
                  <a:lnTo>
                    <a:pt x="66647" y="57257"/>
                  </a:lnTo>
                  <a:lnTo>
                    <a:pt x="68239" y="96366"/>
                  </a:lnTo>
                  <a:lnTo>
                    <a:pt x="72897" y="133737"/>
                  </a:lnTo>
                  <a:lnTo>
                    <a:pt x="86988" y="178043"/>
                  </a:lnTo>
                  <a:lnTo>
                    <a:pt x="98290" y="205871"/>
                  </a:lnTo>
                  <a:lnTo>
                    <a:pt x="107455" y="214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229"/>
            <p:cNvSpPr/>
            <p:nvPr>
              <p:custDataLst>
                <p:tags r:id="rId333"/>
              </p:custDataLst>
            </p:nvPr>
          </p:nvSpPr>
          <p:spPr>
            <a:xfrm>
              <a:off x="7461250" y="2249567"/>
              <a:ext cx="19051" cy="61834"/>
            </a:xfrm>
            <a:custGeom>
              <a:avLst/>
              <a:gdLst/>
              <a:ahLst/>
              <a:cxnLst/>
              <a:rect l="0" t="0" r="0" b="0"/>
              <a:pathLst>
                <a:path w="19051" h="61834">
                  <a:moveTo>
                    <a:pt x="0" y="23733"/>
                  </a:moveTo>
                  <a:lnTo>
                    <a:pt x="0" y="23733"/>
                  </a:lnTo>
                  <a:lnTo>
                    <a:pt x="6466" y="2085"/>
                  </a:lnTo>
                  <a:lnTo>
                    <a:pt x="7839" y="834"/>
                  </a:lnTo>
                  <a:lnTo>
                    <a:pt x="9459" y="0"/>
                  </a:lnTo>
                  <a:lnTo>
                    <a:pt x="10540" y="1561"/>
                  </a:lnTo>
                  <a:lnTo>
                    <a:pt x="19050" y="61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230"/>
            <p:cNvSpPr/>
            <p:nvPr>
              <p:custDataLst>
                <p:tags r:id="rId334"/>
              </p:custDataLst>
            </p:nvPr>
          </p:nvSpPr>
          <p:spPr>
            <a:xfrm>
              <a:off x="7480562" y="2182305"/>
              <a:ext cx="6089" cy="52896"/>
            </a:xfrm>
            <a:custGeom>
              <a:avLst/>
              <a:gdLst/>
              <a:ahLst/>
              <a:cxnLst/>
              <a:rect l="0" t="0" r="0" b="0"/>
              <a:pathLst>
                <a:path w="6089" h="52896">
                  <a:moveTo>
                    <a:pt x="6088" y="52895"/>
                  </a:moveTo>
                  <a:lnTo>
                    <a:pt x="6088" y="52895"/>
                  </a:lnTo>
                  <a:lnTo>
                    <a:pt x="326" y="6666"/>
                  </a:lnTo>
                  <a:lnTo>
                    <a:pt x="0" y="1069"/>
                  </a:lnTo>
                  <a:lnTo>
                    <a:pt x="618" y="0"/>
                  </a:lnTo>
                  <a:lnTo>
                    <a:pt x="6088" y="2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231"/>
            <p:cNvSpPr/>
            <p:nvPr>
              <p:custDataLst>
                <p:tags r:id="rId335"/>
              </p:custDataLst>
            </p:nvPr>
          </p:nvSpPr>
          <p:spPr>
            <a:xfrm>
              <a:off x="7533781" y="2211827"/>
              <a:ext cx="60820" cy="93750"/>
            </a:xfrm>
            <a:custGeom>
              <a:avLst/>
              <a:gdLst/>
              <a:ahLst/>
              <a:cxnLst/>
              <a:rect l="0" t="0" r="0" b="0"/>
              <a:pathLst>
                <a:path w="60820" h="93750">
                  <a:moveTo>
                    <a:pt x="60819" y="17023"/>
                  </a:moveTo>
                  <a:lnTo>
                    <a:pt x="60819" y="17023"/>
                  </a:lnTo>
                  <a:lnTo>
                    <a:pt x="55750" y="11248"/>
                  </a:lnTo>
                  <a:lnTo>
                    <a:pt x="51980" y="4814"/>
                  </a:lnTo>
                  <a:lnTo>
                    <a:pt x="49282" y="2533"/>
                  </a:lnTo>
                  <a:lnTo>
                    <a:pt x="42522" y="0"/>
                  </a:lnTo>
                  <a:lnTo>
                    <a:pt x="39448" y="30"/>
                  </a:lnTo>
                  <a:lnTo>
                    <a:pt x="34152" y="1945"/>
                  </a:lnTo>
                  <a:lnTo>
                    <a:pt x="20462" y="13731"/>
                  </a:lnTo>
                  <a:lnTo>
                    <a:pt x="6371" y="34000"/>
                  </a:lnTo>
                  <a:lnTo>
                    <a:pt x="0" y="54509"/>
                  </a:lnTo>
                  <a:lnTo>
                    <a:pt x="2273" y="69431"/>
                  </a:lnTo>
                  <a:lnTo>
                    <a:pt x="4855" y="77362"/>
                  </a:lnTo>
                  <a:lnTo>
                    <a:pt x="13368" y="88055"/>
                  </a:lnTo>
                  <a:lnTo>
                    <a:pt x="18602" y="91894"/>
                  </a:lnTo>
                  <a:lnTo>
                    <a:pt x="23502" y="93749"/>
                  </a:lnTo>
                  <a:lnTo>
                    <a:pt x="54469" y="93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232"/>
            <p:cNvSpPr/>
            <p:nvPr>
              <p:custDataLst>
                <p:tags r:id="rId336"/>
              </p:custDataLst>
            </p:nvPr>
          </p:nvSpPr>
          <p:spPr>
            <a:xfrm>
              <a:off x="7628021" y="2224290"/>
              <a:ext cx="80880" cy="98662"/>
            </a:xfrm>
            <a:custGeom>
              <a:avLst/>
              <a:gdLst/>
              <a:ahLst/>
              <a:cxnLst/>
              <a:rect l="0" t="0" r="0" b="0"/>
              <a:pathLst>
                <a:path w="80880" h="98662">
                  <a:moveTo>
                    <a:pt x="4679" y="29960"/>
                  </a:moveTo>
                  <a:lnTo>
                    <a:pt x="4679" y="29960"/>
                  </a:lnTo>
                  <a:lnTo>
                    <a:pt x="4678" y="33331"/>
                  </a:lnTo>
                  <a:lnTo>
                    <a:pt x="6560" y="36868"/>
                  </a:lnTo>
                  <a:lnTo>
                    <a:pt x="8049" y="38798"/>
                  </a:lnTo>
                  <a:lnTo>
                    <a:pt x="11586" y="40944"/>
                  </a:lnTo>
                  <a:lnTo>
                    <a:pt x="19426" y="42151"/>
                  </a:lnTo>
                  <a:lnTo>
                    <a:pt x="22976" y="42321"/>
                  </a:lnTo>
                  <a:lnTo>
                    <a:pt x="30685" y="38746"/>
                  </a:lnTo>
                  <a:lnTo>
                    <a:pt x="43760" y="28324"/>
                  </a:lnTo>
                  <a:lnTo>
                    <a:pt x="50910" y="14894"/>
                  </a:lnTo>
                  <a:lnTo>
                    <a:pt x="51021" y="10744"/>
                  </a:lnTo>
                  <a:lnTo>
                    <a:pt x="49685" y="7271"/>
                  </a:lnTo>
                  <a:lnTo>
                    <a:pt x="45142" y="2237"/>
                  </a:lnTo>
                  <a:lnTo>
                    <a:pt x="40772" y="0"/>
                  </a:lnTo>
                  <a:lnTo>
                    <a:pt x="32714" y="2769"/>
                  </a:lnTo>
                  <a:lnTo>
                    <a:pt x="13666" y="16044"/>
                  </a:lnTo>
                  <a:lnTo>
                    <a:pt x="3971" y="31481"/>
                  </a:lnTo>
                  <a:lnTo>
                    <a:pt x="0" y="56203"/>
                  </a:lnTo>
                  <a:lnTo>
                    <a:pt x="1560" y="63683"/>
                  </a:lnTo>
                  <a:lnTo>
                    <a:pt x="8937" y="75757"/>
                  </a:lnTo>
                  <a:lnTo>
                    <a:pt x="24990" y="93859"/>
                  </a:lnTo>
                  <a:lnTo>
                    <a:pt x="33037" y="97254"/>
                  </a:lnTo>
                  <a:lnTo>
                    <a:pt x="61059" y="98661"/>
                  </a:lnTo>
                  <a:lnTo>
                    <a:pt x="80879" y="93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621"/>
          <p:cNvGrpSpPr/>
          <p:nvPr/>
        </p:nvGrpSpPr>
        <p:grpSpPr>
          <a:xfrm>
            <a:off x="3140762" y="2605707"/>
            <a:ext cx="453339" cy="285263"/>
            <a:chOff x="3140762" y="2605707"/>
            <a:chExt cx="453339" cy="285263"/>
          </a:xfrm>
        </p:grpSpPr>
        <p:sp>
          <p:nvSpPr>
            <p:cNvPr id="97" name="SMARTInkShape-3233"/>
            <p:cNvSpPr/>
            <p:nvPr>
              <p:custDataLst>
                <p:tags r:id="rId327"/>
              </p:custDataLst>
            </p:nvPr>
          </p:nvSpPr>
          <p:spPr>
            <a:xfrm>
              <a:off x="3200400" y="2642483"/>
              <a:ext cx="44451" cy="221368"/>
            </a:xfrm>
            <a:custGeom>
              <a:avLst/>
              <a:gdLst/>
              <a:ahLst/>
              <a:cxnLst/>
              <a:rect l="0" t="0" r="0" b="0"/>
              <a:pathLst>
                <a:path w="44451" h="2213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831" y="1822"/>
                  </a:lnTo>
                  <a:lnTo>
                    <a:pt x="17007" y="15206"/>
                  </a:lnTo>
                  <a:lnTo>
                    <a:pt x="27526" y="59501"/>
                  </a:lnTo>
                  <a:lnTo>
                    <a:pt x="36220" y="106996"/>
                  </a:lnTo>
                  <a:lnTo>
                    <a:pt x="42216" y="152396"/>
                  </a:lnTo>
                  <a:lnTo>
                    <a:pt x="44009" y="190627"/>
                  </a:lnTo>
                  <a:lnTo>
                    <a:pt x="444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234"/>
            <p:cNvSpPr/>
            <p:nvPr>
              <p:custDataLst>
                <p:tags r:id="rId328"/>
              </p:custDataLst>
            </p:nvPr>
          </p:nvSpPr>
          <p:spPr>
            <a:xfrm>
              <a:off x="3140762" y="2625001"/>
              <a:ext cx="192989" cy="42000"/>
            </a:xfrm>
            <a:custGeom>
              <a:avLst/>
              <a:gdLst/>
              <a:ahLst/>
              <a:cxnLst/>
              <a:rect l="0" t="0" r="0" b="0"/>
              <a:pathLst>
                <a:path w="192989" h="42000">
                  <a:moveTo>
                    <a:pt x="8838" y="41999"/>
                  </a:moveTo>
                  <a:lnTo>
                    <a:pt x="8838" y="41999"/>
                  </a:lnTo>
                  <a:lnTo>
                    <a:pt x="0" y="24322"/>
                  </a:lnTo>
                  <a:lnTo>
                    <a:pt x="124" y="21042"/>
                  </a:lnTo>
                  <a:lnTo>
                    <a:pt x="1618" y="18150"/>
                  </a:lnTo>
                  <a:lnTo>
                    <a:pt x="4025" y="15516"/>
                  </a:lnTo>
                  <a:lnTo>
                    <a:pt x="17525" y="8439"/>
                  </a:lnTo>
                  <a:lnTo>
                    <a:pt x="59917" y="432"/>
                  </a:lnTo>
                  <a:lnTo>
                    <a:pt x="107488" y="0"/>
                  </a:lnTo>
                  <a:lnTo>
                    <a:pt x="150542" y="3129"/>
                  </a:lnTo>
                  <a:lnTo>
                    <a:pt x="192988" y="10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235"/>
            <p:cNvSpPr/>
            <p:nvPr>
              <p:custDataLst>
                <p:tags r:id="rId329"/>
              </p:custDataLst>
            </p:nvPr>
          </p:nvSpPr>
          <p:spPr>
            <a:xfrm>
              <a:off x="3188027" y="2844800"/>
              <a:ext cx="183824" cy="46170"/>
            </a:xfrm>
            <a:custGeom>
              <a:avLst/>
              <a:gdLst/>
              <a:ahLst/>
              <a:cxnLst/>
              <a:rect l="0" t="0" r="0" b="0"/>
              <a:pathLst>
                <a:path w="183824" h="46170">
                  <a:moveTo>
                    <a:pt x="12373" y="19050"/>
                  </a:moveTo>
                  <a:lnTo>
                    <a:pt x="12373" y="19050"/>
                  </a:lnTo>
                  <a:lnTo>
                    <a:pt x="164" y="34630"/>
                  </a:lnTo>
                  <a:lnTo>
                    <a:pt x="0" y="38609"/>
                  </a:lnTo>
                  <a:lnTo>
                    <a:pt x="2007" y="41967"/>
                  </a:lnTo>
                  <a:lnTo>
                    <a:pt x="5463" y="44911"/>
                  </a:lnTo>
                  <a:lnTo>
                    <a:pt x="9177" y="46169"/>
                  </a:lnTo>
                  <a:lnTo>
                    <a:pt x="36185" y="44816"/>
                  </a:lnTo>
                  <a:lnTo>
                    <a:pt x="82432" y="30725"/>
                  </a:lnTo>
                  <a:lnTo>
                    <a:pt x="120385" y="21411"/>
                  </a:lnTo>
                  <a:lnTo>
                    <a:pt x="1838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236"/>
            <p:cNvSpPr/>
            <p:nvPr>
              <p:custDataLst>
                <p:tags r:id="rId330"/>
              </p:custDataLst>
            </p:nvPr>
          </p:nvSpPr>
          <p:spPr>
            <a:xfrm>
              <a:off x="3480052" y="2605707"/>
              <a:ext cx="81416" cy="277194"/>
            </a:xfrm>
            <a:custGeom>
              <a:avLst/>
              <a:gdLst/>
              <a:ahLst/>
              <a:cxnLst/>
              <a:rect l="0" t="0" r="0" b="0"/>
              <a:pathLst>
                <a:path w="81416" h="277194">
                  <a:moveTo>
                    <a:pt x="75948" y="61293"/>
                  </a:moveTo>
                  <a:lnTo>
                    <a:pt x="75948" y="61293"/>
                  </a:lnTo>
                  <a:lnTo>
                    <a:pt x="79319" y="54551"/>
                  </a:lnTo>
                  <a:lnTo>
                    <a:pt x="81415" y="40245"/>
                  </a:lnTo>
                  <a:lnTo>
                    <a:pt x="75294" y="19230"/>
                  </a:lnTo>
                  <a:lnTo>
                    <a:pt x="68367" y="8967"/>
                  </a:lnTo>
                  <a:lnTo>
                    <a:pt x="64544" y="5242"/>
                  </a:lnTo>
                  <a:lnTo>
                    <a:pt x="54652" y="1104"/>
                  </a:lnTo>
                  <a:lnTo>
                    <a:pt x="49051" y="0"/>
                  </a:lnTo>
                  <a:lnTo>
                    <a:pt x="43905" y="675"/>
                  </a:lnTo>
                  <a:lnTo>
                    <a:pt x="34425" y="5189"/>
                  </a:lnTo>
                  <a:lnTo>
                    <a:pt x="17783" y="29147"/>
                  </a:lnTo>
                  <a:lnTo>
                    <a:pt x="6189" y="63057"/>
                  </a:lnTo>
                  <a:lnTo>
                    <a:pt x="1020" y="110325"/>
                  </a:lnTo>
                  <a:lnTo>
                    <a:pt x="0" y="147884"/>
                  </a:lnTo>
                  <a:lnTo>
                    <a:pt x="3168" y="195441"/>
                  </a:lnTo>
                  <a:lnTo>
                    <a:pt x="9212" y="242302"/>
                  </a:lnTo>
                  <a:lnTo>
                    <a:pt x="11489" y="263562"/>
                  </a:lnTo>
                  <a:lnTo>
                    <a:pt x="6098" y="277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237"/>
            <p:cNvSpPr/>
            <p:nvPr>
              <p:custDataLst>
                <p:tags r:id="rId331"/>
              </p:custDataLst>
            </p:nvPr>
          </p:nvSpPr>
          <p:spPr>
            <a:xfrm>
              <a:off x="3422842" y="2755900"/>
              <a:ext cx="171259" cy="82551"/>
            </a:xfrm>
            <a:custGeom>
              <a:avLst/>
              <a:gdLst/>
              <a:ahLst/>
              <a:cxnLst/>
              <a:rect l="0" t="0" r="0" b="0"/>
              <a:pathLst>
                <a:path w="171259" h="82551">
                  <a:moveTo>
                    <a:pt x="25208" y="82550"/>
                  </a:moveTo>
                  <a:lnTo>
                    <a:pt x="25208" y="82550"/>
                  </a:lnTo>
                  <a:lnTo>
                    <a:pt x="1299" y="61593"/>
                  </a:lnTo>
                  <a:lnTo>
                    <a:pt x="96" y="58701"/>
                  </a:lnTo>
                  <a:lnTo>
                    <a:pt x="0" y="56067"/>
                  </a:lnTo>
                  <a:lnTo>
                    <a:pt x="1775" y="51260"/>
                  </a:lnTo>
                  <a:lnTo>
                    <a:pt x="3236" y="48990"/>
                  </a:lnTo>
                  <a:lnTo>
                    <a:pt x="50093" y="27172"/>
                  </a:lnTo>
                  <a:lnTo>
                    <a:pt x="94094" y="16290"/>
                  </a:lnTo>
                  <a:lnTo>
                    <a:pt x="171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622"/>
          <p:cNvGrpSpPr/>
          <p:nvPr/>
        </p:nvGrpSpPr>
        <p:grpSpPr>
          <a:xfrm>
            <a:off x="3984098" y="2674233"/>
            <a:ext cx="264053" cy="272168"/>
            <a:chOff x="3984098" y="2674233"/>
            <a:chExt cx="264053" cy="272168"/>
          </a:xfrm>
        </p:grpSpPr>
        <p:sp>
          <p:nvSpPr>
            <p:cNvPr id="103" name="SMARTInkShape-3238"/>
            <p:cNvSpPr/>
            <p:nvPr>
              <p:custDataLst>
                <p:tags r:id="rId324"/>
              </p:custDataLst>
            </p:nvPr>
          </p:nvSpPr>
          <p:spPr>
            <a:xfrm>
              <a:off x="4076700" y="2674233"/>
              <a:ext cx="30855" cy="234068"/>
            </a:xfrm>
            <a:custGeom>
              <a:avLst/>
              <a:gdLst/>
              <a:ahLst/>
              <a:cxnLst/>
              <a:rect l="0" t="0" r="0" b="0"/>
              <a:pathLst>
                <a:path w="30855" h="2340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0" y="9492"/>
                  </a:lnTo>
                  <a:lnTo>
                    <a:pt x="17207" y="29080"/>
                  </a:lnTo>
                  <a:lnTo>
                    <a:pt x="19392" y="69006"/>
                  </a:lnTo>
                  <a:lnTo>
                    <a:pt x="24469" y="116349"/>
                  </a:lnTo>
                  <a:lnTo>
                    <a:pt x="28495" y="152386"/>
                  </a:lnTo>
                  <a:lnTo>
                    <a:pt x="30785" y="193245"/>
                  </a:lnTo>
                  <a:lnTo>
                    <a:pt x="30854" y="224540"/>
                  </a:lnTo>
                  <a:lnTo>
                    <a:pt x="2540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239"/>
            <p:cNvSpPr/>
            <p:nvPr>
              <p:custDataLst>
                <p:tags r:id="rId325"/>
              </p:custDataLst>
            </p:nvPr>
          </p:nvSpPr>
          <p:spPr>
            <a:xfrm>
              <a:off x="3984098" y="2680098"/>
              <a:ext cx="245003" cy="88503"/>
            </a:xfrm>
            <a:custGeom>
              <a:avLst/>
              <a:gdLst/>
              <a:ahLst/>
              <a:cxnLst/>
              <a:rect l="0" t="0" r="0" b="0"/>
              <a:pathLst>
                <a:path w="245003" h="88503">
                  <a:moveTo>
                    <a:pt x="16402" y="88502"/>
                  </a:moveTo>
                  <a:lnTo>
                    <a:pt x="16402" y="88502"/>
                  </a:lnTo>
                  <a:lnTo>
                    <a:pt x="3310" y="68929"/>
                  </a:lnTo>
                  <a:lnTo>
                    <a:pt x="0" y="56519"/>
                  </a:lnTo>
                  <a:lnTo>
                    <a:pt x="528" y="50953"/>
                  </a:lnTo>
                  <a:lnTo>
                    <a:pt x="4878" y="41004"/>
                  </a:lnTo>
                  <a:lnTo>
                    <a:pt x="15279" y="33760"/>
                  </a:lnTo>
                  <a:lnTo>
                    <a:pt x="57437" y="16722"/>
                  </a:lnTo>
                  <a:lnTo>
                    <a:pt x="97990" y="6407"/>
                  </a:lnTo>
                  <a:lnTo>
                    <a:pt x="136767" y="1618"/>
                  </a:lnTo>
                  <a:lnTo>
                    <a:pt x="177683" y="0"/>
                  </a:lnTo>
                  <a:lnTo>
                    <a:pt x="245002" y="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240"/>
            <p:cNvSpPr/>
            <p:nvPr>
              <p:custDataLst>
                <p:tags r:id="rId326"/>
              </p:custDataLst>
            </p:nvPr>
          </p:nvSpPr>
          <p:spPr>
            <a:xfrm>
              <a:off x="4222750" y="283210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25400" y="0"/>
                  </a:moveTo>
                  <a:lnTo>
                    <a:pt x="25400" y="0"/>
                  </a:lnTo>
                  <a:lnTo>
                    <a:pt x="23518" y="46453"/>
                  </a:lnTo>
                  <a:lnTo>
                    <a:pt x="16562" y="7706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3241"/>
          <p:cNvSpPr/>
          <p:nvPr>
            <p:custDataLst>
              <p:tags r:id="rId2"/>
            </p:custDataLst>
          </p:nvPr>
        </p:nvSpPr>
        <p:spPr>
          <a:xfrm>
            <a:off x="4559694" y="2659193"/>
            <a:ext cx="56683" cy="321407"/>
          </a:xfrm>
          <a:custGeom>
            <a:avLst/>
            <a:gdLst/>
            <a:ahLst/>
            <a:cxnLst/>
            <a:rect l="0" t="0" r="0" b="0"/>
            <a:pathLst>
              <a:path w="56683" h="321407">
                <a:moveTo>
                  <a:pt x="37706" y="96707"/>
                </a:moveTo>
                <a:lnTo>
                  <a:pt x="37706" y="96707"/>
                </a:lnTo>
                <a:lnTo>
                  <a:pt x="34335" y="93336"/>
                </a:lnTo>
                <a:lnTo>
                  <a:pt x="30798" y="91681"/>
                </a:lnTo>
                <a:lnTo>
                  <a:pt x="19408" y="87247"/>
                </a:lnTo>
                <a:lnTo>
                  <a:pt x="11039" y="81596"/>
                </a:lnTo>
                <a:lnTo>
                  <a:pt x="4091" y="72082"/>
                </a:lnTo>
                <a:lnTo>
                  <a:pt x="492" y="46792"/>
                </a:lnTo>
                <a:lnTo>
                  <a:pt x="0" y="33600"/>
                </a:lnTo>
                <a:lnTo>
                  <a:pt x="3544" y="20682"/>
                </a:lnTo>
                <a:lnTo>
                  <a:pt x="13946" y="1884"/>
                </a:lnTo>
                <a:lnTo>
                  <a:pt x="16927" y="330"/>
                </a:lnTo>
                <a:lnTo>
                  <a:pt x="20325" y="0"/>
                </a:lnTo>
                <a:lnTo>
                  <a:pt x="24002" y="486"/>
                </a:lnTo>
                <a:lnTo>
                  <a:pt x="27159" y="2926"/>
                </a:lnTo>
                <a:lnTo>
                  <a:pt x="34973" y="16474"/>
                </a:lnTo>
                <a:lnTo>
                  <a:pt x="46091" y="56325"/>
                </a:lnTo>
                <a:lnTo>
                  <a:pt x="53917" y="95132"/>
                </a:lnTo>
                <a:lnTo>
                  <a:pt x="55915" y="131283"/>
                </a:lnTo>
                <a:lnTo>
                  <a:pt x="56507" y="175704"/>
                </a:lnTo>
                <a:lnTo>
                  <a:pt x="56682" y="217715"/>
                </a:lnTo>
                <a:lnTo>
                  <a:pt x="55323" y="263167"/>
                </a:lnTo>
                <a:lnTo>
                  <a:pt x="44818" y="305559"/>
                </a:lnTo>
                <a:lnTo>
                  <a:pt x="42447" y="312142"/>
                </a:lnTo>
                <a:lnTo>
                  <a:pt x="39456" y="316530"/>
                </a:lnTo>
                <a:lnTo>
                  <a:pt x="32369" y="321406"/>
                </a:lnTo>
                <a:lnTo>
                  <a:pt x="29914" y="321295"/>
                </a:lnTo>
                <a:lnTo>
                  <a:pt x="28278" y="319810"/>
                </a:lnTo>
                <a:lnTo>
                  <a:pt x="27187" y="317409"/>
                </a:lnTo>
                <a:lnTo>
                  <a:pt x="25652" y="303917"/>
                </a:lnTo>
                <a:lnTo>
                  <a:pt x="29056" y="292517"/>
                </a:lnTo>
                <a:lnTo>
                  <a:pt x="50406" y="2554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624"/>
          <p:cNvGrpSpPr/>
          <p:nvPr/>
        </p:nvGrpSpPr>
        <p:grpSpPr>
          <a:xfrm>
            <a:off x="5041900" y="2730710"/>
            <a:ext cx="399705" cy="260141"/>
            <a:chOff x="5041900" y="2730710"/>
            <a:chExt cx="399705" cy="260141"/>
          </a:xfrm>
        </p:grpSpPr>
        <p:sp>
          <p:nvSpPr>
            <p:cNvPr id="108" name="SMARTInkShape-3242"/>
            <p:cNvSpPr/>
            <p:nvPr>
              <p:custDataLst>
                <p:tags r:id="rId320"/>
              </p:custDataLst>
            </p:nvPr>
          </p:nvSpPr>
          <p:spPr>
            <a:xfrm>
              <a:off x="5041900" y="2832361"/>
              <a:ext cx="127001" cy="119538"/>
            </a:xfrm>
            <a:custGeom>
              <a:avLst/>
              <a:gdLst/>
              <a:ahLst/>
              <a:cxnLst/>
              <a:rect l="0" t="0" r="0" b="0"/>
              <a:pathLst>
                <a:path w="127001" h="119538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2117" y="1725"/>
                  </a:lnTo>
                  <a:lnTo>
                    <a:pt x="19773" y="0"/>
                  </a:lnTo>
                  <a:lnTo>
                    <a:pt x="37217" y="6558"/>
                  </a:lnTo>
                  <a:lnTo>
                    <a:pt x="70655" y="38438"/>
                  </a:lnTo>
                  <a:lnTo>
                    <a:pt x="82397" y="53695"/>
                  </a:lnTo>
                  <a:lnTo>
                    <a:pt x="86973" y="73895"/>
                  </a:lnTo>
                  <a:lnTo>
                    <a:pt x="84958" y="101125"/>
                  </a:lnTo>
                  <a:lnTo>
                    <a:pt x="82039" y="108252"/>
                  </a:lnTo>
                  <a:lnTo>
                    <a:pt x="73151" y="118052"/>
                  </a:lnTo>
                  <a:lnTo>
                    <a:pt x="69933" y="119537"/>
                  </a:lnTo>
                  <a:lnTo>
                    <a:pt x="67789" y="119115"/>
                  </a:lnTo>
                  <a:lnTo>
                    <a:pt x="66360" y="117423"/>
                  </a:lnTo>
                  <a:lnTo>
                    <a:pt x="64347" y="98187"/>
                  </a:lnTo>
                  <a:lnTo>
                    <a:pt x="69443" y="65151"/>
                  </a:lnTo>
                  <a:lnTo>
                    <a:pt x="80156" y="40600"/>
                  </a:lnTo>
                  <a:lnTo>
                    <a:pt x="90658" y="26366"/>
                  </a:lnTo>
                  <a:lnTo>
                    <a:pt x="1270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243"/>
            <p:cNvSpPr/>
            <p:nvPr>
              <p:custDataLst>
                <p:tags r:id="rId321"/>
              </p:custDataLst>
            </p:nvPr>
          </p:nvSpPr>
          <p:spPr>
            <a:xfrm>
              <a:off x="5214940" y="2851150"/>
              <a:ext cx="65297" cy="102289"/>
            </a:xfrm>
            <a:custGeom>
              <a:avLst/>
              <a:gdLst/>
              <a:ahLst/>
              <a:cxnLst/>
              <a:rect l="0" t="0" r="0" b="0"/>
              <a:pathLst>
                <a:path w="65297" h="102289">
                  <a:moveTo>
                    <a:pt x="42860" y="31750"/>
                  </a:moveTo>
                  <a:lnTo>
                    <a:pt x="42860" y="31750"/>
                  </a:lnTo>
                  <a:lnTo>
                    <a:pt x="39489" y="28379"/>
                  </a:lnTo>
                  <a:lnTo>
                    <a:pt x="35952" y="26724"/>
                  </a:lnTo>
                  <a:lnTo>
                    <a:pt x="34021" y="26283"/>
                  </a:lnTo>
                  <a:lnTo>
                    <a:pt x="24562" y="12178"/>
                  </a:lnTo>
                  <a:lnTo>
                    <a:pt x="20784" y="9529"/>
                  </a:lnTo>
                  <a:lnTo>
                    <a:pt x="16854" y="9175"/>
                  </a:lnTo>
                  <a:lnTo>
                    <a:pt x="12822" y="10350"/>
                  </a:lnTo>
                  <a:lnTo>
                    <a:pt x="6462" y="15419"/>
                  </a:lnTo>
                  <a:lnTo>
                    <a:pt x="3778" y="18746"/>
                  </a:lnTo>
                  <a:lnTo>
                    <a:pt x="0" y="40283"/>
                  </a:lnTo>
                  <a:lnTo>
                    <a:pt x="2252" y="62265"/>
                  </a:lnTo>
                  <a:lnTo>
                    <a:pt x="18062" y="91609"/>
                  </a:lnTo>
                  <a:lnTo>
                    <a:pt x="24313" y="100217"/>
                  </a:lnTo>
                  <a:lnTo>
                    <a:pt x="29084" y="102089"/>
                  </a:lnTo>
                  <a:lnTo>
                    <a:pt x="41912" y="102288"/>
                  </a:lnTo>
                  <a:lnTo>
                    <a:pt x="47872" y="98531"/>
                  </a:lnTo>
                  <a:lnTo>
                    <a:pt x="58258" y="84949"/>
                  </a:lnTo>
                  <a:lnTo>
                    <a:pt x="65296" y="64211"/>
                  </a:lnTo>
                  <a:lnTo>
                    <a:pt x="64011" y="44660"/>
                  </a:lnTo>
                  <a:lnTo>
                    <a:pt x="428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244"/>
            <p:cNvSpPr/>
            <p:nvPr>
              <p:custDataLst>
                <p:tags r:id="rId322"/>
              </p:custDataLst>
            </p:nvPr>
          </p:nvSpPr>
          <p:spPr>
            <a:xfrm>
              <a:off x="5359532" y="2740973"/>
              <a:ext cx="12569" cy="229668"/>
            </a:xfrm>
            <a:custGeom>
              <a:avLst/>
              <a:gdLst/>
              <a:ahLst/>
              <a:cxnLst/>
              <a:rect l="0" t="0" r="0" b="0"/>
              <a:pathLst>
                <a:path w="12569" h="229668">
                  <a:moveTo>
                    <a:pt x="6218" y="14927"/>
                  </a:moveTo>
                  <a:lnTo>
                    <a:pt x="6218" y="14927"/>
                  </a:lnTo>
                  <a:lnTo>
                    <a:pt x="6218" y="11556"/>
                  </a:lnTo>
                  <a:lnTo>
                    <a:pt x="8100" y="8020"/>
                  </a:lnTo>
                  <a:lnTo>
                    <a:pt x="9589" y="6089"/>
                  </a:lnTo>
                  <a:lnTo>
                    <a:pt x="9171" y="4096"/>
                  </a:lnTo>
                  <a:lnTo>
                    <a:pt x="4943" y="0"/>
                  </a:lnTo>
                  <a:lnTo>
                    <a:pt x="3252" y="742"/>
                  </a:lnTo>
                  <a:lnTo>
                    <a:pt x="1371" y="7212"/>
                  </a:lnTo>
                  <a:lnTo>
                    <a:pt x="0" y="50878"/>
                  </a:lnTo>
                  <a:lnTo>
                    <a:pt x="4911" y="95652"/>
                  </a:lnTo>
                  <a:lnTo>
                    <a:pt x="5831" y="132449"/>
                  </a:lnTo>
                  <a:lnTo>
                    <a:pt x="2770" y="175646"/>
                  </a:lnTo>
                  <a:lnTo>
                    <a:pt x="123" y="223210"/>
                  </a:lnTo>
                  <a:lnTo>
                    <a:pt x="744" y="227160"/>
                  </a:lnTo>
                  <a:lnTo>
                    <a:pt x="1863" y="229088"/>
                  </a:lnTo>
                  <a:lnTo>
                    <a:pt x="3314" y="229667"/>
                  </a:lnTo>
                  <a:lnTo>
                    <a:pt x="12568" y="20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245"/>
            <p:cNvSpPr/>
            <p:nvPr>
              <p:custDataLst>
                <p:tags r:id="rId323"/>
              </p:custDataLst>
            </p:nvPr>
          </p:nvSpPr>
          <p:spPr>
            <a:xfrm>
              <a:off x="5422900" y="2730710"/>
              <a:ext cx="18705" cy="260141"/>
            </a:xfrm>
            <a:custGeom>
              <a:avLst/>
              <a:gdLst/>
              <a:ahLst/>
              <a:cxnLst/>
              <a:rect l="0" t="0" r="0" b="0"/>
              <a:pathLst>
                <a:path w="18705" h="260141">
                  <a:moveTo>
                    <a:pt x="0" y="18840"/>
                  </a:moveTo>
                  <a:lnTo>
                    <a:pt x="0" y="18840"/>
                  </a:lnTo>
                  <a:lnTo>
                    <a:pt x="705" y="8701"/>
                  </a:lnTo>
                  <a:lnTo>
                    <a:pt x="3371" y="1163"/>
                  </a:lnTo>
                  <a:lnTo>
                    <a:pt x="4364" y="0"/>
                  </a:lnTo>
                  <a:lnTo>
                    <a:pt x="5026" y="635"/>
                  </a:lnTo>
                  <a:lnTo>
                    <a:pt x="13141" y="47101"/>
                  </a:lnTo>
                  <a:lnTo>
                    <a:pt x="17299" y="85069"/>
                  </a:lnTo>
                  <a:lnTo>
                    <a:pt x="18704" y="128662"/>
                  </a:lnTo>
                  <a:lnTo>
                    <a:pt x="13912" y="172159"/>
                  </a:lnTo>
                  <a:lnTo>
                    <a:pt x="8053" y="217335"/>
                  </a:lnTo>
                  <a:lnTo>
                    <a:pt x="6350" y="260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625"/>
          <p:cNvGrpSpPr/>
          <p:nvPr/>
        </p:nvGrpSpPr>
        <p:grpSpPr>
          <a:xfrm>
            <a:off x="5995534" y="2736462"/>
            <a:ext cx="1014867" cy="281484"/>
            <a:chOff x="5995534" y="2736462"/>
            <a:chExt cx="1014867" cy="281484"/>
          </a:xfrm>
        </p:grpSpPr>
        <p:sp>
          <p:nvSpPr>
            <p:cNvPr id="113" name="SMARTInkShape-3246"/>
            <p:cNvSpPr/>
            <p:nvPr>
              <p:custDataLst>
                <p:tags r:id="rId312"/>
              </p:custDataLst>
            </p:nvPr>
          </p:nvSpPr>
          <p:spPr>
            <a:xfrm>
              <a:off x="5995534" y="2801042"/>
              <a:ext cx="97675" cy="216904"/>
            </a:xfrm>
            <a:custGeom>
              <a:avLst/>
              <a:gdLst/>
              <a:ahLst/>
              <a:cxnLst/>
              <a:rect l="0" t="0" r="0" b="0"/>
              <a:pathLst>
                <a:path w="97675" h="216904">
                  <a:moveTo>
                    <a:pt x="94116" y="18358"/>
                  </a:moveTo>
                  <a:lnTo>
                    <a:pt x="94116" y="18358"/>
                  </a:lnTo>
                  <a:lnTo>
                    <a:pt x="94115" y="2810"/>
                  </a:lnTo>
                  <a:lnTo>
                    <a:pt x="93411" y="1643"/>
                  </a:lnTo>
                  <a:lnTo>
                    <a:pt x="92234" y="864"/>
                  </a:lnTo>
                  <a:lnTo>
                    <a:pt x="88341" y="0"/>
                  </a:lnTo>
                  <a:lnTo>
                    <a:pt x="61208" y="74"/>
                  </a:lnTo>
                  <a:lnTo>
                    <a:pt x="24869" y="6486"/>
                  </a:lnTo>
                  <a:lnTo>
                    <a:pt x="14893" y="12141"/>
                  </a:lnTo>
                  <a:lnTo>
                    <a:pt x="9516" y="17476"/>
                  </a:lnTo>
                  <a:lnTo>
                    <a:pt x="1418" y="33895"/>
                  </a:lnTo>
                  <a:lnTo>
                    <a:pt x="0" y="41961"/>
                  </a:lnTo>
                  <a:lnTo>
                    <a:pt x="4694" y="88578"/>
                  </a:lnTo>
                  <a:lnTo>
                    <a:pt x="5195" y="120752"/>
                  </a:lnTo>
                  <a:lnTo>
                    <a:pt x="5908" y="122604"/>
                  </a:lnTo>
                  <a:lnTo>
                    <a:pt x="7088" y="123839"/>
                  </a:lnTo>
                  <a:lnTo>
                    <a:pt x="8581" y="124662"/>
                  </a:lnTo>
                  <a:lnTo>
                    <a:pt x="14002" y="123695"/>
                  </a:lnTo>
                  <a:lnTo>
                    <a:pt x="24988" y="121065"/>
                  </a:lnTo>
                  <a:lnTo>
                    <a:pt x="28980" y="120696"/>
                  </a:lnTo>
                  <a:lnTo>
                    <a:pt x="39061" y="124049"/>
                  </a:lnTo>
                  <a:lnTo>
                    <a:pt x="70224" y="142573"/>
                  </a:lnTo>
                  <a:lnTo>
                    <a:pt x="81380" y="153998"/>
                  </a:lnTo>
                  <a:lnTo>
                    <a:pt x="94183" y="174886"/>
                  </a:lnTo>
                  <a:lnTo>
                    <a:pt x="97674" y="185763"/>
                  </a:lnTo>
                  <a:lnTo>
                    <a:pt x="97343" y="195301"/>
                  </a:lnTo>
                  <a:lnTo>
                    <a:pt x="96268" y="199820"/>
                  </a:lnTo>
                  <a:lnTo>
                    <a:pt x="93434" y="203538"/>
                  </a:lnTo>
                  <a:lnTo>
                    <a:pt x="79332" y="212142"/>
                  </a:lnTo>
                  <a:lnTo>
                    <a:pt x="67790" y="216903"/>
                  </a:lnTo>
                  <a:lnTo>
                    <a:pt x="26792" y="215919"/>
                  </a:lnTo>
                  <a:lnTo>
                    <a:pt x="7846" y="213538"/>
                  </a:lnTo>
                  <a:lnTo>
                    <a:pt x="2735" y="211978"/>
                  </a:lnTo>
                  <a:lnTo>
                    <a:pt x="1446" y="210938"/>
                  </a:lnTo>
                  <a:lnTo>
                    <a:pt x="2703" y="210245"/>
                  </a:lnTo>
                  <a:lnTo>
                    <a:pt x="36966" y="20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247"/>
            <p:cNvSpPr/>
            <p:nvPr>
              <p:custDataLst>
                <p:tags r:id="rId313"/>
              </p:custDataLst>
            </p:nvPr>
          </p:nvSpPr>
          <p:spPr>
            <a:xfrm>
              <a:off x="6203950" y="2921000"/>
              <a:ext cx="127001" cy="50801"/>
            </a:xfrm>
            <a:custGeom>
              <a:avLst/>
              <a:gdLst/>
              <a:ahLst/>
              <a:cxnLst/>
              <a:rect l="0" t="0" r="0" b="0"/>
              <a:pathLst>
                <a:path w="127001" h="50801">
                  <a:moveTo>
                    <a:pt x="0" y="50800"/>
                  </a:moveTo>
                  <a:lnTo>
                    <a:pt x="0" y="50800"/>
                  </a:lnTo>
                  <a:lnTo>
                    <a:pt x="8839" y="50800"/>
                  </a:lnTo>
                  <a:lnTo>
                    <a:pt x="44343" y="25560"/>
                  </a:lnTo>
                  <a:lnTo>
                    <a:pt x="84332" y="1456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248"/>
            <p:cNvSpPr/>
            <p:nvPr>
              <p:custDataLst>
                <p:tags r:id="rId314"/>
              </p:custDataLst>
            </p:nvPr>
          </p:nvSpPr>
          <p:spPr>
            <a:xfrm>
              <a:off x="6472195" y="2838789"/>
              <a:ext cx="55606" cy="150406"/>
            </a:xfrm>
            <a:custGeom>
              <a:avLst/>
              <a:gdLst/>
              <a:ahLst/>
              <a:cxnLst/>
              <a:rect l="0" t="0" r="0" b="0"/>
              <a:pathLst>
                <a:path w="55606" h="150406">
                  <a:moveTo>
                    <a:pt x="55605" y="12361"/>
                  </a:moveTo>
                  <a:lnTo>
                    <a:pt x="55605" y="12361"/>
                  </a:lnTo>
                  <a:lnTo>
                    <a:pt x="55604" y="8990"/>
                  </a:lnTo>
                  <a:lnTo>
                    <a:pt x="53723" y="5454"/>
                  </a:lnTo>
                  <a:lnTo>
                    <a:pt x="52234" y="3523"/>
                  </a:lnTo>
                  <a:lnTo>
                    <a:pt x="46816" y="1377"/>
                  </a:lnTo>
                  <a:lnTo>
                    <a:pt x="31839" y="0"/>
                  </a:lnTo>
                  <a:lnTo>
                    <a:pt x="25522" y="1693"/>
                  </a:lnTo>
                  <a:lnTo>
                    <a:pt x="16117" y="8494"/>
                  </a:lnTo>
                  <a:lnTo>
                    <a:pt x="6275" y="19447"/>
                  </a:lnTo>
                  <a:lnTo>
                    <a:pt x="3668" y="23435"/>
                  </a:lnTo>
                  <a:lnTo>
                    <a:pt x="0" y="39161"/>
                  </a:lnTo>
                  <a:lnTo>
                    <a:pt x="2283" y="57226"/>
                  </a:lnTo>
                  <a:lnTo>
                    <a:pt x="10800" y="72613"/>
                  </a:lnTo>
                  <a:lnTo>
                    <a:pt x="47050" y="118550"/>
                  </a:lnTo>
                  <a:lnTo>
                    <a:pt x="49901" y="123371"/>
                  </a:lnTo>
                  <a:lnTo>
                    <a:pt x="51097" y="127995"/>
                  </a:lnTo>
                  <a:lnTo>
                    <a:pt x="50544" y="136896"/>
                  </a:lnTo>
                  <a:lnTo>
                    <a:pt x="47947" y="143675"/>
                  </a:lnTo>
                  <a:lnTo>
                    <a:pt x="46265" y="146470"/>
                  </a:lnTo>
                  <a:lnTo>
                    <a:pt x="43028" y="148334"/>
                  </a:lnTo>
                  <a:lnTo>
                    <a:pt x="33788" y="150405"/>
                  </a:lnTo>
                  <a:lnTo>
                    <a:pt x="22625" y="147562"/>
                  </a:lnTo>
                  <a:lnTo>
                    <a:pt x="16685" y="144828"/>
                  </a:lnTo>
                  <a:lnTo>
                    <a:pt x="12725" y="141595"/>
                  </a:lnTo>
                  <a:lnTo>
                    <a:pt x="4805" y="12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249"/>
            <p:cNvSpPr/>
            <p:nvPr>
              <p:custDataLst>
                <p:tags r:id="rId315"/>
              </p:custDataLst>
            </p:nvPr>
          </p:nvSpPr>
          <p:spPr>
            <a:xfrm>
              <a:off x="6597650" y="29146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250"/>
            <p:cNvSpPr/>
            <p:nvPr>
              <p:custDataLst>
                <p:tags r:id="rId316"/>
              </p:custDataLst>
            </p:nvPr>
          </p:nvSpPr>
          <p:spPr>
            <a:xfrm>
              <a:off x="6597650" y="2820806"/>
              <a:ext cx="12701" cy="17645"/>
            </a:xfrm>
            <a:custGeom>
              <a:avLst/>
              <a:gdLst/>
              <a:ahLst/>
              <a:cxnLst/>
              <a:rect l="0" t="0" r="0" b="0"/>
              <a:pathLst>
                <a:path w="12701" h="17645">
                  <a:moveTo>
                    <a:pt x="12700" y="17644"/>
                  </a:moveTo>
                  <a:lnTo>
                    <a:pt x="12700" y="17644"/>
                  </a:lnTo>
                  <a:lnTo>
                    <a:pt x="7674" y="5711"/>
                  </a:lnTo>
                  <a:lnTo>
                    <a:pt x="7233" y="3338"/>
                  </a:lnTo>
                  <a:lnTo>
                    <a:pt x="6233" y="1757"/>
                  </a:lnTo>
                  <a:lnTo>
                    <a:pt x="4861" y="703"/>
                  </a:lnTo>
                  <a:lnTo>
                    <a:pt x="3240" y="0"/>
                  </a:lnTo>
                  <a:lnTo>
                    <a:pt x="2160" y="237"/>
                  </a:lnTo>
                  <a:lnTo>
                    <a:pt x="0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251"/>
            <p:cNvSpPr/>
            <p:nvPr>
              <p:custDataLst>
                <p:tags r:id="rId317"/>
              </p:custDataLst>
            </p:nvPr>
          </p:nvSpPr>
          <p:spPr>
            <a:xfrm>
              <a:off x="6652788" y="2746947"/>
              <a:ext cx="103613" cy="229346"/>
            </a:xfrm>
            <a:custGeom>
              <a:avLst/>
              <a:gdLst/>
              <a:ahLst/>
              <a:cxnLst/>
              <a:rect l="0" t="0" r="0" b="0"/>
              <a:pathLst>
                <a:path w="103613" h="229346">
                  <a:moveTo>
                    <a:pt x="52812" y="167703"/>
                  </a:moveTo>
                  <a:lnTo>
                    <a:pt x="52812" y="167703"/>
                  </a:lnTo>
                  <a:lnTo>
                    <a:pt x="56182" y="157590"/>
                  </a:lnTo>
                  <a:lnTo>
                    <a:pt x="56470" y="153906"/>
                  </a:lnTo>
                  <a:lnTo>
                    <a:pt x="54907" y="147930"/>
                  </a:lnTo>
                  <a:lnTo>
                    <a:pt x="50062" y="140599"/>
                  </a:lnTo>
                  <a:lnTo>
                    <a:pt x="46745" y="139756"/>
                  </a:lnTo>
                  <a:lnTo>
                    <a:pt x="37415" y="140701"/>
                  </a:lnTo>
                  <a:lnTo>
                    <a:pt x="28095" y="145354"/>
                  </a:lnTo>
                  <a:lnTo>
                    <a:pt x="19248" y="152831"/>
                  </a:lnTo>
                  <a:lnTo>
                    <a:pt x="10614" y="163210"/>
                  </a:lnTo>
                  <a:lnTo>
                    <a:pt x="1190" y="187695"/>
                  </a:lnTo>
                  <a:lnTo>
                    <a:pt x="0" y="203400"/>
                  </a:lnTo>
                  <a:lnTo>
                    <a:pt x="2529" y="216729"/>
                  </a:lnTo>
                  <a:lnTo>
                    <a:pt x="8357" y="227357"/>
                  </a:lnTo>
                  <a:lnTo>
                    <a:pt x="13297" y="229345"/>
                  </a:lnTo>
                  <a:lnTo>
                    <a:pt x="26312" y="227790"/>
                  </a:lnTo>
                  <a:lnTo>
                    <a:pt x="46136" y="215611"/>
                  </a:lnTo>
                  <a:lnTo>
                    <a:pt x="62044" y="188483"/>
                  </a:lnTo>
                  <a:lnTo>
                    <a:pt x="79358" y="142191"/>
                  </a:lnTo>
                  <a:lnTo>
                    <a:pt x="87489" y="100407"/>
                  </a:lnTo>
                  <a:lnTo>
                    <a:pt x="89897" y="61686"/>
                  </a:lnTo>
                  <a:lnTo>
                    <a:pt x="90073" y="14721"/>
                  </a:lnTo>
                  <a:lnTo>
                    <a:pt x="87481" y="1874"/>
                  </a:lnTo>
                  <a:lnTo>
                    <a:pt x="85802" y="0"/>
                  </a:lnTo>
                  <a:lnTo>
                    <a:pt x="83978" y="868"/>
                  </a:lnTo>
                  <a:lnTo>
                    <a:pt x="82055" y="3563"/>
                  </a:lnTo>
                  <a:lnTo>
                    <a:pt x="70243" y="41964"/>
                  </a:lnTo>
                  <a:lnTo>
                    <a:pt x="68325" y="75022"/>
                  </a:lnTo>
                  <a:lnTo>
                    <a:pt x="75841" y="118116"/>
                  </a:lnTo>
                  <a:lnTo>
                    <a:pt x="81114" y="154380"/>
                  </a:lnTo>
                  <a:lnTo>
                    <a:pt x="103612" y="199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252"/>
            <p:cNvSpPr/>
            <p:nvPr>
              <p:custDataLst>
                <p:tags r:id="rId318"/>
              </p:custDataLst>
            </p:nvPr>
          </p:nvSpPr>
          <p:spPr>
            <a:xfrm>
              <a:off x="6794500" y="2889874"/>
              <a:ext cx="63501" cy="94627"/>
            </a:xfrm>
            <a:custGeom>
              <a:avLst/>
              <a:gdLst/>
              <a:ahLst/>
              <a:cxnLst/>
              <a:rect l="0" t="0" r="0" b="0"/>
              <a:pathLst>
                <a:path w="63501" h="94627">
                  <a:moveTo>
                    <a:pt x="0" y="31126"/>
                  </a:moveTo>
                  <a:lnTo>
                    <a:pt x="0" y="31126"/>
                  </a:lnTo>
                  <a:lnTo>
                    <a:pt x="10934" y="25659"/>
                  </a:lnTo>
                  <a:lnTo>
                    <a:pt x="31308" y="23011"/>
                  </a:lnTo>
                  <a:lnTo>
                    <a:pt x="48595" y="15960"/>
                  </a:lnTo>
                  <a:lnTo>
                    <a:pt x="55228" y="10040"/>
                  </a:lnTo>
                  <a:lnTo>
                    <a:pt x="59119" y="4116"/>
                  </a:lnTo>
                  <a:lnTo>
                    <a:pt x="59168" y="2536"/>
                  </a:lnTo>
                  <a:lnTo>
                    <a:pt x="58495" y="1482"/>
                  </a:lnTo>
                  <a:lnTo>
                    <a:pt x="53984" y="312"/>
                  </a:lnTo>
                  <a:lnTo>
                    <a:pt x="50807" y="0"/>
                  </a:lnTo>
                  <a:lnTo>
                    <a:pt x="36220" y="6303"/>
                  </a:lnTo>
                  <a:lnTo>
                    <a:pt x="32614" y="9638"/>
                  </a:lnTo>
                  <a:lnTo>
                    <a:pt x="28606" y="17107"/>
                  </a:lnTo>
                  <a:lnTo>
                    <a:pt x="22978" y="35988"/>
                  </a:lnTo>
                  <a:lnTo>
                    <a:pt x="23585" y="59456"/>
                  </a:lnTo>
                  <a:lnTo>
                    <a:pt x="28232" y="77541"/>
                  </a:lnTo>
                  <a:lnTo>
                    <a:pt x="32227" y="81825"/>
                  </a:lnTo>
                  <a:lnTo>
                    <a:pt x="49217" y="90520"/>
                  </a:lnTo>
                  <a:lnTo>
                    <a:pt x="63500" y="94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253"/>
            <p:cNvSpPr/>
            <p:nvPr>
              <p:custDataLst>
                <p:tags r:id="rId319"/>
              </p:custDataLst>
            </p:nvPr>
          </p:nvSpPr>
          <p:spPr>
            <a:xfrm>
              <a:off x="6903203" y="2736462"/>
              <a:ext cx="107198" cy="254725"/>
            </a:xfrm>
            <a:custGeom>
              <a:avLst/>
              <a:gdLst/>
              <a:ahLst/>
              <a:cxnLst/>
              <a:rect l="0" t="0" r="0" b="0"/>
              <a:pathLst>
                <a:path w="107198" h="254725">
                  <a:moveTo>
                    <a:pt x="43697" y="216288"/>
                  </a:moveTo>
                  <a:lnTo>
                    <a:pt x="43697" y="216288"/>
                  </a:lnTo>
                  <a:lnTo>
                    <a:pt x="47067" y="212917"/>
                  </a:lnTo>
                  <a:lnTo>
                    <a:pt x="49164" y="200708"/>
                  </a:lnTo>
                  <a:lnTo>
                    <a:pt x="49785" y="190426"/>
                  </a:lnTo>
                  <a:lnTo>
                    <a:pt x="48049" y="185274"/>
                  </a:lnTo>
                  <a:lnTo>
                    <a:pt x="46598" y="182912"/>
                  </a:lnTo>
                  <a:lnTo>
                    <a:pt x="34443" y="176217"/>
                  </a:lnTo>
                  <a:lnTo>
                    <a:pt x="29767" y="176169"/>
                  </a:lnTo>
                  <a:lnTo>
                    <a:pt x="20807" y="179877"/>
                  </a:lnTo>
                  <a:lnTo>
                    <a:pt x="7831" y="193270"/>
                  </a:lnTo>
                  <a:lnTo>
                    <a:pt x="3061" y="208410"/>
                  </a:lnTo>
                  <a:lnTo>
                    <a:pt x="0" y="236761"/>
                  </a:lnTo>
                  <a:lnTo>
                    <a:pt x="3345" y="246789"/>
                  </a:lnTo>
                  <a:lnTo>
                    <a:pt x="6212" y="251439"/>
                  </a:lnTo>
                  <a:lnTo>
                    <a:pt x="9535" y="253833"/>
                  </a:lnTo>
                  <a:lnTo>
                    <a:pt x="13161" y="254724"/>
                  </a:lnTo>
                  <a:lnTo>
                    <a:pt x="16989" y="254612"/>
                  </a:lnTo>
                  <a:lnTo>
                    <a:pt x="35861" y="240970"/>
                  </a:lnTo>
                  <a:lnTo>
                    <a:pt x="62453" y="208960"/>
                  </a:lnTo>
                  <a:lnTo>
                    <a:pt x="80299" y="170451"/>
                  </a:lnTo>
                  <a:lnTo>
                    <a:pt x="91387" y="123606"/>
                  </a:lnTo>
                  <a:lnTo>
                    <a:pt x="99230" y="90664"/>
                  </a:lnTo>
                  <a:lnTo>
                    <a:pt x="104837" y="47127"/>
                  </a:lnTo>
                  <a:lnTo>
                    <a:pt x="106497" y="14158"/>
                  </a:lnTo>
                  <a:lnTo>
                    <a:pt x="105320" y="7452"/>
                  </a:lnTo>
                  <a:lnTo>
                    <a:pt x="103123" y="2981"/>
                  </a:lnTo>
                  <a:lnTo>
                    <a:pt x="100247" y="0"/>
                  </a:lnTo>
                  <a:lnTo>
                    <a:pt x="97625" y="834"/>
                  </a:lnTo>
                  <a:lnTo>
                    <a:pt x="92830" y="9288"/>
                  </a:lnTo>
                  <a:lnTo>
                    <a:pt x="88763" y="55783"/>
                  </a:lnTo>
                  <a:lnTo>
                    <a:pt x="91640" y="101171"/>
                  </a:lnTo>
                  <a:lnTo>
                    <a:pt x="93650" y="143217"/>
                  </a:lnTo>
                  <a:lnTo>
                    <a:pt x="95740" y="184921"/>
                  </a:lnTo>
                  <a:lnTo>
                    <a:pt x="107197" y="24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626"/>
          <p:cNvGrpSpPr/>
          <p:nvPr/>
        </p:nvGrpSpPr>
        <p:grpSpPr>
          <a:xfrm>
            <a:off x="7312889" y="2758860"/>
            <a:ext cx="459512" cy="254660"/>
            <a:chOff x="7312889" y="2758860"/>
            <a:chExt cx="459512" cy="254660"/>
          </a:xfrm>
        </p:grpSpPr>
        <p:sp>
          <p:nvSpPr>
            <p:cNvPr id="122" name="SMARTInkShape-3254"/>
            <p:cNvSpPr/>
            <p:nvPr>
              <p:custDataLst>
                <p:tags r:id="rId307"/>
              </p:custDataLst>
            </p:nvPr>
          </p:nvSpPr>
          <p:spPr>
            <a:xfrm>
              <a:off x="7312889" y="2758860"/>
              <a:ext cx="116612" cy="244691"/>
            </a:xfrm>
            <a:custGeom>
              <a:avLst/>
              <a:gdLst/>
              <a:ahLst/>
              <a:cxnLst/>
              <a:rect l="0" t="0" r="0" b="0"/>
              <a:pathLst>
                <a:path w="116612" h="244691">
                  <a:moveTo>
                    <a:pt x="59461" y="181190"/>
                  </a:moveTo>
                  <a:lnTo>
                    <a:pt x="59461" y="181190"/>
                  </a:lnTo>
                  <a:lnTo>
                    <a:pt x="59461" y="172352"/>
                  </a:lnTo>
                  <a:lnTo>
                    <a:pt x="57580" y="168325"/>
                  </a:lnTo>
                  <a:lnTo>
                    <a:pt x="56090" y="166263"/>
                  </a:lnTo>
                  <a:lnTo>
                    <a:pt x="47252" y="159991"/>
                  </a:lnTo>
                  <a:lnTo>
                    <a:pt x="43560" y="159296"/>
                  </a:lnTo>
                  <a:lnTo>
                    <a:pt x="35695" y="160406"/>
                  </a:lnTo>
                  <a:lnTo>
                    <a:pt x="19963" y="171739"/>
                  </a:lnTo>
                  <a:lnTo>
                    <a:pt x="11803" y="184516"/>
                  </a:lnTo>
                  <a:lnTo>
                    <a:pt x="814" y="215714"/>
                  </a:lnTo>
                  <a:lnTo>
                    <a:pt x="0" y="228519"/>
                  </a:lnTo>
                  <a:lnTo>
                    <a:pt x="770" y="233910"/>
                  </a:lnTo>
                  <a:lnTo>
                    <a:pt x="3400" y="237503"/>
                  </a:lnTo>
                  <a:lnTo>
                    <a:pt x="7271" y="239899"/>
                  </a:lnTo>
                  <a:lnTo>
                    <a:pt x="11967" y="241496"/>
                  </a:lnTo>
                  <a:lnTo>
                    <a:pt x="16510" y="241150"/>
                  </a:lnTo>
                  <a:lnTo>
                    <a:pt x="25320" y="237002"/>
                  </a:lnTo>
                  <a:lnTo>
                    <a:pt x="41583" y="219991"/>
                  </a:lnTo>
                  <a:lnTo>
                    <a:pt x="56609" y="191912"/>
                  </a:lnTo>
                  <a:lnTo>
                    <a:pt x="68671" y="151558"/>
                  </a:lnTo>
                  <a:lnTo>
                    <a:pt x="74842" y="105879"/>
                  </a:lnTo>
                  <a:lnTo>
                    <a:pt x="80795" y="63782"/>
                  </a:lnTo>
                  <a:lnTo>
                    <a:pt x="83656" y="23401"/>
                  </a:lnTo>
                  <a:lnTo>
                    <a:pt x="81133" y="1480"/>
                  </a:lnTo>
                  <a:lnTo>
                    <a:pt x="79554" y="0"/>
                  </a:lnTo>
                  <a:lnTo>
                    <a:pt x="77795" y="1130"/>
                  </a:lnTo>
                  <a:lnTo>
                    <a:pt x="73959" y="8735"/>
                  </a:lnTo>
                  <a:lnTo>
                    <a:pt x="68539" y="31706"/>
                  </a:lnTo>
                  <a:lnTo>
                    <a:pt x="67325" y="72301"/>
                  </a:lnTo>
                  <a:lnTo>
                    <a:pt x="71120" y="113100"/>
                  </a:lnTo>
                  <a:lnTo>
                    <a:pt x="78723" y="152924"/>
                  </a:lnTo>
                  <a:lnTo>
                    <a:pt x="88687" y="188572"/>
                  </a:lnTo>
                  <a:lnTo>
                    <a:pt x="106975" y="233851"/>
                  </a:lnTo>
                  <a:lnTo>
                    <a:pt x="116611" y="244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255"/>
            <p:cNvSpPr/>
            <p:nvPr>
              <p:custDataLst>
                <p:tags r:id="rId308"/>
              </p:custDataLst>
            </p:nvPr>
          </p:nvSpPr>
          <p:spPr>
            <a:xfrm>
              <a:off x="7473950" y="2934583"/>
              <a:ext cx="12701" cy="49918"/>
            </a:xfrm>
            <a:custGeom>
              <a:avLst/>
              <a:gdLst/>
              <a:ahLst/>
              <a:cxnLst/>
              <a:rect l="0" t="0" r="0" b="0"/>
              <a:pathLst>
                <a:path w="12701" h="49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50"/>
                  </a:lnTo>
                  <a:lnTo>
                    <a:pt x="5026" y="8022"/>
                  </a:lnTo>
                  <a:lnTo>
                    <a:pt x="1270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256"/>
            <p:cNvSpPr/>
            <p:nvPr>
              <p:custDataLst>
                <p:tags r:id="rId309"/>
              </p:custDataLst>
            </p:nvPr>
          </p:nvSpPr>
          <p:spPr>
            <a:xfrm>
              <a:off x="7483279" y="2848843"/>
              <a:ext cx="9722" cy="21358"/>
            </a:xfrm>
            <a:custGeom>
              <a:avLst/>
              <a:gdLst/>
              <a:ahLst/>
              <a:cxnLst/>
              <a:rect l="0" t="0" r="0" b="0"/>
              <a:pathLst>
                <a:path w="9722" h="21358">
                  <a:moveTo>
                    <a:pt x="3371" y="21357"/>
                  </a:moveTo>
                  <a:lnTo>
                    <a:pt x="3371" y="21357"/>
                  </a:lnTo>
                  <a:lnTo>
                    <a:pt x="3371" y="9148"/>
                  </a:lnTo>
                  <a:lnTo>
                    <a:pt x="1490" y="3466"/>
                  </a:lnTo>
                  <a:lnTo>
                    <a:pt x="0" y="963"/>
                  </a:lnTo>
                  <a:lnTo>
                    <a:pt x="418" y="0"/>
                  </a:lnTo>
                  <a:lnTo>
                    <a:pt x="9721" y="2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257"/>
            <p:cNvSpPr/>
            <p:nvPr>
              <p:custDataLst>
                <p:tags r:id="rId310"/>
              </p:custDataLst>
            </p:nvPr>
          </p:nvSpPr>
          <p:spPr>
            <a:xfrm>
              <a:off x="7551755" y="2884406"/>
              <a:ext cx="55546" cy="125495"/>
            </a:xfrm>
            <a:custGeom>
              <a:avLst/>
              <a:gdLst/>
              <a:ahLst/>
              <a:cxnLst/>
              <a:rect l="0" t="0" r="0" b="0"/>
              <a:pathLst>
                <a:path w="55546" h="125495">
                  <a:moveTo>
                    <a:pt x="36495" y="30244"/>
                  </a:moveTo>
                  <a:lnTo>
                    <a:pt x="36495" y="30244"/>
                  </a:lnTo>
                  <a:lnTo>
                    <a:pt x="36495" y="21406"/>
                  </a:lnTo>
                  <a:lnTo>
                    <a:pt x="41962" y="3577"/>
                  </a:lnTo>
                  <a:lnTo>
                    <a:pt x="40845" y="1883"/>
                  </a:lnTo>
                  <a:lnTo>
                    <a:pt x="38690" y="753"/>
                  </a:lnTo>
                  <a:lnTo>
                    <a:pt x="35842" y="0"/>
                  </a:lnTo>
                  <a:lnTo>
                    <a:pt x="28914" y="1045"/>
                  </a:lnTo>
                  <a:lnTo>
                    <a:pt x="25091" y="2311"/>
                  </a:lnTo>
                  <a:lnTo>
                    <a:pt x="17080" y="9363"/>
                  </a:lnTo>
                  <a:lnTo>
                    <a:pt x="9521" y="20258"/>
                  </a:lnTo>
                  <a:lnTo>
                    <a:pt x="2005" y="43670"/>
                  </a:lnTo>
                  <a:lnTo>
                    <a:pt x="0" y="65139"/>
                  </a:lnTo>
                  <a:lnTo>
                    <a:pt x="4752" y="85029"/>
                  </a:lnTo>
                  <a:lnTo>
                    <a:pt x="21680" y="114051"/>
                  </a:lnTo>
                  <a:lnTo>
                    <a:pt x="30145" y="120408"/>
                  </a:lnTo>
                  <a:lnTo>
                    <a:pt x="55545" y="125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258"/>
            <p:cNvSpPr/>
            <p:nvPr>
              <p:custDataLst>
                <p:tags r:id="rId311"/>
              </p:custDataLst>
            </p:nvPr>
          </p:nvSpPr>
          <p:spPr>
            <a:xfrm>
              <a:off x="7651750" y="2905529"/>
              <a:ext cx="120651" cy="107991"/>
            </a:xfrm>
            <a:custGeom>
              <a:avLst/>
              <a:gdLst/>
              <a:ahLst/>
              <a:cxnLst/>
              <a:rect l="0" t="0" r="0" b="0"/>
              <a:pathLst>
                <a:path w="120651" h="107991">
                  <a:moveTo>
                    <a:pt x="0" y="53571"/>
                  </a:moveTo>
                  <a:lnTo>
                    <a:pt x="0" y="53571"/>
                  </a:lnTo>
                  <a:lnTo>
                    <a:pt x="5467" y="48104"/>
                  </a:lnTo>
                  <a:lnTo>
                    <a:pt x="28218" y="40430"/>
                  </a:lnTo>
                  <a:lnTo>
                    <a:pt x="54191" y="26251"/>
                  </a:lnTo>
                  <a:lnTo>
                    <a:pt x="65032" y="14229"/>
                  </a:lnTo>
                  <a:lnTo>
                    <a:pt x="65932" y="11821"/>
                  </a:lnTo>
                  <a:lnTo>
                    <a:pt x="65828" y="9510"/>
                  </a:lnTo>
                  <a:lnTo>
                    <a:pt x="64190" y="2886"/>
                  </a:lnTo>
                  <a:lnTo>
                    <a:pt x="63960" y="731"/>
                  </a:lnTo>
                  <a:lnTo>
                    <a:pt x="62395" y="0"/>
                  </a:lnTo>
                  <a:lnTo>
                    <a:pt x="56894" y="1069"/>
                  </a:lnTo>
                  <a:lnTo>
                    <a:pt x="41864" y="12574"/>
                  </a:lnTo>
                  <a:lnTo>
                    <a:pt x="33658" y="20298"/>
                  </a:lnTo>
                  <a:lnTo>
                    <a:pt x="24476" y="42693"/>
                  </a:lnTo>
                  <a:lnTo>
                    <a:pt x="20658" y="68301"/>
                  </a:lnTo>
                  <a:lnTo>
                    <a:pt x="22897" y="87020"/>
                  </a:lnTo>
                  <a:lnTo>
                    <a:pt x="31814" y="96895"/>
                  </a:lnTo>
                  <a:lnTo>
                    <a:pt x="43773" y="104576"/>
                  </a:lnTo>
                  <a:lnTo>
                    <a:pt x="53791" y="107990"/>
                  </a:lnTo>
                  <a:lnTo>
                    <a:pt x="77478" y="106541"/>
                  </a:lnTo>
                  <a:lnTo>
                    <a:pt x="120650" y="9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3259"/>
          <p:cNvSpPr/>
          <p:nvPr>
            <p:custDataLst>
              <p:tags r:id="rId3"/>
            </p:custDataLst>
          </p:nvPr>
        </p:nvSpPr>
        <p:spPr>
          <a:xfrm>
            <a:off x="1092200" y="3238500"/>
            <a:ext cx="10909301" cy="215784"/>
          </a:xfrm>
          <a:custGeom>
            <a:avLst/>
            <a:gdLst/>
            <a:ahLst/>
            <a:cxnLst/>
            <a:rect l="0" t="0" r="0" b="0"/>
            <a:pathLst>
              <a:path w="10909301" h="215784">
                <a:moveTo>
                  <a:pt x="0" y="209550"/>
                </a:moveTo>
                <a:lnTo>
                  <a:pt x="0" y="209550"/>
                </a:lnTo>
                <a:lnTo>
                  <a:pt x="35156" y="211431"/>
                </a:lnTo>
                <a:lnTo>
                  <a:pt x="81577" y="215017"/>
                </a:lnTo>
                <a:lnTo>
                  <a:pt x="111515" y="215508"/>
                </a:lnTo>
                <a:lnTo>
                  <a:pt x="158630" y="215783"/>
                </a:lnTo>
                <a:lnTo>
                  <a:pt x="196815" y="213984"/>
                </a:lnTo>
                <a:lnTo>
                  <a:pt x="244347" y="210863"/>
                </a:lnTo>
                <a:lnTo>
                  <a:pt x="282165" y="209428"/>
                </a:lnTo>
                <a:lnTo>
                  <a:pt x="327962" y="205359"/>
                </a:lnTo>
                <a:lnTo>
                  <a:pt x="372497" y="203134"/>
                </a:lnTo>
                <a:lnTo>
                  <a:pt x="416973" y="199025"/>
                </a:lnTo>
                <a:lnTo>
                  <a:pt x="461430" y="196789"/>
                </a:lnTo>
                <a:lnTo>
                  <a:pt x="506588" y="192677"/>
                </a:lnTo>
                <a:lnTo>
                  <a:pt x="538887" y="191467"/>
                </a:lnTo>
                <a:lnTo>
                  <a:pt x="572057" y="190930"/>
                </a:lnTo>
                <a:lnTo>
                  <a:pt x="606320" y="190691"/>
                </a:lnTo>
                <a:lnTo>
                  <a:pt x="642714" y="190585"/>
                </a:lnTo>
                <a:lnTo>
                  <a:pt x="678175" y="188656"/>
                </a:lnTo>
                <a:lnTo>
                  <a:pt x="713455" y="186153"/>
                </a:lnTo>
                <a:lnTo>
                  <a:pt x="750302" y="185040"/>
                </a:lnTo>
                <a:lnTo>
                  <a:pt x="791608" y="184546"/>
                </a:lnTo>
                <a:lnTo>
                  <a:pt x="834426" y="184326"/>
                </a:lnTo>
                <a:lnTo>
                  <a:pt x="874622" y="184228"/>
                </a:lnTo>
                <a:lnTo>
                  <a:pt x="913654" y="182303"/>
                </a:lnTo>
                <a:lnTo>
                  <a:pt x="953580" y="179801"/>
                </a:lnTo>
                <a:lnTo>
                  <a:pt x="997195" y="178689"/>
                </a:lnTo>
                <a:lnTo>
                  <a:pt x="1040568" y="178195"/>
                </a:lnTo>
                <a:lnTo>
                  <a:pt x="1083364" y="177976"/>
                </a:lnTo>
                <a:lnTo>
                  <a:pt x="1125902" y="177878"/>
                </a:lnTo>
                <a:lnTo>
                  <a:pt x="1170208" y="175953"/>
                </a:lnTo>
                <a:lnTo>
                  <a:pt x="1215770" y="173451"/>
                </a:lnTo>
                <a:lnTo>
                  <a:pt x="1261891" y="172339"/>
                </a:lnTo>
                <a:lnTo>
                  <a:pt x="1308259" y="169964"/>
                </a:lnTo>
                <a:lnTo>
                  <a:pt x="1354737" y="167261"/>
                </a:lnTo>
                <a:lnTo>
                  <a:pt x="1401265" y="166060"/>
                </a:lnTo>
                <a:lnTo>
                  <a:pt x="1425243" y="165740"/>
                </a:lnTo>
                <a:lnTo>
                  <a:pt x="1449695" y="165527"/>
                </a:lnTo>
                <a:lnTo>
                  <a:pt x="1474464" y="165384"/>
                </a:lnTo>
                <a:lnTo>
                  <a:pt x="1499442" y="165290"/>
                </a:lnTo>
                <a:lnTo>
                  <a:pt x="1524562" y="165226"/>
                </a:lnTo>
                <a:lnTo>
                  <a:pt x="1549774" y="165184"/>
                </a:lnTo>
                <a:lnTo>
                  <a:pt x="1574344" y="164450"/>
                </a:lnTo>
                <a:lnTo>
                  <a:pt x="1598485" y="163256"/>
                </a:lnTo>
                <a:lnTo>
                  <a:pt x="1622340" y="161754"/>
                </a:lnTo>
                <a:lnTo>
                  <a:pt x="1646710" y="160753"/>
                </a:lnTo>
                <a:lnTo>
                  <a:pt x="1671423" y="160085"/>
                </a:lnTo>
                <a:lnTo>
                  <a:pt x="1696366" y="159640"/>
                </a:lnTo>
                <a:lnTo>
                  <a:pt x="1721460" y="159343"/>
                </a:lnTo>
                <a:lnTo>
                  <a:pt x="1746657" y="159145"/>
                </a:lnTo>
                <a:lnTo>
                  <a:pt x="1771921" y="159014"/>
                </a:lnTo>
                <a:lnTo>
                  <a:pt x="1797231" y="158926"/>
                </a:lnTo>
                <a:lnTo>
                  <a:pt x="1822571" y="158867"/>
                </a:lnTo>
                <a:lnTo>
                  <a:pt x="1847931" y="158828"/>
                </a:lnTo>
                <a:lnTo>
                  <a:pt x="1873304" y="158096"/>
                </a:lnTo>
                <a:lnTo>
                  <a:pt x="1898686" y="156903"/>
                </a:lnTo>
                <a:lnTo>
                  <a:pt x="1924074" y="155402"/>
                </a:lnTo>
                <a:lnTo>
                  <a:pt x="1949466" y="154401"/>
                </a:lnTo>
                <a:lnTo>
                  <a:pt x="1974860" y="153734"/>
                </a:lnTo>
                <a:lnTo>
                  <a:pt x="2000257" y="153289"/>
                </a:lnTo>
                <a:lnTo>
                  <a:pt x="2025654" y="152993"/>
                </a:lnTo>
                <a:lnTo>
                  <a:pt x="2051053" y="152795"/>
                </a:lnTo>
                <a:lnTo>
                  <a:pt x="2076452" y="152664"/>
                </a:lnTo>
                <a:lnTo>
                  <a:pt x="2101851" y="151870"/>
                </a:lnTo>
                <a:lnTo>
                  <a:pt x="2127251" y="150635"/>
                </a:lnTo>
                <a:lnTo>
                  <a:pt x="2152651" y="149107"/>
                </a:lnTo>
                <a:lnTo>
                  <a:pt x="2178756" y="148088"/>
                </a:lnTo>
                <a:lnTo>
                  <a:pt x="2205332" y="147408"/>
                </a:lnTo>
                <a:lnTo>
                  <a:pt x="2232221" y="146956"/>
                </a:lnTo>
                <a:lnTo>
                  <a:pt x="2259320" y="146654"/>
                </a:lnTo>
                <a:lnTo>
                  <a:pt x="2286558" y="146453"/>
                </a:lnTo>
                <a:lnTo>
                  <a:pt x="2313888" y="146319"/>
                </a:lnTo>
                <a:lnTo>
                  <a:pt x="2340575" y="145524"/>
                </a:lnTo>
                <a:lnTo>
                  <a:pt x="2366834" y="144288"/>
                </a:lnTo>
                <a:lnTo>
                  <a:pt x="2392806" y="142758"/>
                </a:lnTo>
                <a:lnTo>
                  <a:pt x="2419293" y="141739"/>
                </a:lnTo>
                <a:lnTo>
                  <a:pt x="2446123" y="141059"/>
                </a:lnTo>
                <a:lnTo>
                  <a:pt x="2473182" y="140606"/>
                </a:lnTo>
                <a:lnTo>
                  <a:pt x="2500394" y="140304"/>
                </a:lnTo>
                <a:lnTo>
                  <a:pt x="2527707" y="140103"/>
                </a:lnTo>
                <a:lnTo>
                  <a:pt x="2555088" y="139969"/>
                </a:lnTo>
                <a:lnTo>
                  <a:pt x="2582514" y="139879"/>
                </a:lnTo>
                <a:lnTo>
                  <a:pt x="2609971" y="139819"/>
                </a:lnTo>
                <a:lnTo>
                  <a:pt x="2637447" y="139779"/>
                </a:lnTo>
                <a:lnTo>
                  <a:pt x="2664231" y="139753"/>
                </a:lnTo>
                <a:lnTo>
                  <a:pt x="2690554" y="139735"/>
                </a:lnTo>
                <a:lnTo>
                  <a:pt x="2716569" y="139723"/>
                </a:lnTo>
                <a:lnTo>
                  <a:pt x="2743085" y="139716"/>
                </a:lnTo>
                <a:lnTo>
                  <a:pt x="2769934" y="139710"/>
                </a:lnTo>
                <a:lnTo>
                  <a:pt x="2797006" y="139707"/>
                </a:lnTo>
                <a:lnTo>
                  <a:pt x="2823521" y="139704"/>
                </a:lnTo>
                <a:lnTo>
                  <a:pt x="2849664" y="139703"/>
                </a:lnTo>
                <a:lnTo>
                  <a:pt x="2875559" y="139702"/>
                </a:lnTo>
                <a:lnTo>
                  <a:pt x="2901995" y="139701"/>
                </a:lnTo>
                <a:lnTo>
                  <a:pt x="2928791" y="139701"/>
                </a:lnTo>
                <a:lnTo>
                  <a:pt x="2955827" y="139701"/>
                </a:lnTo>
                <a:lnTo>
                  <a:pt x="2983023" y="139700"/>
                </a:lnTo>
                <a:lnTo>
                  <a:pt x="3010327" y="139700"/>
                </a:lnTo>
                <a:lnTo>
                  <a:pt x="3037701" y="139700"/>
                </a:lnTo>
                <a:lnTo>
                  <a:pt x="3064417" y="139700"/>
                </a:lnTo>
                <a:lnTo>
                  <a:pt x="3090695" y="139700"/>
                </a:lnTo>
                <a:lnTo>
                  <a:pt x="3116680" y="139700"/>
                </a:lnTo>
                <a:lnTo>
                  <a:pt x="3143175" y="139700"/>
                </a:lnTo>
                <a:lnTo>
                  <a:pt x="3170011" y="139700"/>
                </a:lnTo>
                <a:lnTo>
                  <a:pt x="3197074" y="139700"/>
                </a:lnTo>
                <a:lnTo>
                  <a:pt x="3223583" y="139700"/>
                </a:lnTo>
                <a:lnTo>
                  <a:pt x="3249722" y="139700"/>
                </a:lnTo>
                <a:lnTo>
                  <a:pt x="3275615" y="139700"/>
                </a:lnTo>
                <a:lnTo>
                  <a:pt x="3301343" y="139700"/>
                </a:lnTo>
                <a:lnTo>
                  <a:pt x="3326962" y="139700"/>
                </a:lnTo>
                <a:lnTo>
                  <a:pt x="3352508" y="139700"/>
                </a:lnTo>
                <a:lnTo>
                  <a:pt x="3378711" y="139700"/>
                </a:lnTo>
                <a:lnTo>
                  <a:pt x="3405352" y="139700"/>
                </a:lnTo>
                <a:lnTo>
                  <a:pt x="3432284" y="139700"/>
                </a:lnTo>
                <a:lnTo>
                  <a:pt x="3458706" y="139700"/>
                </a:lnTo>
                <a:lnTo>
                  <a:pt x="3484788" y="139700"/>
                </a:lnTo>
                <a:lnTo>
                  <a:pt x="3510642" y="139700"/>
                </a:lnTo>
                <a:lnTo>
                  <a:pt x="3537050" y="138994"/>
                </a:lnTo>
                <a:lnTo>
                  <a:pt x="3563828" y="137818"/>
                </a:lnTo>
                <a:lnTo>
                  <a:pt x="3590852" y="136329"/>
                </a:lnTo>
                <a:lnTo>
                  <a:pt x="3617335" y="135336"/>
                </a:lnTo>
                <a:lnTo>
                  <a:pt x="3643456" y="134674"/>
                </a:lnTo>
                <a:lnTo>
                  <a:pt x="3669338" y="134233"/>
                </a:lnTo>
                <a:lnTo>
                  <a:pt x="3695764" y="133938"/>
                </a:lnTo>
                <a:lnTo>
                  <a:pt x="3722554" y="133742"/>
                </a:lnTo>
                <a:lnTo>
                  <a:pt x="3749586" y="133612"/>
                </a:lnTo>
                <a:lnTo>
                  <a:pt x="3776780" y="133524"/>
                </a:lnTo>
                <a:lnTo>
                  <a:pt x="3804081" y="133466"/>
                </a:lnTo>
                <a:lnTo>
                  <a:pt x="3831454" y="133428"/>
                </a:lnTo>
                <a:lnTo>
                  <a:pt x="3858875" y="133402"/>
                </a:lnTo>
                <a:lnTo>
                  <a:pt x="3886328" y="133384"/>
                </a:lnTo>
                <a:lnTo>
                  <a:pt x="3913802" y="133372"/>
                </a:lnTo>
                <a:lnTo>
                  <a:pt x="3941290" y="133365"/>
                </a:lnTo>
                <a:lnTo>
                  <a:pt x="3968788" y="133360"/>
                </a:lnTo>
                <a:lnTo>
                  <a:pt x="3996292" y="133357"/>
                </a:lnTo>
                <a:lnTo>
                  <a:pt x="4023800" y="133355"/>
                </a:lnTo>
                <a:lnTo>
                  <a:pt x="4051311" y="133353"/>
                </a:lnTo>
                <a:lnTo>
                  <a:pt x="4078824" y="133352"/>
                </a:lnTo>
                <a:lnTo>
                  <a:pt x="4106338" y="133351"/>
                </a:lnTo>
                <a:lnTo>
                  <a:pt x="4133853" y="133351"/>
                </a:lnTo>
                <a:lnTo>
                  <a:pt x="4161369" y="133350"/>
                </a:lnTo>
                <a:lnTo>
                  <a:pt x="4188885" y="133350"/>
                </a:lnTo>
                <a:lnTo>
                  <a:pt x="4216401" y="133350"/>
                </a:lnTo>
                <a:lnTo>
                  <a:pt x="4243917" y="133350"/>
                </a:lnTo>
                <a:lnTo>
                  <a:pt x="4272139" y="133350"/>
                </a:lnTo>
                <a:lnTo>
                  <a:pt x="4300831" y="133350"/>
                </a:lnTo>
                <a:lnTo>
                  <a:pt x="4329838" y="133350"/>
                </a:lnTo>
                <a:lnTo>
                  <a:pt x="4358347" y="133350"/>
                </a:lnTo>
                <a:lnTo>
                  <a:pt x="4386526" y="133350"/>
                </a:lnTo>
                <a:lnTo>
                  <a:pt x="4414484" y="133350"/>
                </a:lnTo>
                <a:lnTo>
                  <a:pt x="4443001" y="133350"/>
                </a:lnTo>
                <a:lnTo>
                  <a:pt x="4471889" y="133350"/>
                </a:lnTo>
                <a:lnTo>
                  <a:pt x="4501026" y="133350"/>
                </a:lnTo>
                <a:lnTo>
                  <a:pt x="4529623" y="133350"/>
                </a:lnTo>
                <a:lnTo>
                  <a:pt x="4557859" y="133350"/>
                </a:lnTo>
                <a:lnTo>
                  <a:pt x="4585856" y="133350"/>
                </a:lnTo>
                <a:lnTo>
                  <a:pt x="4613693" y="133350"/>
                </a:lnTo>
                <a:lnTo>
                  <a:pt x="4641423" y="133350"/>
                </a:lnTo>
                <a:lnTo>
                  <a:pt x="4669082" y="133350"/>
                </a:lnTo>
                <a:lnTo>
                  <a:pt x="4696694" y="133350"/>
                </a:lnTo>
                <a:lnTo>
                  <a:pt x="4724274" y="133350"/>
                </a:lnTo>
                <a:lnTo>
                  <a:pt x="4751832" y="133350"/>
                </a:lnTo>
                <a:lnTo>
                  <a:pt x="4779377" y="133350"/>
                </a:lnTo>
                <a:lnTo>
                  <a:pt x="4806912" y="133350"/>
                </a:lnTo>
                <a:lnTo>
                  <a:pt x="4834442" y="133350"/>
                </a:lnTo>
                <a:lnTo>
                  <a:pt x="4861967" y="133350"/>
                </a:lnTo>
                <a:lnTo>
                  <a:pt x="4889489" y="133350"/>
                </a:lnTo>
                <a:lnTo>
                  <a:pt x="4917010" y="133350"/>
                </a:lnTo>
                <a:lnTo>
                  <a:pt x="4944528" y="132644"/>
                </a:lnTo>
                <a:lnTo>
                  <a:pt x="4972047" y="131468"/>
                </a:lnTo>
                <a:lnTo>
                  <a:pt x="4999565" y="129979"/>
                </a:lnTo>
                <a:lnTo>
                  <a:pt x="5027081" y="128986"/>
                </a:lnTo>
                <a:lnTo>
                  <a:pt x="5054599" y="128324"/>
                </a:lnTo>
                <a:lnTo>
                  <a:pt x="5082116" y="127883"/>
                </a:lnTo>
                <a:lnTo>
                  <a:pt x="5109633" y="127588"/>
                </a:lnTo>
                <a:lnTo>
                  <a:pt x="5137150" y="127392"/>
                </a:lnTo>
                <a:lnTo>
                  <a:pt x="5164667" y="127261"/>
                </a:lnTo>
                <a:lnTo>
                  <a:pt x="5191477" y="126469"/>
                </a:lnTo>
                <a:lnTo>
                  <a:pt x="5217818" y="125235"/>
                </a:lnTo>
                <a:lnTo>
                  <a:pt x="5243846" y="123706"/>
                </a:lnTo>
                <a:lnTo>
                  <a:pt x="5270370" y="122687"/>
                </a:lnTo>
                <a:lnTo>
                  <a:pt x="5297224" y="122008"/>
                </a:lnTo>
                <a:lnTo>
                  <a:pt x="5324299" y="121555"/>
                </a:lnTo>
                <a:lnTo>
                  <a:pt x="5351522" y="121253"/>
                </a:lnTo>
                <a:lnTo>
                  <a:pt x="5378842" y="121052"/>
                </a:lnTo>
                <a:lnTo>
                  <a:pt x="5406229" y="120918"/>
                </a:lnTo>
                <a:lnTo>
                  <a:pt x="5433657" y="120829"/>
                </a:lnTo>
                <a:lnTo>
                  <a:pt x="5461116" y="120769"/>
                </a:lnTo>
                <a:lnTo>
                  <a:pt x="5488594" y="120729"/>
                </a:lnTo>
                <a:lnTo>
                  <a:pt x="5515379" y="120703"/>
                </a:lnTo>
                <a:lnTo>
                  <a:pt x="5541702" y="120685"/>
                </a:lnTo>
                <a:lnTo>
                  <a:pt x="5567718" y="120673"/>
                </a:lnTo>
                <a:lnTo>
                  <a:pt x="5594234" y="119960"/>
                </a:lnTo>
                <a:lnTo>
                  <a:pt x="5621083" y="118779"/>
                </a:lnTo>
                <a:lnTo>
                  <a:pt x="5648155" y="117286"/>
                </a:lnTo>
                <a:lnTo>
                  <a:pt x="5674670" y="116291"/>
                </a:lnTo>
                <a:lnTo>
                  <a:pt x="5700813" y="115627"/>
                </a:lnTo>
                <a:lnTo>
                  <a:pt x="5726709" y="115185"/>
                </a:lnTo>
                <a:lnTo>
                  <a:pt x="5753145" y="114889"/>
                </a:lnTo>
                <a:lnTo>
                  <a:pt x="5779941" y="114693"/>
                </a:lnTo>
                <a:lnTo>
                  <a:pt x="5806977" y="114562"/>
                </a:lnTo>
                <a:lnTo>
                  <a:pt x="5833468" y="114474"/>
                </a:lnTo>
                <a:lnTo>
                  <a:pt x="5859595" y="114416"/>
                </a:lnTo>
                <a:lnTo>
                  <a:pt x="5885480" y="114378"/>
                </a:lnTo>
                <a:lnTo>
                  <a:pt x="5911203" y="114352"/>
                </a:lnTo>
                <a:lnTo>
                  <a:pt x="5936819" y="114334"/>
                </a:lnTo>
                <a:lnTo>
                  <a:pt x="5962362" y="114322"/>
                </a:lnTo>
                <a:lnTo>
                  <a:pt x="5987859" y="114315"/>
                </a:lnTo>
                <a:lnTo>
                  <a:pt x="6013322" y="114310"/>
                </a:lnTo>
                <a:lnTo>
                  <a:pt x="6038765" y="114307"/>
                </a:lnTo>
                <a:lnTo>
                  <a:pt x="6063487" y="114305"/>
                </a:lnTo>
                <a:lnTo>
                  <a:pt x="6087731" y="114303"/>
                </a:lnTo>
                <a:lnTo>
                  <a:pt x="6111653" y="114302"/>
                </a:lnTo>
                <a:lnTo>
                  <a:pt x="6136069" y="114301"/>
                </a:lnTo>
                <a:lnTo>
                  <a:pt x="6160813" y="114301"/>
                </a:lnTo>
                <a:lnTo>
                  <a:pt x="6185774" y="114300"/>
                </a:lnTo>
                <a:lnTo>
                  <a:pt x="6210178" y="113595"/>
                </a:lnTo>
                <a:lnTo>
                  <a:pt x="6234207" y="112419"/>
                </a:lnTo>
                <a:lnTo>
                  <a:pt x="6257989" y="110929"/>
                </a:lnTo>
                <a:lnTo>
                  <a:pt x="6282309" y="109936"/>
                </a:lnTo>
                <a:lnTo>
                  <a:pt x="6306989" y="109274"/>
                </a:lnTo>
                <a:lnTo>
                  <a:pt x="6331909" y="108833"/>
                </a:lnTo>
                <a:lnTo>
                  <a:pt x="6356283" y="107833"/>
                </a:lnTo>
                <a:lnTo>
                  <a:pt x="6380295" y="106461"/>
                </a:lnTo>
                <a:lnTo>
                  <a:pt x="6404063" y="104840"/>
                </a:lnTo>
                <a:lnTo>
                  <a:pt x="6428375" y="103760"/>
                </a:lnTo>
                <a:lnTo>
                  <a:pt x="6453050" y="103040"/>
                </a:lnTo>
                <a:lnTo>
                  <a:pt x="6477967" y="102560"/>
                </a:lnTo>
                <a:lnTo>
                  <a:pt x="6502339" y="101535"/>
                </a:lnTo>
                <a:lnTo>
                  <a:pt x="6526348" y="100145"/>
                </a:lnTo>
                <a:lnTo>
                  <a:pt x="6573721" y="96720"/>
                </a:lnTo>
                <a:lnTo>
                  <a:pt x="6620646" y="92846"/>
                </a:lnTo>
                <a:lnTo>
                  <a:pt x="6644731" y="91530"/>
                </a:lnTo>
                <a:lnTo>
                  <a:pt x="6669254" y="90654"/>
                </a:lnTo>
                <a:lnTo>
                  <a:pt x="6694069" y="90069"/>
                </a:lnTo>
                <a:lnTo>
                  <a:pt x="6718373" y="88974"/>
                </a:lnTo>
                <a:lnTo>
                  <a:pt x="6742338" y="87538"/>
                </a:lnTo>
                <a:lnTo>
                  <a:pt x="6766075" y="85875"/>
                </a:lnTo>
                <a:lnTo>
                  <a:pt x="6790366" y="84767"/>
                </a:lnTo>
                <a:lnTo>
                  <a:pt x="6815027" y="84028"/>
                </a:lnTo>
                <a:lnTo>
                  <a:pt x="6839934" y="83535"/>
                </a:lnTo>
                <a:lnTo>
                  <a:pt x="6864301" y="82501"/>
                </a:lnTo>
                <a:lnTo>
                  <a:pt x="6888306" y="81106"/>
                </a:lnTo>
                <a:lnTo>
                  <a:pt x="6935675" y="78380"/>
                </a:lnTo>
                <a:lnTo>
                  <a:pt x="6982598" y="77169"/>
                </a:lnTo>
                <a:lnTo>
                  <a:pt x="7029323" y="74749"/>
                </a:lnTo>
                <a:lnTo>
                  <a:pt x="7076666" y="72027"/>
                </a:lnTo>
                <a:lnTo>
                  <a:pt x="7101144" y="71301"/>
                </a:lnTo>
                <a:lnTo>
                  <a:pt x="7125929" y="70818"/>
                </a:lnTo>
                <a:lnTo>
                  <a:pt x="7150213" y="70495"/>
                </a:lnTo>
                <a:lnTo>
                  <a:pt x="7174164" y="70280"/>
                </a:lnTo>
                <a:lnTo>
                  <a:pt x="7221473" y="70041"/>
                </a:lnTo>
                <a:lnTo>
                  <a:pt x="7268369" y="69934"/>
                </a:lnTo>
                <a:lnTo>
                  <a:pt x="7315082" y="68006"/>
                </a:lnTo>
                <a:lnTo>
                  <a:pt x="7361714" y="65503"/>
                </a:lnTo>
                <a:lnTo>
                  <a:pt x="7408309" y="64390"/>
                </a:lnTo>
                <a:lnTo>
                  <a:pt x="7454890" y="63895"/>
                </a:lnTo>
                <a:lnTo>
                  <a:pt x="7501461" y="62970"/>
                </a:lnTo>
                <a:lnTo>
                  <a:pt x="7548031" y="60207"/>
                </a:lnTo>
                <a:lnTo>
                  <a:pt x="7594598" y="58509"/>
                </a:lnTo>
                <a:lnTo>
                  <a:pt x="7640461" y="57754"/>
                </a:lnTo>
                <a:lnTo>
                  <a:pt x="7684362" y="57419"/>
                </a:lnTo>
                <a:lnTo>
                  <a:pt x="7731156" y="55388"/>
                </a:lnTo>
                <a:lnTo>
                  <a:pt x="7755487" y="53858"/>
                </a:lnTo>
                <a:lnTo>
                  <a:pt x="7779469" y="52133"/>
                </a:lnTo>
                <a:lnTo>
                  <a:pt x="7826812" y="48335"/>
                </a:lnTo>
                <a:lnTo>
                  <a:pt x="7873724" y="46177"/>
                </a:lnTo>
                <a:lnTo>
                  <a:pt x="7921149" y="45217"/>
                </a:lnTo>
                <a:lnTo>
                  <a:pt x="7945649" y="44961"/>
                </a:lnTo>
                <a:lnTo>
                  <a:pt x="7970449" y="44791"/>
                </a:lnTo>
                <a:lnTo>
                  <a:pt x="7995449" y="43972"/>
                </a:lnTo>
                <a:lnTo>
                  <a:pt x="8020583" y="42720"/>
                </a:lnTo>
                <a:lnTo>
                  <a:pt x="8045805" y="41180"/>
                </a:lnTo>
                <a:lnTo>
                  <a:pt x="8070381" y="40153"/>
                </a:lnTo>
                <a:lnTo>
                  <a:pt x="8094525" y="39469"/>
                </a:lnTo>
                <a:lnTo>
                  <a:pt x="8118384" y="39013"/>
                </a:lnTo>
                <a:lnTo>
                  <a:pt x="8142756" y="38003"/>
                </a:lnTo>
                <a:lnTo>
                  <a:pt x="8167470" y="36624"/>
                </a:lnTo>
                <a:lnTo>
                  <a:pt x="8192413" y="34999"/>
                </a:lnTo>
                <a:lnTo>
                  <a:pt x="8217508" y="33211"/>
                </a:lnTo>
                <a:lnTo>
                  <a:pt x="8242706" y="31313"/>
                </a:lnTo>
                <a:lnTo>
                  <a:pt x="8267971" y="29342"/>
                </a:lnTo>
                <a:lnTo>
                  <a:pt x="8293280" y="27322"/>
                </a:lnTo>
                <a:lnTo>
                  <a:pt x="8318619" y="25271"/>
                </a:lnTo>
                <a:lnTo>
                  <a:pt x="8343980" y="23197"/>
                </a:lnTo>
                <a:lnTo>
                  <a:pt x="8370059" y="21815"/>
                </a:lnTo>
                <a:lnTo>
                  <a:pt x="8396617" y="20893"/>
                </a:lnTo>
                <a:lnTo>
                  <a:pt x="8423494" y="20279"/>
                </a:lnTo>
                <a:lnTo>
                  <a:pt x="8450586" y="19164"/>
                </a:lnTo>
                <a:lnTo>
                  <a:pt x="8477818" y="17715"/>
                </a:lnTo>
                <a:lnTo>
                  <a:pt x="8505145" y="16043"/>
                </a:lnTo>
                <a:lnTo>
                  <a:pt x="8531830" y="14929"/>
                </a:lnTo>
                <a:lnTo>
                  <a:pt x="8558088" y="14186"/>
                </a:lnTo>
                <a:lnTo>
                  <a:pt x="8584058" y="13691"/>
                </a:lnTo>
                <a:lnTo>
                  <a:pt x="8610545" y="12655"/>
                </a:lnTo>
                <a:lnTo>
                  <a:pt x="8637374" y="11259"/>
                </a:lnTo>
                <a:lnTo>
                  <a:pt x="8664433" y="9623"/>
                </a:lnTo>
                <a:lnTo>
                  <a:pt x="8692349" y="8532"/>
                </a:lnTo>
                <a:lnTo>
                  <a:pt x="8720839" y="7805"/>
                </a:lnTo>
                <a:lnTo>
                  <a:pt x="8749709" y="7320"/>
                </a:lnTo>
                <a:lnTo>
                  <a:pt x="8778129" y="6291"/>
                </a:lnTo>
                <a:lnTo>
                  <a:pt x="8806247" y="4900"/>
                </a:lnTo>
                <a:lnTo>
                  <a:pt x="8834165" y="3267"/>
                </a:lnTo>
                <a:lnTo>
                  <a:pt x="8862654" y="2178"/>
                </a:lnTo>
                <a:lnTo>
                  <a:pt x="8891525" y="1452"/>
                </a:lnTo>
                <a:lnTo>
                  <a:pt x="8920650" y="968"/>
                </a:lnTo>
                <a:lnTo>
                  <a:pt x="8949945" y="645"/>
                </a:lnTo>
                <a:lnTo>
                  <a:pt x="8979351" y="430"/>
                </a:lnTo>
                <a:lnTo>
                  <a:pt x="9008835" y="287"/>
                </a:lnTo>
                <a:lnTo>
                  <a:pt x="9037662" y="191"/>
                </a:lnTo>
                <a:lnTo>
                  <a:pt x="9066052" y="128"/>
                </a:lnTo>
                <a:lnTo>
                  <a:pt x="9094151" y="85"/>
                </a:lnTo>
                <a:lnTo>
                  <a:pt x="9123467" y="57"/>
                </a:lnTo>
                <a:lnTo>
                  <a:pt x="9153596" y="38"/>
                </a:lnTo>
                <a:lnTo>
                  <a:pt x="9184263" y="25"/>
                </a:lnTo>
                <a:lnTo>
                  <a:pt x="9214587" y="17"/>
                </a:lnTo>
                <a:lnTo>
                  <a:pt x="9244681" y="11"/>
                </a:lnTo>
                <a:lnTo>
                  <a:pt x="9274619" y="8"/>
                </a:lnTo>
                <a:lnTo>
                  <a:pt x="9304458" y="5"/>
                </a:lnTo>
                <a:lnTo>
                  <a:pt x="9334229" y="3"/>
                </a:lnTo>
                <a:lnTo>
                  <a:pt x="9363952" y="2"/>
                </a:lnTo>
                <a:lnTo>
                  <a:pt x="9393644" y="1"/>
                </a:lnTo>
                <a:lnTo>
                  <a:pt x="9423319" y="1"/>
                </a:lnTo>
                <a:lnTo>
                  <a:pt x="9452980" y="1"/>
                </a:lnTo>
                <a:lnTo>
                  <a:pt x="9482631" y="1"/>
                </a:lnTo>
                <a:lnTo>
                  <a:pt x="9512274" y="0"/>
                </a:lnTo>
                <a:lnTo>
                  <a:pt x="9541917" y="0"/>
                </a:lnTo>
                <a:lnTo>
                  <a:pt x="9571556" y="706"/>
                </a:lnTo>
                <a:lnTo>
                  <a:pt x="9601192" y="1881"/>
                </a:lnTo>
                <a:lnTo>
                  <a:pt x="9630828" y="3371"/>
                </a:lnTo>
                <a:lnTo>
                  <a:pt x="9661168" y="4364"/>
                </a:lnTo>
                <a:lnTo>
                  <a:pt x="9691979" y="5026"/>
                </a:lnTo>
                <a:lnTo>
                  <a:pt x="9723103" y="5467"/>
                </a:lnTo>
                <a:lnTo>
                  <a:pt x="9753729" y="5762"/>
                </a:lnTo>
                <a:lnTo>
                  <a:pt x="9784024" y="5958"/>
                </a:lnTo>
                <a:lnTo>
                  <a:pt x="9814100" y="6089"/>
                </a:lnTo>
                <a:lnTo>
                  <a:pt x="9843322" y="6881"/>
                </a:lnTo>
                <a:lnTo>
                  <a:pt x="9871976" y="8115"/>
                </a:lnTo>
                <a:lnTo>
                  <a:pt x="9900251" y="9644"/>
                </a:lnTo>
                <a:lnTo>
                  <a:pt x="9928978" y="10662"/>
                </a:lnTo>
                <a:lnTo>
                  <a:pt x="9958008" y="11342"/>
                </a:lnTo>
                <a:lnTo>
                  <a:pt x="9987238" y="11795"/>
                </a:lnTo>
                <a:lnTo>
                  <a:pt x="10016603" y="12096"/>
                </a:lnTo>
                <a:lnTo>
                  <a:pt x="10046057" y="12298"/>
                </a:lnTo>
                <a:lnTo>
                  <a:pt x="10075572" y="12432"/>
                </a:lnTo>
                <a:lnTo>
                  <a:pt x="10104420" y="12521"/>
                </a:lnTo>
                <a:lnTo>
                  <a:pt x="10132823" y="12581"/>
                </a:lnTo>
                <a:lnTo>
                  <a:pt x="10160932" y="12621"/>
                </a:lnTo>
                <a:lnTo>
                  <a:pt x="10188138" y="13353"/>
                </a:lnTo>
                <a:lnTo>
                  <a:pt x="10214742" y="14546"/>
                </a:lnTo>
                <a:lnTo>
                  <a:pt x="10240944" y="16047"/>
                </a:lnTo>
                <a:lnTo>
                  <a:pt x="10267586" y="17754"/>
                </a:lnTo>
                <a:lnTo>
                  <a:pt x="10294519" y="19597"/>
                </a:lnTo>
                <a:lnTo>
                  <a:pt x="10321646" y="21531"/>
                </a:lnTo>
                <a:lnTo>
                  <a:pt x="10346786" y="22821"/>
                </a:lnTo>
                <a:lnTo>
                  <a:pt x="10393535" y="24253"/>
                </a:lnTo>
                <a:lnTo>
                  <a:pt x="10439711" y="26772"/>
                </a:lnTo>
                <a:lnTo>
                  <a:pt x="10485399" y="29537"/>
                </a:lnTo>
                <a:lnTo>
                  <a:pt x="10529223" y="30767"/>
                </a:lnTo>
                <a:lnTo>
                  <a:pt x="10572220" y="31313"/>
                </a:lnTo>
                <a:lnTo>
                  <a:pt x="10614142" y="32261"/>
                </a:lnTo>
                <a:lnTo>
                  <a:pt x="10653941" y="35034"/>
                </a:lnTo>
                <a:lnTo>
                  <a:pt x="10689033" y="36737"/>
                </a:lnTo>
                <a:lnTo>
                  <a:pt x="10736556" y="35815"/>
                </a:lnTo>
                <a:lnTo>
                  <a:pt x="10781917" y="32954"/>
                </a:lnTo>
                <a:lnTo>
                  <a:pt x="10822872" y="32107"/>
                </a:lnTo>
                <a:lnTo>
                  <a:pt x="10862995" y="29974"/>
                </a:lnTo>
                <a:lnTo>
                  <a:pt x="1090930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Shape-3260"/>
          <p:cNvSpPr/>
          <p:nvPr>
            <p:custDataLst>
              <p:tags r:id="rId4"/>
            </p:custDataLst>
          </p:nvPr>
        </p:nvSpPr>
        <p:spPr>
          <a:xfrm>
            <a:off x="7251700" y="1280496"/>
            <a:ext cx="111126" cy="529356"/>
          </a:xfrm>
          <a:custGeom>
            <a:avLst/>
            <a:gdLst/>
            <a:ahLst/>
            <a:cxnLst/>
            <a:rect l="0" t="0" r="0" b="0"/>
            <a:pathLst>
              <a:path w="111126" h="529356">
                <a:moveTo>
                  <a:pt x="6350" y="21254"/>
                </a:moveTo>
                <a:lnTo>
                  <a:pt x="6350" y="21254"/>
                </a:lnTo>
                <a:lnTo>
                  <a:pt x="2979" y="21254"/>
                </a:lnTo>
                <a:lnTo>
                  <a:pt x="1986" y="20548"/>
                </a:lnTo>
                <a:lnTo>
                  <a:pt x="1324" y="19372"/>
                </a:lnTo>
                <a:lnTo>
                  <a:pt x="174" y="14787"/>
                </a:lnTo>
                <a:lnTo>
                  <a:pt x="77" y="11795"/>
                </a:lnTo>
                <a:lnTo>
                  <a:pt x="1462" y="10009"/>
                </a:lnTo>
                <a:lnTo>
                  <a:pt x="6764" y="6143"/>
                </a:lnTo>
                <a:lnTo>
                  <a:pt x="21054" y="0"/>
                </a:lnTo>
                <a:lnTo>
                  <a:pt x="26030" y="29"/>
                </a:lnTo>
                <a:lnTo>
                  <a:pt x="35323" y="3824"/>
                </a:lnTo>
                <a:lnTo>
                  <a:pt x="51858" y="17266"/>
                </a:lnTo>
                <a:lnTo>
                  <a:pt x="66792" y="38025"/>
                </a:lnTo>
                <a:lnTo>
                  <a:pt x="73412" y="68792"/>
                </a:lnTo>
                <a:lnTo>
                  <a:pt x="69874" y="112750"/>
                </a:lnTo>
                <a:lnTo>
                  <a:pt x="58200" y="157704"/>
                </a:lnTo>
                <a:lnTo>
                  <a:pt x="48891" y="197550"/>
                </a:lnTo>
                <a:lnTo>
                  <a:pt x="45766" y="225498"/>
                </a:lnTo>
                <a:lnTo>
                  <a:pt x="51582" y="255024"/>
                </a:lnTo>
                <a:lnTo>
                  <a:pt x="73376" y="297075"/>
                </a:lnTo>
                <a:lnTo>
                  <a:pt x="87480" y="337185"/>
                </a:lnTo>
                <a:lnTo>
                  <a:pt x="104279" y="384600"/>
                </a:lnTo>
                <a:lnTo>
                  <a:pt x="111125" y="426871"/>
                </a:lnTo>
                <a:lnTo>
                  <a:pt x="107793" y="451332"/>
                </a:lnTo>
                <a:lnTo>
                  <a:pt x="90057" y="496702"/>
                </a:lnTo>
                <a:lnTo>
                  <a:pt x="80242" y="509848"/>
                </a:lnTo>
                <a:lnTo>
                  <a:pt x="52703" y="525777"/>
                </a:lnTo>
                <a:lnTo>
                  <a:pt x="35418" y="529355"/>
                </a:lnTo>
                <a:lnTo>
                  <a:pt x="27845" y="529321"/>
                </a:lnTo>
                <a:lnTo>
                  <a:pt x="21386" y="527182"/>
                </a:lnTo>
                <a:lnTo>
                  <a:pt x="0" y="5102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629"/>
          <p:cNvGrpSpPr/>
          <p:nvPr/>
        </p:nvGrpSpPr>
        <p:grpSpPr>
          <a:xfrm>
            <a:off x="7722767" y="1316215"/>
            <a:ext cx="1299583" cy="277938"/>
            <a:chOff x="7722767" y="1316215"/>
            <a:chExt cx="1299583" cy="277938"/>
          </a:xfrm>
        </p:grpSpPr>
        <p:sp>
          <p:nvSpPr>
            <p:cNvPr id="130" name="SMARTInkShape-3261"/>
            <p:cNvSpPr/>
            <p:nvPr>
              <p:custDataLst>
                <p:tags r:id="rId299"/>
              </p:custDataLst>
            </p:nvPr>
          </p:nvSpPr>
          <p:spPr>
            <a:xfrm>
              <a:off x="7722767" y="1386066"/>
              <a:ext cx="138534" cy="208087"/>
            </a:xfrm>
            <a:custGeom>
              <a:avLst/>
              <a:gdLst/>
              <a:ahLst/>
              <a:cxnLst/>
              <a:rect l="0" t="0" r="0" b="0"/>
              <a:pathLst>
                <a:path w="138534" h="208087">
                  <a:moveTo>
                    <a:pt x="11533" y="42684"/>
                  </a:moveTo>
                  <a:lnTo>
                    <a:pt x="11533" y="42684"/>
                  </a:lnTo>
                  <a:lnTo>
                    <a:pt x="15896" y="52823"/>
                  </a:lnTo>
                  <a:lnTo>
                    <a:pt x="17708" y="93317"/>
                  </a:lnTo>
                  <a:lnTo>
                    <a:pt x="17831" y="130515"/>
                  </a:lnTo>
                  <a:lnTo>
                    <a:pt x="15991" y="175405"/>
                  </a:lnTo>
                  <a:lnTo>
                    <a:pt x="12414" y="204759"/>
                  </a:lnTo>
                  <a:lnTo>
                    <a:pt x="11414" y="207178"/>
                  </a:lnTo>
                  <a:lnTo>
                    <a:pt x="10042" y="208086"/>
                  </a:lnTo>
                  <a:lnTo>
                    <a:pt x="8422" y="207985"/>
                  </a:lnTo>
                  <a:lnTo>
                    <a:pt x="2771" y="187618"/>
                  </a:lnTo>
                  <a:lnTo>
                    <a:pt x="0" y="151401"/>
                  </a:lnTo>
                  <a:lnTo>
                    <a:pt x="2550" y="109390"/>
                  </a:lnTo>
                  <a:lnTo>
                    <a:pt x="6074" y="65451"/>
                  </a:lnTo>
                  <a:lnTo>
                    <a:pt x="15874" y="34770"/>
                  </a:lnTo>
                  <a:lnTo>
                    <a:pt x="30457" y="10314"/>
                  </a:lnTo>
                  <a:lnTo>
                    <a:pt x="37112" y="3603"/>
                  </a:lnTo>
                  <a:lnTo>
                    <a:pt x="46184" y="620"/>
                  </a:lnTo>
                  <a:lnTo>
                    <a:pt x="57272" y="0"/>
                  </a:lnTo>
                  <a:lnTo>
                    <a:pt x="69256" y="2076"/>
                  </a:lnTo>
                  <a:lnTo>
                    <a:pt x="79756" y="10995"/>
                  </a:lnTo>
                  <a:lnTo>
                    <a:pt x="88421" y="25778"/>
                  </a:lnTo>
                  <a:lnTo>
                    <a:pt x="95853" y="56490"/>
                  </a:lnTo>
                  <a:lnTo>
                    <a:pt x="95340" y="75161"/>
                  </a:lnTo>
                  <a:lnTo>
                    <a:pt x="84343" y="101539"/>
                  </a:lnTo>
                  <a:lnTo>
                    <a:pt x="79123" y="107321"/>
                  </a:lnTo>
                  <a:lnTo>
                    <a:pt x="67678" y="113745"/>
                  </a:lnTo>
                  <a:lnTo>
                    <a:pt x="24893" y="119289"/>
                  </a:lnTo>
                  <a:lnTo>
                    <a:pt x="22556" y="120565"/>
                  </a:lnTo>
                  <a:lnTo>
                    <a:pt x="20998" y="122121"/>
                  </a:lnTo>
                  <a:lnTo>
                    <a:pt x="21371" y="123865"/>
                  </a:lnTo>
                  <a:lnTo>
                    <a:pt x="29343" y="130394"/>
                  </a:lnTo>
                  <a:lnTo>
                    <a:pt x="68556" y="154429"/>
                  </a:lnTo>
                  <a:lnTo>
                    <a:pt x="113101" y="184628"/>
                  </a:lnTo>
                  <a:lnTo>
                    <a:pt x="138533" y="195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262"/>
            <p:cNvSpPr/>
            <p:nvPr>
              <p:custDataLst>
                <p:tags r:id="rId300"/>
              </p:custDataLst>
            </p:nvPr>
          </p:nvSpPr>
          <p:spPr>
            <a:xfrm>
              <a:off x="7951419" y="1397000"/>
              <a:ext cx="131101" cy="160102"/>
            </a:xfrm>
            <a:custGeom>
              <a:avLst/>
              <a:gdLst/>
              <a:ahLst/>
              <a:cxnLst/>
              <a:rect l="0" t="0" r="0" b="0"/>
              <a:pathLst>
                <a:path w="131101" h="160102">
                  <a:moveTo>
                    <a:pt x="5131" y="38100"/>
                  </a:moveTo>
                  <a:lnTo>
                    <a:pt x="5131" y="38100"/>
                  </a:lnTo>
                  <a:lnTo>
                    <a:pt x="8501" y="84339"/>
                  </a:lnTo>
                  <a:lnTo>
                    <a:pt x="14590" y="128696"/>
                  </a:lnTo>
                  <a:lnTo>
                    <a:pt x="17190" y="140479"/>
                  </a:lnTo>
                  <a:lnTo>
                    <a:pt x="17546" y="137459"/>
                  </a:lnTo>
                  <a:lnTo>
                    <a:pt x="10886" y="90565"/>
                  </a:lnTo>
                  <a:lnTo>
                    <a:pt x="2897" y="45171"/>
                  </a:lnTo>
                  <a:lnTo>
                    <a:pt x="0" y="27887"/>
                  </a:lnTo>
                  <a:lnTo>
                    <a:pt x="1005" y="26352"/>
                  </a:lnTo>
                  <a:lnTo>
                    <a:pt x="3086" y="26740"/>
                  </a:lnTo>
                  <a:lnTo>
                    <a:pt x="5884" y="28410"/>
                  </a:lnTo>
                  <a:lnTo>
                    <a:pt x="16564" y="40873"/>
                  </a:lnTo>
                  <a:lnTo>
                    <a:pt x="37818" y="84007"/>
                  </a:lnTo>
                  <a:lnTo>
                    <a:pt x="58214" y="126425"/>
                  </a:lnTo>
                  <a:lnTo>
                    <a:pt x="75040" y="150640"/>
                  </a:lnTo>
                  <a:lnTo>
                    <a:pt x="89579" y="159718"/>
                  </a:lnTo>
                  <a:lnTo>
                    <a:pt x="94591" y="160101"/>
                  </a:lnTo>
                  <a:lnTo>
                    <a:pt x="103922" y="156763"/>
                  </a:lnTo>
                  <a:lnTo>
                    <a:pt x="112773" y="144932"/>
                  </a:lnTo>
                  <a:lnTo>
                    <a:pt x="123808" y="116556"/>
                  </a:lnTo>
                  <a:lnTo>
                    <a:pt x="130487" y="69041"/>
                  </a:lnTo>
                  <a:lnTo>
                    <a:pt x="131100" y="35510"/>
                  </a:lnTo>
                  <a:lnTo>
                    <a:pt x="119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263"/>
            <p:cNvSpPr/>
            <p:nvPr>
              <p:custDataLst>
                <p:tags r:id="rId301"/>
              </p:custDataLst>
            </p:nvPr>
          </p:nvSpPr>
          <p:spPr>
            <a:xfrm>
              <a:off x="8197850" y="1365374"/>
              <a:ext cx="96825" cy="205841"/>
            </a:xfrm>
            <a:custGeom>
              <a:avLst/>
              <a:gdLst/>
              <a:ahLst/>
              <a:cxnLst/>
              <a:rect l="0" t="0" r="0" b="0"/>
              <a:pathLst>
                <a:path w="96825" h="205841">
                  <a:moveTo>
                    <a:pt x="0" y="37976"/>
                  </a:moveTo>
                  <a:lnTo>
                    <a:pt x="0" y="37976"/>
                  </a:lnTo>
                  <a:lnTo>
                    <a:pt x="705" y="80608"/>
                  </a:lnTo>
                  <a:lnTo>
                    <a:pt x="6907" y="126648"/>
                  </a:lnTo>
                  <a:lnTo>
                    <a:pt x="12865" y="165614"/>
                  </a:lnTo>
                  <a:lnTo>
                    <a:pt x="18688" y="205840"/>
                  </a:lnTo>
                  <a:lnTo>
                    <a:pt x="15572" y="198250"/>
                  </a:lnTo>
                  <a:lnTo>
                    <a:pt x="8903" y="151375"/>
                  </a:lnTo>
                  <a:lnTo>
                    <a:pt x="7107" y="107010"/>
                  </a:lnTo>
                  <a:lnTo>
                    <a:pt x="10262" y="61542"/>
                  </a:lnTo>
                  <a:lnTo>
                    <a:pt x="27427" y="15585"/>
                  </a:lnTo>
                  <a:lnTo>
                    <a:pt x="39001" y="3330"/>
                  </a:lnTo>
                  <a:lnTo>
                    <a:pt x="45051" y="62"/>
                  </a:lnTo>
                  <a:lnTo>
                    <a:pt x="51906" y="0"/>
                  </a:lnTo>
                  <a:lnTo>
                    <a:pt x="67049" y="5576"/>
                  </a:lnTo>
                  <a:lnTo>
                    <a:pt x="79424" y="20754"/>
                  </a:lnTo>
                  <a:lnTo>
                    <a:pt x="92442" y="53099"/>
                  </a:lnTo>
                  <a:lnTo>
                    <a:pt x="96824" y="77858"/>
                  </a:lnTo>
                  <a:lnTo>
                    <a:pt x="95324" y="117448"/>
                  </a:lnTo>
                  <a:lnTo>
                    <a:pt x="89000" y="147993"/>
                  </a:lnTo>
                  <a:lnTo>
                    <a:pt x="79772" y="166130"/>
                  </a:lnTo>
                  <a:lnTo>
                    <a:pt x="64853" y="179835"/>
                  </a:lnTo>
                  <a:lnTo>
                    <a:pt x="21607" y="202151"/>
                  </a:lnTo>
                  <a:lnTo>
                    <a:pt x="16521" y="204576"/>
                  </a:lnTo>
                  <a:lnTo>
                    <a:pt x="15953" y="205487"/>
                  </a:lnTo>
                  <a:lnTo>
                    <a:pt x="22847" y="204618"/>
                  </a:lnTo>
                  <a:lnTo>
                    <a:pt x="38100" y="196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264"/>
            <p:cNvSpPr/>
            <p:nvPr>
              <p:custDataLst>
                <p:tags r:id="rId302"/>
              </p:custDataLst>
            </p:nvPr>
          </p:nvSpPr>
          <p:spPr>
            <a:xfrm>
              <a:off x="8433944" y="1338131"/>
              <a:ext cx="75057" cy="230320"/>
            </a:xfrm>
            <a:custGeom>
              <a:avLst/>
              <a:gdLst/>
              <a:ahLst/>
              <a:cxnLst/>
              <a:rect l="0" t="0" r="0" b="0"/>
              <a:pathLst>
                <a:path w="75057" h="230320">
                  <a:moveTo>
                    <a:pt x="68706" y="27119"/>
                  </a:moveTo>
                  <a:lnTo>
                    <a:pt x="68706" y="27119"/>
                  </a:lnTo>
                  <a:lnTo>
                    <a:pt x="68000" y="20638"/>
                  </a:lnTo>
                  <a:lnTo>
                    <a:pt x="63637" y="7560"/>
                  </a:lnTo>
                  <a:lnTo>
                    <a:pt x="59867" y="1258"/>
                  </a:lnTo>
                  <a:lnTo>
                    <a:pt x="57169" y="0"/>
                  </a:lnTo>
                  <a:lnTo>
                    <a:pt x="50408" y="485"/>
                  </a:lnTo>
                  <a:lnTo>
                    <a:pt x="35297" y="18208"/>
                  </a:lnTo>
                  <a:lnTo>
                    <a:pt x="16298" y="57213"/>
                  </a:lnTo>
                  <a:lnTo>
                    <a:pt x="4651" y="96165"/>
                  </a:lnTo>
                  <a:lnTo>
                    <a:pt x="0" y="141966"/>
                  </a:lnTo>
                  <a:lnTo>
                    <a:pt x="776" y="159301"/>
                  </a:lnTo>
                  <a:lnTo>
                    <a:pt x="9851" y="188188"/>
                  </a:lnTo>
                  <a:lnTo>
                    <a:pt x="24927" y="212819"/>
                  </a:lnTo>
                  <a:lnTo>
                    <a:pt x="34197" y="222071"/>
                  </a:lnTo>
                  <a:lnTo>
                    <a:pt x="75056" y="230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265"/>
            <p:cNvSpPr/>
            <p:nvPr>
              <p:custDataLst>
                <p:tags r:id="rId303"/>
              </p:custDataLst>
            </p:nvPr>
          </p:nvSpPr>
          <p:spPr>
            <a:xfrm>
              <a:off x="8584795" y="1405132"/>
              <a:ext cx="81587" cy="124655"/>
            </a:xfrm>
            <a:custGeom>
              <a:avLst/>
              <a:gdLst/>
              <a:ahLst/>
              <a:cxnLst/>
              <a:rect l="0" t="0" r="0" b="0"/>
              <a:pathLst>
                <a:path w="81587" h="124655">
                  <a:moveTo>
                    <a:pt x="57555" y="23618"/>
                  </a:moveTo>
                  <a:lnTo>
                    <a:pt x="57555" y="23618"/>
                  </a:lnTo>
                  <a:lnTo>
                    <a:pt x="57554" y="20247"/>
                  </a:lnTo>
                  <a:lnTo>
                    <a:pt x="55673" y="16711"/>
                  </a:lnTo>
                  <a:lnTo>
                    <a:pt x="45346" y="1949"/>
                  </a:lnTo>
                  <a:lnTo>
                    <a:pt x="40948" y="0"/>
                  </a:lnTo>
                  <a:lnTo>
                    <a:pt x="35901" y="111"/>
                  </a:lnTo>
                  <a:lnTo>
                    <a:pt x="30419" y="1597"/>
                  </a:lnTo>
                  <a:lnTo>
                    <a:pt x="20565" y="8892"/>
                  </a:lnTo>
                  <a:lnTo>
                    <a:pt x="11481" y="21307"/>
                  </a:lnTo>
                  <a:lnTo>
                    <a:pt x="551" y="50685"/>
                  </a:lnTo>
                  <a:lnTo>
                    <a:pt x="0" y="69044"/>
                  </a:lnTo>
                  <a:lnTo>
                    <a:pt x="10397" y="98618"/>
                  </a:lnTo>
                  <a:lnTo>
                    <a:pt x="26884" y="119610"/>
                  </a:lnTo>
                  <a:lnTo>
                    <a:pt x="32875" y="122891"/>
                  </a:lnTo>
                  <a:lnTo>
                    <a:pt x="45174" y="124654"/>
                  </a:lnTo>
                  <a:lnTo>
                    <a:pt x="59578" y="117441"/>
                  </a:lnTo>
                  <a:lnTo>
                    <a:pt x="67370" y="111567"/>
                  </a:lnTo>
                  <a:lnTo>
                    <a:pt x="76028" y="95633"/>
                  </a:lnTo>
                  <a:lnTo>
                    <a:pt x="81586" y="56658"/>
                  </a:lnTo>
                  <a:lnTo>
                    <a:pt x="75807" y="22119"/>
                  </a:lnTo>
                  <a:lnTo>
                    <a:pt x="68959" y="6959"/>
                  </a:lnTo>
                  <a:lnTo>
                    <a:pt x="65158" y="1929"/>
                  </a:lnTo>
                  <a:lnTo>
                    <a:pt x="61212" y="692"/>
                  </a:lnTo>
                  <a:lnTo>
                    <a:pt x="57171" y="1984"/>
                  </a:lnTo>
                  <a:lnTo>
                    <a:pt x="53065" y="4962"/>
                  </a:lnTo>
                  <a:lnTo>
                    <a:pt x="51034" y="7653"/>
                  </a:lnTo>
                  <a:lnTo>
                    <a:pt x="51205" y="17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66"/>
            <p:cNvSpPr/>
            <p:nvPr>
              <p:custDataLst>
                <p:tags r:id="rId304"/>
              </p:custDataLst>
            </p:nvPr>
          </p:nvSpPr>
          <p:spPr>
            <a:xfrm>
              <a:off x="8724900" y="151765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24316" y="26026"/>
                  </a:lnTo>
                  <a:lnTo>
                    <a:pt x="24447" y="35321"/>
                  </a:lnTo>
                  <a:lnTo>
                    <a:pt x="19331" y="4791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67"/>
            <p:cNvSpPr/>
            <p:nvPr>
              <p:custDataLst>
                <p:tags r:id="rId305"/>
              </p:custDataLst>
            </p:nvPr>
          </p:nvSpPr>
          <p:spPr>
            <a:xfrm>
              <a:off x="8896350" y="137160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658" y="1411"/>
                  </a:lnTo>
                  <a:lnTo>
                    <a:pt x="276" y="41427"/>
                  </a:lnTo>
                  <a:lnTo>
                    <a:pt x="54" y="87832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268"/>
            <p:cNvSpPr/>
            <p:nvPr>
              <p:custDataLst>
                <p:tags r:id="rId306"/>
              </p:custDataLst>
            </p:nvPr>
          </p:nvSpPr>
          <p:spPr>
            <a:xfrm>
              <a:off x="8953500" y="1316215"/>
              <a:ext cx="68850" cy="239536"/>
            </a:xfrm>
            <a:custGeom>
              <a:avLst/>
              <a:gdLst/>
              <a:ahLst/>
              <a:cxnLst/>
              <a:rect l="0" t="0" r="0" b="0"/>
              <a:pathLst>
                <a:path w="68850" h="2395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10670" y="4664"/>
                  </a:lnTo>
                  <a:lnTo>
                    <a:pt x="15580" y="8871"/>
                  </a:lnTo>
                  <a:lnTo>
                    <a:pt x="37922" y="50714"/>
                  </a:lnTo>
                  <a:lnTo>
                    <a:pt x="51627" y="88329"/>
                  </a:lnTo>
                  <a:lnTo>
                    <a:pt x="64787" y="131664"/>
                  </a:lnTo>
                  <a:lnTo>
                    <a:pt x="68849" y="172627"/>
                  </a:lnTo>
                  <a:lnTo>
                    <a:pt x="67994" y="194982"/>
                  </a:lnTo>
                  <a:lnTo>
                    <a:pt x="62910" y="214324"/>
                  </a:lnTo>
                  <a:lnTo>
                    <a:pt x="57462" y="221316"/>
                  </a:lnTo>
                  <a:lnTo>
                    <a:pt x="2540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630"/>
          <p:cNvGrpSpPr/>
          <p:nvPr/>
        </p:nvGrpSpPr>
        <p:grpSpPr>
          <a:xfrm>
            <a:off x="8014583" y="2071224"/>
            <a:ext cx="1260380" cy="284627"/>
            <a:chOff x="8014583" y="2071224"/>
            <a:chExt cx="1260380" cy="284627"/>
          </a:xfrm>
        </p:grpSpPr>
        <p:sp>
          <p:nvSpPr>
            <p:cNvPr id="139" name="SMARTInkShape-3269"/>
            <p:cNvSpPr/>
            <p:nvPr>
              <p:custDataLst>
                <p:tags r:id="rId290"/>
              </p:custDataLst>
            </p:nvPr>
          </p:nvSpPr>
          <p:spPr>
            <a:xfrm>
              <a:off x="9163050" y="2090033"/>
              <a:ext cx="111913" cy="259468"/>
            </a:xfrm>
            <a:custGeom>
              <a:avLst/>
              <a:gdLst/>
              <a:ahLst/>
              <a:cxnLst/>
              <a:rect l="0" t="0" r="0" b="0"/>
              <a:pathLst>
                <a:path w="111913" h="259468">
                  <a:moveTo>
                    <a:pt x="31750" y="5467"/>
                  </a:moveTo>
                  <a:lnTo>
                    <a:pt x="31750" y="5467"/>
                  </a:lnTo>
                  <a:lnTo>
                    <a:pt x="54894" y="0"/>
                  </a:lnTo>
                  <a:lnTo>
                    <a:pt x="65319" y="5154"/>
                  </a:lnTo>
                  <a:lnTo>
                    <a:pt x="77008" y="15911"/>
                  </a:lnTo>
                  <a:lnTo>
                    <a:pt x="101314" y="54855"/>
                  </a:lnTo>
                  <a:lnTo>
                    <a:pt x="111003" y="101666"/>
                  </a:lnTo>
                  <a:lnTo>
                    <a:pt x="111912" y="144664"/>
                  </a:lnTo>
                  <a:lnTo>
                    <a:pt x="103870" y="189311"/>
                  </a:lnTo>
                  <a:lnTo>
                    <a:pt x="96494" y="209237"/>
                  </a:lnTo>
                  <a:lnTo>
                    <a:pt x="74295" y="235725"/>
                  </a:lnTo>
                  <a:lnTo>
                    <a:pt x="42004" y="254706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70"/>
            <p:cNvSpPr/>
            <p:nvPr>
              <p:custDataLst>
                <p:tags r:id="rId291"/>
              </p:custDataLst>
            </p:nvPr>
          </p:nvSpPr>
          <p:spPr>
            <a:xfrm>
              <a:off x="9010650" y="2071224"/>
              <a:ext cx="113316" cy="221574"/>
            </a:xfrm>
            <a:custGeom>
              <a:avLst/>
              <a:gdLst/>
              <a:ahLst/>
              <a:cxnLst/>
              <a:rect l="0" t="0" r="0" b="0"/>
              <a:pathLst>
                <a:path w="113316" h="221574">
                  <a:moveTo>
                    <a:pt x="0" y="30626"/>
                  </a:moveTo>
                  <a:lnTo>
                    <a:pt x="0" y="30626"/>
                  </a:lnTo>
                  <a:lnTo>
                    <a:pt x="0" y="11675"/>
                  </a:lnTo>
                  <a:lnTo>
                    <a:pt x="1411" y="7408"/>
                  </a:lnTo>
                  <a:lnTo>
                    <a:pt x="3763" y="4564"/>
                  </a:lnTo>
                  <a:lnTo>
                    <a:pt x="10139" y="1404"/>
                  </a:lnTo>
                  <a:lnTo>
                    <a:pt x="17676" y="0"/>
                  </a:lnTo>
                  <a:lnTo>
                    <a:pt x="27611" y="5020"/>
                  </a:lnTo>
                  <a:lnTo>
                    <a:pt x="56787" y="27463"/>
                  </a:lnTo>
                  <a:lnTo>
                    <a:pt x="70640" y="46935"/>
                  </a:lnTo>
                  <a:lnTo>
                    <a:pt x="74552" y="56703"/>
                  </a:lnTo>
                  <a:lnTo>
                    <a:pt x="73586" y="63618"/>
                  </a:lnTo>
                  <a:lnTo>
                    <a:pt x="70956" y="75444"/>
                  </a:lnTo>
                  <a:lnTo>
                    <a:pt x="70069" y="88711"/>
                  </a:lnTo>
                  <a:lnTo>
                    <a:pt x="71407" y="91222"/>
                  </a:lnTo>
                  <a:lnTo>
                    <a:pt x="103081" y="124492"/>
                  </a:lnTo>
                  <a:lnTo>
                    <a:pt x="109313" y="139843"/>
                  </a:lnTo>
                  <a:lnTo>
                    <a:pt x="113315" y="165951"/>
                  </a:lnTo>
                  <a:lnTo>
                    <a:pt x="107266" y="186982"/>
                  </a:lnTo>
                  <a:lnTo>
                    <a:pt x="92580" y="209233"/>
                  </a:lnTo>
                  <a:lnTo>
                    <a:pt x="84420" y="218428"/>
                  </a:lnTo>
                  <a:lnTo>
                    <a:pt x="80270" y="220738"/>
                  </a:lnTo>
                  <a:lnTo>
                    <a:pt x="76091" y="221573"/>
                  </a:lnTo>
                  <a:lnTo>
                    <a:pt x="71894" y="221424"/>
                  </a:lnTo>
                  <a:lnTo>
                    <a:pt x="68391" y="219208"/>
                  </a:lnTo>
                  <a:lnTo>
                    <a:pt x="63500" y="189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71"/>
            <p:cNvSpPr/>
            <p:nvPr>
              <p:custDataLst>
                <p:tags r:id="rId292"/>
              </p:custDataLst>
            </p:nvPr>
          </p:nvSpPr>
          <p:spPr>
            <a:xfrm>
              <a:off x="8896350" y="2247900"/>
              <a:ext cx="22709" cy="82551"/>
            </a:xfrm>
            <a:custGeom>
              <a:avLst/>
              <a:gdLst/>
              <a:ahLst/>
              <a:cxnLst/>
              <a:rect l="0" t="0" r="0" b="0"/>
              <a:pathLst>
                <a:path w="22709" h="8255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22708" y="2117"/>
                  </a:lnTo>
                  <a:lnTo>
                    <a:pt x="18100" y="18841"/>
                  </a:lnTo>
                  <a:lnTo>
                    <a:pt x="4177" y="629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72"/>
            <p:cNvSpPr/>
            <p:nvPr>
              <p:custDataLst>
                <p:tags r:id="rId293"/>
              </p:custDataLst>
            </p:nvPr>
          </p:nvSpPr>
          <p:spPr>
            <a:xfrm>
              <a:off x="8191500" y="2165611"/>
              <a:ext cx="132187" cy="165832"/>
            </a:xfrm>
            <a:custGeom>
              <a:avLst/>
              <a:gdLst/>
              <a:ahLst/>
              <a:cxnLst/>
              <a:rect l="0" t="0" r="0" b="0"/>
              <a:pathLst>
                <a:path w="132187" h="165832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1881" y="38031"/>
                  </a:lnTo>
                  <a:lnTo>
                    <a:pt x="6907" y="73409"/>
                  </a:lnTo>
                  <a:lnTo>
                    <a:pt x="11556" y="119497"/>
                  </a:lnTo>
                  <a:lnTo>
                    <a:pt x="18066" y="157461"/>
                  </a:lnTo>
                  <a:lnTo>
                    <a:pt x="17688" y="158509"/>
                  </a:lnTo>
                  <a:lnTo>
                    <a:pt x="16732" y="157797"/>
                  </a:lnTo>
                  <a:lnTo>
                    <a:pt x="15387" y="155911"/>
                  </a:lnTo>
                  <a:lnTo>
                    <a:pt x="11172" y="113072"/>
                  </a:lnTo>
                  <a:lnTo>
                    <a:pt x="7779" y="76358"/>
                  </a:lnTo>
                  <a:lnTo>
                    <a:pt x="10003" y="30239"/>
                  </a:lnTo>
                  <a:lnTo>
                    <a:pt x="13383" y="20350"/>
                  </a:lnTo>
                  <a:lnTo>
                    <a:pt x="15271" y="17713"/>
                  </a:lnTo>
                  <a:lnTo>
                    <a:pt x="17942" y="17366"/>
                  </a:lnTo>
                  <a:lnTo>
                    <a:pt x="24672" y="20744"/>
                  </a:lnTo>
                  <a:lnTo>
                    <a:pt x="40491" y="44549"/>
                  </a:lnTo>
                  <a:lnTo>
                    <a:pt x="64789" y="88103"/>
                  </a:lnTo>
                  <a:lnTo>
                    <a:pt x="87407" y="130388"/>
                  </a:lnTo>
                  <a:lnTo>
                    <a:pt x="114334" y="164210"/>
                  </a:lnTo>
                  <a:lnTo>
                    <a:pt x="117851" y="165831"/>
                  </a:lnTo>
                  <a:lnTo>
                    <a:pt x="125520" y="165750"/>
                  </a:lnTo>
                  <a:lnTo>
                    <a:pt x="128129" y="163329"/>
                  </a:lnTo>
                  <a:lnTo>
                    <a:pt x="131029" y="154996"/>
                  </a:lnTo>
                  <a:lnTo>
                    <a:pt x="132186" y="109168"/>
                  </a:lnTo>
                  <a:lnTo>
                    <a:pt x="128144" y="73476"/>
                  </a:lnTo>
                  <a:lnTo>
                    <a:pt x="120458" y="27292"/>
                  </a:lnTo>
                  <a:lnTo>
                    <a:pt x="115516" y="10277"/>
                  </a:lnTo>
                  <a:lnTo>
                    <a:pt x="115816" y="8881"/>
                  </a:lnTo>
                  <a:lnTo>
                    <a:pt x="12065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73"/>
            <p:cNvSpPr/>
            <p:nvPr>
              <p:custDataLst>
                <p:tags r:id="rId294"/>
              </p:custDataLst>
            </p:nvPr>
          </p:nvSpPr>
          <p:spPr>
            <a:xfrm>
              <a:off x="8407400" y="216535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958" y="31706"/>
                  </a:lnTo>
                  <a:lnTo>
                    <a:pt x="13223" y="75491"/>
                  </a:lnTo>
                  <a:lnTo>
                    <a:pt x="17899" y="115022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274"/>
            <p:cNvSpPr/>
            <p:nvPr>
              <p:custDataLst>
                <p:tags r:id="rId295"/>
              </p:custDataLst>
            </p:nvPr>
          </p:nvSpPr>
          <p:spPr>
            <a:xfrm>
              <a:off x="8395922" y="2140174"/>
              <a:ext cx="83280" cy="198714"/>
            </a:xfrm>
            <a:custGeom>
              <a:avLst/>
              <a:gdLst/>
              <a:ahLst/>
              <a:cxnLst/>
              <a:rect l="0" t="0" r="0" b="0"/>
              <a:pathLst>
                <a:path w="83280" h="198714">
                  <a:moveTo>
                    <a:pt x="17828" y="75976"/>
                  </a:moveTo>
                  <a:lnTo>
                    <a:pt x="17828" y="75976"/>
                  </a:lnTo>
                  <a:lnTo>
                    <a:pt x="1526" y="30439"/>
                  </a:lnTo>
                  <a:lnTo>
                    <a:pt x="0" y="21400"/>
                  </a:lnTo>
                  <a:lnTo>
                    <a:pt x="3084" y="12679"/>
                  </a:lnTo>
                  <a:lnTo>
                    <a:pt x="8453" y="5511"/>
                  </a:lnTo>
                  <a:lnTo>
                    <a:pt x="13190" y="2325"/>
                  </a:lnTo>
                  <a:lnTo>
                    <a:pt x="29151" y="112"/>
                  </a:lnTo>
                  <a:lnTo>
                    <a:pt x="31726" y="0"/>
                  </a:lnTo>
                  <a:lnTo>
                    <a:pt x="45464" y="9955"/>
                  </a:lnTo>
                  <a:lnTo>
                    <a:pt x="64000" y="32988"/>
                  </a:lnTo>
                  <a:lnTo>
                    <a:pt x="76272" y="57986"/>
                  </a:lnTo>
                  <a:lnTo>
                    <a:pt x="83279" y="95026"/>
                  </a:lnTo>
                  <a:lnTo>
                    <a:pt x="80041" y="140182"/>
                  </a:lnTo>
                  <a:lnTo>
                    <a:pt x="69236" y="173482"/>
                  </a:lnTo>
                  <a:lnTo>
                    <a:pt x="60969" y="188671"/>
                  </a:lnTo>
                  <a:lnTo>
                    <a:pt x="52524" y="194972"/>
                  </a:lnTo>
                  <a:lnTo>
                    <a:pt x="43126" y="198713"/>
                  </a:lnTo>
                  <a:lnTo>
                    <a:pt x="24178" y="190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275"/>
            <p:cNvSpPr/>
            <p:nvPr>
              <p:custDataLst>
                <p:tags r:id="rId296"/>
              </p:custDataLst>
            </p:nvPr>
          </p:nvSpPr>
          <p:spPr>
            <a:xfrm>
              <a:off x="8014583" y="2145909"/>
              <a:ext cx="94368" cy="209942"/>
            </a:xfrm>
            <a:custGeom>
              <a:avLst/>
              <a:gdLst/>
              <a:ahLst/>
              <a:cxnLst/>
              <a:rect l="0" t="0" r="0" b="0"/>
              <a:pathLst>
                <a:path w="94368" h="209942">
                  <a:moveTo>
                    <a:pt x="5467" y="76591"/>
                  </a:moveTo>
                  <a:lnTo>
                    <a:pt x="5467" y="76591"/>
                  </a:lnTo>
                  <a:lnTo>
                    <a:pt x="5467" y="79962"/>
                  </a:lnTo>
                  <a:lnTo>
                    <a:pt x="0" y="103727"/>
                  </a:lnTo>
                  <a:lnTo>
                    <a:pt x="1115" y="149047"/>
                  </a:lnTo>
                  <a:lnTo>
                    <a:pt x="6002" y="190497"/>
                  </a:lnTo>
                  <a:lnTo>
                    <a:pt x="7235" y="191334"/>
                  </a:lnTo>
                  <a:lnTo>
                    <a:pt x="8762" y="191186"/>
                  </a:lnTo>
                  <a:lnTo>
                    <a:pt x="8578" y="183496"/>
                  </a:lnTo>
                  <a:lnTo>
                    <a:pt x="6081" y="138709"/>
                  </a:lnTo>
                  <a:lnTo>
                    <a:pt x="2278" y="97113"/>
                  </a:lnTo>
                  <a:lnTo>
                    <a:pt x="3424" y="57977"/>
                  </a:lnTo>
                  <a:lnTo>
                    <a:pt x="5288" y="13361"/>
                  </a:lnTo>
                  <a:lnTo>
                    <a:pt x="6758" y="8332"/>
                  </a:lnTo>
                  <a:lnTo>
                    <a:pt x="12156" y="863"/>
                  </a:lnTo>
                  <a:lnTo>
                    <a:pt x="15571" y="0"/>
                  </a:lnTo>
                  <a:lnTo>
                    <a:pt x="19258" y="836"/>
                  </a:lnTo>
                  <a:lnTo>
                    <a:pt x="31190" y="8754"/>
                  </a:lnTo>
                  <a:lnTo>
                    <a:pt x="40182" y="18219"/>
                  </a:lnTo>
                  <a:lnTo>
                    <a:pt x="55734" y="44087"/>
                  </a:lnTo>
                  <a:lnTo>
                    <a:pt x="62615" y="66378"/>
                  </a:lnTo>
                  <a:lnTo>
                    <a:pt x="62381" y="84752"/>
                  </a:lnTo>
                  <a:lnTo>
                    <a:pt x="56868" y="99973"/>
                  </a:lnTo>
                  <a:lnTo>
                    <a:pt x="47362" y="113794"/>
                  </a:lnTo>
                  <a:lnTo>
                    <a:pt x="36081" y="123230"/>
                  </a:lnTo>
                  <a:lnTo>
                    <a:pt x="24718" y="129069"/>
                  </a:lnTo>
                  <a:lnTo>
                    <a:pt x="3684" y="133331"/>
                  </a:lnTo>
                  <a:lnTo>
                    <a:pt x="3573" y="133468"/>
                  </a:lnTo>
                  <a:lnTo>
                    <a:pt x="4204" y="133559"/>
                  </a:lnTo>
                  <a:lnTo>
                    <a:pt x="50836" y="167582"/>
                  </a:lnTo>
                  <a:lnTo>
                    <a:pt x="94367" y="209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276"/>
            <p:cNvSpPr/>
            <p:nvPr>
              <p:custDataLst>
                <p:tags r:id="rId297"/>
              </p:custDataLst>
            </p:nvPr>
          </p:nvSpPr>
          <p:spPr>
            <a:xfrm>
              <a:off x="8621409" y="2085134"/>
              <a:ext cx="116192" cy="233925"/>
            </a:xfrm>
            <a:custGeom>
              <a:avLst/>
              <a:gdLst/>
              <a:ahLst/>
              <a:cxnLst/>
              <a:rect l="0" t="0" r="0" b="0"/>
              <a:pathLst>
                <a:path w="116192" h="233925">
                  <a:moveTo>
                    <a:pt x="52691" y="35766"/>
                  </a:moveTo>
                  <a:lnTo>
                    <a:pt x="52691" y="35766"/>
                  </a:lnTo>
                  <a:lnTo>
                    <a:pt x="51985" y="25627"/>
                  </a:lnTo>
                  <a:lnTo>
                    <a:pt x="43852" y="5912"/>
                  </a:lnTo>
                  <a:lnTo>
                    <a:pt x="39825" y="1331"/>
                  </a:lnTo>
                  <a:lnTo>
                    <a:pt x="37764" y="109"/>
                  </a:lnTo>
                  <a:lnTo>
                    <a:pt x="34979" y="0"/>
                  </a:lnTo>
                  <a:lnTo>
                    <a:pt x="28120" y="1761"/>
                  </a:lnTo>
                  <a:lnTo>
                    <a:pt x="20368" y="12421"/>
                  </a:lnTo>
                  <a:lnTo>
                    <a:pt x="12925" y="31035"/>
                  </a:lnTo>
                  <a:lnTo>
                    <a:pt x="4768" y="72542"/>
                  </a:lnTo>
                  <a:lnTo>
                    <a:pt x="0" y="115729"/>
                  </a:lnTo>
                  <a:lnTo>
                    <a:pt x="8076" y="162961"/>
                  </a:lnTo>
                  <a:lnTo>
                    <a:pt x="13812" y="179786"/>
                  </a:lnTo>
                  <a:lnTo>
                    <a:pt x="40725" y="218673"/>
                  </a:lnTo>
                  <a:lnTo>
                    <a:pt x="59258" y="231856"/>
                  </a:lnTo>
                  <a:lnTo>
                    <a:pt x="71838" y="233924"/>
                  </a:lnTo>
                  <a:lnTo>
                    <a:pt x="85190" y="231786"/>
                  </a:lnTo>
                  <a:lnTo>
                    <a:pt x="116191" y="219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277"/>
            <p:cNvSpPr/>
            <p:nvPr>
              <p:custDataLst>
                <p:tags r:id="rId298"/>
              </p:custDataLst>
            </p:nvPr>
          </p:nvSpPr>
          <p:spPr>
            <a:xfrm>
              <a:off x="8769350" y="2134483"/>
              <a:ext cx="44451" cy="164218"/>
            </a:xfrm>
            <a:custGeom>
              <a:avLst/>
              <a:gdLst/>
              <a:ahLst/>
              <a:cxnLst/>
              <a:rect l="0" t="0" r="0" b="0"/>
              <a:pathLst>
                <a:path w="44451" h="1642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363" y="411"/>
                  </a:lnTo>
                  <a:lnTo>
                    <a:pt x="5026" y="1391"/>
                  </a:lnTo>
                  <a:lnTo>
                    <a:pt x="20049" y="43409"/>
                  </a:lnTo>
                  <a:lnTo>
                    <a:pt x="32810" y="90965"/>
                  </a:lnTo>
                  <a:lnTo>
                    <a:pt x="37760" y="136577"/>
                  </a:lnTo>
                  <a:lnTo>
                    <a:pt x="4445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631"/>
          <p:cNvGrpSpPr/>
          <p:nvPr/>
        </p:nvGrpSpPr>
        <p:grpSpPr>
          <a:xfrm>
            <a:off x="8274311" y="2808827"/>
            <a:ext cx="1188506" cy="302674"/>
            <a:chOff x="8274311" y="2808827"/>
            <a:chExt cx="1188506" cy="302674"/>
          </a:xfrm>
        </p:grpSpPr>
        <p:sp>
          <p:nvSpPr>
            <p:cNvPr id="149" name="SMARTInkShape-3278"/>
            <p:cNvSpPr/>
            <p:nvPr>
              <p:custDataLst>
                <p:tags r:id="rId282"/>
              </p:custDataLst>
            </p:nvPr>
          </p:nvSpPr>
          <p:spPr>
            <a:xfrm>
              <a:off x="9036050" y="2857300"/>
              <a:ext cx="57151" cy="165301"/>
            </a:xfrm>
            <a:custGeom>
              <a:avLst/>
              <a:gdLst/>
              <a:ahLst/>
              <a:cxnLst/>
              <a:rect l="0" t="0" r="0" b="0"/>
              <a:pathLst>
                <a:path w="57151" h="165301">
                  <a:moveTo>
                    <a:pt x="0" y="31950"/>
                  </a:moveTo>
                  <a:lnTo>
                    <a:pt x="0" y="31950"/>
                  </a:lnTo>
                  <a:lnTo>
                    <a:pt x="705" y="6629"/>
                  </a:lnTo>
                  <a:lnTo>
                    <a:pt x="3370" y="0"/>
                  </a:lnTo>
                  <a:lnTo>
                    <a:pt x="5069" y="67"/>
                  </a:lnTo>
                  <a:lnTo>
                    <a:pt x="8837" y="5785"/>
                  </a:lnTo>
                  <a:lnTo>
                    <a:pt x="26963" y="52999"/>
                  </a:lnTo>
                  <a:lnTo>
                    <a:pt x="40763" y="96555"/>
                  </a:lnTo>
                  <a:lnTo>
                    <a:pt x="57150" y="16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279"/>
            <p:cNvSpPr/>
            <p:nvPr>
              <p:custDataLst>
                <p:tags r:id="rId283"/>
              </p:custDataLst>
            </p:nvPr>
          </p:nvSpPr>
          <p:spPr>
            <a:xfrm>
              <a:off x="9124950" y="29845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8393" y="4677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280"/>
            <p:cNvSpPr/>
            <p:nvPr>
              <p:custDataLst>
                <p:tags r:id="rId284"/>
              </p:custDataLst>
            </p:nvPr>
          </p:nvSpPr>
          <p:spPr>
            <a:xfrm>
              <a:off x="9252318" y="2808827"/>
              <a:ext cx="87650" cy="218025"/>
            </a:xfrm>
            <a:custGeom>
              <a:avLst/>
              <a:gdLst/>
              <a:ahLst/>
              <a:cxnLst/>
              <a:rect l="0" t="0" r="0" b="0"/>
              <a:pathLst>
                <a:path w="87650" h="218025">
                  <a:moveTo>
                    <a:pt x="82182" y="29623"/>
                  </a:moveTo>
                  <a:lnTo>
                    <a:pt x="82182" y="29623"/>
                  </a:lnTo>
                  <a:lnTo>
                    <a:pt x="82182" y="26252"/>
                  </a:lnTo>
                  <a:lnTo>
                    <a:pt x="84063" y="22715"/>
                  </a:lnTo>
                  <a:lnTo>
                    <a:pt x="86545" y="18792"/>
                  </a:lnTo>
                  <a:lnTo>
                    <a:pt x="87649" y="14696"/>
                  </a:lnTo>
                  <a:lnTo>
                    <a:pt x="84899" y="5053"/>
                  </a:lnTo>
                  <a:lnTo>
                    <a:pt x="82582" y="2660"/>
                  </a:lnTo>
                  <a:lnTo>
                    <a:pt x="76245" y="0"/>
                  </a:lnTo>
                  <a:lnTo>
                    <a:pt x="58002" y="1874"/>
                  </a:lnTo>
                  <a:lnTo>
                    <a:pt x="35986" y="9534"/>
                  </a:lnTo>
                  <a:lnTo>
                    <a:pt x="19576" y="19986"/>
                  </a:lnTo>
                  <a:lnTo>
                    <a:pt x="4540" y="36960"/>
                  </a:lnTo>
                  <a:lnTo>
                    <a:pt x="3610" y="40864"/>
                  </a:lnTo>
                  <a:lnTo>
                    <a:pt x="5671" y="56472"/>
                  </a:lnTo>
                  <a:lnTo>
                    <a:pt x="12030" y="102509"/>
                  </a:lnTo>
                  <a:lnTo>
                    <a:pt x="12292" y="114045"/>
                  </a:lnTo>
                  <a:lnTo>
                    <a:pt x="12306" y="113421"/>
                  </a:lnTo>
                  <a:lnTo>
                    <a:pt x="19066" y="109172"/>
                  </a:lnTo>
                  <a:lnTo>
                    <a:pt x="26635" y="106815"/>
                  </a:lnTo>
                  <a:lnTo>
                    <a:pt x="49311" y="111089"/>
                  </a:lnTo>
                  <a:lnTo>
                    <a:pt x="59576" y="114749"/>
                  </a:lnTo>
                  <a:lnTo>
                    <a:pt x="68842" y="124371"/>
                  </a:lnTo>
                  <a:lnTo>
                    <a:pt x="76252" y="138056"/>
                  </a:lnTo>
                  <a:lnTo>
                    <a:pt x="79547" y="153545"/>
                  </a:lnTo>
                  <a:lnTo>
                    <a:pt x="78030" y="178132"/>
                  </a:lnTo>
                  <a:lnTo>
                    <a:pt x="71164" y="192994"/>
                  </a:lnTo>
                  <a:lnTo>
                    <a:pt x="61058" y="205243"/>
                  </a:lnTo>
                  <a:lnTo>
                    <a:pt x="49510" y="213039"/>
                  </a:lnTo>
                  <a:lnTo>
                    <a:pt x="31108" y="218024"/>
                  </a:lnTo>
                  <a:lnTo>
                    <a:pt x="18560" y="215427"/>
                  </a:lnTo>
                  <a:lnTo>
                    <a:pt x="12251" y="212759"/>
                  </a:lnTo>
                  <a:lnTo>
                    <a:pt x="3360" y="202268"/>
                  </a:lnTo>
                  <a:lnTo>
                    <a:pt x="0" y="195520"/>
                  </a:lnTo>
                  <a:lnTo>
                    <a:pt x="31" y="178614"/>
                  </a:lnTo>
                  <a:lnTo>
                    <a:pt x="5982" y="150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281"/>
            <p:cNvSpPr/>
            <p:nvPr>
              <p:custDataLst>
                <p:tags r:id="rId285"/>
              </p:custDataLst>
            </p:nvPr>
          </p:nvSpPr>
          <p:spPr>
            <a:xfrm>
              <a:off x="9347200" y="2819400"/>
              <a:ext cx="115617" cy="292101"/>
            </a:xfrm>
            <a:custGeom>
              <a:avLst/>
              <a:gdLst/>
              <a:ahLst/>
              <a:cxnLst/>
              <a:rect l="0" t="0" r="0" b="0"/>
              <a:pathLst>
                <a:path w="115617" h="292101">
                  <a:moveTo>
                    <a:pt x="57150" y="0"/>
                  </a:moveTo>
                  <a:lnTo>
                    <a:pt x="57150" y="0"/>
                  </a:lnTo>
                  <a:lnTo>
                    <a:pt x="94600" y="8838"/>
                  </a:lnTo>
                  <a:lnTo>
                    <a:pt x="99755" y="12947"/>
                  </a:lnTo>
                  <a:lnTo>
                    <a:pt x="107365" y="25040"/>
                  </a:lnTo>
                  <a:lnTo>
                    <a:pt x="115616" y="54456"/>
                  </a:lnTo>
                  <a:lnTo>
                    <a:pt x="114586" y="89936"/>
                  </a:lnTo>
                  <a:lnTo>
                    <a:pt x="108114" y="128404"/>
                  </a:lnTo>
                  <a:lnTo>
                    <a:pt x="94121" y="172415"/>
                  </a:lnTo>
                  <a:lnTo>
                    <a:pt x="74514" y="217763"/>
                  </a:lnTo>
                  <a:lnTo>
                    <a:pt x="53838" y="256955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282"/>
            <p:cNvSpPr/>
            <p:nvPr>
              <p:custDataLst>
                <p:tags r:id="rId286"/>
              </p:custDataLst>
            </p:nvPr>
          </p:nvSpPr>
          <p:spPr>
            <a:xfrm>
              <a:off x="8910350" y="2817251"/>
              <a:ext cx="93951" cy="208022"/>
            </a:xfrm>
            <a:custGeom>
              <a:avLst/>
              <a:gdLst/>
              <a:ahLst/>
              <a:cxnLst/>
              <a:rect l="0" t="0" r="0" b="0"/>
              <a:pathLst>
                <a:path w="93951" h="208022">
                  <a:moveTo>
                    <a:pt x="68550" y="21199"/>
                  </a:moveTo>
                  <a:lnTo>
                    <a:pt x="68550" y="21199"/>
                  </a:lnTo>
                  <a:lnTo>
                    <a:pt x="65179" y="17828"/>
                  </a:lnTo>
                  <a:lnTo>
                    <a:pt x="63523" y="14291"/>
                  </a:lnTo>
                  <a:lnTo>
                    <a:pt x="63082" y="12361"/>
                  </a:lnTo>
                  <a:lnTo>
                    <a:pt x="59090" y="6272"/>
                  </a:lnTo>
                  <a:lnTo>
                    <a:pt x="53439" y="0"/>
                  </a:lnTo>
                  <a:lnTo>
                    <a:pt x="51419" y="10"/>
                  </a:lnTo>
                  <a:lnTo>
                    <a:pt x="49368" y="1429"/>
                  </a:lnTo>
                  <a:lnTo>
                    <a:pt x="45208" y="7473"/>
                  </a:lnTo>
                  <a:lnTo>
                    <a:pt x="20395" y="51937"/>
                  </a:lnTo>
                  <a:lnTo>
                    <a:pt x="9806" y="88262"/>
                  </a:lnTo>
                  <a:lnTo>
                    <a:pt x="1625" y="133381"/>
                  </a:lnTo>
                  <a:lnTo>
                    <a:pt x="0" y="147727"/>
                  </a:lnTo>
                  <a:lnTo>
                    <a:pt x="5827" y="177223"/>
                  </a:lnTo>
                  <a:lnTo>
                    <a:pt x="14568" y="193083"/>
                  </a:lnTo>
                  <a:lnTo>
                    <a:pt x="19861" y="199289"/>
                  </a:lnTo>
                  <a:lnTo>
                    <a:pt x="37032" y="206183"/>
                  </a:lnTo>
                  <a:lnTo>
                    <a:pt x="47538" y="208021"/>
                  </a:lnTo>
                  <a:lnTo>
                    <a:pt x="93950" y="186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283"/>
            <p:cNvSpPr/>
            <p:nvPr>
              <p:custDataLst>
                <p:tags r:id="rId287"/>
              </p:custDataLst>
            </p:nvPr>
          </p:nvSpPr>
          <p:spPr>
            <a:xfrm>
              <a:off x="8712200" y="2820208"/>
              <a:ext cx="78616" cy="221465"/>
            </a:xfrm>
            <a:custGeom>
              <a:avLst/>
              <a:gdLst/>
              <a:ahLst/>
              <a:cxnLst/>
              <a:rect l="0" t="0" r="0" b="0"/>
              <a:pathLst>
                <a:path w="78616" h="221465">
                  <a:moveTo>
                    <a:pt x="6350" y="49992"/>
                  </a:moveTo>
                  <a:lnTo>
                    <a:pt x="6350" y="49992"/>
                  </a:lnTo>
                  <a:lnTo>
                    <a:pt x="9720" y="94804"/>
                  </a:lnTo>
                  <a:lnTo>
                    <a:pt x="12112" y="137396"/>
                  </a:lnTo>
                  <a:lnTo>
                    <a:pt x="9251" y="180697"/>
                  </a:lnTo>
                  <a:lnTo>
                    <a:pt x="6923" y="205424"/>
                  </a:lnTo>
                  <a:lnTo>
                    <a:pt x="6732" y="205824"/>
                  </a:lnTo>
                  <a:lnTo>
                    <a:pt x="6384" y="166274"/>
                  </a:lnTo>
                  <a:lnTo>
                    <a:pt x="8241" y="129367"/>
                  </a:lnTo>
                  <a:lnTo>
                    <a:pt x="11819" y="82761"/>
                  </a:lnTo>
                  <a:lnTo>
                    <a:pt x="12439" y="45042"/>
                  </a:lnTo>
                  <a:lnTo>
                    <a:pt x="19364" y="9328"/>
                  </a:lnTo>
                  <a:lnTo>
                    <a:pt x="23492" y="3127"/>
                  </a:lnTo>
                  <a:lnTo>
                    <a:pt x="28362" y="404"/>
                  </a:lnTo>
                  <a:lnTo>
                    <a:pt x="33724" y="0"/>
                  </a:lnTo>
                  <a:lnTo>
                    <a:pt x="38711" y="1847"/>
                  </a:lnTo>
                  <a:lnTo>
                    <a:pt x="48014" y="9544"/>
                  </a:lnTo>
                  <a:lnTo>
                    <a:pt x="64778" y="41166"/>
                  </a:lnTo>
                  <a:lnTo>
                    <a:pt x="75616" y="80965"/>
                  </a:lnTo>
                  <a:lnTo>
                    <a:pt x="78615" y="119612"/>
                  </a:lnTo>
                  <a:lnTo>
                    <a:pt x="75106" y="164444"/>
                  </a:lnTo>
                  <a:lnTo>
                    <a:pt x="58565" y="201436"/>
                  </a:lnTo>
                  <a:lnTo>
                    <a:pt x="39616" y="217787"/>
                  </a:lnTo>
                  <a:lnTo>
                    <a:pt x="26074" y="221464"/>
                  </a:lnTo>
                  <a:lnTo>
                    <a:pt x="19499" y="221457"/>
                  </a:lnTo>
                  <a:lnTo>
                    <a:pt x="14410" y="220040"/>
                  </a:lnTo>
                  <a:lnTo>
                    <a:pt x="0" y="208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284"/>
            <p:cNvSpPr/>
            <p:nvPr>
              <p:custDataLst>
                <p:tags r:id="rId288"/>
              </p:custDataLst>
            </p:nvPr>
          </p:nvSpPr>
          <p:spPr>
            <a:xfrm>
              <a:off x="8483600" y="2851150"/>
              <a:ext cx="116942" cy="176965"/>
            </a:xfrm>
            <a:custGeom>
              <a:avLst/>
              <a:gdLst/>
              <a:ahLst/>
              <a:cxnLst/>
              <a:rect l="0" t="0" r="0" b="0"/>
              <a:pathLst>
                <a:path w="116942" h="176965">
                  <a:moveTo>
                    <a:pt x="0" y="63500"/>
                  </a:moveTo>
                  <a:lnTo>
                    <a:pt x="0" y="63500"/>
                  </a:lnTo>
                  <a:lnTo>
                    <a:pt x="0" y="104942"/>
                  </a:lnTo>
                  <a:lnTo>
                    <a:pt x="4363" y="145848"/>
                  </a:lnTo>
                  <a:lnTo>
                    <a:pt x="6088" y="176545"/>
                  </a:lnTo>
                  <a:lnTo>
                    <a:pt x="6881" y="176964"/>
                  </a:lnTo>
                  <a:lnTo>
                    <a:pt x="9644" y="171784"/>
                  </a:lnTo>
                  <a:lnTo>
                    <a:pt x="11795" y="160338"/>
                  </a:lnTo>
                  <a:lnTo>
                    <a:pt x="12581" y="117645"/>
                  </a:lnTo>
                  <a:lnTo>
                    <a:pt x="12677" y="79447"/>
                  </a:lnTo>
                  <a:lnTo>
                    <a:pt x="12697" y="37483"/>
                  </a:lnTo>
                  <a:lnTo>
                    <a:pt x="12698" y="29222"/>
                  </a:lnTo>
                  <a:lnTo>
                    <a:pt x="14109" y="23715"/>
                  </a:lnTo>
                  <a:lnTo>
                    <a:pt x="16461" y="20043"/>
                  </a:lnTo>
                  <a:lnTo>
                    <a:pt x="19441" y="17595"/>
                  </a:lnTo>
                  <a:lnTo>
                    <a:pt x="22133" y="18080"/>
                  </a:lnTo>
                  <a:lnTo>
                    <a:pt x="24633" y="20520"/>
                  </a:lnTo>
                  <a:lnTo>
                    <a:pt x="37085" y="49757"/>
                  </a:lnTo>
                  <a:lnTo>
                    <a:pt x="49009" y="87493"/>
                  </a:lnTo>
                  <a:lnTo>
                    <a:pt x="65680" y="129283"/>
                  </a:lnTo>
                  <a:lnTo>
                    <a:pt x="83420" y="163197"/>
                  </a:lnTo>
                  <a:lnTo>
                    <a:pt x="85953" y="164537"/>
                  </a:lnTo>
                  <a:lnTo>
                    <a:pt x="88347" y="164019"/>
                  </a:lnTo>
                  <a:lnTo>
                    <a:pt x="90647" y="162263"/>
                  </a:lnTo>
                  <a:lnTo>
                    <a:pt x="100628" y="142936"/>
                  </a:lnTo>
                  <a:lnTo>
                    <a:pt x="111573" y="98319"/>
                  </a:lnTo>
                  <a:lnTo>
                    <a:pt x="116941" y="54923"/>
                  </a:lnTo>
                  <a:lnTo>
                    <a:pt x="114787" y="1007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285"/>
            <p:cNvSpPr/>
            <p:nvPr>
              <p:custDataLst>
                <p:tags r:id="rId289"/>
              </p:custDataLst>
            </p:nvPr>
          </p:nvSpPr>
          <p:spPr>
            <a:xfrm>
              <a:off x="8274311" y="2820518"/>
              <a:ext cx="145790" cy="202083"/>
            </a:xfrm>
            <a:custGeom>
              <a:avLst/>
              <a:gdLst/>
              <a:ahLst/>
              <a:cxnLst/>
              <a:rect l="0" t="0" r="0" b="0"/>
              <a:pathLst>
                <a:path w="145790" h="202083">
                  <a:moveTo>
                    <a:pt x="6089" y="49682"/>
                  </a:moveTo>
                  <a:lnTo>
                    <a:pt x="6089" y="49682"/>
                  </a:lnTo>
                  <a:lnTo>
                    <a:pt x="0" y="43593"/>
                  </a:lnTo>
                  <a:lnTo>
                    <a:pt x="8600" y="67774"/>
                  </a:lnTo>
                  <a:lnTo>
                    <a:pt x="14672" y="104353"/>
                  </a:lnTo>
                  <a:lnTo>
                    <a:pt x="20940" y="147568"/>
                  </a:lnTo>
                  <a:lnTo>
                    <a:pt x="19303" y="193899"/>
                  </a:lnTo>
                  <a:lnTo>
                    <a:pt x="18425" y="195921"/>
                  </a:lnTo>
                  <a:lnTo>
                    <a:pt x="17136" y="196564"/>
                  </a:lnTo>
                  <a:lnTo>
                    <a:pt x="15569" y="196286"/>
                  </a:lnTo>
                  <a:lnTo>
                    <a:pt x="13058" y="160355"/>
                  </a:lnTo>
                  <a:lnTo>
                    <a:pt x="13328" y="120652"/>
                  </a:lnTo>
                  <a:lnTo>
                    <a:pt x="17563" y="81764"/>
                  </a:lnTo>
                  <a:lnTo>
                    <a:pt x="25315" y="36342"/>
                  </a:lnTo>
                  <a:lnTo>
                    <a:pt x="27373" y="28089"/>
                  </a:lnTo>
                  <a:lnTo>
                    <a:pt x="37185" y="13274"/>
                  </a:lnTo>
                  <a:lnTo>
                    <a:pt x="43753" y="6360"/>
                  </a:lnTo>
                  <a:lnTo>
                    <a:pt x="50248" y="2456"/>
                  </a:lnTo>
                  <a:lnTo>
                    <a:pt x="63110" y="0"/>
                  </a:lnTo>
                  <a:lnTo>
                    <a:pt x="69502" y="2450"/>
                  </a:lnTo>
                  <a:lnTo>
                    <a:pt x="82250" y="12697"/>
                  </a:lnTo>
                  <a:lnTo>
                    <a:pt x="89327" y="26659"/>
                  </a:lnTo>
                  <a:lnTo>
                    <a:pt x="91214" y="34334"/>
                  </a:lnTo>
                  <a:lnTo>
                    <a:pt x="89548" y="52268"/>
                  </a:lnTo>
                  <a:lnTo>
                    <a:pt x="84104" y="69881"/>
                  </a:lnTo>
                  <a:lnTo>
                    <a:pt x="76981" y="82413"/>
                  </a:lnTo>
                  <a:lnTo>
                    <a:pt x="61666" y="97402"/>
                  </a:lnTo>
                  <a:lnTo>
                    <a:pt x="51722" y="102641"/>
                  </a:lnTo>
                  <a:lnTo>
                    <a:pt x="32150" y="106464"/>
                  </a:lnTo>
                  <a:lnTo>
                    <a:pt x="29813" y="106587"/>
                  </a:lnTo>
                  <a:lnTo>
                    <a:pt x="30371" y="108785"/>
                  </a:lnTo>
                  <a:lnTo>
                    <a:pt x="41271" y="121287"/>
                  </a:lnTo>
                  <a:lnTo>
                    <a:pt x="80154" y="149509"/>
                  </a:lnTo>
                  <a:lnTo>
                    <a:pt x="145789" y="202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632"/>
          <p:cNvGrpSpPr/>
          <p:nvPr/>
        </p:nvGrpSpPr>
        <p:grpSpPr>
          <a:xfrm>
            <a:off x="5010227" y="3594896"/>
            <a:ext cx="685724" cy="218307"/>
            <a:chOff x="5010227" y="3594896"/>
            <a:chExt cx="685724" cy="218307"/>
          </a:xfrm>
        </p:grpSpPr>
        <p:sp>
          <p:nvSpPr>
            <p:cNvPr id="158" name="SMARTInkShape-3286"/>
            <p:cNvSpPr/>
            <p:nvPr>
              <p:custDataLst>
                <p:tags r:id="rId278"/>
              </p:custDataLst>
            </p:nvPr>
          </p:nvSpPr>
          <p:spPr>
            <a:xfrm>
              <a:off x="5010227" y="3607285"/>
              <a:ext cx="101524" cy="205918"/>
            </a:xfrm>
            <a:custGeom>
              <a:avLst/>
              <a:gdLst/>
              <a:ahLst/>
              <a:cxnLst/>
              <a:rect l="0" t="0" r="0" b="0"/>
              <a:pathLst>
                <a:path w="101524" h="205918">
                  <a:moveTo>
                    <a:pt x="6273" y="37615"/>
                  </a:moveTo>
                  <a:lnTo>
                    <a:pt x="6273" y="37615"/>
                  </a:lnTo>
                  <a:lnTo>
                    <a:pt x="2902" y="40986"/>
                  </a:lnTo>
                  <a:lnTo>
                    <a:pt x="1247" y="46404"/>
                  </a:lnTo>
                  <a:lnTo>
                    <a:pt x="803" y="80661"/>
                  </a:lnTo>
                  <a:lnTo>
                    <a:pt x="4984" y="124487"/>
                  </a:lnTo>
                  <a:lnTo>
                    <a:pt x="5890" y="164014"/>
                  </a:lnTo>
                  <a:lnTo>
                    <a:pt x="6251" y="205917"/>
                  </a:lnTo>
                  <a:lnTo>
                    <a:pt x="2900" y="168790"/>
                  </a:lnTo>
                  <a:lnTo>
                    <a:pt x="805" y="128849"/>
                  </a:lnTo>
                  <a:lnTo>
                    <a:pt x="185" y="89107"/>
                  </a:lnTo>
                  <a:lnTo>
                    <a:pt x="0" y="47149"/>
                  </a:lnTo>
                  <a:lnTo>
                    <a:pt x="5602" y="25625"/>
                  </a:lnTo>
                  <a:lnTo>
                    <a:pt x="14441" y="10414"/>
                  </a:lnTo>
                  <a:lnTo>
                    <a:pt x="23074" y="1301"/>
                  </a:lnTo>
                  <a:lnTo>
                    <a:pt x="28057" y="0"/>
                  </a:lnTo>
                  <a:lnTo>
                    <a:pt x="39238" y="2318"/>
                  </a:lnTo>
                  <a:lnTo>
                    <a:pt x="54062" y="11556"/>
                  </a:lnTo>
                  <a:lnTo>
                    <a:pt x="67391" y="36714"/>
                  </a:lnTo>
                  <a:lnTo>
                    <a:pt x="73536" y="67609"/>
                  </a:lnTo>
                  <a:lnTo>
                    <a:pt x="71211" y="84812"/>
                  </a:lnTo>
                  <a:lnTo>
                    <a:pt x="65473" y="98102"/>
                  </a:lnTo>
                  <a:lnTo>
                    <a:pt x="58219" y="106361"/>
                  </a:lnTo>
                  <a:lnTo>
                    <a:pt x="46202" y="114977"/>
                  </a:lnTo>
                  <a:lnTo>
                    <a:pt x="33705" y="118627"/>
                  </a:lnTo>
                  <a:lnTo>
                    <a:pt x="25285" y="117600"/>
                  </a:lnTo>
                  <a:lnTo>
                    <a:pt x="15124" y="114562"/>
                  </a:lnTo>
                  <a:lnTo>
                    <a:pt x="59323" y="154309"/>
                  </a:lnTo>
                  <a:lnTo>
                    <a:pt x="90284" y="185131"/>
                  </a:lnTo>
                  <a:lnTo>
                    <a:pt x="92620" y="186054"/>
                  </a:lnTo>
                  <a:lnTo>
                    <a:pt x="101523" y="183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287"/>
            <p:cNvSpPr/>
            <p:nvPr>
              <p:custDataLst>
                <p:tags r:id="rId279"/>
              </p:custDataLst>
            </p:nvPr>
          </p:nvSpPr>
          <p:spPr>
            <a:xfrm>
              <a:off x="5194300" y="3618146"/>
              <a:ext cx="138896" cy="167547"/>
            </a:xfrm>
            <a:custGeom>
              <a:avLst/>
              <a:gdLst/>
              <a:ahLst/>
              <a:cxnLst/>
              <a:rect l="0" t="0" r="0" b="0"/>
              <a:pathLst>
                <a:path w="138896" h="167547">
                  <a:moveTo>
                    <a:pt x="0" y="45804"/>
                  </a:moveTo>
                  <a:lnTo>
                    <a:pt x="0" y="45804"/>
                  </a:lnTo>
                  <a:lnTo>
                    <a:pt x="0" y="40337"/>
                  </a:lnTo>
                  <a:lnTo>
                    <a:pt x="1882" y="66169"/>
                  </a:lnTo>
                  <a:lnTo>
                    <a:pt x="5762" y="103257"/>
                  </a:lnTo>
                  <a:lnTo>
                    <a:pt x="6272" y="150867"/>
                  </a:lnTo>
                  <a:lnTo>
                    <a:pt x="6340" y="167546"/>
                  </a:lnTo>
                  <a:lnTo>
                    <a:pt x="6349" y="130131"/>
                  </a:lnTo>
                  <a:lnTo>
                    <a:pt x="8231" y="102775"/>
                  </a:lnTo>
                  <a:lnTo>
                    <a:pt x="12817" y="61747"/>
                  </a:lnTo>
                  <a:lnTo>
                    <a:pt x="17595" y="38377"/>
                  </a:lnTo>
                  <a:lnTo>
                    <a:pt x="21461" y="31920"/>
                  </a:lnTo>
                  <a:lnTo>
                    <a:pt x="23479" y="31609"/>
                  </a:lnTo>
                  <a:lnTo>
                    <a:pt x="25530" y="32813"/>
                  </a:lnTo>
                  <a:lnTo>
                    <a:pt x="30397" y="39324"/>
                  </a:lnTo>
                  <a:lnTo>
                    <a:pt x="39659" y="58857"/>
                  </a:lnTo>
                  <a:lnTo>
                    <a:pt x="50561" y="105788"/>
                  </a:lnTo>
                  <a:lnTo>
                    <a:pt x="65987" y="142764"/>
                  </a:lnTo>
                  <a:lnTo>
                    <a:pt x="74248" y="154984"/>
                  </a:lnTo>
                  <a:lnTo>
                    <a:pt x="79132" y="158102"/>
                  </a:lnTo>
                  <a:lnTo>
                    <a:pt x="90203" y="159685"/>
                  </a:lnTo>
                  <a:lnTo>
                    <a:pt x="94708" y="158413"/>
                  </a:lnTo>
                  <a:lnTo>
                    <a:pt x="101594" y="153238"/>
                  </a:lnTo>
                  <a:lnTo>
                    <a:pt x="130536" y="107096"/>
                  </a:lnTo>
                  <a:lnTo>
                    <a:pt x="136985" y="78389"/>
                  </a:lnTo>
                  <a:lnTo>
                    <a:pt x="138895" y="40799"/>
                  </a:lnTo>
                  <a:lnTo>
                    <a:pt x="138835" y="6245"/>
                  </a:lnTo>
                  <a:lnTo>
                    <a:pt x="137712" y="2498"/>
                  </a:lnTo>
                  <a:lnTo>
                    <a:pt x="136258" y="0"/>
                  </a:lnTo>
                  <a:lnTo>
                    <a:pt x="135289" y="451"/>
                  </a:lnTo>
                  <a:lnTo>
                    <a:pt x="133350" y="14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288"/>
            <p:cNvSpPr/>
            <p:nvPr>
              <p:custDataLst>
                <p:tags r:id="rId280"/>
              </p:custDataLst>
            </p:nvPr>
          </p:nvSpPr>
          <p:spPr>
            <a:xfrm>
              <a:off x="5384800" y="3594896"/>
              <a:ext cx="93105" cy="195705"/>
            </a:xfrm>
            <a:custGeom>
              <a:avLst/>
              <a:gdLst/>
              <a:ahLst/>
              <a:cxnLst/>
              <a:rect l="0" t="0" r="0" b="0"/>
              <a:pathLst>
                <a:path w="93105" h="195705">
                  <a:moveTo>
                    <a:pt x="25400" y="56354"/>
                  </a:moveTo>
                  <a:lnTo>
                    <a:pt x="25400" y="56354"/>
                  </a:lnTo>
                  <a:lnTo>
                    <a:pt x="25400" y="42048"/>
                  </a:lnTo>
                  <a:lnTo>
                    <a:pt x="26106" y="40467"/>
                  </a:lnTo>
                  <a:lnTo>
                    <a:pt x="27281" y="39412"/>
                  </a:lnTo>
                  <a:lnTo>
                    <a:pt x="28771" y="38709"/>
                  </a:lnTo>
                  <a:lnTo>
                    <a:pt x="29764" y="40358"/>
                  </a:lnTo>
                  <a:lnTo>
                    <a:pt x="31634" y="87887"/>
                  </a:lnTo>
                  <a:lnTo>
                    <a:pt x="31728" y="132041"/>
                  </a:lnTo>
                  <a:lnTo>
                    <a:pt x="26281" y="178823"/>
                  </a:lnTo>
                  <a:lnTo>
                    <a:pt x="25661" y="186480"/>
                  </a:lnTo>
                  <a:lnTo>
                    <a:pt x="28848" y="178635"/>
                  </a:lnTo>
                  <a:lnTo>
                    <a:pt x="31882" y="136038"/>
                  </a:lnTo>
                  <a:lnTo>
                    <a:pt x="36649" y="91645"/>
                  </a:lnTo>
                  <a:lnTo>
                    <a:pt x="41825" y="51759"/>
                  </a:lnTo>
                  <a:lnTo>
                    <a:pt x="47475" y="5593"/>
                  </a:lnTo>
                  <a:lnTo>
                    <a:pt x="49995" y="2052"/>
                  </a:lnTo>
                  <a:lnTo>
                    <a:pt x="53086" y="397"/>
                  </a:lnTo>
                  <a:lnTo>
                    <a:pt x="56557" y="0"/>
                  </a:lnTo>
                  <a:lnTo>
                    <a:pt x="66059" y="8965"/>
                  </a:lnTo>
                  <a:lnTo>
                    <a:pt x="75926" y="24709"/>
                  </a:lnTo>
                  <a:lnTo>
                    <a:pt x="88009" y="63561"/>
                  </a:lnTo>
                  <a:lnTo>
                    <a:pt x="93104" y="98470"/>
                  </a:lnTo>
                  <a:lnTo>
                    <a:pt x="91455" y="144401"/>
                  </a:lnTo>
                  <a:lnTo>
                    <a:pt x="82915" y="171890"/>
                  </a:lnTo>
                  <a:lnTo>
                    <a:pt x="73540" y="185550"/>
                  </a:lnTo>
                  <a:lnTo>
                    <a:pt x="68077" y="191168"/>
                  </a:lnTo>
                  <a:lnTo>
                    <a:pt x="61612" y="194208"/>
                  </a:lnTo>
                  <a:lnTo>
                    <a:pt x="46903" y="195704"/>
                  </a:lnTo>
                  <a:lnTo>
                    <a:pt x="30959" y="190254"/>
                  </a:lnTo>
                  <a:lnTo>
                    <a:pt x="16581" y="181482"/>
                  </a:lnTo>
                  <a:lnTo>
                    <a:pt x="0" y="164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289"/>
            <p:cNvSpPr/>
            <p:nvPr>
              <p:custDataLst>
                <p:tags r:id="rId281"/>
              </p:custDataLst>
            </p:nvPr>
          </p:nvSpPr>
          <p:spPr>
            <a:xfrm>
              <a:off x="5596104" y="3603956"/>
              <a:ext cx="99847" cy="200616"/>
            </a:xfrm>
            <a:custGeom>
              <a:avLst/>
              <a:gdLst/>
              <a:ahLst/>
              <a:cxnLst/>
              <a:rect l="0" t="0" r="0" b="0"/>
              <a:pathLst>
                <a:path w="99847" h="200616">
                  <a:moveTo>
                    <a:pt x="55396" y="21894"/>
                  </a:moveTo>
                  <a:lnTo>
                    <a:pt x="55396" y="21894"/>
                  </a:lnTo>
                  <a:lnTo>
                    <a:pt x="58767" y="18523"/>
                  </a:lnTo>
                  <a:lnTo>
                    <a:pt x="60422" y="14987"/>
                  </a:lnTo>
                  <a:lnTo>
                    <a:pt x="61695" y="0"/>
                  </a:lnTo>
                  <a:lnTo>
                    <a:pt x="61723" y="1110"/>
                  </a:lnTo>
                  <a:lnTo>
                    <a:pt x="35229" y="30481"/>
                  </a:lnTo>
                  <a:lnTo>
                    <a:pt x="16382" y="74591"/>
                  </a:lnTo>
                  <a:lnTo>
                    <a:pt x="1784" y="116427"/>
                  </a:lnTo>
                  <a:lnTo>
                    <a:pt x="0" y="140842"/>
                  </a:lnTo>
                  <a:lnTo>
                    <a:pt x="2083" y="157545"/>
                  </a:lnTo>
                  <a:lnTo>
                    <a:pt x="13964" y="182815"/>
                  </a:lnTo>
                  <a:lnTo>
                    <a:pt x="26868" y="194074"/>
                  </a:lnTo>
                  <a:lnTo>
                    <a:pt x="34261" y="198063"/>
                  </a:lnTo>
                  <a:lnTo>
                    <a:pt x="51883" y="200615"/>
                  </a:lnTo>
                  <a:lnTo>
                    <a:pt x="99846" y="193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633"/>
          <p:cNvGrpSpPr/>
          <p:nvPr/>
        </p:nvGrpSpPr>
        <p:grpSpPr>
          <a:xfrm>
            <a:off x="5761946" y="3610662"/>
            <a:ext cx="458588" cy="251250"/>
            <a:chOff x="5761946" y="3610662"/>
            <a:chExt cx="458588" cy="251250"/>
          </a:xfrm>
        </p:grpSpPr>
        <p:sp>
          <p:nvSpPr>
            <p:cNvPr id="163" name="SMARTInkShape-3290"/>
            <p:cNvSpPr/>
            <p:nvPr>
              <p:custDataLst>
                <p:tags r:id="rId274"/>
              </p:custDataLst>
            </p:nvPr>
          </p:nvSpPr>
          <p:spPr>
            <a:xfrm>
              <a:off x="6127750" y="3610662"/>
              <a:ext cx="92784" cy="251250"/>
            </a:xfrm>
            <a:custGeom>
              <a:avLst/>
              <a:gdLst/>
              <a:ahLst/>
              <a:cxnLst/>
              <a:rect l="0" t="0" r="0" b="0"/>
              <a:pathLst>
                <a:path w="92784" h="251250">
                  <a:moveTo>
                    <a:pt x="50800" y="8838"/>
                  </a:moveTo>
                  <a:lnTo>
                    <a:pt x="50800" y="8838"/>
                  </a:lnTo>
                  <a:lnTo>
                    <a:pt x="50800" y="5467"/>
                  </a:lnTo>
                  <a:lnTo>
                    <a:pt x="52681" y="1930"/>
                  </a:lnTo>
                  <a:lnTo>
                    <a:pt x="54171" y="0"/>
                  </a:lnTo>
                  <a:lnTo>
                    <a:pt x="56575" y="829"/>
                  </a:lnTo>
                  <a:lnTo>
                    <a:pt x="63009" y="7395"/>
                  </a:lnTo>
                  <a:lnTo>
                    <a:pt x="74566" y="26363"/>
                  </a:lnTo>
                  <a:lnTo>
                    <a:pt x="86926" y="63341"/>
                  </a:lnTo>
                  <a:lnTo>
                    <a:pt x="92783" y="103304"/>
                  </a:lnTo>
                  <a:lnTo>
                    <a:pt x="91148" y="141955"/>
                  </a:lnTo>
                  <a:lnTo>
                    <a:pt x="82863" y="179850"/>
                  </a:lnTo>
                  <a:lnTo>
                    <a:pt x="62307" y="220261"/>
                  </a:lnTo>
                  <a:lnTo>
                    <a:pt x="44607" y="242512"/>
                  </a:lnTo>
                  <a:lnTo>
                    <a:pt x="23172" y="251249"/>
                  </a:lnTo>
                  <a:lnTo>
                    <a:pt x="0" y="250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291"/>
            <p:cNvSpPr/>
            <p:nvPr>
              <p:custDataLst>
                <p:tags r:id="rId275"/>
              </p:custDataLst>
            </p:nvPr>
          </p:nvSpPr>
          <p:spPr>
            <a:xfrm>
              <a:off x="6083300" y="36766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1556" y="51053"/>
                  </a:lnTo>
                  <a:lnTo>
                    <a:pt x="12549" y="97661"/>
                  </a:lnTo>
                  <a:lnTo>
                    <a:pt x="13338" y="111138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292"/>
            <p:cNvSpPr/>
            <p:nvPr>
              <p:custDataLst>
                <p:tags r:id="rId276"/>
              </p:custDataLst>
            </p:nvPr>
          </p:nvSpPr>
          <p:spPr>
            <a:xfrm>
              <a:off x="5761946" y="3632539"/>
              <a:ext cx="87575" cy="148775"/>
            </a:xfrm>
            <a:custGeom>
              <a:avLst/>
              <a:gdLst/>
              <a:ahLst/>
              <a:cxnLst/>
              <a:rect l="0" t="0" r="0" b="0"/>
              <a:pathLst>
                <a:path w="87575" h="148775">
                  <a:moveTo>
                    <a:pt x="61004" y="12361"/>
                  </a:moveTo>
                  <a:lnTo>
                    <a:pt x="61004" y="12361"/>
                  </a:lnTo>
                  <a:lnTo>
                    <a:pt x="61003" y="8990"/>
                  </a:lnTo>
                  <a:lnTo>
                    <a:pt x="59122" y="5454"/>
                  </a:lnTo>
                  <a:lnTo>
                    <a:pt x="55537" y="806"/>
                  </a:lnTo>
                  <a:lnTo>
                    <a:pt x="53164" y="169"/>
                  </a:lnTo>
                  <a:lnTo>
                    <a:pt x="51544" y="0"/>
                  </a:lnTo>
                  <a:lnTo>
                    <a:pt x="42523" y="6504"/>
                  </a:lnTo>
                  <a:lnTo>
                    <a:pt x="18534" y="38362"/>
                  </a:lnTo>
                  <a:lnTo>
                    <a:pt x="3122" y="77077"/>
                  </a:lnTo>
                  <a:lnTo>
                    <a:pt x="0" y="95687"/>
                  </a:lnTo>
                  <a:lnTo>
                    <a:pt x="2377" y="113365"/>
                  </a:lnTo>
                  <a:lnTo>
                    <a:pt x="8841" y="129218"/>
                  </a:lnTo>
                  <a:lnTo>
                    <a:pt x="18770" y="140968"/>
                  </a:lnTo>
                  <a:lnTo>
                    <a:pt x="30238" y="147131"/>
                  </a:lnTo>
                  <a:lnTo>
                    <a:pt x="36261" y="148774"/>
                  </a:lnTo>
                  <a:lnTo>
                    <a:pt x="50477" y="144956"/>
                  </a:lnTo>
                  <a:lnTo>
                    <a:pt x="64791" y="136203"/>
                  </a:lnTo>
                  <a:lnTo>
                    <a:pt x="75858" y="125257"/>
                  </a:lnTo>
                  <a:lnTo>
                    <a:pt x="86650" y="97082"/>
                  </a:lnTo>
                  <a:lnTo>
                    <a:pt x="87574" y="58552"/>
                  </a:lnTo>
                  <a:lnTo>
                    <a:pt x="85224" y="25927"/>
                  </a:lnTo>
                  <a:lnTo>
                    <a:pt x="79764" y="12746"/>
                  </a:lnTo>
                  <a:lnTo>
                    <a:pt x="75628" y="8384"/>
                  </a:lnTo>
                  <a:lnTo>
                    <a:pt x="65387" y="3538"/>
                  </a:lnTo>
                  <a:lnTo>
                    <a:pt x="61104" y="3656"/>
                  </a:lnTo>
                  <a:lnTo>
                    <a:pt x="57542" y="5147"/>
                  </a:lnTo>
                  <a:lnTo>
                    <a:pt x="54463" y="7552"/>
                  </a:lnTo>
                  <a:lnTo>
                    <a:pt x="53115" y="12683"/>
                  </a:lnTo>
                  <a:lnTo>
                    <a:pt x="54590" y="34642"/>
                  </a:lnTo>
                  <a:lnTo>
                    <a:pt x="61004" y="56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293"/>
            <p:cNvSpPr/>
            <p:nvPr>
              <p:custDataLst>
                <p:tags r:id="rId277"/>
              </p:custDataLst>
            </p:nvPr>
          </p:nvSpPr>
          <p:spPr>
            <a:xfrm>
              <a:off x="5956300" y="3759200"/>
              <a:ext cx="17645" cy="69851"/>
            </a:xfrm>
            <a:custGeom>
              <a:avLst/>
              <a:gdLst/>
              <a:ahLst/>
              <a:cxnLst/>
              <a:rect l="0" t="0" r="0" b="0"/>
              <a:pathLst>
                <a:path w="17645" h="69851">
                  <a:moveTo>
                    <a:pt x="0" y="0"/>
                  </a:moveTo>
                  <a:lnTo>
                    <a:pt x="0" y="0"/>
                  </a:lnTo>
                  <a:lnTo>
                    <a:pt x="14305" y="8838"/>
                  </a:lnTo>
                  <a:lnTo>
                    <a:pt x="16941" y="12865"/>
                  </a:lnTo>
                  <a:lnTo>
                    <a:pt x="17644" y="14927"/>
                  </a:lnTo>
                  <a:lnTo>
                    <a:pt x="15263" y="2794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3294"/>
          <p:cNvSpPr/>
          <p:nvPr>
            <p:custDataLst>
              <p:tags r:id="rId5"/>
            </p:custDataLst>
          </p:nvPr>
        </p:nvSpPr>
        <p:spPr>
          <a:xfrm>
            <a:off x="4924595" y="3956150"/>
            <a:ext cx="472884" cy="408792"/>
          </a:xfrm>
          <a:custGeom>
            <a:avLst/>
            <a:gdLst/>
            <a:ahLst/>
            <a:cxnLst/>
            <a:rect l="0" t="0" r="0" b="0"/>
            <a:pathLst>
              <a:path w="472884" h="408792">
                <a:moveTo>
                  <a:pt x="466555" y="12600"/>
                </a:moveTo>
                <a:lnTo>
                  <a:pt x="466555" y="12600"/>
                </a:lnTo>
                <a:lnTo>
                  <a:pt x="469926" y="9229"/>
                </a:lnTo>
                <a:lnTo>
                  <a:pt x="471581" y="5693"/>
                </a:lnTo>
                <a:lnTo>
                  <a:pt x="472883" y="0"/>
                </a:lnTo>
                <a:lnTo>
                  <a:pt x="460694" y="15489"/>
                </a:lnTo>
                <a:lnTo>
                  <a:pt x="448019" y="38570"/>
                </a:lnTo>
                <a:lnTo>
                  <a:pt x="404410" y="81220"/>
                </a:lnTo>
                <a:lnTo>
                  <a:pt x="359281" y="126235"/>
                </a:lnTo>
                <a:lnTo>
                  <a:pt x="313657" y="164941"/>
                </a:lnTo>
                <a:lnTo>
                  <a:pt x="271051" y="196743"/>
                </a:lnTo>
                <a:lnTo>
                  <a:pt x="234797" y="224030"/>
                </a:lnTo>
                <a:lnTo>
                  <a:pt x="188725" y="261072"/>
                </a:lnTo>
                <a:lnTo>
                  <a:pt x="142519" y="295585"/>
                </a:lnTo>
                <a:lnTo>
                  <a:pt x="102060" y="329945"/>
                </a:lnTo>
                <a:lnTo>
                  <a:pt x="59783" y="360565"/>
                </a:lnTo>
                <a:lnTo>
                  <a:pt x="33349" y="385114"/>
                </a:lnTo>
                <a:lnTo>
                  <a:pt x="24958" y="394062"/>
                </a:lnTo>
                <a:lnTo>
                  <a:pt x="7968" y="405555"/>
                </a:lnTo>
                <a:lnTo>
                  <a:pt x="6314" y="407920"/>
                </a:lnTo>
                <a:lnTo>
                  <a:pt x="4505" y="408791"/>
                </a:lnTo>
                <a:lnTo>
                  <a:pt x="2594" y="408667"/>
                </a:lnTo>
                <a:lnTo>
                  <a:pt x="614" y="407878"/>
                </a:lnTo>
                <a:lnTo>
                  <a:pt x="0" y="407352"/>
                </a:lnTo>
                <a:lnTo>
                  <a:pt x="296" y="407001"/>
                </a:lnTo>
                <a:lnTo>
                  <a:pt x="1199" y="406767"/>
                </a:lnTo>
                <a:lnTo>
                  <a:pt x="28405" y="380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Shape-3295"/>
          <p:cNvSpPr/>
          <p:nvPr>
            <p:custDataLst>
              <p:tags r:id="rId6"/>
            </p:custDataLst>
          </p:nvPr>
        </p:nvSpPr>
        <p:spPr>
          <a:xfrm>
            <a:off x="4840948" y="4051671"/>
            <a:ext cx="104649" cy="142720"/>
          </a:xfrm>
          <a:custGeom>
            <a:avLst/>
            <a:gdLst/>
            <a:ahLst/>
            <a:cxnLst/>
            <a:rect l="0" t="0" r="0" b="0"/>
            <a:pathLst>
              <a:path w="104649" h="142720">
                <a:moveTo>
                  <a:pt x="54902" y="37729"/>
                </a:moveTo>
                <a:lnTo>
                  <a:pt x="54902" y="37729"/>
                </a:lnTo>
                <a:lnTo>
                  <a:pt x="54902" y="34358"/>
                </a:lnTo>
                <a:lnTo>
                  <a:pt x="56783" y="30822"/>
                </a:lnTo>
                <a:lnTo>
                  <a:pt x="59266" y="26898"/>
                </a:lnTo>
                <a:lnTo>
                  <a:pt x="60860" y="18630"/>
                </a:lnTo>
                <a:lnTo>
                  <a:pt x="61174" y="10202"/>
                </a:lnTo>
                <a:lnTo>
                  <a:pt x="59337" y="5974"/>
                </a:lnTo>
                <a:lnTo>
                  <a:pt x="57858" y="3859"/>
                </a:lnTo>
                <a:lnTo>
                  <a:pt x="54334" y="1509"/>
                </a:lnTo>
                <a:lnTo>
                  <a:pt x="49710" y="464"/>
                </a:lnTo>
                <a:lnTo>
                  <a:pt x="42952" y="0"/>
                </a:lnTo>
                <a:lnTo>
                  <a:pt x="27842" y="6481"/>
                </a:lnTo>
                <a:lnTo>
                  <a:pt x="19827" y="13492"/>
                </a:lnTo>
                <a:lnTo>
                  <a:pt x="13208" y="23429"/>
                </a:lnTo>
                <a:lnTo>
                  <a:pt x="2959" y="49563"/>
                </a:lnTo>
                <a:lnTo>
                  <a:pt x="0" y="81687"/>
                </a:lnTo>
                <a:lnTo>
                  <a:pt x="6793" y="119378"/>
                </a:lnTo>
                <a:lnTo>
                  <a:pt x="16352" y="130697"/>
                </a:lnTo>
                <a:lnTo>
                  <a:pt x="28596" y="139020"/>
                </a:lnTo>
                <a:lnTo>
                  <a:pt x="38742" y="142719"/>
                </a:lnTo>
                <a:lnTo>
                  <a:pt x="51718" y="140601"/>
                </a:lnTo>
                <a:lnTo>
                  <a:pt x="71127" y="131474"/>
                </a:lnTo>
                <a:lnTo>
                  <a:pt x="81868" y="121727"/>
                </a:lnTo>
                <a:lnTo>
                  <a:pt x="93698" y="105635"/>
                </a:lnTo>
                <a:lnTo>
                  <a:pt x="100367" y="84843"/>
                </a:lnTo>
                <a:lnTo>
                  <a:pt x="104648" y="47114"/>
                </a:lnTo>
                <a:lnTo>
                  <a:pt x="99589" y="30846"/>
                </a:lnTo>
                <a:lnTo>
                  <a:pt x="90991" y="16326"/>
                </a:lnTo>
                <a:lnTo>
                  <a:pt x="82465" y="7520"/>
                </a:lnTo>
                <a:lnTo>
                  <a:pt x="73973" y="3136"/>
                </a:lnTo>
                <a:lnTo>
                  <a:pt x="69732" y="1967"/>
                </a:lnTo>
                <a:lnTo>
                  <a:pt x="57495" y="8194"/>
                </a:lnTo>
                <a:lnTo>
                  <a:pt x="23152" y="377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636"/>
          <p:cNvGrpSpPr/>
          <p:nvPr/>
        </p:nvGrpSpPr>
        <p:grpSpPr>
          <a:xfrm>
            <a:off x="5397500" y="3956072"/>
            <a:ext cx="838193" cy="482330"/>
            <a:chOff x="5397500" y="3956072"/>
            <a:chExt cx="838193" cy="482330"/>
          </a:xfrm>
        </p:grpSpPr>
        <p:sp>
          <p:nvSpPr>
            <p:cNvPr id="170" name="SMARTInkShape-3296"/>
            <p:cNvSpPr/>
            <p:nvPr>
              <p:custDataLst>
                <p:tags r:id="rId272"/>
              </p:custDataLst>
            </p:nvPr>
          </p:nvSpPr>
          <p:spPr>
            <a:xfrm>
              <a:off x="6070599" y="4045390"/>
              <a:ext cx="38102" cy="177399"/>
            </a:xfrm>
            <a:custGeom>
              <a:avLst/>
              <a:gdLst/>
              <a:ahLst/>
              <a:cxnLst/>
              <a:rect l="0" t="0" r="0" b="0"/>
              <a:pathLst>
                <a:path w="38102" h="177399">
                  <a:moveTo>
                    <a:pt x="1" y="24960"/>
                  </a:moveTo>
                  <a:lnTo>
                    <a:pt x="1" y="24960"/>
                  </a:lnTo>
                  <a:lnTo>
                    <a:pt x="0" y="21589"/>
                  </a:lnTo>
                  <a:lnTo>
                    <a:pt x="6274" y="0"/>
                  </a:lnTo>
                  <a:lnTo>
                    <a:pt x="8223" y="25366"/>
                  </a:lnTo>
                  <a:lnTo>
                    <a:pt x="11816" y="67295"/>
                  </a:lnTo>
                  <a:lnTo>
                    <a:pt x="15810" y="106883"/>
                  </a:lnTo>
                  <a:lnTo>
                    <a:pt x="19116" y="147342"/>
                  </a:lnTo>
                  <a:lnTo>
                    <a:pt x="24434" y="176360"/>
                  </a:lnTo>
                  <a:lnTo>
                    <a:pt x="26167" y="177398"/>
                  </a:lnTo>
                  <a:lnTo>
                    <a:pt x="38101" y="171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297"/>
            <p:cNvSpPr/>
            <p:nvPr>
              <p:custDataLst>
                <p:tags r:id="rId273"/>
              </p:custDataLst>
            </p:nvPr>
          </p:nvSpPr>
          <p:spPr>
            <a:xfrm>
              <a:off x="5397500" y="3956072"/>
              <a:ext cx="838193" cy="482330"/>
            </a:xfrm>
            <a:custGeom>
              <a:avLst/>
              <a:gdLst/>
              <a:ahLst/>
              <a:cxnLst/>
              <a:rect l="0" t="0" r="0" b="0"/>
              <a:pathLst>
                <a:path w="838193" h="482330">
                  <a:moveTo>
                    <a:pt x="0" y="6328"/>
                  </a:moveTo>
                  <a:lnTo>
                    <a:pt x="0" y="6328"/>
                  </a:lnTo>
                  <a:lnTo>
                    <a:pt x="0" y="239"/>
                  </a:lnTo>
                  <a:lnTo>
                    <a:pt x="5467" y="0"/>
                  </a:lnTo>
                  <a:lnTo>
                    <a:pt x="48069" y="29750"/>
                  </a:lnTo>
                  <a:lnTo>
                    <a:pt x="93637" y="53798"/>
                  </a:lnTo>
                  <a:lnTo>
                    <a:pt x="139614" y="80415"/>
                  </a:lnTo>
                  <a:lnTo>
                    <a:pt x="186926" y="111856"/>
                  </a:lnTo>
                  <a:lnTo>
                    <a:pt x="228611" y="141231"/>
                  </a:lnTo>
                  <a:lnTo>
                    <a:pt x="274280" y="166090"/>
                  </a:lnTo>
                  <a:lnTo>
                    <a:pt x="314964" y="188583"/>
                  </a:lnTo>
                  <a:lnTo>
                    <a:pt x="352105" y="209672"/>
                  </a:lnTo>
                  <a:lnTo>
                    <a:pt x="395800" y="232070"/>
                  </a:lnTo>
                  <a:lnTo>
                    <a:pt x="441361" y="254877"/>
                  </a:lnTo>
                  <a:lnTo>
                    <a:pt x="481118" y="276184"/>
                  </a:lnTo>
                  <a:lnTo>
                    <a:pt x="526576" y="300167"/>
                  </a:lnTo>
                  <a:lnTo>
                    <a:pt x="573684" y="325337"/>
                  </a:lnTo>
                  <a:lnTo>
                    <a:pt x="612958" y="346521"/>
                  </a:lnTo>
                  <a:lnTo>
                    <a:pt x="650576" y="367476"/>
                  </a:lnTo>
                  <a:lnTo>
                    <a:pt x="694050" y="390148"/>
                  </a:lnTo>
                  <a:lnTo>
                    <a:pt x="739716" y="412542"/>
                  </a:lnTo>
                  <a:lnTo>
                    <a:pt x="779344" y="430211"/>
                  </a:lnTo>
                  <a:lnTo>
                    <a:pt x="825635" y="464205"/>
                  </a:lnTo>
                  <a:lnTo>
                    <a:pt x="829088" y="469238"/>
                  </a:lnTo>
                  <a:lnTo>
                    <a:pt x="831328" y="473827"/>
                  </a:lnTo>
                  <a:lnTo>
                    <a:pt x="834675" y="478218"/>
                  </a:lnTo>
                  <a:lnTo>
                    <a:pt x="835850" y="478965"/>
                  </a:lnTo>
                  <a:lnTo>
                    <a:pt x="836633" y="478758"/>
                  </a:lnTo>
                  <a:lnTo>
                    <a:pt x="837891" y="476728"/>
                  </a:lnTo>
                  <a:lnTo>
                    <a:pt x="838192" y="482329"/>
                  </a:lnTo>
                  <a:lnTo>
                    <a:pt x="819150" y="469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SMARTInkShape-3298"/>
          <p:cNvSpPr/>
          <p:nvPr>
            <p:custDataLst>
              <p:tags r:id="rId7"/>
            </p:custDataLst>
          </p:nvPr>
        </p:nvSpPr>
        <p:spPr>
          <a:xfrm>
            <a:off x="4851400" y="4362712"/>
            <a:ext cx="88901" cy="114039"/>
          </a:xfrm>
          <a:custGeom>
            <a:avLst/>
            <a:gdLst/>
            <a:ahLst/>
            <a:cxnLst/>
            <a:rect l="0" t="0" r="0" b="0"/>
            <a:pathLst>
              <a:path w="88901" h="114039">
                <a:moveTo>
                  <a:pt x="88900" y="6088"/>
                </a:moveTo>
                <a:lnTo>
                  <a:pt x="88900" y="6088"/>
                </a:lnTo>
                <a:lnTo>
                  <a:pt x="88900" y="0"/>
                </a:lnTo>
                <a:lnTo>
                  <a:pt x="88900" y="21413"/>
                </a:lnTo>
                <a:lnTo>
                  <a:pt x="85137" y="30773"/>
                </a:lnTo>
                <a:lnTo>
                  <a:pt x="50208" y="75385"/>
                </a:lnTo>
                <a:lnTo>
                  <a:pt x="8766" y="110088"/>
                </a:lnTo>
                <a:lnTo>
                  <a:pt x="0" y="1140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SMARTInkShape-Group638"/>
          <p:cNvGrpSpPr/>
          <p:nvPr/>
        </p:nvGrpSpPr>
        <p:grpSpPr>
          <a:xfrm>
            <a:off x="8333570" y="3524250"/>
            <a:ext cx="735401" cy="217169"/>
            <a:chOff x="8333570" y="3524250"/>
            <a:chExt cx="735401" cy="217169"/>
          </a:xfrm>
        </p:grpSpPr>
        <p:sp>
          <p:nvSpPr>
            <p:cNvPr id="174" name="SMARTInkShape-3299"/>
            <p:cNvSpPr/>
            <p:nvPr>
              <p:custDataLst>
                <p:tags r:id="rId262"/>
              </p:custDataLst>
            </p:nvPr>
          </p:nvSpPr>
          <p:spPr>
            <a:xfrm>
              <a:off x="9016509" y="3617419"/>
              <a:ext cx="52462" cy="124000"/>
            </a:xfrm>
            <a:custGeom>
              <a:avLst/>
              <a:gdLst/>
              <a:ahLst/>
              <a:cxnLst/>
              <a:rect l="0" t="0" r="0" b="0"/>
              <a:pathLst>
                <a:path w="52462" h="124000">
                  <a:moveTo>
                    <a:pt x="38591" y="33831"/>
                  </a:moveTo>
                  <a:lnTo>
                    <a:pt x="38591" y="33831"/>
                  </a:lnTo>
                  <a:lnTo>
                    <a:pt x="38591" y="30460"/>
                  </a:lnTo>
                  <a:lnTo>
                    <a:pt x="44058" y="10066"/>
                  </a:lnTo>
                  <a:lnTo>
                    <a:pt x="42942" y="6699"/>
                  </a:lnTo>
                  <a:lnTo>
                    <a:pt x="37938" y="1076"/>
                  </a:lnTo>
                  <a:lnTo>
                    <a:pt x="34627" y="0"/>
                  </a:lnTo>
                  <a:lnTo>
                    <a:pt x="27187" y="686"/>
                  </a:lnTo>
                  <a:lnTo>
                    <a:pt x="15065" y="5039"/>
                  </a:lnTo>
                  <a:lnTo>
                    <a:pt x="2536" y="17538"/>
                  </a:lnTo>
                  <a:lnTo>
                    <a:pt x="443" y="22263"/>
                  </a:lnTo>
                  <a:lnTo>
                    <a:pt x="0" y="31277"/>
                  </a:lnTo>
                  <a:lnTo>
                    <a:pt x="7087" y="47655"/>
                  </a:lnTo>
                  <a:lnTo>
                    <a:pt x="28236" y="73795"/>
                  </a:lnTo>
                  <a:lnTo>
                    <a:pt x="51987" y="101356"/>
                  </a:lnTo>
                  <a:lnTo>
                    <a:pt x="52461" y="105659"/>
                  </a:lnTo>
                  <a:lnTo>
                    <a:pt x="49224" y="114202"/>
                  </a:lnTo>
                  <a:lnTo>
                    <a:pt x="43081" y="120822"/>
                  </a:lnTo>
                  <a:lnTo>
                    <a:pt x="39468" y="123575"/>
                  </a:lnTo>
                  <a:lnTo>
                    <a:pt x="34942" y="123999"/>
                  </a:lnTo>
                  <a:lnTo>
                    <a:pt x="13191" y="116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300"/>
            <p:cNvSpPr/>
            <p:nvPr>
              <p:custDataLst>
                <p:tags r:id="rId263"/>
              </p:custDataLst>
            </p:nvPr>
          </p:nvSpPr>
          <p:spPr>
            <a:xfrm>
              <a:off x="8978900" y="3525133"/>
              <a:ext cx="12701" cy="195968"/>
            </a:xfrm>
            <a:custGeom>
              <a:avLst/>
              <a:gdLst/>
              <a:ahLst/>
              <a:cxnLst/>
              <a:rect l="0" t="0" r="0" b="0"/>
              <a:pathLst>
                <a:path w="12701" h="195968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9329" y="2749"/>
                  </a:lnTo>
                  <a:lnTo>
                    <a:pt x="6938" y="25208"/>
                  </a:lnTo>
                  <a:lnTo>
                    <a:pt x="6428" y="71845"/>
                  </a:lnTo>
                  <a:lnTo>
                    <a:pt x="6359" y="115886"/>
                  </a:lnTo>
                  <a:lnTo>
                    <a:pt x="2980" y="159609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301"/>
            <p:cNvSpPr/>
            <p:nvPr>
              <p:custDataLst>
                <p:tags r:id="rId264"/>
              </p:custDataLst>
            </p:nvPr>
          </p:nvSpPr>
          <p:spPr>
            <a:xfrm>
              <a:off x="8928983" y="3581400"/>
              <a:ext cx="5468" cy="44451"/>
            </a:xfrm>
            <a:custGeom>
              <a:avLst/>
              <a:gdLst/>
              <a:ahLst/>
              <a:cxnLst/>
              <a:rect l="0" t="0" r="0" b="0"/>
              <a:pathLst>
                <a:path w="5468" h="44451">
                  <a:moveTo>
                    <a:pt x="5467" y="44450"/>
                  </a:moveTo>
                  <a:lnTo>
                    <a:pt x="5467" y="44450"/>
                  </a:lnTo>
                  <a:lnTo>
                    <a:pt x="4761" y="29947"/>
                  </a:lnTo>
                  <a:lnTo>
                    <a:pt x="0" y="11878"/>
                  </a:lnTo>
                  <a:lnTo>
                    <a:pt x="410" y="9330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302"/>
            <p:cNvSpPr/>
            <p:nvPr>
              <p:custDataLst>
                <p:tags r:id="rId265"/>
              </p:custDataLst>
            </p:nvPr>
          </p:nvSpPr>
          <p:spPr>
            <a:xfrm>
              <a:off x="8916282" y="3663950"/>
              <a:ext cx="5469" cy="50801"/>
            </a:xfrm>
            <a:custGeom>
              <a:avLst/>
              <a:gdLst/>
              <a:ahLst/>
              <a:cxnLst/>
              <a:rect l="0" t="0" r="0" b="0"/>
              <a:pathLst>
                <a:path w="5469" h="508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546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303"/>
            <p:cNvSpPr/>
            <p:nvPr>
              <p:custDataLst>
                <p:tags r:id="rId266"/>
              </p:custDataLst>
            </p:nvPr>
          </p:nvSpPr>
          <p:spPr>
            <a:xfrm>
              <a:off x="8797614" y="3632847"/>
              <a:ext cx="98737" cy="81904"/>
            </a:xfrm>
            <a:custGeom>
              <a:avLst/>
              <a:gdLst/>
              <a:ahLst/>
              <a:cxnLst/>
              <a:rect l="0" t="0" r="0" b="0"/>
              <a:pathLst>
                <a:path w="98737" h="81904">
                  <a:moveTo>
                    <a:pt x="54286" y="56503"/>
                  </a:moveTo>
                  <a:lnTo>
                    <a:pt x="54286" y="56503"/>
                  </a:lnTo>
                  <a:lnTo>
                    <a:pt x="50915" y="53132"/>
                  </a:lnTo>
                  <a:lnTo>
                    <a:pt x="49260" y="49596"/>
                  </a:lnTo>
                  <a:lnTo>
                    <a:pt x="38500" y="6719"/>
                  </a:lnTo>
                  <a:lnTo>
                    <a:pt x="36706" y="4264"/>
                  </a:lnTo>
                  <a:lnTo>
                    <a:pt x="32831" y="1536"/>
                  </a:lnTo>
                  <a:lnTo>
                    <a:pt x="23313" y="0"/>
                  </a:lnTo>
                  <a:lnTo>
                    <a:pt x="20231" y="1195"/>
                  </a:lnTo>
                  <a:lnTo>
                    <a:pt x="4602" y="17086"/>
                  </a:lnTo>
                  <a:lnTo>
                    <a:pt x="454" y="30753"/>
                  </a:lnTo>
                  <a:lnTo>
                    <a:pt x="0" y="54517"/>
                  </a:lnTo>
                  <a:lnTo>
                    <a:pt x="4335" y="71202"/>
                  </a:lnTo>
                  <a:lnTo>
                    <a:pt x="6168" y="74769"/>
                  </a:lnTo>
                  <a:lnTo>
                    <a:pt x="8801" y="77147"/>
                  </a:lnTo>
                  <a:lnTo>
                    <a:pt x="15490" y="79789"/>
                  </a:lnTo>
                  <a:lnTo>
                    <a:pt x="26930" y="75319"/>
                  </a:lnTo>
                  <a:lnTo>
                    <a:pt x="39306" y="66982"/>
                  </a:lnTo>
                  <a:lnTo>
                    <a:pt x="53000" y="50132"/>
                  </a:lnTo>
                  <a:lnTo>
                    <a:pt x="58373" y="39328"/>
                  </a:lnTo>
                  <a:lnTo>
                    <a:pt x="59128" y="36586"/>
                  </a:lnTo>
                  <a:lnTo>
                    <a:pt x="60336" y="35464"/>
                  </a:lnTo>
                  <a:lnTo>
                    <a:pt x="61848" y="35421"/>
                  </a:lnTo>
                  <a:lnTo>
                    <a:pt x="63560" y="36098"/>
                  </a:lnTo>
                  <a:lnTo>
                    <a:pt x="64702" y="37961"/>
                  </a:lnTo>
                  <a:lnTo>
                    <a:pt x="75735" y="67271"/>
                  </a:lnTo>
                  <a:lnTo>
                    <a:pt x="81886" y="76470"/>
                  </a:lnTo>
                  <a:lnTo>
                    <a:pt x="98736" y="81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304"/>
            <p:cNvSpPr/>
            <p:nvPr>
              <p:custDataLst>
                <p:tags r:id="rId267"/>
              </p:custDataLst>
            </p:nvPr>
          </p:nvSpPr>
          <p:spPr>
            <a:xfrm>
              <a:off x="8641686" y="3524250"/>
              <a:ext cx="159415" cy="63501"/>
            </a:xfrm>
            <a:custGeom>
              <a:avLst/>
              <a:gdLst/>
              <a:ahLst/>
              <a:cxnLst/>
              <a:rect l="0" t="0" r="0" b="0"/>
              <a:pathLst>
                <a:path w="159415" h="63501">
                  <a:moveTo>
                    <a:pt x="38764" y="63500"/>
                  </a:moveTo>
                  <a:lnTo>
                    <a:pt x="38764" y="63500"/>
                  </a:lnTo>
                  <a:lnTo>
                    <a:pt x="726" y="37018"/>
                  </a:lnTo>
                  <a:lnTo>
                    <a:pt x="0" y="33850"/>
                  </a:lnTo>
                  <a:lnTo>
                    <a:pt x="926" y="30328"/>
                  </a:lnTo>
                  <a:lnTo>
                    <a:pt x="2955" y="26568"/>
                  </a:lnTo>
                  <a:lnTo>
                    <a:pt x="10854" y="20510"/>
                  </a:lnTo>
                  <a:lnTo>
                    <a:pt x="23537" y="15465"/>
                  </a:lnTo>
                  <a:lnTo>
                    <a:pt x="64720" y="4318"/>
                  </a:lnTo>
                  <a:lnTo>
                    <a:pt x="111066" y="569"/>
                  </a:lnTo>
                  <a:lnTo>
                    <a:pt x="1594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305"/>
            <p:cNvSpPr/>
            <p:nvPr>
              <p:custDataLst>
                <p:tags r:id="rId268"/>
              </p:custDataLst>
            </p:nvPr>
          </p:nvSpPr>
          <p:spPr>
            <a:xfrm>
              <a:off x="8731250" y="3539929"/>
              <a:ext cx="12701" cy="162122"/>
            </a:xfrm>
            <a:custGeom>
              <a:avLst/>
              <a:gdLst/>
              <a:ahLst/>
              <a:cxnLst/>
              <a:rect l="0" t="0" r="0" b="0"/>
              <a:pathLst>
                <a:path w="12701" h="162122">
                  <a:moveTo>
                    <a:pt x="0" y="3371"/>
                  </a:moveTo>
                  <a:lnTo>
                    <a:pt x="0" y="3371"/>
                  </a:lnTo>
                  <a:lnTo>
                    <a:pt x="3370" y="3371"/>
                  </a:lnTo>
                  <a:lnTo>
                    <a:pt x="4363" y="2665"/>
                  </a:lnTo>
                  <a:lnTo>
                    <a:pt x="5026" y="1489"/>
                  </a:lnTo>
                  <a:lnTo>
                    <a:pt x="5467" y="0"/>
                  </a:lnTo>
                  <a:lnTo>
                    <a:pt x="5762" y="418"/>
                  </a:lnTo>
                  <a:lnTo>
                    <a:pt x="6316" y="37301"/>
                  </a:lnTo>
                  <a:lnTo>
                    <a:pt x="6344" y="82980"/>
                  </a:lnTo>
                  <a:lnTo>
                    <a:pt x="10713" y="128222"/>
                  </a:lnTo>
                  <a:lnTo>
                    <a:pt x="1270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306"/>
            <p:cNvSpPr/>
            <p:nvPr>
              <p:custDataLst>
                <p:tags r:id="rId269"/>
              </p:custDataLst>
            </p:nvPr>
          </p:nvSpPr>
          <p:spPr>
            <a:xfrm>
              <a:off x="8526034" y="3644900"/>
              <a:ext cx="109967" cy="24279"/>
            </a:xfrm>
            <a:custGeom>
              <a:avLst/>
              <a:gdLst/>
              <a:ahLst/>
              <a:cxnLst/>
              <a:rect l="0" t="0" r="0" b="0"/>
              <a:pathLst>
                <a:path w="109967" h="24279">
                  <a:moveTo>
                    <a:pt x="21066" y="0"/>
                  </a:moveTo>
                  <a:lnTo>
                    <a:pt x="21066" y="0"/>
                  </a:lnTo>
                  <a:lnTo>
                    <a:pt x="6761" y="8838"/>
                  </a:lnTo>
                  <a:lnTo>
                    <a:pt x="50" y="18297"/>
                  </a:lnTo>
                  <a:lnTo>
                    <a:pt x="0" y="20665"/>
                  </a:lnTo>
                  <a:lnTo>
                    <a:pt x="1378" y="22243"/>
                  </a:lnTo>
                  <a:lnTo>
                    <a:pt x="3707" y="23296"/>
                  </a:lnTo>
                  <a:lnTo>
                    <a:pt x="29134" y="24278"/>
                  </a:lnTo>
                  <a:lnTo>
                    <a:pt x="10996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307"/>
            <p:cNvSpPr/>
            <p:nvPr>
              <p:custDataLst>
                <p:tags r:id="rId270"/>
              </p:custDataLst>
            </p:nvPr>
          </p:nvSpPr>
          <p:spPr>
            <a:xfrm>
              <a:off x="8522582" y="3569463"/>
              <a:ext cx="75319" cy="11938"/>
            </a:xfrm>
            <a:custGeom>
              <a:avLst/>
              <a:gdLst/>
              <a:ahLst/>
              <a:cxnLst/>
              <a:rect l="0" t="0" r="0" b="0"/>
              <a:pathLst>
                <a:path w="75319" h="11938">
                  <a:moveTo>
                    <a:pt x="5468" y="11937"/>
                  </a:moveTo>
                  <a:lnTo>
                    <a:pt x="5468" y="11937"/>
                  </a:lnTo>
                  <a:lnTo>
                    <a:pt x="2097" y="11937"/>
                  </a:lnTo>
                  <a:lnTo>
                    <a:pt x="1104" y="11231"/>
                  </a:lnTo>
                  <a:lnTo>
                    <a:pt x="442" y="10055"/>
                  </a:lnTo>
                  <a:lnTo>
                    <a:pt x="0" y="8566"/>
                  </a:lnTo>
                  <a:lnTo>
                    <a:pt x="412" y="6868"/>
                  </a:lnTo>
                  <a:lnTo>
                    <a:pt x="2750" y="3099"/>
                  </a:lnTo>
                  <a:lnTo>
                    <a:pt x="5067" y="1812"/>
                  </a:lnTo>
                  <a:lnTo>
                    <a:pt x="16481" y="0"/>
                  </a:lnTo>
                  <a:lnTo>
                    <a:pt x="75318" y="5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308"/>
            <p:cNvSpPr/>
            <p:nvPr>
              <p:custDataLst>
                <p:tags r:id="rId271"/>
              </p:custDataLst>
            </p:nvPr>
          </p:nvSpPr>
          <p:spPr>
            <a:xfrm>
              <a:off x="8333570" y="3538095"/>
              <a:ext cx="90090" cy="142827"/>
            </a:xfrm>
            <a:custGeom>
              <a:avLst/>
              <a:gdLst/>
              <a:ahLst/>
              <a:cxnLst/>
              <a:rect l="0" t="0" r="0" b="0"/>
              <a:pathLst>
                <a:path w="90090" h="142827">
                  <a:moveTo>
                    <a:pt x="67480" y="11555"/>
                  </a:moveTo>
                  <a:lnTo>
                    <a:pt x="67480" y="11555"/>
                  </a:lnTo>
                  <a:lnTo>
                    <a:pt x="56648" y="1430"/>
                  </a:lnTo>
                  <a:lnTo>
                    <a:pt x="52553" y="0"/>
                  </a:lnTo>
                  <a:lnTo>
                    <a:pt x="46499" y="3126"/>
                  </a:lnTo>
                  <a:lnTo>
                    <a:pt x="35158" y="14702"/>
                  </a:lnTo>
                  <a:lnTo>
                    <a:pt x="18683" y="44319"/>
                  </a:lnTo>
                  <a:lnTo>
                    <a:pt x="3252" y="87093"/>
                  </a:lnTo>
                  <a:lnTo>
                    <a:pt x="0" y="111077"/>
                  </a:lnTo>
                  <a:lnTo>
                    <a:pt x="1741" y="124931"/>
                  </a:lnTo>
                  <a:lnTo>
                    <a:pt x="4605" y="130178"/>
                  </a:lnTo>
                  <a:lnTo>
                    <a:pt x="13430" y="137889"/>
                  </a:lnTo>
                  <a:lnTo>
                    <a:pt x="24408" y="141787"/>
                  </a:lnTo>
                  <a:lnTo>
                    <a:pt x="30299" y="142826"/>
                  </a:lnTo>
                  <a:lnTo>
                    <a:pt x="44370" y="138336"/>
                  </a:lnTo>
                  <a:lnTo>
                    <a:pt x="59325" y="127875"/>
                  </a:lnTo>
                  <a:lnTo>
                    <a:pt x="78234" y="102856"/>
                  </a:lnTo>
                  <a:lnTo>
                    <a:pt x="88227" y="75845"/>
                  </a:lnTo>
                  <a:lnTo>
                    <a:pt x="90089" y="43069"/>
                  </a:lnTo>
                  <a:lnTo>
                    <a:pt x="85525" y="23914"/>
                  </a:lnTo>
                  <a:lnTo>
                    <a:pt x="80921" y="16972"/>
                  </a:lnTo>
                  <a:lnTo>
                    <a:pt x="68280" y="7377"/>
                  </a:lnTo>
                  <a:lnTo>
                    <a:pt x="55409" y="1380"/>
                  </a:lnTo>
                  <a:lnTo>
                    <a:pt x="47768" y="1859"/>
                  </a:lnTo>
                  <a:lnTo>
                    <a:pt x="43756" y="2974"/>
                  </a:lnTo>
                  <a:lnTo>
                    <a:pt x="41080" y="5834"/>
                  </a:lnTo>
                  <a:lnTo>
                    <a:pt x="42080" y="30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639"/>
          <p:cNvGrpSpPr/>
          <p:nvPr/>
        </p:nvGrpSpPr>
        <p:grpSpPr>
          <a:xfrm>
            <a:off x="9607550" y="3507898"/>
            <a:ext cx="793310" cy="213203"/>
            <a:chOff x="9607550" y="3507898"/>
            <a:chExt cx="793310" cy="213203"/>
          </a:xfrm>
        </p:grpSpPr>
        <p:sp>
          <p:nvSpPr>
            <p:cNvPr id="185" name="SMARTInkShape-3309"/>
            <p:cNvSpPr/>
            <p:nvPr>
              <p:custDataLst>
                <p:tags r:id="rId256"/>
              </p:custDataLst>
            </p:nvPr>
          </p:nvSpPr>
          <p:spPr>
            <a:xfrm>
              <a:off x="10275036" y="3507898"/>
              <a:ext cx="125824" cy="208823"/>
            </a:xfrm>
            <a:custGeom>
              <a:avLst/>
              <a:gdLst/>
              <a:ahLst/>
              <a:cxnLst/>
              <a:rect l="0" t="0" r="0" b="0"/>
              <a:pathLst>
                <a:path w="125824" h="208823">
                  <a:moveTo>
                    <a:pt x="56414" y="156052"/>
                  </a:moveTo>
                  <a:lnTo>
                    <a:pt x="56414" y="156052"/>
                  </a:lnTo>
                  <a:lnTo>
                    <a:pt x="50946" y="156052"/>
                  </a:lnTo>
                  <a:lnTo>
                    <a:pt x="50087" y="125577"/>
                  </a:lnTo>
                  <a:lnTo>
                    <a:pt x="48667" y="122330"/>
                  </a:lnTo>
                  <a:lnTo>
                    <a:pt x="43328" y="116840"/>
                  </a:lnTo>
                  <a:lnTo>
                    <a:pt x="32389" y="109783"/>
                  </a:lnTo>
                  <a:lnTo>
                    <a:pt x="28403" y="108978"/>
                  </a:lnTo>
                  <a:lnTo>
                    <a:pt x="20211" y="109965"/>
                  </a:lnTo>
                  <a:lnTo>
                    <a:pt x="11866" y="116519"/>
                  </a:lnTo>
                  <a:lnTo>
                    <a:pt x="7665" y="121230"/>
                  </a:lnTo>
                  <a:lnTo>
                    <a:pt x="2997" y="132109"/>
                  </a:lnTo>
                  <a:lnTo>
                    <a:pt x="0" y="152968"/>
                  </a:lnTo>
                  <a:lnTo>
                    <a:pt x="2854" y="166349"/>
                  </a:lnTo>
                  <a:lnTo>
                    <a:pt x="8167" y="175879"/>
                  </a:lnTo>
                  <a:lnTo>
                    <a:pt x="10137" y="177031"/>
                  </a:lnTo>
                  <a:lnTo>
                    <a:pt x="12157" y="177093"/>
                  </a:lnTo>
                  <a:lnTo>
                    <a:pt x="14209" y="176429"/>
                  </a:lnTo>
                  <a:lnTo>
                    <a:pt x="32005" y="155086"/>
                  </a:lnTo>
                  <a:lnTo>
                    <a:pt x="54148" y="108687"/>
                  </a:lnTo>
                  <a:lnTo>
                    <a:pt x="63510" y="64678"/>
                  </a:lnTo>
                  <a:lnTo>
                    <a:pt x="68007" y="24330"/>
                  </a:lnTo>
                  <a:lnTo>
                    <a:pt x="68786" y="6408"/>
                  </a:lnTo>
                  <a:lnTo>
                    <a:pt x="67484" y="3373"/>
                  </a:lnTo>
                  <a:lnTo>
                    <a:pt x="65205" y="1349"/>
                  </a:lnTo>
                  <a:lnTo>
                    <a:pt x="62275" y="0"/>
                  </a:lnTo>
                  <a:lnTo>
                    <a:pt x="59615" y="1923"/>
                  </a:lnTo>
                  <a:lnTo>
                    <a:pt x="54778" y="11585"/>
                  </a:lnTo>
                  <a:lnTo>
                    <a:pt x="46632" y="55287"/>
                  </a:lnTo>
                  <a:lnTo>
                    <a:pt x="44578" y="92800"/>
                  </a:lnTo>
                  <a:lnTo>
                    <a:pt x="45765" y="137756"/>
                  </a:lnTo>
                  <a:lnTo>
                    <a:pt x="49564" y="152860"/>
                  </a:lnTo>
                  <a:lnTo>
                    <a:pt x="55957" y="164276"/>
                  </a:lnTo>
                  <a:lnTo>
                    <a:pt x="59636" y="167179"/>
                  </a:lnTo>
                  <a:lnTo>
                    <a:pt x="63500" y="168409"/>
                  </a:lnTo>
                  <a:lnTo>
                    <a:pt x="67489" y="168523"/>
                  </a:lnTo>
                  <a:lnTo>
                    <a:pt x="77563" y="163006"/>
                  </a:lnTo>
                  <a:lnTo>
                    <a:pt x="120702" y="123450"/>
                  </a:lnTo>
                  <a:lnTo>
                    <a:pt x="123792" y="116633"/>
                  </a:lnTo>
                  <a:lnTo>
                    <a:pt x="125776" y="104129"/>
                  </a:lnTo>
                  <a:lnTo>
                    <a:pt x="124528" y="102386"/>
                  </a:lnTo>
                  <a:lnTo>
                    <a:pt x="119377" y="100451"/>
                  </a:lnTo>
                  <a:lnTo>
                    <a:pt x="116733" y="100640"/>
                  </a:lnTo>
                  <a:lnTo>
                    <a:pt x="111914" y="102732"/>
                  </a:lnTo>
                  <a:lnTo>
                    <a:pt x="101865" y="111247"/>
                  </a:lnTo>
                  <a:lnTo>
                    <a:pt x="100120" y="115599"/>
                  </a:lnTo>
                  <a:lnTo>
                    <a:pt x="100062" y="126078"/>
                  </a:lnTo>
                  <a:lnTo>
                    <a:pt x="103998" y="140507"/>
                  </a:lnTo>
                  <a:lnTo>
                    <a:pt x="124029" y="181031"/>
                  </a:lnTo>
                  <a:lnTo>
                    <a:pt x="125823" y="198302"/>
                  </a:lnTo>
                  <a:lnTo>
                    <a:pt x="123853" y="201858"/>
                  </a:lnTo>
                  <a:lnTo>
                    <a:pt x="116020" y="207690"/>
                  </a:lnTo>
                  <a:lnTo>
                    <a:pt x="111673" y="208822"/>
                  </a:lnTo>
                  <a:lnTo>
                    <a:pt x="94514" y="200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310"/>
            <p:cNvSpPr/>
            <p:nvPr>
              <p:custDataLst>
                <p:tags r:id="rId257"/>
              </p:custDataLst>
            </p:nvPr>
          </p:nvSpPr>
          <p:spPr>
            <a:xfrm>
              <a:off x="10102849" y="3573030"/>
              <a:ext cx="184152" cy="115300"/>
            </a:xfrm>
            <a:custGeom>
              <a:avLst/>
              <a:gdLst/>
              <a:ahLst/>
              <a:cxnLst/>
              <a:rect l="0" t="0" r="0" b="0"/>
              <a:pathLst>
                <a:path w="184152" h="115300">
                  <a:moveTo>
                    <a:pt x="1" y="84570"/>
                  </a:moveTo>
                  <a:lnTo>
                    <a:pt x="1" y="84570"/>
                  </a:lnTo>
                  <a:lnTo>
                    <a:pt x="0" y="79103"/>
                  </a:lnTo>
                  <a:lnTo>
                    <a:pt x="28777" y="48038"/>
                  </a:lnTo>
                  <a:lnTo>
                    <a:pt x="30429" y="41052"/>
                  </a:lnTo>
                  <a:lnTo>
                    <a:pt x="29281" y="35125"/>
                  </a:lnTo>
                  <a:lnTo>
                    <a:pt x="27988" y="32557"/>
                  </a:lnTo>
                  <a:lnTo>
                    <a:pt x="26421" y="30844"/>
                  </a:lnTo>
                  <a:lnTo>
                    <a:pt x="22797" y="28942"/>
                  </a:lnTo>
                  <a:lnTo>
                    <a:pt x="16953" y="29978"/>
                  </a:lnTo>
                  <a:lnTo>
                    <a:pt x="13418" y="31242"/>
                  </a:lnTo>
                  <a:lnTo>
                    <a:pt x="7611" y="36409"/>
                  </a:lnTo>
                  <a:lnTo>
                    <a:pt x="5074" y="39763"/>
                  </a:lnTo>
                  <a:lnTo>
                    <a:pt x="1504" y="57967"/>
                  </a:lnTo>
                  <a:lnTo>
                    <a:pt x="3818" y="74492"/>
                  </a:lnTo>
                  <a:lnTo>
                    <a:pt x="12343" y="91697"/>
                  </a:lnTo>
                  <a:lnTo>
                    <a:pt x="16695" y="95671"/>
                  </a:lnTo>
                  <a:lnTo>
                    <a:pt x="27177" y="100087"/>
                  </a:lnTo>
                  <a:lnTo>
                    <a:pt x="73081" y="96247"/>
                  </a:lnTo>
                  <a:lnTo>
                    <a:pt x="113498" y="86552"/>
                  </a:lnTo>
                  <a:lnTo>
                    <a:pt x="126841" y="80297"/>
                  </a:lnTo>
                  <a:lnTo>
                    <a:pt x="130457" y="76085"/>
                  </a:lnTo>
                  <a:lnTo>
                    <a:pt x="132494" y="66377"/>
                  </a:lnTo>
                  <a:lnTo>
                    <a:pt x="130662" y="63269"/>
                  </a:lnTo>
                  <a:lnTo>
                    <a:pt x="122983" y="57934"/>
                  </a:lnTo>
                  <a:lnTo>
                    <a:pt x="110132" y="54335"/>
                  </a:lnTo>
                  <a:lnTo>
                    <a:pt x="105877" y="55242"/>
                  </a:lnTo>
                  <a:lnTo>
                    <a:pt x="97387" y="60011"/>
                  </a:lnTo>
                  <a:lnTo>
                    <a:pt x="84673" y="74001"/>
                  </a:lnTo>
                  <a:lnTo>
                    <a:pt x="79967" y="83635"/>
                  </a:lnTo>
                  <a:lnTo>
                    <a:pt x="76944" y="104690"/>
                  </a:lnTo>
                  <a:lnTo>
                    <a:pt x="77402" y="108566"/>
                  </a:lnTo>
                  <a:lnTo>
                    <a:pt x="78413" y="111151"/>
                  </a:lnTo>
                  <a:lnTo>
                    <a:pt x="79792" y="112874"/>
                  </a:lnTo>
                  <a:lnTo>
                    <a:pt x="83206" y="114788"/>
                  </a:lnTo>
                  <a:lnTo>
                    <a:pt x="85104" y="115299"/>
                  </a:lnTo>
                  <a:lnTo>
                    <a:pt x="90976" y="113984"/>
                  </a:lnTo>
                  <a:lnTo>
                    <a:pt x="98290" y="110343"/>
                  </a:lnTo>
                  <a:lnTo>
                    <a:pt x="109635" y="100359"/>
                  </a:lnTo>
                  <a:lnTo>
                    <a:pt x="117779" y="89875"/>
                  </a:lnTo>
                  <a:lnTo>
                    <a:pt x="122432" y="86928"/>
                  </a:lnTo>
                  <a:lnTo>
                    <a:pt x="123955" y="86847"/>
                  </a:lnTo>
                  <a:lnTo>
                    <a:pt x="124969" y="87499"/>
                  </a:lnTo>
                  <a:lnTo>
                    <a:pt x="132350" y="96187"/>
                  </a:lnTo>
                  <a:lnTo>
                    <a:pt x="133055" y="100320"/>
                  </a:lnTo>
                  <a:lnTo>
                    <a:pt x="133859" y="101420"/>
                  </a:lnTo>
                  <a:lnTo>
                    <a:pt x="135101" y="102153"/>
                  </a:lnTo>
                  <a:lnTo>
                    <a:pt x="136634" y="102642"/>
                  </a:lnTo>
                  <a:lnTo>
                    <a:pt x="138362" y="102262"/>
                  </a:lnTo>
                  <a:lnTo>
                    <a:pt x="142163" y="99959"/>
                  </a:lnTo>
                  <a:lnTo>
                    <a:pt x="154716" y="87662"/>
                  </a:lnTo>
                  <a:lnTo>
                    <a:pt x="169166" y="62597"/>
                  </a:lnTo>
                  <a:lnTo>
                    <a:pt x="175886" y="41424"/>
                  </a:lnTo>
                  <a:lnTo>
                    <a:pt x="177786" y="0"/>
                  </a:lnTo>
                  <a:lnTo>
                    <a:pt x="177798" y="4992"/>
                  </a:lnTo>
                  <a:lnTo>
                    <a:pt x="171712" y="29297"/>
                  </a:lnTo>
                  <a:lnTo>
                    <a:pt x="173449" y="33664"/>
                  </a:lnTo>
                  <a:lnTo>
                    <a:pt x="176941" y="38844"/>
                  </a:lnTo>
                  <a:lnTo>
                    <a:pt x="184151" y="40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311"/>
            <p:cNvSpPr/>
            <p:nvPr>
              <p:custDataLst>
                <p:tags r:id="rId258"/>
              </p:custDataLst>
            </p:nvPr>
          </p:nvSpPr>
          <p:spPr>
            <a:xfrm>
              <a:off x="9925932" y="3520004"/>
              <a:ext cx="132469" cy="176365"/>
            </a:xfrm>
            <a:custGeom>
              <a:avLst/>
              <a:gdLst/>
              <a:ahLst/>
              <a:cxnLst/>
              <a:rect l="0" t="0" r="0" b="0"/>
              <a:pathLst>
                <a:path w="132469" h="176365">
                  <a:moveTo>
                    <a:pt x="5468" y="23296"/>
                  </a:moveTo>
                  <a:lnTo>
                    <a:pt x="5468" y="23296"/>
                  </a:lnTo>
                  <a:lnTo>
                    <a:pt x="2097" y="19925"/>
                  </a:lnTo>
                  <a:lnTo>
                    <a:pt x="442" y="16388"/>
                  </a:lnTo>
                  <a:lnTo>
                    <a:pt x="0" y="14458"/>
                  </a:lnTo>
                  <a:lnTo>
                    <a:pt x="3272" y="8549"/>
                  </a:lnTo>
                  <a:lnTo>
                    <a:pt x="10130" y="0"/>
                  </a:lnTo>
                  <a:lnTo>
                    <a:pt x="11399" y="1416"/>
                  </a:lnTo>
                  <a:lnTo>
                    <a:pt x="18504" y="22658"/>
                  </a:lnTo>
                  <a:lnTo>
                    <a:pt x="22736" y="57914"/>
                  </a:lnTo>
                  <a:lnTo>
                    <a:pt x="23726" y="90187"/>
                  </a:lnTo>
                  <a:lnTo>
                    <a:pt x="24282" y="136562"/>
                  </a:lnTo>
                  <a:lnTo>
                    <a:pt x="24505" y="176364"/>
                  </a:lnTo>
                  <a:lnTo>
                    <a:pt x="24509" y="176141"/>
                  </a:lnTo>
                  <a:lnTo>
                    <a:pt x="15727" y="155032"/>
                  </a:lnTo>
                  <a:lnTo>
                    <a:pt x="8508" y="140881"/>
                  </a:lnTo>
                  <a:lnTo>
                    <a:pt x="6069" y="129778"/>
                  </a:lnTo>
                  <a:lnTo>
                    <a:pt x="9497" y="123303"/>
                  </a:lnTo>
                  <a:lnTo>
                    <a:pt x="15020" y="117133"/>
                  </a:lnTo>
                  <a:lnTo>
                    <a:pt x="56736" y="89251"/>
                  </a:lnTo>
                  <a:lnTo>
                    <a:pt x="88633" y="49004"/>
                  </a:lnTo>
                  <a:lnTo>
                    <a:pt x="111139" y="8021"/>
                  </a:lnTo>
                  <a:lnTo>
                    <a:pt x="111193" y="7468"/>
                  </a:lnTo>
                  <a:lnTo>
                    <a:pt x="109372" y="8735"/>
                  </a:lnTo>
                  <a:lnTo>
                    <a:pt x="107270" y="54624"/>
                  </a:lnTo>
                  <a:lnTo>
                    <a:pt x="113870" y="91924"/>
                  </a:lnTo>
                  <a:lnTo>
                    <a:pt x="120014" y="132860"/>
                  </a:lnTo>
                  <a:lnTo>
                    <a:pt x="132468" y="162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312"/>
            <p:cNvSpPr/>
            <p:nvPr>
              <p:custDataLst>
                <p:tags r:id="rId259"/>
              </p:custDataLst>
            </p:nvPr>
          </p:nvSpPr>
          <p:spPr>
            <a:xfrm>
              <a:off x="9710033" y="3663950"/>
              <a:ext cx="100718" cy="24878"/>
            </a:xfrm>
            <a:custGeom>
              <a:avLst/>
              <a:gdLst/>
              <a:ahLst/>
              <a:cxnLst/>
              <a:rect l="0" t="0" r="0" b="0"/>
              <a:pathLst>
                <a:path w="100718" h="24878">
                  <a:moveTo>
                    <a:pt x="5467" y="12700"/>
                  </a:moveTo>
                  <a:lnTo>
                    <a:pt x="5467" y="12700"/>
                  </a:lnTo>
                  <a:lnTo>
                    <a:pt x="0" y="23635"/>
                  </a:lnTo>
                  <a:lnTo>
                    <a:pt x="410" y="24223"/>
                  </a:lnTo>
                  <a:lnTo>
                    <a:pt x="2749" y="24877"/>
                  </a:lnTo>
                  <a:lnTo>
                    <a:pt x="46049" y="19887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313"/>
            <p:cNvSpPr/>
            <p:nvPr>
              <p:custDataLst>
                <p:tags r:id="rId260"/>
              </p:custDataLst>
            </p:nvPr>
          </p:nvSpPr>
          <p:spPr>
            <a:xfrm>
              <a:off x="9696450" y="361950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0" y="0"/>
                  </a:lnTo>
                  <a:lnTo>
                    <a:pt x="3658" y="0"/>
                  </a:lnTo>
                  <a:lnTo>
                    <a:pt x="2095" y="0"/>
                  </a:lnTo>
                  <a:lnTo>
                    <a:pt x="44881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314"/>
            <p:cNvSpPr/>
            <p:nvPr>
              <p:custDataLst>
                <p:tags r:id="rId261"/>
              </p:custDataLst>
            </p:nvPr>
          </p:nvSpPr>
          <p:spPr>
            <a:xfrm>
              <a:off x="9607550" y="354330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13141" y="47660"/>
                  </a:lnTo>
                  <a:lnTo>
                    <a:pt x="17883" y="94159"/>
                  </a:lnTo>
                  <a:lnTo>
                    <a:pt x="18819" y="136401"/>
                  </a:lnTo>
                  <a:lnTo>
                    <a:pt x="20886" y="170459"/>
                  </a:lnTo>
                  <a:lnTo>
                    <a:pt x="23393" y="177359"/>
                  </a:lnTo>
                  <a:lnTo>
                    <a:pt x="254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640"/>
          <p:cNvGrpSpPr/>
          <p:nvPr/>
        </p:nvGrpSpPr>
        <p:grpSpPr>
          <a:xfrm>
            <a:off x="4146550" y="4527929"/>
            <a:ext cx="950886" cy="240922"/>
            <a:chOff x="4146550" y="4527929"/>
            <a:chExt cx="950886" cy="240922"/>
          </a:xfrm>
        </p:grpSpPr>
        <p:sp>
          <p:nvSpPr>
            <p:cNvPr id="192" name="SMARTInkShape-3315"/>
            <p:cNvSpPr/>
            <p:nvPr>
              <p:custDataLst>
                <p:tags r:id="rId248"/>
              </p:custDataLst>
            </p:nvPr>
          </p:nvSpPr>
          <p:spPr>
            <a:xfrm>
              <a:off x="5029200" y="4553833"/>
              <a:ext cx="68236" cy="195968"/>
            </a:xfrm>
            <a:custGeom>
              <a:avLst/>
              <a:gdLst/>
              <a:ahLst/>
              <a:cxnLst/>
              <a:rect l="0" t="0" r="0" b="0"/>
              <a:pathLst>
                <a:path w="68236" h="195968">
                  <a:moveTo>
                    <a:pt x="12700" y="5467"/>
                  </a:moveTo>
                  <a:lnTo>
                    <a:pt x="12700" y="5467"/>
                  </a:lnTo>
                  <a:lnTo>
                    <a:pt x="16071" y="2096"/>
                  </a:lnTo>
                  <a:lnTo>
                    <a:pt x="19607" y="441"/>
                  </a:lnTo>
                  <a:lnTo>
                    <a:pt x="21538" y="0"/>
                  </a:lnTo>
                  <a:lnTo>
                    <a:pt x="30998" y="2749"/>
                  </a:lnTo>
                  <a:lnTo>
                    <a:pt x="42737" y="14774"/>
                  </a:lnTo>
                  <a:lnTo>
                    <a:pt x="55153" y="31743"/>
                  </a:lnTo>
                  <a:lnTo>
                    <a:pt x="64398" y="63660"/>
                  </a:lnTo>
                  <a:lnTo>
                    <a:pt x="68235" y="104397"/>
                  </a:lnTo>
                  <a:lnTo>
                    <a:pt x="62629" y="141005"/>
                  </a:lnTo>
                  <a:lnTo>
                    <a:pt x="45289" y="170823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316"/>
            <p:cNvSpPr/>
            <p:nvPr>
              <p:custDataLst>
                <p:tags r:id="rId249"/>
              </p:custDataLst>
            </p:nvPr>
          </p:nvSpPr>
          <p:spPr>
            <a:xfrm>
              <a:off x="4902419" y="4573167"/>
              <a:ext cx="68277" cy="160160"/>
            </a:xfrm>
            <a:custGeom>
              <a:avLst/>
              <a:gdLst/>
              <a:ahLst/>
              <a:cxnLst/>
              <a:rect l="0" t="0" r="0" b="0"/>
              <a:pathLst>
                <a:path w="68277" h="160160">
                  <a:moveTo>
                    <a:pt x="56931" y="17883"/>
                  </a:moveTo>
                  <a:lnTo>
                    <a:pt x="56931" y="17883"/>
                  </a:lnTo>
                  <a:lnTo>
                    <a:pt x="60302" y="14512"/>
                  </a:lnTo>
                  <a:lnTo>
                    <a:pt x="60589" y="13519"/>
                  </a:lnTo>
                  <a:lnTo>
                    <a:pt x="60076" y="12857"/>
                  </a:lnTo>
                  <a:lnTo>
                    <a:pt x="59027" y="12416"/>
                  </a:lnTo>
                  <a:lnTo>
                    <a:pt x="58328" y="11416"/>
                  </a:lnTo>
                  <a:lnTo>
                    <a:pt x="56640" y="6638"/>
                  </a:lnTo>
                  <a:lnTo>
                    <a:pt x="53744" y="2772"/>
                  </a:lnTo>
                  <a:lnTo>
                    <a:pt x="48224" y="584"/>
                  </a:lnTo>
                  <a:lnTo>
                    <a:pt x="44776" y="0"/>
                  </a:lnTo>
                  <a:lnTo>
                    <a:pt x="37183" y="1233"/>
                  </a:lnTo>
                  <a:lnTo>
                    <a:pt x="24974" y="4013"/>
                  </a:lnTo>
                  <a:lnTo>
                    <a:pt x="12419" y="6717"/>
                  </a:lnTo>
                  <a:lnTo>
                    <a:pt x="8207" y="8323"/>
                  </a:lnTo>
                  <a:lnTo>
                    <a:pt x="5398" y="10804"/>
                  </a:lnTo>
                  <a:lnTo>
                    <a:pt x="2277" y="17324"/>
                  </a:lnTo>
                  <a:lnTo>
                    <a:pt x="0" y="44674"/>
                  </a:lnTo>
                  <a:lnTo>
                    <a:pt x="5960" y="91598"/>
                  </a:lnTo>
                  <a:lnTo>
                    <a:pt x="6055" y="92978"/>
                  </a:lnTo>
                  <a:lnTo>
                    <a:pt x="6786" y="93347"/>
                  </a:lnTo>
                  <a:lnTo>
                    <a:pt x="9479" y="93756"/>
                  </a:lnTo>
                  <a:lnTo>
                    <a:pt x="13029" y="92056"/>
                  </a:lnTo>
                  <a:lnTo>
                    <a:pt x="16958" y="89654"/>
                  </a:lnTo>
                  <a:lnTo>
                    <a:pt x="25229" y="88112"/>
                  </a:lnTo>
                  <a:lnTo>
                    <a:pt x="27329" y="87986"/>
                  </a:lnTo>
                  <a:lnTo>
                    <a:pt x="44793" y="94674"/>
                  </a:lnTo>
                  <a:lnTo>
                    <a:pt x="48838" y="96594"/>
                  </a:lnTo>
                  <a:lnTo>
                    <a:pt x="55216" y="102489"/>
                  </a:lnTo>
                  <a:lnTo>
                    <a:pt x="65058" y="117772"/>
                  </a:lnTo>
                  <a:lnTo>
                    <a:pt x="68276" y="130187"/>
                  </a:lnTo>
                  <a:lnTo>
                    <a:pt x="67147" y="138586"/>
                  </a:lnTo>
                  <a:lnTo>
                    <a:pt x="65858" y="142802"/>
                  </a:lnTo>
                  <a:lnTo>
                    <a:pt x="60663" y="149367"/>
                  </a:lnTo>
                  <a:lnTo>
                    <a:pt x="49201" y="159331"/>
                  </a:lnTo>
                  <a:lnTo>
                    <a:pt x="46134" y="160159"/>
                  </a:lnTo>
                  <a:lnTo>
                    <a:pt x="38962" y="159198"/>
                  </a:lnTo>
                  <a:lnTo>
                    <a:pt x="32952" y="154537"/>
                  </a:lnTo>
                  <a:lnTo>
                    <a:pt x="30362" y="151319"/>
                  </a:lnTo>
                  <a:lnTo>
                    <a:pt x="25181" y="12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317"/>
            <p:cNvSpPr/>
            <p:nvPr>
              <p:custDataLst>
                <p:tags r:id="rId250"/>
              </p:custDataLst>
            </p:nvPr>
          </p:nvSpPr>
          <p:spPr>
            <a:xfrm>
              <a:off x="4800600" y="47117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8344" y="15901"/>
                  </a:lnTo>
                  <a:lnTo>
                    <a:pt x="6185" y="4765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318"/>
            <p:cNvSpPr/>
            <p:nvPr>
              <p:custDataLst>
                <p:tags r:id="rId251"/>
              </p:custDataLst>
            </p:nvPr>
          </p:nvSpPr>
          <p:spPr>
            <a:xfrm>
              <a:off x="4724400" y="4593742"/>
              <a:ext cx="25401" cy="130659"/>
            </a:xfrm>
            <a:custGeom>
              <a:avLst/>
              <a:gdLst/>
              <a:ahLst/>
              <a:cxnLst/>
              <a:rect l="0" t="0" r="0" b="0"/>
              <a:pathLst>
                <a:path w="25401" h="130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1"/>
                  </a:lnTo>
                  <a:lnTo>
                    <a:pt x="4364" y="2966"/>
                  </a:lnTo>
                  <a:lnTo>
                    <a:pt x="9460" y="19054"/>
                  </a:lnTo>
                  <a:lnTo>
                    <a:pt x="14155" y="64159"/>
                  </a:lnTo>
                  <a:lnTo>
                    <a:pt x="2540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319"/>
            <p:cNvSpPr/>
            <p:nvPr>
              <p:custDataLst>
                <p:tags r:id="rId252"/>
              </p:custDataLst>
            </p:nvPr>
          </p:nvSpPr>
          <p:spPr>
            <a:xfrm>
              <a:off x="4631025" y="4553628"/>
              <a:ext cx="55276" cy="170773"/>
            </a:xfrm>
            <a:custGeom>
              <a:avLst/>
              <a:gdLst/>
              <a:ahLst/>
              <a:cxnLst/>
              <a:rect l="0" t="0" r="0" b="0"/>
              <a:pathLst>
                <a:path w="55276" h="170773">
                  <a:moveTo>
                    <a:pt x="55275" y="24722"/>
                  </a:moveTo>
                  <a:lnTo>
                    <a:pt x="55275" y="24722"/>
                  </a:lnTo>
                  <a:lnTo>
                    <a:pt x="55275" y="1610"/>
                  </a:lnTo>
                  <a:lnTo>
                    <a:pt x="54569" y="847"/>
                  </a:lnTo>
                  <a:lnTo>
                    <a:pt x="51904" y="0"/>
                  </a:lnTo>
                  <a:lnTo>
                    <a:pt x="46486" y="3386"/>
                  </a:lnTo>
                  <a:lnTo>
                    <a:pt x="35502" y="15107"/>
                  </a:lnTo>
                  <a:lnTo>
                    <a:pt x="15777" y="48145"/>
                  </a:lnTo>
                  <a:lnTo>
                    <a:pt x="4453" y="86538"/>
                  </a:lnTo>
                  <a:lnTo>
                    <a:pt x="0" y="122452"/>
                  </a:lnTo>
                  <a:lnTo>
                    <a:pt x="5422" y="152065"/>
                  </a:lnTo>
                  <a:lnTo>
                    <a:pt x="12187" y="164339"/>
                  </a:lnTo>
                  <a:lnTo>
                    <a:pt x="15966" y="168600"/>
                  </a:lnTo>
                  <a:lnTo>
                    <a:pt x="21308" y="170735"/>
                  </a:lnTo>
                  <a:lnTo>
                    <a:pt x="48925" y="170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320"/>
            <p:cNvSpPr/>
            <p:nvPr>
              <p:custDataLst>
                <p:tags r:id="rId253"/>
              </p:custDataLst>
            </p:nvPr>
          </p:nvSpPr>
          <p:spPr>
            <a:xfrm>
              <a:off x="4464050" y="4552250"/>
              <a:ext cx="72278" cy="157260"/>
            </a:xfrm>
            <a:custGeom>
              <a:avLst/>
              <a:gdLst/>
              <a:ahLst/>
              <a:cxnLst/>
              <a:rect l="0" t="0" r="0" b="0"/>
              <a:pathLst>
                <a:path w="72278" h="157260">
                  <a:moveTo>
                    <a:pt x="0" y="19750"/>
                  </a:moveTo>
                  <a:lnTo>
                    <a:pt x="0" y="19750"/>
                  </a:lnTo>
                  <a:lnTo>
                    <a:pt x="5467" y="19750"/>
                  </a:lnTo>
                  <a:lnTo>
                    <a:pt x="2717" y="19750"/>
                  </a:lnTo>
                  <a:lnTo>
                    <a:pt x="1812" y="21161"/>
                  </a:lnTo>
                  <a:lnTo>
                    <a:pt x="805" y="26492"/>
                  </a:lnTo>
                  <a:lnTo>
                    <a:pt x="5538" y="72748"/>
                  </a:lnTo>
                  <a:lnTo>
                    <a:pt x="10554" y="115277"/>
                  </a:lnTo>
                  <a:lnTo>
                    <a:pt x="12512" y="156725"/>
                  </a:lnTo>
                  <a:lnTo>
                    <a:pt x="12574" y="156928"/>
                  </a:lnTo>
                  <a:lnTo>
                    <a:pt x="16353" y="112158"/>
                  </a:lnTo>
                  <a:lnTo>
                    <a:pt x="14802" y="68767"/>
                  </a:lnTo>
                  <a:lnTo>
                    <a:pt x="19883" y="22952"/>
                  </a:lnTo>
                  <a:lnTo>
                    <a:pt x="24359" y="7062"/>
                  </a:lnTo>
                  <a:lnTo>
                    <a:pt x="27528" y="2824"/>
                  </a:lnTo>
                  <a:lnTo>
                    <a:pt x="31052" y="0"/>
                  </a:lnTo>
                  <a:lnTo>
                    <a:pt x="34813" y="233"/>
                  </a:lnTo>
                  <a:lnTo>
                    <a:pt x="42754" y="6137"/>
                  </a:lnTo>
                  <a:lnTo>
                    <a:pt x="55157" y="28103"/>
                  </a:lnTo>
                  <a:lnTo>
                    <a:pt x="66921" y="67836"/>
                  </a:lnTo>
                  <a:lnTo>
                    <a:pt x="72277" y="110074"/>
                  </a:lnTo>
                  <a:lnTo>
                    <a:pt x="68688" y="128827"/>
                  </a:lnTo>
                  <a:lnTo>
                    <a:pt x="63156" y="138853"/>
                  </a:lnTo>
                  <a:lnTo>
                    <a:pt x="51594" y="151932"/>
                  </a:lnTo>
                  <a:lnTo>
                    <a:pt x="41981" y="156108"/>
                  </a:lnTo>
                  <a:lnTo>
                    <a:pt x="31358" y="157259"/>
                  </a:lnTo>
                  <a:lnTo>
                    <a:pt x="21933" y="155418"/>
                  </a:lnTo>
                  <a:lnTo>
                    <a:pt x="18855" y="153235"/>
                  </a:lnTo>
                  <a:lnTo>
                    <a:pt x="12700" y="14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321"/>
            <p:cNvSpPr/>
            <p:nvPr>
              <p:custDataLst>
                <p:tags r:id="rId254"/>
              </p:custDataLst>
            </p:nvPr>
          </p:nvSpPr>
          <p:spPr>
            <a:xfrm>
              <a:off x="4279900" y="4565650"/>
              <a:ext cx="125861" cy="130909"/>
            </a:xfrm>
            <a:custGeom>
              <a:avLst/>
              <a:gdLst/>
              <a:ahLst/>
              <a:cxnLst/>
              <a:rect l="0" t="0" r="0" b="0"/>
              <a:pathLst>
                <a:path w="125861" h="130909">
                  <a:moveTo>
                    <a:pt x="0" y="57150"/>
                  </a:moveTo>
                  <a:lnTo>
                    <a:pt x="0" y="57150"/>
                  </a:lnTo>
                  <a:lnTo>
                    <a:pt x="5467" y="40748"/>
                  </a:lnTo>
                  <a:lnTo>
                    <a:pt x="6467" y="40571"/>
                  </a:lnTo>
                  <a:lnTo>
                    <a:pt x="9459" y="42255"/>
                  </a:lnTo>
                  <a:lnTo>
                    <a:pt x="17580" y="83282"/>
                  </a:lnTo>
                  <a:lnTo>
                    <a:pt x="30930" y="128565"/>
                  </a:lnTo>
                  <a:lnTo>
                    <a:pt x="31204" y="128748"/>
                  </a:lnTo>
                  <a:lnTo>
                    <a:pt x="31386" y="128166"/>
                  </a:lnTo>
                  <a:lnTo>
                    <a:pt x="22879" y="90474"/>
                  </a:lnTo>
                  <a:lnTo>
                    <a:pt x="20185" y="52364"/>
                  </a:lnTo>
                  <a:lnTo>
                    <a:pt x="19979" y="21292"/>
                  </a:lnTo>
                  <a:lnTo>
                    <a:pt x="22520" y="13461"/>
                  </a:lnTo>
                  <a:lnTo>
                    <a:pt x="24186" y="11796"/>
                  </a:lnTo>
                  <a:lnTo>
                    <a:pt x="26002" y="11392"/>
                  </a:lnTo>
                  <a:lnTo>
                    <a:pt x="27917" y="11828"/>
                  </a:lnTo>
                  <a:lnTo>
                    <a:pt x="50086" y="45241"/>
                  </a:lnTo>
                  <a:lnTo>
                    <a:pt x="76942" y="91252"/>
                  </a:lnTo>
                  <a:lnTo>
                    <a:pt x="101306" y="125106"/>
                  </a:lnTo>
                  <a:lnTo>
                    <a:pt x="106879" y="129686"/>
                  </a:lnTo>
                  <a:lnTo>
                    <a:pt x="109352" y="130908"/>
                  </a:lnTo>
                  <a:lnTo>
                    <a:pt x="112413" y="128899"/>
                  </a:lnTo>
                  <a:lnTo>
                    <a:pt x="119576" y="119142"/>
                  </a:lnTo>
                  <a:lnTo>
                    <a:pt x="124800" y="97782"/>
                  </a:lnTo>
                  <a:lnTo>
                    <a:pt x="125860" y="5218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322"/>
            <p:cNvSpPr/>
            <p:nvPr>
              <p:custDataLst>
                <p:tags r:id="rId255"/>
              </p:custDataLst>
            </p:nvPr>
          </p:nvSpPr>
          <p:spPr>
            <a:xfrm>
              <a:off x="4146550" y="4527929"/>
              <a:ext cx="95251" cy="177896"/>
            </a:xfrm>
            <a:custGeom>
              <a:avLst/>
              <a:gdLst/>
              <a:ahLst/>
              <a:cxnLst/>
              <a:rect l="0" t="0" r="0" b="0"/>
              <a:pathLst>
                <a:path w="95251" h="177896">
                  <a:moveTo>
                    <a:pt x="0" y="44071"/>
                  </a:moveTo>
                  <a:lnTo>
                    <a:pt x="0" y="44071"/>
                  </a:lnTo>
                  <a:lnTo>
                    <a:pt x="3371" y="47442"/>
                  </a:lnTo>
                  <a:lnTo>
                    <a:pt x="5026" y="52860"/>
                  </a:lnTo>
                  <a:lnTo>
                    <a:pt x="6272" y="99148"/>
                  </a:lnTo>
                  <a:lnTo>
                    <a:pt x="6335" y="137082"/>
                  </a:lnTo>
                  <a:lnTo>
                    <a:pt x="4465" y="170289"/>
                  </a:lnTo>
                  <a:lnTo>
                    <a:pt x="1984" y="177073"/>
                  </a:lnTo>
                  <a:lnTo>
                    <a:pt x="1323" y="177895"/>
                  </a:lnTo>
                  <a:lnTo>
                    <a:pt x="882" y="177737"/>
                  </a:lnTo>
                  <a:lnTo>
                    <a:pt x="116" y="141044"/>
                  </a:lnTo>
                  <a:lnTo>
                    <a:pt x="22" y="93957"/>
                  </a:lnTo>
                  <a:lnTo>
                    <a:pt x="6910" y="50091"/>
                  </a:lnTo>
                  <a:lnTo>
                    <a:pt x="18298" y="16489"/>
                  </a:lnTo>
                  <a:lnTo>
                    <a:pt x="27888" y="5237"/>
                  </a:lnTo>
                  <a:lnTo>
                    <a:pt x="33409" y="1248"/>
                  </a:lnTo>
                  <a:lnTo>
                    <a:pt x="39912" y="0"/>
                  </a:lnTo>
                  <a:lnTo>
                    <a:pt x="54663" y="2377"/>
                  </a:lnTo>
                  <a:lnTo>
                    <a:pt x="60430" y="5692"/>
                  </a:lnTo>
                  <a:lnTo>
                    <a:pt x="68721" y="15019"/>
                  </a:lnTo>
                  <a:lnTo>
                    <a:pt x="79086" y="51346"/>
                  </a:lnTo>
                  <a:lnTo>
                    <a:pt x="81011" y="67060"/>
                  </a:lnTo>
                  <a:lnTo>
                    <a:pt x="76221" y="82981"/>
                  </a:lnTo>
                  <a:lnTo>
                    <a:pt x="71981" y="91177"/>
                  </a:lnTo>
                  <a:lnTo>
                    <a:pt x="67037" y="96642"/>
                  </a:lnTo>
                  <a:lnTo>
                    <a:pt x="55900" y="102714"/>
                  </a:lnTo>
                  <a:lnTo>
                    <a:pt x="22311" y="107144"/>
                  </a:lnTo>
                  <a:lnTo>
                    <a:pt x="15090" y="105500"/>
                  </a:lnTo>
                  <a:lnTo>
                    <a:pt x="12176" y="104073"/>
                  </a:lnTo>
                  <a:lnTo>
                    <a:pt x="10940" y="103828"/>
                  </a:lnTo>
                  <a:lnTo>
                    <a:pt x="10821" y="104370"/>
                  </a:lnTo>
                  <a:lnTo>
                    <a:pt x="15906" y="110386"/>
                  </a:lnTo>
                  <a:lnTo>
                    <a:pt x="61181" y="149570"/>
                  </a:lnTo>
                  <a:lnTo>
                    <a:pt x="95250" y="177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641"/>
          <p:cNvGrpSpPr/>
          <p:nvPr/>
        </p:nvGrpSpPr>
        <p:grpSpPr>
          <a:xfrm>
            <a:off x="1797128" y="4796942"/>
            <a:ext cx="3371773" cy="590888"/>
            <a:chOff x="1797128" y="4796942"/>
            <a:chExt cx="3371773" cy="590888"/>
          </a:xfrm>
        </p:grpSpPr>
        <p:sp>
          <p:nvSpPr>
            <p:cNvPr id="201" name="SMARTInkShape-3323"/>
            <p:cNvSpPr/>
            <p:nvPr>
              <p:custDataLst>
                <p:tags r:id="rId238"/>
              </p:custDataLst>
            </p:nvPr>
          </p:nvSpPr>
          <p:spPr>
            <a:xfrm>
              <a:off x="2654300" y="5223332"/>
              <a:ext cx="222251" cy="115888"/>
            </a:xfrm>
            <a:custGeom>
              <a:avLst/>
              <a:gdLst/>
              <a:ahLst/>
              <a:cxnLst/>
              <a:rect l="0" t="0" r="0" b="0"/>
              <a:pathLst>
                <a:path w="222251" h="115888">
                  <a:moveTo>
                    <a:pt x="0" y="15418"/>
                  </a:moveTo>
                  <a:lnTo>
                    <a:pt x="0" y="15418"/>
                  </a:lnTo>
                  <a:lnTo>
                    <a:pt x="0" y="9951"/>
                  </a:lnTo>
                  <a:lnTo>
                    <a:pt x="3371" y="5958"/>
                  </a:lnTo>
                  <a:lnTo>
                    <a:pt x="15580" y="307"/>
                  </a:lnTo>
                  <a:lnTo>
                    <a:pt x="24798" y="0"/>
                  </a:lnTo>
                  <a:lnTo>
                    <a:pt x="45585" y="5552"/>
                  </a:lnTo>
                  <a:lnTo>
                    <a:pt x="63836" y="18139"/>
                  </a:lnTo>
                  <a:lnTo>
                    <a:pt x="75908" y="31903"/>
                  </a:lnTo>
                  <a:lnTo>
                    <a:pt x="77716" y="44382"/>
                  </a:lnTo>
                  <a:lnTo>
                    <a:pt x="75463" y="57924"/>
                  </a:lnTo>
                  <a:lnTo>
                    <a:pt x="65555" y="74187"/>
                  </a:lnTo>
                  <a:lnTo>
                    <a:pt x="28995" y="107851"/>
                  </a:lnTo>
                  <a:lnTo>
                    <a:pt x="29208" y="109495"/>
                  </a:lnTo>
                  <a:lnTo>
                    <a:pt x="33207" y="113204"/>
                  </a:lnTo>
                  <a:lnTo>
                    <a:pt x="50134" y="115887"/>
                  </a:lnTo>
                  <a:lnTo>
                    <a:pt x="86508" y="113312"/>
                  </a:lnTo>
                  <a:lnTo>
                    <a:pt x="129662" y="108080"/>
                  </a:lnTo>
                  <a:lnTo>
                    <a:pt x="170357" y="102062"/>
                  </a:lnTo>
                  <a:lnTo>
                    <a:pt x="222250" y="85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324"/>
            <p:cNvSpPr/>
            <p:nvPr>
              <p:custDataLst>
                <p:tags r:id="rId239"/>
              </p:custDataLst>
            </p:nvPr>
          </p:nvSpPr>
          <p:spPr>
            <a:xfrm>
              <a:off x="3658483" y="5036694"/>
              <a:ext cx="43568" cy="296733"/>
            </a:xfrm>
            <a:custGeom>
              <a:avLst/>
              <a:gdLst/>
              <a:ahLst/>
              <a:cxnLst/>
              <a:rect l="0" t="0" r="0" b="0"/>
              <a:pathLst>
                <a:path w="43568" h="296733">
                  <a:moveTo>
                    <a:pt x="5467" y="11556"/>
                  </a:moveTo>
                  <a:lnTo>
                    <a:pt x="5467" y="11556"/>
                  </a:lnTo>
                  <a:lnTo>
                    <a:pt x="5467" y="8185"/>
                  </a:lnTo>
                  <a:lnTo>
                    <a:pt x="3585" y="4648"/>
                  </a:lnTo>
                  <a:lnTo>
                    <a:pt x="0" y="0"/>
                  </a:lnTo>
                  <a:lnTo>
                    <a:pt x="2749" y="5937"/>
                  </a:lnTo>
                  <a:lnTo>
                    <a:pt x="5228" y="50609"/>
                  </a:lnTo>
                  <a:lnTo>
                    <a:pt x="12138" y="89214"/>
                  </a:lnTo>
                  <a:lnTo>
                    <a:pt x="19752" y="130757"/>
                  </a:lnTo>
                  <a:lnTo>
                    <a:pt x="24281" y="170334"/>
                  </a:lnTo>
                  <a:lnTo>
                    <a:pt x="29307" y="208806"/>
                  </a:lnTo>
                  <a:lnTo>
                    <a:pt x="35265" y="249369"/>
                  </a:lnTo>
                  <a:lnTo>
                    <a:pt x="43019" y="296445"/>
                  </a:lnTo>
                  <a:lnTo>
                    <a:pt x="43202" y="296732"/>
                  </a:lnTo>
                  <a:lnTo>
                    <a:pt x="43567" y="28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325"/>
            <p:cNvSpPr/>
            <p:nvPr>
              <p:custDataLst>
                <p:tags r:id="rId240"/>
              </p:custDataLst>
            </p:nvPr>
          </p:nvSpPr>
          <p:spPr>
            <a:xfrm>
              <a:off x="3406579" y="5178616"/>
              <a:ext cx="127742" cy="146793"/>
            </a:xfrm>
            <a:custGeom>
              <a:avLst/>
              <a:gdLst/>
              <a:ahLst/>
              <a:cxnLst/>
              <a:rect l="0" t="0" r="0" b="0"/>
              <a:pathLst>
                <a:path w="127742" h="146793">
                  <a:moveTo>
                    <a:pt x="3371" y="22034"/>
                  </a:moveTo>
                  <a:lnTo>
                    <a:pt x="3371" y="22034"/>
                  </a:lnTo>
                  <a:lnTo>
                    <a:pt x="0" y="18663"/>
                  </a:lnTo>
                  <a:lnTo>
                    <a:pt x="418" y="16965"/>
                  </a:lnTo>
                  <a:lnTo>
                    <a:pt x="11588" y="7107"/>
                  </a:lnTo>
                  <a:lnTo>
                    <a:pt x="17841" y="4816"/>
                  </a:lnTo>
                  <a:lnTo>
                    <a:pt x="57322" y="0"/>
                  </a:lnTo>
                  <a:lnTo>
                    <a:pt x="90385" y="5765"/>
                  </a:lnTo>
                  <a:lnTo>
                    <a:pt x="95953" y="9071"/>
                  </a:lnTo>
                  <a:lnTo>
                    <a:pt x="104020" y="18389"/>
                  </a:lnTo>
                  <a:lnTo>
                    <a:pt x="108076" y="27705"/>
                  </a:lnTo>
                  <a:lnTo>
                    <a:pt x="109158" y="32165"/>
                  </a:lnTo>
                  <a:lnTo>
                    <a:pt x="108468" y="35843"/>
                  </a:lnTo>
                  <a:lnTo>
                    <a:pt x="103938" y="41812"/>
                  </a:lnTo>
                  <a:lnTo>
                    <a:pt x="66188" y="62214"/>
                  </a:lnTo>
                  <a:lnTo>
                    <a:pt x="65004" y="64343"/>
                  </a:lnTo>
                  <a:lnTo>
                    <a:pt x="64921" y="66468"/>
                  </a:lnTo>
                  <a:lnTo>
                    <a:pt x="66710" y="70710"/>
                  </a:lnTo>
                  <a:lnTo>
                    <a:pt x="69857" y="74947"/>
                  </a:lnTo>
                  <a:lnTo>
                    <a:pt x="92129" y="92145"/>
                  </a:lnTo>
                  <a:lnTo>
                    <a:pt x="120631" y="109549"/>
                  </a:lnTo>
                  <a:lnTo>
                    <a:pt x="126042" y="117609"/>
                  </a:lnTo>
                  <a:lnTo>
                    <a:pt x="127485" y="121734"/>
                  </a:lnTo>
                  <a:lnTo>
                    <a:pt x="127741" y="125189"/>
                  </a:lnTo>
                  <a:lnTo>
                    <a:pt x="126145" y="130910"/>
                  </a:lnTo>
                  <a:lnTo>
                    <a:pt x="107795" y="141469"/>
                  </a:lnTo>
                  <a:lnTo>
                    <a:pt x="80016" y="146792"/>
                  </a:lnTo>
                  <a:lnTo>
                    <a:pt x="52813" y="144999"/>
                  </a:lnTo>
                  <a:lnTo>
                    <a:pt x="46210" y="142111"/>
                  </a:lnTo>
                  <a:lnTo>
                    <a:pt x="36992" y="133257"/>
                  </a:lnTo>
                  <a:lnTo>
                    <a:pt x="34957" y="129344"/>
                  </a:lnTo>
                  <a:lnTo>
                    <a:pt x="35121" y="117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326"/>
            <p:cNvSpPr/>
            <p:nvPr>
              <p:custDataLst>
                <p:tags r:id="rId241"/>
              </p:custDataLst>
            </p:nvPr>
          </p:nvSpPr>
          <p:spPr>
            <a:xfrm>
              <a:off x="4356100" y="4960333"/>
              <a:ext cx="63200" cy="318027"/>
            </a:xfrm>
            <a:custGeom>
              <a:avLst/>
              <a:gdLst/>
              <a:ahLst/>
              <a:cxnLst/>
              <a:rect l="0" t="0" r="0" b="0"/>
              <a:pathLst>
                <a:path w="63200" h="318027">
                  <a:moveTo>
                    <a:pt x="0" y="18067"/>
                  </a:moveTo>
                  <a:lnTo>
                    <a:pt x="0" y="18067"/>
                  </a:lnTo>
                  <a:lnTo>
                    <a:pt x="0" y="9229"/>
                  </a:lnTo>
                  <a:lnTo>
                    <a:pt x="705" y="7941"/>
                  </a:lnTo>
                  <a:lnTo>
                    <a:pt x="1882" y="7083"/>
                  </a:lnTo>
                  <a:lnTo>
                    <a:pt x="3371" y="6511"/>
                  </a:lnTo>
                  <a:lnTo>
                    <a:pt x="4364" y="5424"/>
                  </a:lnTo>
                  <a:lnTo>
                    <a:pt x="6088" y="0"/>
                  </a:lnTo>
                  <a:lnTo>
                    <a:pt x="9643" y="6050"/>
                  </a:lnTo>
                  <a:lnTo>
                    <a:pt x="15803" y="49944"/>
                  </a:lnTo>
                  <a:lnTo>
                    <a:pt x="21458" y="86857"/>
                  </a:lnTo>
                  <a:lnTo>
                    <a:pt x="24232" y="129074"/>
                  </a:lnTo>
                  <a:lnTo>
                    <a:pt x="28425" y="169491"/>
                  </a:lnTo>
                  <a:lnTo>
                    <a:pt x="36868" y="208688"/>
                  </a:lnTo>
                  <a:lnTo>
                    <a:pt x="49511" y="255419"/>
                  </a:lnTo>
                  <a:lnTo>
                    <a:pt x="58361" y="297887"/>
                  </a:lnTo>
                  <a:lnTo>
                    <a:pt x="62823" y="317722"/>
                  </a:lnTo>
                  <a:lnTo>
                    <a:pt x="63049" y="318026"/>
                  </a:lnTo>
                  <a:lnTo>
                    <a:pt x="63199" y="317523"/>
                  </a:lnTo>
                  <a:lnTo>
                    <a:pt x="57150" y="310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327"/>
            <p:cNvSpPr/>
            <p:nvPr>
              <p:custDataLst>
                <p:tags r:id="rId242"/>
              </p:custDataLst>
            </p:nvPr>
          </p:nvSpPr>
          <p:spPr>
            <a:xfrm>
              <a:off x="4128595" y="5112633"/>
              <a:ext cx="100506" cy="208668"/>
            </a:xfrm>
            <a:custGeom>
              <a:avLst/>
              <a:gdLst/>
              <a:ahLst/>
              <a:cxnLst/>
              <a:rect l="0" t="0" r="0" b="0"/>
              <a:pathLst>
                <a:path w="100506" h="208668">
                  <a:moveTo>
                    <a:pt x="37005" y="5467"/>
                  </a:moveTo>
                  <a:lnTo>
                    <a:pt x="37005" y="5467"/>
                  </a:lnTo>
                  <a:lnTo>
                    <a:pt x="40376" y="2096"/>
                  </a:lnTo>
                  <a:lnTo>
                    <a:pt x="40663" y="1103"/>
                  </a:lnTo>
                  <a:lnTo>
                    <a:pt x="40149" y="441"/>
                  </a:lnTo>
                  <a:lnTo>
                    <a:pt x="39101" y="0"/>
                  </a:lnTo>
                  <a:lnTo>
                    <a:pt x="30884" y="2749"/>
                  </a:lnTo>
                  <a:lnTo>
                    <a:pt x="19512" y="11403"/>
                  </a:lnTo>
                  <a:lnTo>
                    <a:pt x="15119" y="18924"/>
                  </a:lnTo>
                  <a:lnTo>
                    <a:pt x="1861" y="62474"/>
                  </a:lnTo>
                  <a:lnTo>
                    <a:pt x="0" y="102815"/>
                  </a:lnTo>
                  <a:lnTo>
                    <a:pt x="2449" y="111762"/>
                  </a:lnTo>
                  <a:lnTo>
                    <a:pt x="7794" y="120766"/>
                  </a:lnTo>
                  <a:lnTo>
                    <a:pt x="11181" y="121139"/>
                  </a:lnTo>
                  <a:lnTo>
                    <a:pt x="26061" y="114921"/>
                  </a:lnTo>
                  <a:lnTo>
                    <a:pt x="48170" y="103941"/>
                  </a:lnTo>
                  <a:lnTo>
                    <a:pt x="69964" y="97483"/>
                  </a:lnTo>
                  <a:lnTo>
                    <a:pt x="75877" y="98809"/>
                  </a:lnTo>
                  <a:lnTo>
                    <a:pt x="80857" y="103632"/>
                  </a:lnTo>
                  <a:lnTo>
                    <a:pt x="89804" y="118226"/>
                  </a:lnTo>
                  <a:lnTo>
                    <a:pt x="93773" y="162873"/>
                  </a:lnTo>
                  <a:lnTo>
                    <a:pt x="94145" y="205752"/>
                  </a:lnTo>
                  <a:lnTo>
                    <a:pt x="94854" y="206724"/>
                  </a:lnTo>
                  <a:lnTo>
                    <a:pt x="100505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328"/>
            <p:cNvSpPr/>
            <p:nvPr>
              <p:custDataLst>
                <p:tags r:id="rId243"/>
              </p:custDataLst>
            </p:nvPr>
          </p:nvSpPr>
          <p:spPr>
            <a:xfrm>
              <a:off x="4356100" y="4962041"/>
              <a:ext cx="812801" cy="264010"/>
            </a:xfrm>
            <a:custGeom>
              <a:avLst/>
              <a:gdLst/>
              <a:ahLst/>
              <a:cxnLst/>
              <a:rect l="0" t="0" r="0" b="0"/>
              <a:pathLst>
                <a:path w="812801" h="264010">
                  <a:moveTo>
                    <a:pt x="0" y="10009"/>
                  </a:moveTo>
                  <a:lnTo>
                    <a:pt x="0" y="10009"/>
                  </a:lnTo>
                  <a:lnTo>
                    <a:pt x="0" y="549"/>
                  </a:lnTo>
                  <a:lnTo>
                    <a:pt x="705" y="175"/>
                  </a:lnTo>
                  <a:lnTo>
                    <a:pt x="1882" y="631"/>
                  </a:lnTo>
                  <a:lnTo>
                    <a:pt x="3371" y="1640"/>
                  </a:lnTo>
                  <a:lnTo>
                    <a:pt x="48102" y="3541"/>
                  </a:lnTo>
                  <a:lnTo>
                    <a:pt x="89961" y="3635"/>
                  </a:lnTo>
                  <a:lnTo>
                    <a:pt x="133664" y="3652"/>
                  </a:lnTo>
                  <a:lnTo>
                    <a:pt x="164534" y="3656"/>
                  </a:lnTo>
                  <a:lnTo>
                    <a:pt x="199421" y="3657"/>
                  </a:lnTo>
                  <a:lnTo>
                    <a:pt x="234211" y="1777"/>
                  </a:lnTo>
                  <a:lnTo>
                    <a:pt x="268488" y="0"/>
                  </a:lnTo>
                  <a:lnTo>
                    <a:pt x="302537" y="1562"/>
                  </a:lnTo>
                  <a:lnTo>
                    <a:pt x="339956" y="3038"/>
                  </a:lnTo>
                  <a:lnTo>
                    <a:pt x="385906" y="4241"/>
                  </a:lnTo>
                  <a:lnTo>
                    <a:pt x="423205" y="8661"/>
                  </a:lnTo>
                  <a:lnTo>
                    <a:pt x="463969" y="13113"/>
                  </a:lnTo>
                  <a:lnTo>
                    <a:pt x="508631" y="15718"/>
                  </a:lnTo>
                  <a:lnTo>
                    <a:pt x="555919" y="16232"/>
                  </a:lnTo>
                  <a:lnTo>
                    <a:pt x="596047" y="16322"/>
                  </a:lnTo>
                  <a:lnTo>
                    <a:pt x="640790" y="19723"/>
                  </a:lnTo>
                  <a:lnTo>
                    <a:pt x="680463" y="17755"/>
                  </a:lnTo>
                  <a:lnTo>
                    <a:pt x="728056" y="16440"/>
                  </a:lnTo>
                  <a:lnTo>
                    <a:pt x="737742" y="17101"/>
                  </a:lnTo>
                  <a:lnTo>
                    <a:pt x="781141" y="23241"/>
                  </a:lnTo>
                  <a:lnTo>
                    <a:pt x="783228" y="24475"/>
                  </a:lnTo>
                  <a:lnTo>
                    <a:pt x="788045" y="31464"/>
                  </a:lnTo>
                  <a:lnTo>
                    <a:pt x="798068" y="53364"/>
                  </a:lnTo>
                  <a:lnTo>
                    <a:pt x="804585" y="92969"/>
                  </a:lnTo>
                  <a:lnTo>
                    <a:pt x="806082" y="131603"/>
                  </a:lnTo>
                  <a:lnTo>
                    <a:pt x="806341" y="167941"/>
                  </a:lnTo>
                  <a:lnTo>
                    <a:pt x="807134" y="212211"/>
                  </a:lnTo>
                  <a:lnTo>
                    <a:pt x="812625" y="259516"/>
                  </a:lnTo>
                  <a:lnTo>
                    <a:pt x="812800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329"/>
            <p:cNvSpPr/>
            <p:nvPr>
              <p:custDataLst>
                <p:tags r:id="rId244"/>
              </p:custDataLst>
            </p:nvPr>
          </p:nvSpPr>
          <p:spPr>
            <a:xfrm>
              <a:off x="4921250" y="5099453"/>
              <a:ext cx="120651" cy="150479"/>
            </a:xfrm>
            <a:custGeom>
              <a:avLst/>
              <a:gdLst/>
              <a:ahLst/>
              <a:cxnLst/>
              <a:rect l="0" t="0" r="0" b="0"/>
              <a:pathLst>
                <a:path w="120651" h="150479">
                  <a:moveTo>
                    <a:pt x="120650" y="12297"/>
                  </a:moveTo>
                  <a:lnTo>
                    <a:pt x="120650" y="12297"/>
                  </a:lnTo>
                  <a:lnTo>
                    <a:pt x="120650" y="8926"/>
                  </a:lnTo>
                  <a:lnTo>
                    <a:pt x="119239" y="7933"/>
                  </a:lnTo>
                  <a:lnTo>
                    <a:pt x="79144" y="0"/>
                  </a:lnTo>
                  <a:lnTo>
                    <a:pt x="56571" y="356"/>
                  </a:lnTo>
                  <a:lnTo>
                    <a:pt x="34069" y="8442"/>
                  </a:lnTo>
                  <a:lnTo>
                    <a:pt x="31179" y="11139"/>
                  </a:lnTo>
                  <a:lnTo>
                    <a:pt x="27969" y="17897"/>
                  </a:lnTo>
                  <a:lnTo>
                    <a:pt x="25907" y="30076"/>
                  </a:lnTo>
                  <a:lnTo>
                    <a:pt x="26255" y="44140"/>
                  </a:lnTo>
                  <a:lnTo>
                    <a:pt x="31175" y="60617"/>
                  </a:lnTo>
                  <a:lnTo>
                    <a:pt x="31494" y="65052"/>
                  </a:lnTo>
                  <a:lnTo>
                    <a:pt x="32285" y="65812"/>
                  </a:lnTo>
                  <a:lnTo>
                    <a:pt x="33518" y="65612"/>
                  </a:lnTo>
                  <a:lnTo>
                    <a:pt x="36769" y="64215"/>
                  </a:lnTo>
                  <a:lnTo>
                    <a:pt x="68735" y="57021"/>
                  </a:lnTo>
                  <a:lnTo>
                    <a:pt x="74764" y="58751"/>
                  </a:lnTo>
                  <a:lnTo>
                    <a:pt x="84005" y="65572"/>
                  </a:lnTo>
                  <a:lnTo>
                    <a:pt x="93800" y="76530"/>
                  </a:lnTo>
                  <a:lnTo>
                    <a:pt x="103430" y="92875"/>
                  </a:lnTo>
                  <a:lnTo>
                    <a:pt x="104231" y="97060"/>
                  </a:lnTo>
                  <a:lnTo>
                    <a:pt x="103240" y="105473"/>
                  </a:lnTo>
                  <a:lnTo>
                    <a:pt x="95344" y="124885"/>
                  </a:lnTo>
                  <a:lnTo>
                    <a:pt x="88000" y="134773"/>
                  </a:lnTo>
                  <a:lnTo>
                    <a:pt x="84067" y="138397"/>
                  </a:lnTo>
                  <a:lnTo>
                    <a:pt x="61676" y="146870"/>
                  </a:lnTo>
                  <a:lnTo>
                    <a:pt x="39441" y="150478"/>
                  </a:lnTo>
                  <a:lnTo>
                    <a:pt x="19447" y="148176"/>
                  </a:lnTo>
                  <a:lnTo>
                    <a:pt x="0" y="13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330"/>
            <p:cNvSpPr/>
            <p:nvPr>
              <p:custDataLst>
                <p:tags r:id="rId245"/>
              </p:custDataLst>
            </p:nvPr>
          </p:nvSpPr>
          <p:spPr>
            <a:xfrm>
              <a:off x="2882900" y="5096154"/>
              <a:ext cx="44451" cy="291676"/>
            </a:xfrm>
            <a:custGeom>
              <a:avLst/>
              <a:gdLst/>
              <a:ahLst/>
              <a:cxnLst/>
              <a:rect l="0" t="0" r="0" b="0"/>
              <a:pathLst>
                <a:path w="44451" h="291676">
                  <a:moveTo>
                    <a:pt x="0" y="15596"/>
                  </a:moveTo>
                  <a:lnTo>
                    <a:pt x="0" y="15596"/>
                  </a:lnTo>
                  <a:lnTo>
                    <a:pt x="0" y="0"/>
                  </a:lnTo>
                  <a:lnTo>
                    <a:pt x="0" y="1139"/>
                  </a:lnTo>
                  <a:lnTo>
                    <a:pt x="12209" y="39370"/>
                  </a:lnTo>
                  <a:lnTo>
                    <a:pt x="17023" y="74146"/>
                  </a:lnTo>
                  <a:lnTo>
                    <a:pt x="21821" y="118003"/>
                  </a:lnTo>
                  <a:lnTo>
                    <a:pt x="25399" y="160159"/>
                  </a:lnTo>
                  <a:lnTo>
                    <a:pt x="30286" y="201412"/>
                  </a:lnTo>
                  <a:lnTo>
                    <a:pt x="31557" y="246663"/>
                  </a:lnTo>
                  <a:lnTo>
                    <a:pt x="31742" y="291675"/>
                  </a:lnTo>
                  <a:lnTo>
                    <a:pt x="33156" y="291371"/>
                  </a:lnTo>
                  <a:lnTo>
                    <a:pt x="38490" y="287270"/>
                  </a:lnTo>
                  <a:lnTo>
                    <a:pt x="44450" y="269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331"/>
            <p:cNvSpPr/>
            <p:nvPr>
              <p:custDataLst>
                <p:tags r:id="rId246"/>
              </p:custDataLst>
            </p:nvPr>
          </p:nvSpPr>
          <p:spPr>
            <a:xfrm>
              <a:off x="1797128" y="5178530"/>
              <a:ext cx="38023" cy="136421"/>
            </a:xfrm>
            <a:custGeom>
              <a:avLst/>
              <a:gdLst/>
              <a:ahLst/>
              <a:cxnLst/>
              <a:rect l="0" t="0" r="0" b="0"/>
              <a:pathLst>
                <a:path w="38023" h="136421">
                  <a:moveTo>
                    <a:pt x="6272" y="9420"/>
                  </a:moveTo>
                  <a:lnTo>
                    <a:pt x="6272" y="9420"/>
                  </a:lnTo>
                  <a:lnTo>
                    <a:pt x="2901" y="6049"/>
                  </a:lnTo>
                  <a:lnTo>
                    <a:pt x="1246" y="2512"/>
                  </a:lnTo>
                  <a:lnTo>
                    <a:pt x="805" y="582"/>
                  </a:lnTo>
                  <a:lnTo>
                    <a:pt x="510" y="0"/>
                  </a:lnTo>
                  <a:lnTo>
                    <a:pt x="314" y="318"/>
                  </a:lnTo>
                  <a:lnTo>
                    <a:pt x="0" y="9268"/>
                  </a:lnTo>
                  <a:lnTo>
                    <a:pt x="9984" y="54478"/>
                  </a:lnTo>
                  <a:lnTo>
                    <a:pt x="15472" y="89581"/>
                  </a:lnTo>
                  <a:lnTo>
                    <a:pt x="38022" y="136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332"/>
            <p:cNvSpPr/>
            <p:nvPr>
              <p:custDataLst>
                <p:tags r:id="rId247"/>
              </p:custDataLst>
            </p:nvPr>
          </p:nvSpPr>
          <p:spPr>
            <a:xfrm>
              <a:off x="1987590" y="4796942"/>
              <a:ext cx="2444308" cy="589700"/>
            </a:xfrm>
            <a:custGeom>
              <a:avLst/>
              <a:gdLst/>
              <a:ahLst/>
              <a:cxnLst/>
              <a:rect l="0" t="0" r="0" b="0"/>
              <a:pathLst>
                <a:path w="2444308" h="589700">
                  <a:moveTo>
                    <a:pt x="2432010" y="3658"/>
                  </a:moveTo>
                  <a:lnTo>
                    <a:pt x="2432010" y="3658"/>
                  </a:lnTo>
                  <a:lnTo>
                    <a:pt x="2432010" y="287"/>
                  </a:lnTo>
                  <a:lnTo>
                    <a:pt x="2432715" y="0"/>
                  </a:lnTo>
                  <a:lnTo>
                    <a:pt x="2435381" y="1562"/>
                  </a:lnTo>
                  <a:lnTo>
                    <a:pt x="2436374" y="2966"/>
                  </a:lnTo>
                  <a:lnTo>
                    <a:pt x="2441654" y="23175"/>
                  </a:lnTo>
                  <a:lnTo>
                    <a:pt x="2444307" y="69597"/>
                  </a:lnTo>
                  <a:lnTo>
                    <a:pt x="2443951" y="117129"/>
                  </a:lnTo>
                  <a:lnTo>
                    <a:pt x="2438238" y="150303"/>
                  </a:lnTo>
                  <a:lnTo>
                    <a:pt x="2432969" y="160674"/>
                  </a:lnTo>
                  <a:lnTo>
                    <a:pt x="2428673" y="161637"/>
                  </a:lnTo>
                  <a:lnTo>
                    <a:pt x="2382438" y="161693"/>
                  </a:lnTo>
                  <a:lnTo>
                    <a:pt x="2364562" y="158747"/>
                  </a:lnTo>
                  <a:lnTo>
                    <a:pt x="2331592" y="161010"/>
                  </a:lnTo>
                  <a:lnTo>
                    <a:pt x="2299891" y="161787"/>
                  </a:lnTo>
                  <a:lnTo>
                    <a:pt x="2253085" y="165595"/>
                  </a:lnTo>
                  <a:lnTo>
                    <a:pt x="2219138" y="169233"/>
                  </a:lnTo>
                  <a:lnTo>
                    <a:pt x="2171851" y="173367"/>
                  </a:lnTo>
                  <a:lnTo>
                    <a:pt x="2126091" y="178355"/>
                  </a:lnTo>
                  <a:lnTo>
                    <a:pt x="2090729" y="183607"/>
                  </a:lnTo>
                  <a:lnTo>
                    <a:pt x="2047021" y="187269"/>
                  </a:lnTo>
                  <a:lnTo>
                    <a:pt x="2007259" y="192508"/>
                  </a:lnTo>
                  <a:lnTo>
                    <a:pt x="1968667" y="197824"/>
                  </a:lnTo>
                  <a:lnTo>
                    <a:pt x="1929716" y="200418"/>
                  </a:lnTo>
                  <a:lnTo>
                    <a:pt x="1887208" y="205342"/>
                  </a:lnTo>
                  <a:lnTo>
                    <a:pt x="1842629" y="210564"/>
                  </a:lnTo>
                  <a:lnTo>
                    <a:pt x="1810464" y="212033"/>
                  </a:lnTo>
                  <a:lnTo>
                    <a:pt x="1763994" y="216230"/>
                  </a:lnTo>
                  <a:lnTo>
                    <a:pt x="1732007" y="219960"/>
                  </a:lnTo>
                  <a:lnTo>
                    <a:pt x="1698975" y="223971"/>
                  </a:lnTo>
                  <a:lnTo>
                    <a:pt x="1665480" y="228104"/>
                  </a:lnTo>
                  <a:lnTo>
                    <a:pt x="1631778" y="232293"/>
                  </a:lnTo>
                  <a:lnTo>
                    <a:pt x="1597279" y="236507"/>
                  </a:lnTo>
                  <a:lnTo>
                    <a:pt x="1560779" y="240731"/>
                  </a:lnTo>
                  <a:lnTo>
                    <a:pt x="1523391" y="244961"/>
                  </a:lnTo>
                  <a:lnTo>
                    <a:pt x="1486313" y="249192"/>
                  </a:lnTo>
                  <a:lnTo>
                    <a:pt x="1451019" y="253425"/>
                  </a:lnTo>
                  <a:lnTo>
                    <a:pt x="1414636" y="255777"/>
                  </a:lnTo>
                  <a:lnTo>
                    <a:pt x="1377300" y="257527"/>
                  </a:lnTo>
                  <a:lnTo>
                    <a:pt x="1339538" y="260657"/>
                  </a:lnTo>
                  <a:lnTo>
                    <a:pt x="1303471" y="264400"/>
                  </a:lnTo>
                  <a:lnTo>
                    <a:pt x="1267921" y="267710"/>
                  </a:lnTo>
                  <a:lnTo>
                    <a:pt x="1230954" y="269181"/>
                  </a:lnTo>
                  <a:lnTo>
                    <a:pt x="1193357" y="269835"/>
                  </a:lnTo>
                  <a:lnTo>
                    <a:pt x="1156186" y="270831"/>
                  </a:lnTo>
                  <a:lnTo>
                    <a:pt x="1120851" y="273626"/>
                  </a:lnTo>
                  <a:lnTo>
                    <a:pt x="1084451" y="275338"/>
                  </a:lnTo>
                  <a:lnTo>
                    <a:pt x="1047106" y="276805"/>
                  </a:lnTo>
                  <a:lnTo>
                    <a:pt x="1009341" y="279808"/>
                  </a:lnTo>
                  <a:lnTo>
                    <a:pt x="971391" y="283495"/>
                  </a:lnTo>
                  <a:lnTo>
                    <a:pt x="934768" y="286780"/>
                  </a:lnTo>
                  <a:lnTo>
                    <a:pt x="902028" y="288240"/>
                  </a:lnTo>
                  <a:lnTo>
                    <a:pt x="867251" y="288889"/>
                  </a:lnTo>
                  <a:lnTo>
                    <a:pt x="831334" y="289177"/>
                  </a:lnTo>
                  <a:lnTo>
                    <a:pt x="796556" y="289306"/>
                  </a:lnTo>
                  <a:lnTo>
                    <a:pt x="764165" y="291244"/>
                  </a:lnTo>
                  <a:lnTo>
                    <a:pt x="732601" y="293751"/>
                  </a:lnTo>
                  <a:lnTo>
                    <a:pt x="699758" y="294866"/>
                  </a:lnTo>
                  <a:lnTo>
                    <a:pt x="652905" y="295494"/>
                  </a:lnTo>
                  <a:lnTo>
                    <a:pt x="607743" y="295680"/>
                  </a:lnTo>
                  <a:lnTo>
                    <a:pt x="563082" y="295734"/>
                  </a:lnTo>
                  <a:lnTo>
                    <a:pt x="521941" y="295751"/>
                  </a:lnTo>
                  <a:lnTo>
                    <a:pt x="482939" y="295756"/>
                  </a:lnTo>
                  <a:lnTo>
                    <a:pt x="447921" y="295757"/>
                  </a:lnTo>
                  <a:lnTo>
                    <a:pt x="410015" y="295758"/>
                  </a:lnTo>
                  <a:lnTo>
                    <a:pt x="362758" y="295758"/>
                  </a:lnTo>
                  <a:lnTo>
                    <a:pt x="327715" y="295758"/>
                  </a:lnTo>
                  <a:lnTo>
                    <a:pt x="290973" y="295758"/>
                  </a:lnTo>
                  <a:lnTo>
                    <a:pt x="254182" y="296463"/>
                  </a:lnTo>
                  <a:lnTo>
                    <a:pt x="219016" y="299129"/>
                  </a:lnTo>
                  <a:lnTo>
                    <a:pt x="180969" y="301225"/>
                  </a:lnTo>
                  <a:lnTo>
                    <a:pt x="145079" y="301847"/>
                  </a:lnTo>
                  <a:lnTo>
                    <a:pt x="97848" y="302056"/>
                  </a:lnTo>
                  <a:lnTo>
                    <a:pt x="53555" y="305472"/>
                  </a:lnTo>
                  <a:lnTo>
                    <a:pt x="10634" y="308989"/>
                  </a:lnTo>
                  <a:lnTo>
                    <a:pt x="418" y="314539"/>
                  </a:lnTo>
                  <a:lnTo>
                    <a:pt x="0" y="326993"/>
                  </a:lnTo>
                  <a:lnTo>
                    <a:pt x="6873" y="367491"/>
                  </a:lnTo>
                  <a:lnTo>
                    <a:pt x="11517" y="415055"/>
                  </a:lnTo>
                  <a:lnTo>
                    <a:pt x="13140" y="454554"/>
                  </a:lnTo>
                  <a:lnTo>
                    <a:pt x="16957" y="493013"/>
                  </a:lnTo>
                  <a:lnTo>
                    <a:pt x="18402" y="534278"/>
                  </a:lnTo>
                  <a:lnTo>
                    <a:pt x="18930" y="577962"/>
                  </a:lnTo>
                  <a:lnTo>
                    <a:pt x="20856" y="585341"/>
                  </a:lnTo>
                  <a:lnTo>
                    <a:pt x="22357" y="588297"/>
                  </a:lnTo>
                  <a:lnTo>
                    <a:pt x="22652" y="589562"/>
                  </a:lnTo>
                  <a:lnTo>
                    <a:pt x="22144" y="589699"/>
                  </a:lnTo>
                  <a:lnTo>
                    <a:pt x="21099" y="589085"/>
                  </a:lnTo>
                  <a:lnTo>
                    <a:pt x="21108" y="588676"/>
                  </a:lnTo>
                  <a:lnTo>
                    <a:pt x="25360" y="581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642"/>
          <p:cNvGrpSpPr/>
          <p:nvPr/>
        </p:nvGrpSpPr>
        <p:grpSpPr>
          <a:xfrm>
            <a:off x="6229350" y="4562114"/>
            <a:ext cx="2800350" cy="725413"/>
            <a:chOff x="6229350" y="4562114"/>
            <a:chExt cx="2800350" cy="725413"/>
          </a:xfrm>
        </p:grpSpPr>
        <p:sp>
          <p:nvSpPr>
            <p:cNvPr id="212" name="SMARTInkShape-3333"/>
            <p:cNvSpPr/>
            <p:nvPr>
              <p:custDataLst>
                <p:tags r:id="rId223"/>
              </p:custDataLst>
            </p:nvPr>
          </p:nvSpPr>
          <p:spPr>
            <a:xfrm>
              <a:off x="6229350" y="4562114"/>
              <a:ext cx="107951" cy="188538"/>
            </a:xfrm>
            <a:custGeom>
              <a:avLst/>
              <a:gdLst/>
              <a:ahLst/>
              <a:cxnLst/>
              <a:rect l="0" t="0" r="0" b="0"/>
              <a:pathLst>
                <a:path w="107951" h="188538">
                  <a:moveTo>
                    <a:pt x="0" y="41636"/>
                  </a:moveTo>
                  <a:lnTo>
                    <a:pt x="0" y="41636"/>
                  </a:lnTo>
                  <a:lnTo>
                    <a:pt x="1881" y="54188"/>
                  </a:lnTo>
                  <a:lnTo>
                    <a:pt x="10125" y="99158"/>
                  </a:lnTo>
                  <a:lnTo>
                    <a:pt x="12361" y="146212"/>
                  </a:lnTo>
                  <a:lnTo>
                    <a:pt x="7203" y="188537"/>
                  </a:lnTo>
                  <a:lnTo>
                    <a:pt x="6919" y="188253"/>
                  </a:lnTo>
                  <a:lnTo>
                    <a:pt x="6383" y="144555"/>
                  </a:lnTo>
                  <a:lnTo>
                    <a:pt x="6355" y="97810"/>
                  </a:lnTo>
                  <a:lnTo>
                    <a:pt x="8232" y="55528"/>
                  </a:lnTo>
                  <a:lnTo>
                    <a:pt x="15189" y="25801"/>
                  </a:lnTo>
                  <a:lnTo>
                    <a:pt x="22978" y="13196"/>
                  </a:lnTo>
                  <a:lnTo>
                    <a:pt x="32790" y="4301"/>
                  </a:lnTo>
                  <a:lnTo>
                    <a:pt x="41855" y="348"/>
                  </a:lnTo>
                  <a:lnTo>
                    <a:pt x="45543" y="0"/>
                  </a:lnTo>
                  <a:lnTo>
                    <a:pt x="51521" y="1494"/>
                  </a:lnTo>
                  <a:lnTo>
                    <a:pt x="69836" y="13271"/>
                  </a:lnTo>
                  <a:lnTo>
                    <a:pt x="76428" y="21033"/>
                  </a:lnTo>
                  <a:lnTo>
                    <a:pt x="90068" y="52017"/>
                  </a:lnTo>
                  <a:lnTo>
                    <a:pt x="93009" y="76148"/>
                  </a:lnTo>
                  <a:lnTo>
                    <a:pt x="91197" y="87784"/>
                  </a:lnTo>
                  <a:lnTo>
                    <a:pt x="88040" y="93896"/>
                  </a:lnTo>
                  <a:lnTo>
                    <a:pt x="84284" y="96612"/>
                  </a:lnTo>
                  <a:lnTo>
                    <a:pt x="57894" y="103685"/>
                  </a:lnTo>
                  <a:lnTo>
                    <a:pt x="29657" y="105051"/>
                  </a:lnTo>
                  <a:lnTo>
                    <a:pt x="21882" y="103216"/>
                  </a:lnTo>
                  <a:lnTo>
                    <a:pt x="14513" y="99661"/>
                  </a:lnTo>
                  <a:lnTo>
                    <a:pt x="14615" y="98664"/>
                  </a:lnTo>
                  <a:lnTo>
                    <a:pt x="16608" y="95674"/>
                  </a:lnTo>
                  <a:lnTo>
                    <a:pt x="18128" y="95301"/>
                  </a:lnTo>
                  <a:lnTo>
                    <a:pt x="19846" y="95756"/>
                  </a:lnTo>
                  <a:lnTo>
                    <a:pt x="40610" y="109190"/>
                  </a:lnTo>
                  <a:lnTo>
                    <a:pt x="60625" y="131337"/>
                  </a:lnTo>
                  <a:lnTo>
                    <a:pt x="93338" y="178535"/>
                  </a:lnTo>
                  <a:lnTo>
                    <a:pt x="98634" y="183619"/>
                  </a:lnTo>
                  <a:lnTo>
                    <a:pt x="107950" y="187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334"/>
            <p:cNvSpPr/>
            <p:nvPr>
              <p:custDataLst>
                <p:tags r:id="rId224"/>
              </p:custDataLst>
            </p:nvPr>
          </p:nvSpPr>
          <p:spPr>
            <a:xfrm>
              <a:off x="6401062" y="4610100"/>
              <a:ext cx="133089" cy="138063"/>
            </a:xfrm>
            <a:custGeom>
              <a:avLst/>
              <a:gdLst/>
              <a:ahLst/>
              <a:cxnLst/>
              <a:rect l="0" t="0" r="0" b="0"/>
              <a:pathLst>
                <a:path w="133089" h="138063">
                  <a:moveTo>
                    <a:pt x="6088" y="25400"/>
                  </a:moveTo>
                  <a:lnTo>
                    <a:pt x="6088" y="25400"/>
                  </a:lnTo>
                  <a:lnTo>
                    <a:pt x="2717" y="25400"/>
                  </a:lnTo>
                  <a:lnTo>
                    <a:pt x="1724" y="27517"/>
                  </a:lnTo>
                  <a:lnTo>
                    <a:pt x="0" y="58657"/>
                  </a:lnTo>
                  <a:lnTo>
                    <a:pt x="10731" y="104390"/>
                  </a:lnTo>
                  <a:lnTo>
                    <a:pt x="11300" y="107693"/>
                  </a:lnTo>
                  <a:lnTo>
                    <a:pt x="11680" y="108484"/>
                  </a:lnTo>
                  <a:lnTo>
                    <a:pt x="12100" y="105601"/>
                  </a:lnTo>
                  <a:lnTo>
                    <a:pt x="12409" y="65323"/>
                  </a:lnTo>
                  <a:lnTo>
                    <a:pt x="12434" y="20187"/>
                  </a:lnTo>
                  <a:lnTo>
                    <a:pt x="12435" y="15575"/>
                  </a:lnTo>
                  <a:lnTo>
                    <a:pt x="13142" y="13911"/>
                  </a:lnTo>
                  <a:lnTo>
                    <a:pt x="14319" y="14212"/>
                  </a:lnTo>
                  <a:lnTo>
                    <a:pt x="19345" y="21379"/>
                  </a:lnTo>
                  <a:lnTo>
                    <a:pt x="43470" y="60351"/>
                  </a:lnTo>
                  <a:lnTo>
                    <a:pt x="69524" y="102090"/>
                  </a:lnTo>
                  <a:lnTo>
                    <a:pt x="89880" y="130468"/>
                  </a:lnTo>
                  <a:lnTo>
                    <a:pt x="95110" y="134956"/>
                  </a:lnTo>
                  <a:lnTo>
                    <a:pt x="100009" y="137243"/>
                  </a:lnTo>
                  <a:lnTo>
                    <a:pt x="104685" y="138062"/>
                  </a:lnTo>
                  <a:lnTo>
                    <a:pt x="108508" y="136491"/>
                  </a:lnTo>
                  <a:lnTo>
                    <a:pt x="114637" y="129101"/>
                  </a:lnTo>
                  <a:lnTo>
                    <a:pt x="123616" y="93313"/>
                  </a:lnTo>
                  <a:lnTo>
                    <a:pt x="126121" y="55722"/>
                  </a:lnTo>
                  <a:lnTo>
                    <a:pt x="127419" y="9990"/>
                  </a:lnTo>
                  <a:lnTo>
                    <a:pt x="133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335"/>
            <p:cNvSpPr/>
            <p:nvPr>
              <p:custDataLst>
                <p:tags r:id="rId225"/>
              </p:custDataLst>
            </p:nvPr>
          </p:nvSpPr>
          <p:spPr>
            <a:xfrm>
              <a:off x="6591300" y="4585074"/>
              <a:ext cx="62402" cy="202337"/>
            </a:xfrm>
            <a:custGeom>
              <a:avLst/>
              <a:gdLst/>
              <a:ahLst/>
              <a:cxnLst/>
              <a:rect l="0" t="0" r="0" b="0"/>
              <a:pathLst>
                <a:path w="62402" h="202337">
                  <a:moveTo>
                    <a:pt x="6350" y="50426"/>
                  </a:moveTo>
                  <a:lnTo>
                    <a:pt x="6350" y="50426"/>
                  </a:lnTo>
                  <a:lnTo>
                    <a:pt x="6350" y="88708"/>
                  </a:lnTo>
                  <a:lnTo>
                    <a:pt x="10713" y="132033"/>
                  </a:lnTo>
                  <a:lnTo>
                    <a:pt x="12525" y="163732"/>
                  </a:lnTo>
                  <a:lnTo>
                    <a:pt x="12684" y="122915"/>
                  </a:lnTo>
                  <a:lnTo>
                    <a:pt x="12695" y="86015"/>
                  </a:lnTo>
                  <a:lnTo>
                    <a:pt x="13404" y="43489"/>
                  </a:lnTo>
                  <a:lnTo>
                    <a:pt x="21538" y="4592"/>
                  </a:lnTo>
                  <a:lnTo>
                    <a:pt x="24237" y="1526"/>
                  </a:lnTo>
                  <a:lnTo>
                    <a:pt x="27447" y="187"/>
                  </a:lnTo>
                  <a:lnTo>
                    <a:pt x="30997" y="0"/>
                  </a:lnTo>
                  <a:lnTo>
                    <a:pt x="34776" y="2698"/>
                  </a:lnTo>
                  <a:lnTo>
                    <a:pt x="46836" y="20683"/>
                  </a:lnTo>
                  <a:lnTo>
                    <a:pt x="57935" y="48747"/>
                  </a:lnTo>
                  <a:lnTo>
                    <a:pt x="62401" y="90154"/>
                  </a:lnTo>
                  <a:lnTo>
                    <a:pt x="59911" y="126085"/>
                  </a:lnTo>
                  <a:lnTo>
                    <a:pt x="51226" y="163468"/>
                  </a:lnTo>
                  <a:lnTo>
                    <a:pt x="39715" y="188969"/>
                  </a:lnTo>
                  <a:lnTo>
                    <a:pt x="29645" y="198549"/>
                  </a:lnTo>
                  <a:lnTo>
                    <a:pt x="23997" y="202092"/>
                  </a:lnTo>
                  <a:lnTo>
                    <a:pt x="18820" y="202336"/>
                  </a:lnTo>
                  <a:lnTo>
                    <a:pt x="13957" y="200383"/>
                  </a:lnTo>
                  <a:lnTo>
                    <a:pt x="6203" y="193979"/>
                  </a:lnTo>
                  <a:lnTo>
                    <a:pt x="0" y="183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336"/>
            <p:cNvSpPr/>
            <p:nvPr>
              <p:custDataLst>
                <p:tags r:id="rId226"/>
              </p:custDataLst>
            </p:nvPr>
          </p:nvSpPr>
          <p:spPr>
            <a:xfrm>
              <a:off x="6400800" y="47117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5762" y="39911"/>
                  </a:lnTo>
                  <a:lnTo>
                    <a:pt x="8115" y="66863"/>
                  </a:lnTo>
                  <a:lnTo>
                    <a:pt x="12802" y="84848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337"/>
            <p:cNvSpPr/>
            <p:nvPr>
              <p:custDataLst>
                <p:tags r:id="rId227"/>
              </p:custDataLst>
            </p:nvPr>
          </p:nvSpPr>
          <p:spPr>
            <a:xfrm>
              <a:off x="6779113" y="4566026"/>
              <a:ext cx="85238" cy="200873"/>
            </a:xfrm>
            <a:custGeom>
              <a:avLst/>
              <a:gdLst/>
              <a:ahLst/>
              <a:cxnLst/>
              <a:rect l="0" t="0" r="0" b="0"/>
              <a:pathLst>
                <a:path w="85238" h="200873">
                  <a:moveTo>
                    <a:pt x="53487" y="31374"/>
                  </a:moveTo>
                  <a:lnTo>
                    <a:pt x="53487" y="31374"/>
                  </a:lnTo>
                  <a:lnTo>
                    <a:pt x="53486" y="17068"/>
                  </a:lnTo>
                  <a:lnTo>
                    <a:pt x="55368" y="12552"/>
                  </a:lnTo>
                  <a:lnTo>
                    <a:pt x="57851" y="8191"/>
                  </a:lnTo>
                  <a:lnTo>
                    <a:pt x="59575" y="891"/>
                  </a:lnTo>
                  <a:lnTo>
                    <a:pt x="58956" y="469"/>
                  </a:lnTo>
                  <a:lnTo>
                    <a:pt x="56388" y="0"/>
                  </a:lnTo>
                  <a:lnTo>
                    <a:pt x="47604" y="3106"/>
                  </a:lnTo>
                  <a:lnTo>
                    <a:pt x="36066" y="18608"/>
                  </a:lnTo>
                  <a:lnTo>
                    <a:pt x="18819" y="55611"/>
                  </a:lnTo>
                  <a:lnTo>
                    <a:pt x="3939" y="94921"/>
                  </a:lnTo>
                  <a:lnTo>
                    <a:pt x="0" y="135732"/>
                  </a:lnTo>
                  <a:lnTo>
                    <a:pt x="4080" y="157012"/>
                  </a:lnTo>
                  <a:lnTo>
                    <a:pt x="17681" y="184860"/>
                  </a:lnTo>
                  <a:lnTo>
                    <a:pt x="30988" y="196722"/>
                  </a:lnTo>
                  <a:lnTo>
                    <a:pt x="38487" y="200872"/>
                  </a:lnTo>
                  <a:lnTo>
                    <a:pt x="85237" y="196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338"/>
            <p:cNvSpPr/>
            <p:nvPr>
              <p:custDataLst>
                <p:tags r:id="rId228"/>
              </p:custDataLst>
            </p:nvPr>
          </p:nvSpPr>
          <p:spPr>
            <a:xfrm>
              <a:off x="6965950" y="4597400"/>
              <a:ext cx="25401" cy="158751"/>
            </a:xfrm>
            <a:custGeom>
              <a:avLst/>
              <a:gdLst/>
              <a:ahLst/>
              <a:cxnLst/>
              <a:rect l="0" t="0" r="0" b="0"/>
              <a:pathLst>
                <a:path w="25401" h="158751">
                  <a:moveTo>
                    <a:pt x="0" y="0"/>
                  </a:moveTo>
                  <a:lnTo>
                    <a:pt x="0" y="0"/>
                  </a:lnTo>
                  <a:lnTo>
                    <a:pt x="4364" y="46997"/>
                  </a:lnTo>
                  <a:lnTo>
                    <a:pt x="7839" y="90867"/>
                  </a:lnTo>
                  <a:lnTo>
                    <a:pt x="16423" y="136039"/>
                  </a:lnTo>
                  <a:lnTo>
                    <a:pt x="254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339"/>
            <p:cNvSpPr/>
            <p:nvPr>
              <p:custDataLst>
                <p:tags r:id="rId229"/>
              </p:custDataLst>
            </p:nvPr>
          </p:nvSpPr>
          <p:spPr>
            <a:xfrm>
              <a:off x="7035800" y="4711700"/>
              <a:ext cx="28771" cy="88901"/>
            </a:xfrm>
            <a:custGeom>
              <a:avLst/>
              <a:gdLst/>
              <a:ahLst/>
              <a:cxnLst/>
              <a:rect l="0" t="0" r="0" b="0"/>
              <a:pathLst>
                <a:path w="28771" h="88901">
                  <a:moveTo>
                    <a:pt x="25400" y="0"/>
                  </a:moveTo>
                  <a:lnTo>
                    <a:pt x="25400" y="0"/>
                  </a:lnTo>
                  <a:lnTo>
                    <a:pt x="28770" y="6742"/>
                  </a:lnTo>
                  <a:lnTo>
                    <a:pt x="28544" y="15696"/>
                  </a:lnTo>
                  <a:lnTo>
                    <a:pt x="16745" y="6279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340"/>
            <p:cNvSpPr/>
            <p:nvPr>
              <p:custDataLst>
                <p:tags r:id="rId230"/>
              </p:custDataLst>
            </p:nvPr>
          </p:nvSpPr>
          <p:spPr>
            <a:xfrm>
              <a:off x="7144011" y="4599284"/>
              <a:ext cx="83483" cy="167368"/>
            </a:xfrm>
            <a:custGeom>
              <a:avLst/>
              <a:gdLst/>
              <a:ahLst/>
              <a:cxnLst/>
              <a:rect l="0" t="0" r="0" b="0"/>
              <a:pathLst>
                <a:path w="83483" h="167368">
                  <a:moveTo>
                    <a:pt x="6089" y="36216"/>
                  </a:moveTo>
                  <a:lnTo>
                    <a:pt x="6089" y="36216"/>
                  </a:lnTo>
                  <a:lnTo>
                    <a:pt x="2718" y="32845"/>
                  </a:lnTo>
                  <a:lnTo>
                    <a:pt x="1062" y="29308"/>
                  </a:lnTo>
                  <a:lnTo>
                    <a:pt x="0" y="14547"/>
                  </a:lnTo>
                  <a:lnTo>
                    <a:pt x="1325" y="10481"/>
                  </a:lnTo>
                  <a:lnTo>
                    <a:pt x="6559" y="4082"/>
                  </a:lnTo>
                  <a:lnTo>
                    <a:pt x="19233" y="767"/>
                  </a:lnTo>
                  <a:lnTo>
                    <a:pt x="34509" y="0"/>
                  </a:lnTo>
                  <a:lnTo>
                    <a:pt x="46001" y="2011"/>
                  </a:lnTo>
                  <a:lnTo>
                    <a:pt x="63776" y="10480"/>
                  </a:lnTo>
                  <a:lnTo>
                    <a:pt x="67830" y="14825"/>
                  </a:lnTo>
                  <a:lnTo>
                    <a:pt x="72335" y="25298"/>
                  </a:lnTo>
                  <a:lnTo>
                    <a:pt x="72455" y="35127"/>
                  </a:lnTo>
                  <a:lnTo>
                    <a:pt x="71500" y="39723"/>
                  </a:lnTo>
                  <a:lnTo>
                    <a:pt x="64793" y="48593"/>
                  </a:lnTo>
                  <a:lnTo>
                    <a:pt x="47346" y="64265"/>
                  </a:lnTo>
                  <a:lnTo>
                    <a:pt x="42535" y="66321"/>
                  </a:lnTo>
                  <a:lnTo>
                    <a:pt x="41675" y="67575"/>
                  </a:lnTo>
                  <a:lnTo>
                    <a:pt x="41808" y="69116"/>
                  </a:lnTo>
                  <a:lnTo>
                    <a:pt x="43836" y="72710"/>
                  </a:lnTo>
                  <a:lnTo>
                    <a:pt x="77055" y="116583"/>
                  </a:lnTo>
                  <a:lnTo>
                    <a:pt x="83020" y="127438"/>
                  </a:lnTo>
                  <a:lnTo>
                    <a:pt x="83482" y="133719"/>
                  </a:lnTo>
                  <a:lnTo>
                    <a:pt x="80232" y="148225"/>
                  </a:lnTo>
                  <a:lnTo>
                    <a:pt x="74084" y="158435"/>
                  </a:lnTo>
                  <a:lnTo>
                    <a:pt x="66648" y="164619"/>
                  </a:lnTo>
                  <a:lnTo>
                    <a:pt x="58639" y="167367"/>
                  </a:lnTo>
                  <a:lnTo>
                    <a:pt x="55233" y="165983"/>
                  </a:lnTo>
                  <a:lnTo>
                    <a:pt x="44189" y="150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341"/>
            <p:cNvSpPr/>
            <p:nvPr>
              <p:custDataLst>
                <p:tags r:id="rId231"/>
              </p:custDataLst>
            </p:nvPr>
          </p:nvSpPr>
          <p:spPr>
            <a:xfrm>
              <a:off x="7283450" y="4565650"/>
              <a:ext cx="86847" cy="247651"/>
            </a:xfrm>
            <a:custGeom>
              <a:avLst/>
              <a:gdLst/>
              <a:ahLst/>
              <a:cxnLst/>
              <a:rect l="0" t="0" r="0" b="0"/>
              <a:pathLst>
                <a:path w="86847" h="247651">
                  <a:moveTo>
                    <a:pt x="25400" y="0"/>
                  </a:moveTo>
                  <a:lnTo>
                    <a:pt x="25400" y="0"/>
                  </a:lnTo>
                  <a:lnTo>
                    <a:pt x="32141" y="0"/>
                  </a:lnTo>
                  <a:lnTo>
                    <a:pt x="49819" y="10113"/>
                  </a:lnTo>
                  <a:lnTo>
                    <a:pt x="69559" y="33257"/>
                  </a:lnTo>
                  <a:lnTo>
                    <a:pt x="82072" y="62457"/>
                  </a:lnTo>
                  <a:lnTo>
                    <a:pt x="86846" y="106881"/>
                  </a:lnTo>
                  <a:lnTo>
                    <a:pt x="79845" y="143879"/>
                  </a:lnTo>
                  <a:lnTo>
                    <a:pt x="61711" y="191325"/>
                  </a:lnTo>
                  <a:lnTo>
                    <a:pt x="47291" y="218731"/>
                  </a:lnTo>
                  <a:lnTo>
                    <a:pt x="34659" y="231505"/>
                  </a:lnTo>
                  <a:lnTo>
                    <a:pt x="21048" y="24047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342"/>
            <p:cNvSpPr/>
            <p:nvPr>
              <p:custDataLst>
                <p:tags r:id="rId232"/>
              </p:custDataLst>
            </p:nvPr>
          </p:nvSpPr>
          <p:spPr>
            <a:xfrm>
              <a:off x="6737349" y="4890644"/>
              <a:ext cx="2292351" cy="396883"/>
            </a:xfrm>
            <a:custGeom>
              <a:avLst/>
              <a:gdLst/>
              <a:ahLst/>
              <a:cxnLst/>
              <a:rect l="0" t="0" r="0" b="0"/>
              <a:pathLst>
                <a:path w="2292351" h="396883">
                  <a:moveTo>
                    <a:pt x="1" y="11556"/>
                  </a:moveTo>
                  <a:lnTo>
                    <a:pt x="1" y="11556"/>
                  </a:lnTo>
                  <a:lnTo>
                    <a:pt x="0" y="0"/>
                  </a:lnTo>
                  <a:lnTo>
                    <a:pt x="0" y="2566"/>
                  </a:lnTo>
                  <a:lnTo>
                    <a:pt x="7840" y="47462"/>
                  </a:lnTo>
                  <a:lnTo>
                    <a:pt x="19180" y="94618"/>
                  </a:lnTo>
                  <a:lnTo>
                    <a:pt x="21255" y="98681"/>
                  </a:lnTo>
                  <a:lnTo>
                    <a:pt x="29202" y="105077"/>
                  </a:lnTo>
                  <a:lnTo>
                    <a:pt x="39085" y="109565"/>
                  </a:lnTo>
                  <a:lnTo>
                    <a:pt x="48181" y="111560"/>
                  </a:lnTo>
                  <a:lnTo>
                    <a:pt x="56927" y="110565"/>
                  </a:lnTo>
                  <a:lnTo>
                    <a:pt x="80650" y="105255"/>
                  </a:lnTo>
                  <a:lnTo>
                    <a:pt x="86645" y="102589"/>
                  </a:lnTo>
                  <a:lnTo>
                    <a:pt x="98659" y="99677"/>
                  </a:lnTo>
                  <a:lnTo>
                    <a:pt x="124079" y="86234"/>
                  </a:lnTo>
                  <a:lnTo>
                    <a:pt x="171693" y="80160"/>
                  </a:lnTo>
                  <a:lnTo>
                    <a:pt x="210798" y="76568"/>
                  </a:lnTo>
                  <a:lnTo>
                    <a:pt x="243971" y="75728"/>
                  </a:lnTo>
                  <a:lnTo>
                    <a:pt x="277531" y="75354"/>
                  </a:lnTo>
                  <a:lnTo>
                    <a:pt x="321415" y="75145"/>
                  </a:lnTo>
                  <a:lnTo>
                    <a:pt x="361229" y="75082"/>
                  </a:lnTo>
                  <a:lnTo>
                    <a:pt x="399837" y="75064"/>
                  </a:lnTo>
                  <a:lnTo>
                    <a:pt x="441458" y="75058"/>
                  </a:lnTo>
                  <a:lnTo>
                    <a:pt x="488441" y="75057"/>
                  </a:lnTo>
                  <a:lnTo>
                    <a:pt x="521415" y="76938"/>
                  </a:lnTo>
                  <a:lnTo>
                    <a:pt x="554885" y="79420"/>
                  </a:lnTo>
                  <a:lnTo>
                    <a:pt x="588575" y="80523"/>
                  </a:lnTo>
                  <a:lnTo>
                    <a:pt x="624245" y="81013"/>
                  </a:lnTo>
                  <a:lnTo>
                    <a:pt x="661265" y="81937"/>
                  </a:lnTo>
                  <a:lnTo>
                    <a:pt x="698885" y="84699"/>
                  </a:lnTo>
                  <a:lnTo>
                    <a:pt x="734890" y="86398"/>
                  </a:lnTo>
                  <a:lnTo>
                    <a:pt x="770412" y="87858"/>
                  </a:lnTo>
                  <a:lnTo>
                    <a:pt x="807367" y="90859"/>
                  </a:lnTo>
                  <a:lnTo>
                    <a:pt x="844958" y="94544"/>
                  </a:lnTo>
                  <a:lnTo>
                    <a:pt x="882832" y="97828"/>
                  </a:lnTo>
                  <a:lnTo>
                    <a:pt x="920830" y="99288"/>
                  </a:lnTo>
                  <a:lnTo>
                    <a:pt x="958886" y="99937"/>
                  </a:lnTo>
                  <a:lnTo>
                    <a:pt x="996967" y="100931"/>
                  </a:lnTo>
                  <a:lnTo>
                    <a:pt x="1035058" y="103724"/>
                  </a:lnTo>
                  <a:lnTo>
                    <a:pt x="1073153" y="105436"/>
                  </a:lnTo>
                  <a:lnTo>
                    <a:pt x="1111958" y="106198"/>
                  </a:lnTo>
                  <a:lnTo>
                    <a:pt x="1152723" y="106535"/>
                  </a:lnTo>
                  <a:lnTo>
                    <a:pt x="1192477" y="108568"/>
                  </a:lnTo>
                  <a:lnTo>
                    <a:pt x="1231313" y="111116"/>
                  </a:lnTo>
                  <a:lnTo>
                    <a:pt x="1269739" y="112249"/>
                  </a:lnTo>
                  <a:lnTo>
                    <a:pt x="1309866" y="112753"/>
                  </a:lnTo>
                  <a:lnTo>
                    <a:pt x="1350513" y="113682"/>
                  </a:lnTo>
                  <a:lnTo>
                    <a:pt x="1389746" y="116447"/>
                  </a:lnTo>
                  <a:lnTo>
                    <a:pt x="1428348" y="118146"/>
                  </a:lnTo>
                  <a:lnTo>
                    <a:pt x="1466671" y="118901"/>
                  </a:lnTo>
                  <a:lnTo>
                    <a:pt x="1504871" y="119237"/>
                  </a:lnTo>
                  <a:lnTo>
                    <a:pt x="1543015" y="119387"/>
                  </a:lnTo>
                  <a:lnTo>
                    <a:pt x="1580429" y="119453"/>
                  </a:lnTo>
                  <a:lnTo>
                    <a:pt x="1615874" y="119482"/>
                  </a:lnTo>
                  <a:lnTo>
                    <a:pt x="1652322" y="119496"/>
                  </a:lnTo>
                  <a:lnTo>
                    <a:pt x="1688982" y="119501"/>
                  </a:lnTo>
                  <a:lnTo>
                    <a:pt x="1724090" y="119504"/>
                  </a:lnTo>
                  <a:lnTo>
                    <a:pt x="1758509" y="119505"/>
                  </a:lnTo>
                  <a:lnTo>
                    <a:pt x="1791915" y="119505"/>
                  </a:lnTo>
                  <a:lnTo>
                    <a:pt x="1838490" y="118800"/>
                  </a:lnTo>
                  <a:lnTo>
                    <a:pt x="1883569" y="115142"/>
                  </a:lnTo>
                  <a:lnTo>
                    <a:pt x="1927500" y="113744"/>
                  </a:lnTo>
                  <a:lnTo>
                    <a:pt x="1967641" y="113331"/>
                  </a:lnTo>
                  <a:lnTo>
                    <a:pt x="2006345" y="113208"/>
                  </a:lnTo>
                  <a:lnTo>
                    <a:pt x="2043920" y="113171"/>
                  </a:lnTo>
                  <a:lnTo>
                    <a:pt x="2081237" y="113160"/>
                  </a:lnTo>
                  <a:lnTo>
                    <a:pt x="2116208" y="113158"/>
                  </a:lnTo>
                  <a:lnTo>
                    <a:pt x="2155336" y="113157"/>
                  </a:lnTo>
                  <a:lnTo>
                    <a:pt x="2194917" y="109785"/>
                  </a:lnTo>
                  <a:lnTo>
                    <a:pt x="2241473" y="107198"/>
                  </a:lnTo>
                  <a:lnTo>
                    <a:pt x="2287605" y="106821"/>
                  </a:lnTo>
                  <a:lnTo>
                    <a:pt x="2291725" y="106808"/>
                  </a:lnTo>
                  <a:lnTo>
                    <a:pt x="2288795" y="110177"/>
                  </a:lnTo>
                  <a:lnTo>
                    <a:pt x="2287243" y="115596"/>
                  </a:lnTo>
                  <a:lnTo>
                    <a:pt x="2286073" y="155141"/>
                  </a:lnTo>
                  <a:lnTo>
                    <a:pt x="2286721" y="202092"/>
                  </a:lnTo>
                  <a:lnTo>
                    <a:pt x="2290369" y="240166"/>
                  </a:lnTo>
                  <a:lnTo>
                    <a:pt x="2291959" y="285314"/>
                  </a:lnTo>
                  <a:lnTo>
                    <a:pt x="2292300" y="332807"/>
                  </a:lnTo>
                  <a:lnTo>
                    <a:pt x="2292344" y="379566"/>
                  </a:lnTo>
                  <a:lnTo>
                    <a:pt x="2292350" y="396882"/>
                  </a:lnTo>
                  <a:lnTo>
                    <a:pt x="2291645" y="396852"/>
                  </a:lnTo>
                  <a:lnTo>
                    <a:pt x="2286001" y="39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343"/>
            <p:cNvSpPr/>
            <p:nvPr>
              <p:custDataLst>
                <p:tags r:id="rId233"/>
              </p:custDataLst>
            </p:nvPr>
          </p:nvSpPr>
          <p:spPr>
            <a:xfrm>
              <a:off x="8070850" y="504190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0662" y="39680"/>
                  </a:lnTo>
                  <a:lnTo>
                    <a:pt x="14179" y="87121"/>
                  </a:lnTo>
                  <a:lnTo>
                    <a:pt x="17607" y="123886"/>
                  </a:lnTo>
                  <a:lnTo>
                    <a:pt x="18622" y="162296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344"/>
            <p:cNvSpPr/>
            <p:nvPr>
              <p:custDataLst>
                <p:tags r:id="rId234"/>
              </p:custDataLst>
            </p:nvPr>
          </p:nvSpPr>
          <p:spPr>
            <a:xfrm>
              <a:off x="7062083" y="4972933"/>
              <a:ext cx="37218" cy="202318"/>
            </a:xfrm>
            <a:custGeom>
              <a:avLst/>
              <a:gdLst/>
              <a:ahLst/>
              <a:cxnLst/>
              <a:rect l="0" t="0" r="0" b="0"/>
              <a:pathLst>
                <a:path w="37218" h="202318">
                  <a:moveTo>
                    <a:pt x="5467" y="5467"/>
                  </a:moveTo>
                  <a:lnTo>
                    <a:pt x="5467" y="5467"/>
                  </a:lnTo>
                  <a:lnTo>
                    <a:pt x="5467" y="2096"/>
                  </a:lnTo>
                  <a:lnTo>
                    <a:pt x="4761" y="1103"/>
                  </a:lnTo>
                  <a:lnTo>
                    <a:pt x="3586" y="441"/>
                  </a:lnTo>
                  <a:lnTo>
                    <a:pt x="2096" y="0"/>
                  </a:lnTo>
                  <a:lnTo>
                    <a:pt x="1103" y="1822"/>
                  </a:lnTo>
                  <a:lnTo>
                    <a:pt x="0" y="9491"/>
                  </a:lnTo>
                  <a:lnTo>
                    <a:pt x="4259" y="51562"/>
                  </a:lnTo>
                  <a:lnTo>
                    <a:pt x="8872" y="85918"/>
                  </a:lnTo>
                  <a:lnTo>
                    <a:pt x="17294" y="125495"/>
                  </a:lnTo>
                  <a:lnTo>
                    <a:pt x="25764" y="171488"/>
                  </a:lnTo>
                  <a:lnTo>
                    <a:pt x="37217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345"/>
            <p:cNvSpPr/>
            <p:nvPr>
              <p:custDataLst>
                <p:tags r:id="rId235"/>
              </p:custDataLst>
            </p:nvPr>
          </p:nvSpPr>
          <p:spPr>
            <a:xfrm>
              <a:off x="6877050" y="5057292"/>
              <a:ext cx="38101" cy="124309"/>
            </a:xfrm>
            <a:custGeom>
              <a:avLst/>
              <a:gdLst/>
              <a:ahLst/>
              <a:cxnLst/>
              <a:rect l="0" t="0" r="0" b="0"/>
              <a:pathLst>
                <a:path w="38101" h="1243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1"/>
                  </a:lnTo>
                  <a:lnTo>
                    <a:pt x="5025" y="6490"/>
                  </a:lnTo>
                  <a:lnTo>
                    <a:pt x="11259" y="51910"/>
                  </a:lnTo>
                  <a:lnTo>
                    <a:pt x="14455" y="95749"/>
                  </a:lnTo>
                  <a:lnTo>
                    <a:pt x="18418" y="109498"/>
                  </a:lnTo>
                  <a:lnTo>
                    <a:pt x="24885" y="120313"/>
                  </a:lnTo>
                  <a:lnTo>
                    <a:pt x="27878" y="123056"/>
                  </a:lnTo>
                  <a:lnTo>
                    <a:pt x="3810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346"/>
            <p:cNvSpPr/>
            <p:nvPr>
              <p:custDataLst>
                <p:tags r:id="rId236"/>
              </p:custDataLst>
            </p:nvPr>
          </p:nvSpPr>
          <p:spPr>
            <a:xfrm>
              <a:off x="7855211" y="5121777"/>
              <a:ext cx="145790" cy="123304"/>
            </a:xfrm>
            <a:custGeom>
              <a:avLst/>
              <a:gdLst/>
              <a:ahLst/>
              <a:cxnLst/>
              <a:rect l="0" t="0" r="0" b="0"/>
              <a:pathLst>
                <a:path w="145790" h="123304">
                  <a:moveTo>
                    <a:pt x="6089" y="28073"/>
                  </a:moveTo>
                  <a:lnTo>
                    <a:pt x="6089" y="28073"/>
                  </a:lnTo>
                  <a:lnTo>
                    <a:pt x="2718" y="24702"/>
                  </a:lnTo>
                  <a:lnTo>
                    <a:pt x="1063" y="19284"/>
                  </a:lnTo>
                  <a:lnTo>
                    <a:pt x="0" y="11050"/>
                  </a:lnTo>
                  <a:lnTo>
                    <a:pt x="3619" y="8042"/>
                  </a:lnTo>
                  <a:lnTo>
                    <a:pt x="20809" y="363"/>
                  </a:lnTo>
                  <a:lnTo>
                    <a:pt x="30505" y="0"/>
                  </a:lnTo>
                  <a:lnTo>
                    <a:pt x="40223" y="2896"/>
                  </a:lnTo>
                  <a:lnTo>
                    <a:pt x="51599" y="8887"/>
                  </a:lnTo>
                  <a:lnTo>
                    <a:pt x="55478" y="13165"/>
                  </a:lnTo>
                  <a:lnTo>
                    <a:pt x="59790" y="23564"/>
                  </a:lnTo>
                  <a:lnTo>
                    <a:pt x="57943" y="39004"/>
                  </a:lnTo>
                  <a:lnTo>
                    <a:pt x="47088" y="65648"/>
                  </a:lnTo>
                  <a:lnTo>
                    <a:pt x="11846" y="111518"/>
                  </a:lnTo>
                  <a:lnTo>
                    <a:pt x="6846" y="121629"/>
                  </a:lnTo>
                  <a:lnTo>
                    <a:pt x="12070" y="122570"/>
                  </a:lnTo>
                  <a:lnTo>
                    <a:pt x="57266" y="123257"/>
                  </a:lnTo>
                  <a:lnTo>
                    <a:pt x="96982" y="123303"/>
                  </a:lnTo>
                  <a:lnTo>
                    <a:pt x="145789" y="116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347"/>
            <p:cNvSpPr/>
            <p:nvPr>
              <p:custDataLst>
                <p:tags r:id="rId237"/>
              </p:custDataLst>
            </p:nvPr>
          </p:nvSpPr>
          <p:spPr>
            <a:xfrm>
              <a:off x="8769350" y="5130908"/>
              <a:ext cx="87472" cy="145195"/>
            </a:xfrm>
            <a:custGeom>
              <a:avLst/>
              <a:gdLst/>
              <a:ahLst/>
              <a:cxnLst/>
              <a:rect l="0" t="0" r="0" b="0"/>
              <a:pathLst>
                <a:path w="87472" h="145195">
                  <a:moveTo>
                    <a:pt x="0" y="18942"/>
                  </a:moveTo>
                  <a:lnTo>
                    <a:pt x="0" y="18942"/>
                  </a:lnTo>
                  <a:lnTo>
                    <a:pt x="17007" y="2641"/>
                  </a:lnTo>
                  <a:lnTo>
                    <a:pt x="21199" y="1114"/>
                  </a:lnTo>
                  <a:lnTo>
                    <a:pt x="42707" y="0"/>
                  </a:lnTo>
                  <a:lnTo>
                    <a:pt x="55144" y="3295"/>
                  </a:lnTo>
                  <a:lnTo>
                    <a:pt x="63548" y="10576"/>
                  </a:lnTo>
                  <a:lnTo>
                    <a:pt x="67766" y="15482"/>
                  </a:lnTo>
                  <a:lnTo>
                    <a:pt x="69872" y="20163"/>
                  </a:lnTo>
                  <a:lnTo>
                    <a:pt x="70330" y="29127"/>
                  </a:lnTo>
                  <a:lnTo>
                    <a:pt x="66621" y="42107"/>
                  </a:lnTo>
                  <a:lnTo>
                    <a:pt x="61123" y="48758"/>
                  </a:lnTo>
                  <a:lnTo>
                    <a:pt x="54682" y="53360"/>
                  </a:lnTo>
                  <a:lnTo>
                    <a:pt x="47090" y="55951"/>
                  </a:lnTo>
                  <a:lnTo>
                    <a:pt x="39423" y="56899"/>
                  </a:lnTo>
                  <a:lnTo>
                    <a:pt x="39687" y="57652"/>
                  </a:lnTo>
                  <a:lnTo>
                    <a:pt x="54783" y="76593"/>
                  </a:lnTo>
                  <a:lnTo>
                    <a:pt x="69618" y="86980"/>
                  </a:lnTo>
                  <a:lnTo>
                    <a:pt x="84079" y="111419"/>
                  </a:lnTo>
                  <a:lnTo>
                    <a:pt x="87471" y="124581"/>
                  </a:lnTo>
                  <a:lnTo>
                    <a:pt x="85831" y="128879"/>
                  </a:lnTo>
                  <a:lnTo>
                    <a:pt x="78363" y="137417"/>
                  </a:lnTo>
                  <a:lnTo>
                    <a:pt x="67990" y="142153"/>
                  </a:lnTo>
                  <a:lnTo>
                    <a:pt x="44083" y="145194"/>
                  </a:lnTo>
                  <a:lnTo>
                    <a:pt x="37855" y="142620"/>
                  </a:lnTo>
                  <a:lnTo>
                    <a:pt x="12700" y="120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SMARTInkShape-3348"/>
          <p:cNvSpPr/>
          <p:nvPr>
            <p:custDataLst>
              <p:tags r:id="rId8"/>
            </p:custDataLst>
          </p:nvPr>
        </p:nvSpPr>
        <p:spPr>
          <a:xfrm>
            <a:off x="1369604" y="5583570"/>
            <a:ext cx="103597" cy="424903"/>
          </a:xfrm>
          <a:custGeom>
            <a:avLst/>
            <a:gdLst/>
            <a:ahLst/>
            <a:cxnLst/>
            <a:rect l="0" t="0" r="0" b="0"/>
            <a:pathLst>
              <a:path w="103597" h="424903">
                <a:moveTo>
                  <a:pt x="97246" y="23480"/>
                </a:moveTo>
                <a:lnTo>
                  <a:pt x="97246" y="23480"/>
                </a:lnTo>
                <a:lnTo>
                  <a:pt x="93875" y="16738"/>
                </a:lnTo>
                <a:lnTo>
                  <a:pt x="92176" y="14752"/>
                </a:lnTo>
                <a:lnTo>
                  <a:pt x="71511" y="2401"/>
                </a:lnTo>
                <a:lnTo>
                  <a:pt x="65112" y="0"/>
                </a:lnTo>
                <a:lnTo>
                  <a:pt x="50801" y="2020"/>
                </a:lnTo>
                <a:lnTo>
                  <a:pt x="17892" y="18524"/>
                </a:lnTo>
                <a:lnTo>
                  <a:pt x="10707" y="25040"/>
                </a:lnTo>
                <a:lnTo>
                  <a:pt x="7803" y="28754"/>
                </a:lnTo>
                <a:lnTo>
                  <a:pt x="4577" y="38524"/>
                </a:lnTo>
                <a:lnTo>
                  <a:pt x="3849" y="48511"/>
                </a:lnTo>
                <a:lnTo>
                  <a:pt x="5877" y="55301"/>
                </a:lnTo>
                <a:lnTo>
                  <a:pt x="21836" y="79594"/>
                </a:lnTo>
                <a:lnTo>
                  <a:pt x="41506" y="104101"/>
                </a:lnTo>
                <a:lnTo>
                  <a:pt x="52822" y="131250"/>
                </a:lnTo>
                <a:lnTo>
                  <a:pt x="57272" y="151525"/>
                </a:lnTo>
                <a:lnTo>
                  <a:pt x="51849" y="173210"/>
                </a:lnTo>
                <a:lnTo>
                  <a:pt x="45084" y="183631"/>
                </a:lnTo>
                <a:lnTo>
                  <a:pt x="36669" y="190614"/>
                </a:lnTo>
                <a:lnTo>
                  <a:pt x="17782" y="198964"/>
                </a:lnTo>
                <a:lnTo>
                  <a:pt x="6839" y="200823"/>
                </a:lnTo>
                <a:lnTo>
                  <a:pt x="2267" y="199196"/>
                </a:lnTo>
                <a:lnTo>
                  <a:pt x="60" y="197774"/>
                </a:lnTo>
                <a:lnTo>
                  <a:pt x="0" y="197531"/>
                </a:lnTo>
                <a:lnTo>
                  <a:pt x="28985" y="213302"/>
                </a:lnTo>
                <a:lnTo>
                  <a:pt x="32689" y="217761"/>
                </a:lnTo>
                <a:lnTo>
                  <a:pt x="36804" y="228361"/>
                </a:lnTo>
                <a:lnTo>
                  <a:pt x="39120" y="249600"/>
                </a:lnTo>
                <a:lnTo>
                  <a:pt x="29764" y="290787"/>
                </a:lnTo>
                <a:lnTo>
                  <a:pt x="16209" y="331326"/>
                </a:lnTo>
                <a:lnTo>
                  <a:pt x="9381" y="372609"/>
                </a:lnTo>
                <a:lnTo>
                  <a:pt x="8806" y="385376"/>
                </a:lnTo>
                <a:lnTo>
                  <a:pt x="14195" y="398106"/>
                </a:lnTo>
                <a:lnTo>
                  <a:pt x="23646" y="409408"/>
                </a:lnTo>
                <a:lnTo>
                  <a:pt x="41572" y="419737"/>
                </a:lnTo>
                <a:lnTo>
                  <a:pt x="56509" y="424902"/>
                </a:lnTo>
                <a:lnTo>
                  <a:pt x="72556" y="423904"/>
                </a:lnTo>
                <a:lnTo>
                  <a:pt x="103596" y="4171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SMARTInkShape-3349"/>
          <p:cNvSpPr/>
          <p:nvPr>
            <p:custDataLst>
              <p:tags r:id="rId9"/>
            </p:custDataLst>
          </p:nvPr>
        </p:nvSpPr>
        <p:spPr>
          <a:xfrm>
            <a:off x="1955142" y="5419242"/>
            <a:ext cx="89559" cy="34172"/>
          </a:xfrm>
          <a:custGeom>
            <a:avLst/>
            <a:gdLst/>
            <a:ahLst/>
            <a:cxnLst/>
            <a:rect l="0" t="0" r="0" b="0"/>
            <a:pathLst>
              <a:path w="89559" h="34172">
                <a:moveTo>
                  <a:pt x="32408" y="16358"/>
                </a:moveTo>
                <a:lnTo>
                  <a:pt x="32408" y="16358"/>
                </a:lnTo>
                <a:lnTo>
                  <a:pt x="29037" y="16358"/>
                </a:lnTo>
                <a:lnTo>
                  <a:pt x="12014" y="5423"/>
                </a:lnTo>
                <a:lnTo>
                  <a:pt x="1050" y="3704"/>
                </a:lnTo>
                <a:lnTo>
                  <a:pt x="43352" y="3660"/>
                </a:lnTo>
                <a:lnTo>
                  <a:pt x="68044" y="0"/>
                </a:lnTo>
                <a:lnTo>
                  <a:pt x="70982" y="513"/>
                </a:lnTo>
                <a:lnTo>
                  <a:pt x="75697" y="3037"/>
                </a:lnTo>
                <a:lnTo>
                  <a:pt x="69772" y="6845"/>
                </a:lnTo>
                <a:lnTo>
                  <a:pt x="23587" y="20868"/>
                </a:lnTo>
                <a:lnTo>
                  <a:pt x="20177" y="21482"/>
                </a:lnTo>
                <a:lnTo>
                  <a:pt x="17904" y="22596"/>
                </a:lnTo>
                <a:lnTo>
                  <a:pt x="16389" y="24044"/>
                </a:lnTo>
                <a:lnTo>
                  <a:pt x="15378" y="25716"/>
                </a:lnTo>
                <a:lnTo>
                  <a:pt x="16116" y="26124"/>
                </a:lnTo>
                <a:lnTo>
                  <a:pt x="62602" y="18460"/>
                </a:lnTo>
                <a:lnTo>
                  <a:pt x="80630" y="16275"/>
                </a:lnTo>
                <a:lnTo>
                  <a:pt x="83606" y="14892"/>
                </a:lnTo>
                <a:lnTo>
                  <a:pt x="85590" y="13264"/>
                </a:lnTo>
                <a:lnTo>
                  <a:pt x="84796" y="12885"/>
                </a:lnTo>
                <a:lnTo>
                  <a:pt x="42019" y="23000"/>
                </a:lnTo>
                <a:lnTo>
                  <a:pt x="730" y="34171"/>
                </a:lnTo>
                <a:lnTo>
                  <a:pt x="0" y="33877"/>
                </a:lnTo>
                <a:lnTo>
                  <a:pt x="2953" y="31671"/>
                </a:lnTo>
                <a:lnTo>
                  <a:pt x="15919" y="26461"/>
                </a:lnTo>
                <a:lnTo>
                  <a:pt x="61603" y="18564"/>
                </a:lnTo>
                <a:lnTo>
                  <a:pt x="70161" y="16444"/>
                </a:lnTo>
                <a:lnTo>
                  <a:pt x="70405" y="13012"/>
                </a:lnTo>
                <a:lnTo>
                  <a:pt x="71850" y="12011"/>
                </a:lnTo>
                <a:lnTo>
                  <a:pt x="79921" y="9896"/>
                </a:lnTo>
                <a:lnTo>
                  <a:pt x="89558" y="3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SMARTInkShape-Group645"/>
          <p:cNvGrpSpPr/>
          <p:nvPr/>
        </p:nvGrpSpPr>
        <p:grpSpPr>
          <a:xfrm>
            <a:off x="1487199" y="5683351"/>
            <a:ext cx="595270" cy="381864"/>
            <a:chOff x="1487199" y="5683351"/>
            <a:chExt cx="595270" cy="381864"/>
          </a:xfrm>
        </p:grpSpPr>
        <p:sp>
          <p:nvSpPr>
            <p:cNvPr id="230" name="SMARTInkShape-3350"/>
            <p:cNvSpPr/>
            <p:nvPr>
              <p:custDataLst>
                <p:tags r:id="rId218"/>
              </p:custDataLst>
            </p:nvPr>
          </p:nvSpPr>
          <p:spPr>
            <a:xfrm>
              <a:off x="1574800" y="5759450"/>
              <a:ext cx="16180" cy="158550"/>
            </a:xfrm>
            <a:custGeom>
              <a:avLst/>
              <a:gdLst/>
              <a:ahLst/>
              <a:cxnLst/>
              <a:rect l="0" t="0" r="0" b="0"/>
              <a:pathLst>
                <a:path w="16180" h="15855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7136"/>
                  </a:lnTo>
                  <a:lnTo>
                    <a:pt x="9644" y="73765"/>
                  </a:lnTo>
                  <a:lnTo>
                    <a:pt x="12802" y="119306"/>
                  </a:lnTo>
                  <a:lnTo>
                    <a:pt x="16179" y="143065"/>
                  </a:lnTo>
                  <a:lnTo>
                    <a:pt x="14044" y="157239"/>
                  </a:lnTo>
                  <a:lnTo>
                    <a:pt x="13596" y="158448"/>
                  </a:lnTo>
                  <a:lnTo>
                    <a:pt x="13298" y="158549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351"/>
            <p:cNvSpPr/>
            <p:nvPr>
              <p:custDataLst>
                <p:tags r:id="rId219"/>
              </p:custDataLst>
            </p:nvPr>
          </p:nvSpPr>
          <p:spPr>
            <a:xfrm>
              <a:off x="1487199" y="5734050"/>
              <a:ext cx="195552" cy="44451"/>
            </a:xfrm>
            <a:custGeom>
              <a:avLst/>
              <a:gdLst/>
              <a:ahLst/>
              <a:cxnLst/>
              <a:rect l="0" t="0" r="0" b="0"/>
              <a:pathLst>
                <a:path w="195552" h="44451">
                  <a:moveTo>
                    <a:pt x="24101" y="44450"/>
                  </a:moveTo>
                  <a:lnTo>
                    <a:pt x="24101" y="44450"/>
                  </a:lnTo>
                  <a:lnTo>
                    <a:pt x="0" y="44450"/>
                  </a:lnTo>
                  <a:lnTo>
                    <a:pt x="46479" y="28549"/>
                  </a:lnTo>
                  <a:lnTo>
                    <a:pt x="82237" y="17318"/>
                  </a:lnTo>
                  <a:lnTo>
                    <a:pt x="124720" y="6844"/>
                  </a:lnTo>
                  <a:lnTo>
                    <a:pt x="146342" y="2028"/>
                  </a:lnTo>
                  <a:lnTo>
                    <a:pt x="195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352"/>
            <p:cNvSpPr/>
            <p:nvPr>
              <p:custDataLst>
                <p:tags r:id="rId220"/>
              </p:custDataLst>
            </p:nvPr>
          </p:nvSpPr>
          <p:spPr>
            <a:xfrm>
              <a:off x="1708150" y="5918200"/>
              <a:ext cx="12623" cy="63501"/>
            </a:xfrm>
            <a:custGeom>
              <a:avLst/>
              <a:gdLst/>
              <a:ahLst/>
              <a:cxnLst/>
              <a:rect l="0" t="0" r="0" b="0"/>
              <a:pathLst>
                <a:path w="12623" h="63501">
                  <a:moveTo>
                    <a:pt x="6350" y="0"/>
                  </a:moveTo>
                  <a:lnTo>
                    <a:pt x="6350" y="0"/>
                  </a:lnTo>
                  <a:lnTo>
                    <a:pt x="11817" y="5467"/>
                  </a:lnTo>
                  <a:lnTo>
                    <a:pt x="12622" y="20578"/>
                  </a:lnTo>
                  <a:lnTo>
                    <a:pt x="6228" y="5183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353"/>
            <p:cNvSpPr/>
            <p:nvPr>
              <p:custDataLst>
                <p:tags r:id="rId221"/>
              </p:custDataLst>
            </p:nvPr>
          </p:nvSpPr>
          <p:spPr>
            <a:xfrm>
              <a:off x="1841500" y="5803899"/>
              <a:ext cx="28409" cy="165102"/>
            </a:xfrm>
            <a:custGeom>
              <a:avLst/>
              <a:gdLst/>
              <a:ahLst/>
              <a:cxnLst/>
              <a:rect l="0" t="0" r="0" b="0"/>
              <a:pathLst>
                <a:path w="28409" h="165102">
                  <a:moveTo>
                    <a:pt x="0" y="1"/>
                  </a:moveTo>
                  <a:lnTo>
                    <a:pt x="0" y="1"/>
                  </a:lnTo>
                  <a:lnTo>
                    <a:pt x="5467" y="0"/>
                  </a:lnTo>
                  <a:lnTo>
                    <a:pt x="15165" y="44160"/>
                  </a:lnTo>
                  <a:lnTo>
                    <a:pt x="22647" y="87954"/>
                  </a:lnTo>
                  <a:lnTo>
                    <a:pt x="28408" y="131415"/>
                  </a:lnTo>
                  <a:lnTo>
                    <a:pt x="25400" y="165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354"/>
            <p:cNvSpPr/>
            <p:nvPr>
              <p:custDataLst>
                <p:tags r:id="rId222"/>
              </p:custDataLst>
            </p:nvPr>
          </p:nvSpPr>
          <p:spPr>
            <a:xfrm>
              <a:off x="1977542" y="5683351"/>
              <a:ext cx="104927" cy="381864"/>
            </a:xfrm>
            <a:custGeom>
              <a:avLst/>
              <a:gdLst/>
              <a:ahLst/>
              <a:cxnLst/>
              <a:rect l="0" t="0" r="0" b="0"/>
              <a:pathLst>
                <a:path w="104927" h="381864">
                  <a:moveTo>
                    <a:pt x="3658" y="12599"/>
                  </a:moveTo>
                  <a:lnTo>
                    <a:pt x="3658" y="12599"/>
                  </a:lnTo>
                  <a:lnTo>
                    <a:pt x="3658" y="9228"/>
                  </a:lnTo>
                  <a:lnTo>
                    <a:pt x="1776" y="5691"/>
                  </a:lnTo>
                  <a:lnTo>
                    <a:pt x="287" y="3760"/>
                  </a:lnTo>
                  <a:lnTo>
                    <a:pt x="0" y="2473"/>
                  </a:lnTo>
                  <a:lnTo>
                    <a:pt x="513" y="1615"/>
                  </a:lnTo>
                  <a:lnTo>
                    <a:pt x="1562" y="1043"/>
                  </a:lnTo>
                  <a:lnTo>
                    <a:pt x="21151" y="0"/>
                  </a:lnTo>
                  <a:lnTo>
                    <a:pt x="29307" y="3707"/>
                  </a:lnTo>
                  <a:lnTo>
                    <a:pt x="52782" y="20955"/>
                  </a:lnTo>
                  <a:lnTo>
                    <a:pt x="60769" y="32541"/>
                  </a:lnTo>
                  <a:lnTo>
                    <a:pt x="62898" y="38593"/>
                  </a:lnTo>
                  <a:lnTo>
                    <a:pt x="62525" y="63967"/>
                  </a:lnTo>
                  <a:lnTo>
                    <a:pt x="46653" y="109438"/>
                  </a:lnTo>
                  <a:lnTo>
                    <a:pt x="32350" y="132901"/>
                  </a:lnTo>
                  <a:lnTo>
                    <a:pt x="29708" y="150113"/>
                  </a:lnTo>
                  <a:lnTo>
                    <a:pt x="33110" y="160500"/>
                  </a:lnTo>
                  <a:lnTo>
                    <a:pt x="61685" y="203773"/>
                  </a:lnTo>
                  <a:lnTo>
                    <a:pt x="83928" y="249058"/>
                  </a:lnTo>
                  <a:lnTo>
                    <a:pt x="101474" y="295064"/>
                  </a:lnTo>
                  <a:lnTo>
                    <a:pt x="104926" y="338042"/>
                  </a:lnTo>
                  <a:lnTo>
                    <a:pt x="103278" y="360440"/>
                  </a:lnTo>
                  <a:lnTo>
                    <a:pt x="99439" y="372511"/>
                  </a:lnTo>
                  <a:lnTo>
                    <a:pt x="93029" y="380228"/>
                  </a:lnTo>
                  <a:lnTo>
                    <a:pt x="89344" y="381863"/>
                  </a:lnTo>
                  <a:lnTo>
                    <a:pt x="81487" y="381797"/>
                  </a:lnTo>
                  <a:lnTo>
                    <a:pt x="78122" y="380087"/>
                  </a:lnTo>
                  <a:lnTo>
                    <a:pt x="67158" y="368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646"/>
          <p:cNvGrpSpPr/>
          <p:nvPr/>
        </p:nvGrpSpPr>
        <p:grpSpPr>
          <a:xfrm>
            <a:off x="2620670" y="5683612"/>
            <a:ext cx="629180" cy="334606"/>
            <a:chOff x="2620670" y="5683612"/>
            <a:chExt cx="629180" cy="334606"/>
          </a:xfrm>
        </p:grpSpPr>
        <p:sp>
          <p:nvSpPr>
            <p:cNvPr id="236" name="SMARTInkShape-3355"/>
            <p:cNvSpPr/>
            <p:nvPr>
              <p:custDataLst>
                <p:tags r:id="rId212"/>
              </p:custDataLst>
            </p:nvPr>
          </p:nvSpPr>
          <p:spPr>
            <a:xfrm>
              <a:off x="2620670" y="5683612"/>
              <a:ext cx="122531" cy="302614"/>
            </a:xfrm>
            <a:custGeom>
              <a:avLst/>
              <a:gdLst/>
              <a:ahLst/>
              <a:cxnLst/>
              <a:rect l="0" t="0" r="0" b="0"/>
              <a:pathLst>
                <a:path w="122531" h="302614">
                  <a:moveTo>
                    <a:pt x="90780" y="18688"/>
                  </a:moveTo>
                  <a:lnTo>
                    <a:pt x="90780" y="18688"/>
                  </a:lnTo>
                  <a:lnTo>
                    <a:pt x="76033" y="5823"/>
                  </a:lnTo>
                  <a:lnTo>
                    <a:pt x="68704" y="2387"/>
                  </a:lnTo>
                  <a:lnTo>
                    <a:pt x="44956" y="0"/>
                  </a:lnTo>
                  <a:lnTo>
                    <a:pt x="33019" y="5443"/>
                  </a:lnTo>
                  <a:lnTo>
                    <a:pt x="7574" y="23425"/>
                  </a:lnTo>
                  <a:lnTo>
                    <a:pt x="1353" y="33493"/>
                  </a:lnTo>
                  <a:lnTo>
                    <a:pt x="118" y="37731"/>
                  </a:lnTo>
                  <a:lnTo>
                    <a:pt x="0" y="41261"/>
                  </a:lnTo>
                  <a:lnTo>
                    <a:pt x="626" y="44320"/>
                  </a:lnTo>
                  <a:lnTo>
                    <a:pt x="37789" y="91688"/>
                  </a:lnTo>
                  <a:lnTo>
                    <a:pt x="50541" y="115264"/>
                  </a:lnTo>
                  <a:lnTo>
                    <a:pt x="53376" y="132636"/>
                  </a:lnTo>
                  <a:lnTo>
                    <a:pt x="51005" y="154521"/>
                  </a:lnTo>
                  <a:lnTo>
                    <a:pt x="46996" y="165136"/>
                  </a:lnTo>
                  <a:lnTo>
                    <a:pt x="40511" y="174558"/>
                  </a:lnTo>
                  <a:lnTo>
                    <a:pt x="37512" y="176929"/>
                  </a:lnTo>
                  <a:lnTo>
                    <a:pt x="34807" y="177805"/>
                  </a:lnTo>
                  <a:lnTo>
                    <a:pt x="25396" y="177510"/>
                  </a:lnTo>
                  <a:lnTo>
                    <a:pt x="23907" y="176781"/>
                  </a:lnTo>
                  <a:lnTo>
                    <a:pt x="22915" y="175589"/>
                  </a:lnTo>
                  <a:lnTo>
                    <a:pt x="22253" y="174088"/>
                  </a:lnTo>
                  <a:lnTo>
                    <a:pt x="22518" y="173087"/>
                  </a:lnTo>
                  <a:lnTo>
                    <a:pt x="23399" y="172421"/>
                  </a:lnTo>
                  <a:lnTo>
                    <a:pt x="24693" y="171977"/>
                  </a:lnTo>
                  <a:lnTo>
                    <a:pt x="33255" y="174721"/>
                  </a:lnTo>
                  <a:lnTo>
                    <a:pt x="38873" y="179994"/>
                  </a:lnTo>
                  <a:lnTo>
                    <a:pt x="48228" y="194876"/>
                  </a:lnTo>
                  <a:lnTo>
                    <a:pt x="51361" y="217334"/>
                  </a:lnTo>
                  <a:lnTo>
                    <a:pt x="43726" y="257492"/>
                  </a:lnTo>
                  <a:lnTo>
                    <a:pt x="37061" y="279825"/>
                  </a:lnTo>
                  <a:lnTo>
                    <a:pt x="38212" y="289030"/>
                  </a:lnTo>
                  <a:lnTo>
                    <a:pt x="42958" y="295944"/>
                  </a:lnTo>
                  <a:lnTo>
                    <a:pt x="46198" y="298776"/>
                  </a:lnTo>
                  <a:lnTo>
                    <a:pt x="55444" y="301922"/>
                  </a:lnTo>
                  <a:lnTo>
                    <a:pt x="67314" y="302613"/>
                  </a:lnTo>
                  <a:lnTo>
                    <a:pt x="81997" y="300570"/>
                  </a:lnTo>
                  <a:lnTo>
                    <a:pt x="122530" y="279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356"/>
            <p:cNvSpPr/>
            <p:nvPr>
              <p:custDataLst>
                <p:tags r:id="rId213"/>
              </p:custDataLst>
            </p:nvPr>
          </p:nvSpPr>
          <p:spPr>
            <a:xfrm>
              <a:off x="2813050" y="5794179"/>
              <a:ext cx="12701" cy="148615"/>
            </a:xfrm>
            <a:custGeom>
              <a:avLst/>
              <a:gdLst/>
              <a:ahLst/>
              <a:cxnLst/>
              <a:rect l="0" t="0" r="0" b="0"/>
              <a:pathLst>
                <a:path w="12701" h="148615">
                  <a:moveTo>
                    <a:pt x="12700" y="3371"/>
                  </a:moveTo>
                  <a:lnTo>
                    <a:pt x="12700" y="3371"/>
                  </a:lnTo>
                  <a:lnTo>
                    <a:pt x="12700" y="0"/>
                  </a:lnTo>
                  <a:lnTo>
                    <a:pt x="7233" y="43354"/>
                  </a:lnTo>
                  <a:lnTo>
                    <a:pt x="6524" y="86110"/>
                  </a:lnTo>
                  <a:lnTo>
                    <a:pt x="6384" y="126227"/>
                  </a:lnTo>
                  <a:lnTo>
                    <a:pt x="6357" y="148210"/>
                  </a:lnTo>
                  <a:lnTo>
                    <a:pt x="5649" y="148614"/>
                  </a:lnTo>
                  <a:lnTo>
                    <a:pt x="0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357"/>
            <p:cNvSpPr/>
            <p:nvPr>
              <p:custDataLst>
                <p:tags r:id="rId214"/>
              </p:custDataLst>
            </p:nvPr>
          </p:nvSpPr>
          <p:spPr>
            <a:xfrm>
              <a:off x="2741888" y="5765800"/>
              <a:ext cx="153713" cy="57151"/>
            </a:xfrm>
            <a:custGeom>
              <a:avLst/>
              <a:gdLst/>
              <a:ahLst/>
              <a:cxnLst/>
              <a:rect l="0" t="0" r="0" b="0"/>
              <a:pathLst>
                <a:path w="153713" h="57151">
                  <a:moveTo>
                    <a:pt x="20362" y="57150"/>
                  </a:moveTo>
                  <a:lnTo>
                    <a:pt x="20362" y="57150"/>
                  </a:lnTo>
                  <a:lnTo>
                    <a:pt x="11524" y="48311"/>
                  </a:lnTo>
                  <a:lnTo>
                    <a:pt x="5615" y="46166"/>
                  </a:lnTo>
                  <a:lnTo>
                    <a:pt x="2064" y="45593"/>
                  </a:lnTo>
                  <a:lnTo>
                    <a:pt x="402" y="44507"/>
                  </a:lnTo>
                  <a:lnTo>
                    <a:pt x="0" y="43077"/>
                  </a:lnTo>
                  <a:lnTo>
                    <a:pt x="437" y="41418"/>
                  </a:lnTo>
                  <a:lnTo>
                    <a:pt x="6568" y="37693"/>
                  </a:lnTo>
                  <a:lnTo>
                    <a:pt x="54032" y="22394"/>
                  </a:lnTo>
                  <a:lnTo>
                    <a:pt x="92819" y="11025"/>
                  </a:lnTo>
                  <a:lnTo>
                    <a:pt x="1537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358"/>
            <p:cNvSpPr/>
            <p:nvPr>
              <p:custDataLst>
                <p:tags r:id="rId215"/>
              </p:custDataLst>
            </p:nvPr>
          </p:nvSpPr>
          <p:spPr>
            <a:xfrm>
              <a:off x="2908300" y="59245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9050" y="14305"/>
                  </a:lnTo>
                  <a:lnTo>
                    <a:pt x="8219" y="4409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359"/>
            <p:cNvSpPr/>
            <p:nvPr>
              <p:custDataLst>
                <p:tags r:id="rId216"/>
              </p:custDataLst>
            </p:nvPr>
          </p:nvSpPr>
          <p:spPr>
            <a:xfrm>
              <a:off x="3003550" y="5786072"/>
              <a:ext cx="152401" cy="128651"/>
            </a:xfrm>
            <a:custGeom>
              <a:avLst/>
              <a:gdLst/>
              <a:ahLst/>
              <a:cxnLst/>
              <a:rect l="0" t="0" r="0" b="0"/>
              <a:pathLst>
                <a:path w="152401" h="128651">
                  <a:moveTo>
                    <a:pt x="0" y="17828"/>
                  </a:moveTo>
                  <a:lnTo>
                    <a:pt x="0" y="17828"/>
                  </a:lnTo>
                  <a:lnTo>
                    <a:pt x="0" y="8989"/>
                  </a:lnTo>
                  <a:lnTo>
                    <a:pt x="1411" y="6996"/>
                  </a:lnTo>
                  <a:lnTo>
                    <a:pt x="6742" y="2900"/>
                  </a:lnTo>
                  <a:lnTo>
                    <a:pt x="24419" y="0"/>
                  </a:lnTo>
                  <a:lnTo>
                    <a:pt x="33901" y="1202"/>
                  </a:lnTo>
                  <a:lnTo>
                    <a:pt x="52479" y="11095"/>
                  </a:lnTo>
                  <a:lnTo>
                    <a:pt x="56153" y="16867"/>
                  </a:lnTo>
                  <a:lnTo>
                    <a:pt x="62049" y="47716"/>
                  </a:lnTo>
                  <a:lnTo>
                    <a:pt x="62533" y="54686"/>
                  </a:lnTo>
                  <a:lnTo>
                    <a:pt x="57426" y="69958"/>
                  </a:lnTo>
                  <a:lnTo>
                    <a:pt x="33804" y="117251"/>
                  </a:lnTo>
                  <a:lnTo>
                    <a:pt x="33119" y="120093"/>
                  </a:lnTo>
                  <a:lnTo>
                    <a:pt x="33368" y="121988"/>
                  </a:lnTo>
                  <a:lnTo>
                    <a:pt x="34240" y="123251"/>
                  </a:lnTo>
                  <a:lnTo>
                    <a:pt x="35526" y="124094"/>
                  </a:lnTo>
                  <a:lnTo>
                    <a:pt x="50821" y="128650"/>
                  </a:lnTo>
                  <a:lnTo>
                    <a:pt x="85637" y="126372"/>
                  </a:lnTo>
                  <a:lnTo>
                    <a:pt x="128966" y="117111"/>
                  </a:lnTo>
                  <a:lnTo>
                    <a:pt x="152400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360"/>
            <p:cNvSpPr/>
            <p:nvPr>
              <p:custDataLst>
                <p:tags r:id="rId217"/>
              </p:custDataLst>
            </p:nvPr>
          </p:nvSpPr>
          <p:spPr>
            <a:xfrm>
              <a:off x="3194050" y="5696850"/>
              <a:ext cx="55800" cy="321368"/>
            </a:xfrm>
            <a:custGeom>
              <a:avLst/>
              <a:gdLst/>
              <a:ahLst/>
              <a:cxnLst/>
              <a:rect l="0" t="0" r="0" b="0"/>
              <a:pathLst>
                <a:path w="55800" h="321368">
                  <a:moveTo>
                    <a:pt x="0" y="18150"/>
                  </a:moveTo>
                  <a:lnTo>
                    <a:pt x="0" y="18150"/>
                  </a:lnTo>
                  <a:lnTo>
                    <a:pt x="0" y="1127"/>
                  </a:lnTo>
                  <a:lnTo>
                    <a:pt x="5644" y="0"/>
                  </a:lnTo>
                  <a:lnTo>
                    <a:pt x="13797" y="206"/>
                  </a:lnTo>
                  <a:lnTo>
                    <a:pt x="19773" y="2649"/>
                  </a:lnTo>
                  <a:lnTo>
                    <a:pt x="30475" y="11362"/>
                  </a:lnTo>
                  <a:lnTo>
                    <a:pt x="39211" y="29623"/>
                  </a:lnTo>
                  <a:lnTo>
                    <a:pt x="42898" y="49536"/>
                  </a:lnTo>
                  <a:lnTo>
                    <a:pt x="40619" y="72213"/>
                  </a:lnTo>
                  <a:lnTo>
                    <a:pt x="19375" y="119072"/>
                  </a:lnTo>
                  <a:lnTo>
                    <a:pt x="15667" y="127915"/>
                  </a:lnTo>
                  <a:lnTo>
                    <a:pt x="14019" y="136550"/>
                  </a:lnTo>
                  <a:lnTo>
                    <a:pt x="15167" y="143209"/>
                  </a:lnTo>
                  <a:lnTo>
                    <a:pt x="18735" y="149226"/>
                  </a:lnTo>
                  <a:lnTo>
                    <a:pt x="28678" y="159842"/>
                  </a:lnTo>
                  <a:lnTo>
                    <a:pt x="39855" y="169180"/>
                  </a:lnTo>
                  <a:lnTo>
                    <a:pt x="47949" y="185431"/>
                  </a:lnTo>
                  <a:lnTo>
                    <a:pt x="55799" y="220661"/>
                  </a:lnTo>
                  <a:lnTo>
                    <a:pt x="50064" y="268086"/>
                  </a:lnTo>
                  <a:lnTo>
                    <a:pt x="44943" y="313038"/>
                  </a:lnTo>
                  <a:lnTo>
                    <a:pt x="44779" y="318459"/>
                  </a:lnTo>
                  <a:lnTo>
                    <a:pt x="43258" y="321367"/>
                  </a:lnTo>
                  <a:lnTo>
                    <a:pt x="25400" y="31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647"/>
          <p:cNvGrpSpPr/>
          <p:nvPr/>
        </p:nvGrpSpPr>
        <p:grpSpPr>
          <a:xfrm>
            <a:off x="3581929" y="5645173"/>
            <a:ext cx="506522" cy="357508"/>
            <a:chOff x="3581929" y="5645173"/>
            <a:chExt cx="506522" cy="357508"/>
          </a:xfrm>
        </p:grpSpPr>
        <p:sp>
          <p:nvSpPr>
            <p:cNvPr id="243" name="SMARTInkShape-3361"/>
            <p:cNvSpPr/>
            <p:nvPr>
              <p:custDataLst>
                <p:tags r:id="rId206"/>
              </p:custDataLst>
            </p:nvPr>
          </p:nvSpPr>
          <p:spPr>
            <a:xfrm>
              <a:off x="3581929" y="5645173"/>
              <a:ext cx="69322" cy="268438"/>
            </a:xfrm>
            <a:custGeom>
              <a:avLst/>
              <a:gdLst/>
              <a:ahLst/>
              <a:cxnLst/>
              <a:rect l="0" t="0" r="0" b="0"/>
              <a:pathLst>
                <a:path w="69322" h="268438">
                  <a:moveTo>
                    <a:pt x="50271" y="6327"/>
                  </a:moveTo>
                  <a:lnTo>
                    <a:pt x="50271" y="6327"/>
                  </a:lnTo>
                  <a:lnTo>
                    <a:pt x="44804" y="860"/>
                  </a:lnTo>
                  <a:lnTo>
                    <a:pt x="37855" y="0"/>
                  </a:lnTo>
                  <a:lnTo>
                    <a:pt x="30913" y="3354"/>
                  </a:lnTo>
                  <a:lnTo>
                    <a:pt x="25675" y="8768"/>
                  </a:lnTo>
                  <a:lnTo>
                    <a:pt x="21700" y="15173"/>
                  </a:lnTo>
                  <a:lnTo>
                    <a:pt x="19463" y="23451"/>
                  </a:lnTo>
                  <a:lnTo>
                    <a:pt x="19309" y="55474"/>
                  </a:lnTo>
                  <a:lnTo>
                    <a:pt x="34535" y="100589"/>
                  </a:lnTo>
                  <a:lnTo>
                    <a:pt x="35547" y="107269"/>
                  </a:lnTo>
                  <a:lnTo>
                    <a:pt x="32908" y="118453"/>
                  </a:lnTo>
                  <a:lnTo>
                    <a:pt x="27032" y="127422"/>
                  </a:lnTo>
                  <a:lnTo>
                    <a:pt x="14407" y="137924"/>
                  </a:lnTo>
                  <a:lnTo>
                    <a:pt x="12956" y="137803"/>
                  </a:lnTo>
                  <a:lnTo>
                    <a:pt x="5558" y="134421"/>
                  </a:lnTo>
                  <a:lnTo>
                    <a:pt x="673" y="133543"/>
                  </a:lnTo>
                  <a:lnTo>
                    <a:pt x="3198" y="140133"/>
                  </a:lnTo>
                  <a:lnTo>
                    <a:pt x="12383" y="157803"/>
                  </a:lnTo>
                  <a:lnTo>
                    <a:pt x="15087" y="171016"/>
                  </a:lnTo>
                  <a:lnTo>
                    <a:pt x="12643" y="189650"/>
                  </a:lnTo>
                  <a:lnTo>
                    <a:pt x="0" y="235808"/>
                  </a:lnTo>
                  <a:lnTo>
                    <a:pt x="412" y="243785"/>
                  </a:lnTo>
                  <a:lnTo>
                    <a:pt x="4610" y="255504"/>
                  </a:lnTo>
                  <a:lnTo>
                    <a:pt x="8340" y="261241"/>
                  </a:lnTo>
                  <a:lnTo>
                    <a:pt x="21149" y="268437"/>
                  </a:lnTo>
                  <a:lnTo>
                    <a:pt x="69321" y="266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362"/>
            <p:cNvSpPr/>
            <p:nvPr>
              <p:custDataLst>
                <p:tags r:id="rId207"/>
              </p:custDataLst>
            </p:nvPr>
          </p:nvSpPr>
          <p:spPr>
            <a:xfrm>
              <a:off x="3721100" y="5789495"/>
              <a:ext cx="19051" cy="122356"/>
            </a:xfrm>
            <a:custGeom>
              <a:avLst/>
              <a:gdLst/>
              <a:ahLst/>
              <a:cxnLst/>
              <a:rect l="0" t="0" r="0" b="0"/>
              <a:pathLst>
                <a:path w="19051" h="122356">
                  <a:moveTo>
                    <a:pt x="0" y="14405"/>
                  </a:moveTo>
                  <a:lnTo>
                    <a:pt x="0" y="14405"/>
                  </a:lnTo>
                  <a:lnTo>
                    <a:pt x="0" y="11034"/>
                  </a:lnTo>
                  <a:lnTo>
                    <a:pt x="705" y="10041"/>
                  </a:lnTo>
                  <a:lnTo>
                    <a:pt x="1881" y="9379"/>
                  </a:lnTo>
                  <a:lnTo>
                    <a:pt x="3371" y="8938"/>
                  </a:lnTo>
                  <a:lnTo>
                    <a:pt x="4364" y="7232"/>
                  </a:lnTo>
                  <a:lnTo>
                    <a:pt x="5761" y="206"/>
                  </a:lnTo>
                  <a:lnTo>
                    <a:pt x="5957" y="0"/>
                  </a:lnTo>
                  <a:lnTo>
                    <a:pt x="12802" y="45669"/>
                  </a:lnTo>
                  <a:lnTo>
                    <a:pt x="17607" y="84995"/>
                  </a:lnTo>
                  <a:lnTo>
                    <a:pt x="19050" y="122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363"/>
            <p:cNvSpPr/>
            <p:nvPr>
              <p:custDataLst>
                <p:tags r:id="rId208"/>
              </p:custDataLst>
            </p:nvPr>
          </p:nvSpPr>
          <p:spPr>
            <a:xfrm>
              <a:off x="3673471" y="5759450"/>
              <a:ext cx="136530" cy="63501"/>
            </a:xfrm>
            <a:custGeom>
              <a:avLst/>
              <a:gdLst/>
              <a:ahLst/>
              <a:cxnLst/>
              <a:rect l="0" t="0" r="0" b="0"/>
              <a:pathLst>
                <a:path w="136530" h="63501">
                  <a:moveTo>
                    <a:pt x="28579" y="63500"/>
                  </a:moveTo>
                  <a:lnTo>
                    <a:pt x="28579" y="63500"/>
                  </a:lnTo>
                  <a:lnTo>
                    <a:pt x="1585" y="26786"/>
                  </a:lnTo>
                  <a:lnTo>
                    <a:pt x="0" y="22091"/>
                  </a:lnTo>
                  <a:lnTo>
                    <a:pt x="354" y="18960"/>
                  </a:lnTo>
                  <a:lnTo>
                    <a:pt x="2001" y="16873"/>
                  </a:lnTo>
                  <a:lnTo>
                    <a:pt x="4510" y="15482"/>
                  </a:lnTo>
                  <a:lnTo>
                    <a:pt x="48431" y="6159"/>
                  </a:lnTo>
                  <a:lnTo>
                    <a:pt x="90121" y="1217"/>
                  </a:lnTo>
                  <a:lnTo>
                    <a:pt x="1365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364"/>
            <p:cNvSpPr/>
            <p:nvPr>
              <p:custDataLst>
                <p:tags r:id="rId209"/>
              </p:custDataLst>
            </p:nvPr>
          </p:nvSpPr>
          <p:spPr>
            <a:xfrm>
              <a:off x="3810000" y="58547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8344" y="3570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365"/>
            <p:cNvSpPr/>
            <p:nvPr>
              <p:custDataLst>
                <p:tags r:id="rId210"/>
              </p:custDataLst>
            </p:nvPr>
          </p:nvSpPr>
          <p:spPr>
            <a:xfrm>
              <a:off x="3924300" y="5778839"/>
              <a:ext cx="59167" cy="143819"/>
            </a:xfrm>
            <a:custGeom>
              <a:avLst/>
              <a:gdLst/>
              <a:ahLst/>
              <a:cxnLst/>
              <a:rect l="0" t="0" r="0" b="0"/>
              <a:pathLst>
                <a:path w="59167" h="143819">
                  <a:moveTo>
                    <a:pt x="0" y="12361"/>
                  </a:moveTo>
                  <a:lnTo>
                    <a:pt x="0" y="12361"/>
                  </a:lnTo>
                  <a:lnTo>
                    <a:pt x="0" y="3522"/>
                  </a:lnTo>
                  <a:lnTo>
                    <a:pt x="705" y="2235"/>
                  </a:lnTo>
                  <a:lnTo>
                    <a:pt x="1881" y="1377"/>
                  </a:lnTo>
                  <a:lnTo>
                    <a:pt x="5069" y="423"/>
                  </a:lnTo>
                  <a:lnTo>
                    <a:pt x="8838" y="0"/>
                  </a:lnTo>
                  <a:lnTo>
                    <a:pt x="12865" y="1693"/>
                  </a:lnTo>
                  <a:lnTo>
                    <a:pt x="14927" y="3132"/>
                  </a:lnTo>
                  <a:lnTo>
                    <a:pt x="21199" y="11900"/>
                  </a:lnTo>
                  <a:lnTo>
                    <a:pt x="24156" y="20064"/>
                  </a:lnTo>
                  <a:lnTo>
                    <a:pt x="25291" y="42299"/>
                  </a:lnTo>
                  <a:lnTo>
                    <a:pt x="24622" y="45019"/>
                  </a:lnTo>
                  <a:lnTo>
                    <a:pt x="23470" y="46833"/>
                  </a:lnTo>
                  <a:lnTo>
                    <a:pt x="13841" y="55715"/>
                  </a:lnTo>
                  <a:lnTo>
                    <a:pt x="14166" y="56081"/>
                  </a:lnTo>
                  <a:lnTo>
                    <a:pt x="16409" y="56487"/>
                  </a:lnTo>
                  <a:lnTo>
                    <a:pt x="40557" y="74796"/>
                  </a:lnTo>
                  <a:lnTo>
                    <a:pt x="58057" y="98586"/>
                  </a:lnTo>
                  <a:lnTo>
                    <a:pt x="59166" y="103005"/>
                  </a:lnTo>
                  <a:lnTo>
                    <a:pt x="58516" y="111678"/>
                  </a:lnTo>
                  <a:lnTo>
                    <a:pt x="54184" y="127867"/>
                  </a:lnTo>
                  <a:lnTo>
                    <a:pt x="50939" y="132404"/>
                  </a:lnTo>
                  <a:lnTo>
                    <a:pt x="34695" y="143818"/>
                  </a:lnTo>
                  <a:lnTo>
                    <a:pt x="33007" y="143038"/>
                  </a:lnTo>
                  <a:lnTo>
                    <a:pt x="29252" y="138408"/>
                  </a:lnTo>
                  <a:lnTo>
                    <a:pt x="25400" y="12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366"/>
            <p:cNvSpPr/>
            <p:nvPr>
              <p:custDataLst>
                <p:tags r:id="rId211"/>
              </p:custDataLst>
            </p:nvPr>
          </p:nvSpPr>
          <p:spPr>
            <a:xfrm>
              <a:off x="4038600" y="5710211"/>
              <a:ext cx="49851" cy="292470"/>
            </a:xfrm>
            <a:custGeom>
              <a:avLst/>
              <a:gdLst/>
              <a:ahLst/>
              <a:cxnLst/>
              <a:rect l="0" t="0" r="0" b="0"/>
              <a:pathLst>
                <a:path w="49851" h="292470">
                  <a:moveTo>
                    <a:pt x="0" y="30189"/>
                  </a:moveTo>
                  <a:lnTo>
                    <a:pt x="0" y="30189"/>
                  </a:lnTo>
                  <a:lnTo>
                    <a:pt x="4364" y="20050"/>
                  </a:lnTo>
                  <a:lnTo>
                    <a:pt x="5467" y="12512"/>
                  </a:lnTo>
                  <a:lnTo>
                    <a:pt x="7173" y="9233"/>
                  </a:lnTo>
                  <a:lnTo>
                    <a:pt x="12830" y="3707"/>
                  </a:lnTo>
                  <a:lnTo>
                    <a:pt x="18167" y="780"/>
                  </a:lnTo>
                  <a:lnTo>
                    <a:pt x="20578" y="0"/>
                  </a:lnTo>
                  <a:lnTo>
                    <a:pt x="27020" y="1014"/>
                  </a:lnTo>
                  <a:lnTo>
                    <a:pt x="30713" y="2272"/>
                  </a:lnTo>
                  <a:lnTo>
                    <a:pt x="36699" y="7433"/>
                  </a:lnTo>
                  <a:lnTo>
                    <a:pt x="39282" y="10786"/>
                  </a:lnTo>
                  <a:lnTo>
                    <a:pt x="42153" y="20154"/>
                  </a:lnTo>
                  <a:lnTo>
                    <a:pt x="44316" y="65466"/>
                  </a:lnTo>
                  <a:lnTo>
                    <a:pt x="33461" y="111140"/>
                  </a:lnTo>
                  <a:lnTo>
                    <a:pt x="28755" y="143025"/>
                  </a:lnTo>
                  <a:lnTo>
                    <a:pt x="42464" y="187026"/>
                  </a:lnTo>
                  <a:lnTo>
                    <a:pt x="48944" y="209074"/>
                  </a:lnTo>
                  <a:lnTo>
                    <a:pt x="49850" y="247904"/>
                  </a:lnTo>
                  <a:lnTo>
                    <a:pt x="39235" y="290259"/>
                  </a:lnTo>
                  <a:lnTo>
                    <a:pt x="38151" y="292469"/>
                  </a:lnTo>
                  <a:lnTo>
                    <a:pt x="31750" y="29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648"/>
          <p:cNvGrpSpPr/>
          <p:nvPr/>
        </p:nvGrpSpPr>
        <p:grpSpPr>
          <a:xfrm>
            <a:off x="4331507" y="5600988"/>
            <a:ext cx="560941" cy="326771"/>
            <a:chOff x="4331507" y="5600988"/>
            <a:chExt cx="560941" cy="326771"/>
          </a:xfrm>
        </p:grpSpPr>
        <p:sp>
          <p:nvSpPr>
            <p:cNvPr id="250" name="SMARTInkShape-3367"/>
            <p:cNvSpPr/>
            <p:nvPr>
              <p:custDataLst>
                <p:tags r:id="rId200"/>
              </p:custDataLst>
            </p:nvPr>
          </p:nvSpPr>
          <p:spPr>
            <a:xfrm>
              <a:off x="4331507" y="5600988"/>
              <a:ext cx="75394" cy="246976"/>
            </a:xfrm>
            <a:custGeom>
              <a:avLst/>
              <a:gdLst/>
              <a:ahLst/>
              <a:cxnLst/>
              <a:rect l="0" t="0" r="0" b="0"/>
              <a:pathLst>
                <a:path w="75394" h="246976">
                  <a:moveTo>
                    <a:pt x="49993" y="25112"/>
                  </a:moveTo>
                  <a:lnTo>
                    <a:pt x="49993" y="25112"/>
                  </a:lnTo>
                  <a:lnTo>
                    <a:pt x="37784" y="4064"/>
                  </a:lnTo>
                  <a:lnTo>
                    <a:pt x="34092" y="1203"/>
                  </a:lnTo>
                  <a:lnTo>
                    <a:pt x="30220" y="0"/>
                  </a:lnTo>
                  <a:lnTo>
                    <a:pt x="22860" y="545"/>
                  </a:lnTo>
                  <a:lnTo>
                    <a:pt x="17238" y="3140"/>
                  </a:lnTo>
                  <a:lnTo>
                    <a:pt x="15456" y="5525"/>
                  </a:lnTo>
                  <a:lnTo>
                    <a:pt x="13477" y="11938"/>
                  </a:lnTo>
                  <a:lnTo>
                    <a:pt x="12362" y="23482"/>
                  </a:lnTo>
                  <a:lnTo>
                    <a:pt x="15864" y="31678"/>
                  </a:lnTo>
                  <a:lnTo>
                    <a:pt x="43855" y="75414"/>
                  </a:lnTo>
                  <a:lnTo>
                    <a:pt x="48174" y="101556"/>
                  </a:lnTo>
                  <a:lnTo>
                    <a:pt x="46083" y="124902"/>
                  </a:lnTo>
                  <a:lnTo>
                    <a:pt x="40964" y="134845"/>
                  </a:lnTo>
                  <a:lnTo>
                    <a:pt x="33280" y="141615"/>
                  </a:lnTo>
                  <a:lnTo>
                    <a:pt x="22809" y="146976"/>
                  </a:lnTo>
                  <a:lnTo>
                    <a:pt x="12982" y="147948"/>
                  </a:lnTo>
                  <a:lnTo>
                    <a:pt x="0" y="145890"/>
                  </a:lnTo>
                  <a:lnTo>
                    <a:pt x="6174" y="145800"/>
                  </a:lnTo>
                  <a:lnTo>
                    <a:pt x="16940" y="149144"/>
                  </a:lnTo>
                  <a:lnTo>
                    <a:pt x="32438" y="161346"/>
                  </a:lnTo>
                  <a:lnTo>
                    <a:pt x="38663" y="168681"/>
                  </a:lnTo>
                  <a:lnTo>
                    <a:pt x="40323" y="171624"/>
                  </a:lnTo>
                  <a:lnTo>
                    <a:pt x="40286" y="182421"/>
                  </a:lnTo>
                  <a:lnTo>
                    <a:pt x="36298" y="198722"/>
                  </a:lnTo>
                  <a:lnTo>
                    <a:pt x="20322" y="228418"/>
                  </a:lnTo>
                  <a:lnTo>
                    <a:pt x="20334" y="231204"/>
                  </a:lnTo>
                  <a:lnTo>
                    <a:pt x="22230" y="236183"/>
                  </a:lnTo>
                  <a:lnTo>
                    <a:pt x="27305" y="240747"/>
                  </a:lnTo>
                  <a:lnTo>
                    <a:pt x="34265" y="244422"/>
                  </a:lnTo>
                  <a:lnTo>
                    <a:pt x="54385" y="246975"/>
                  </a:lnTo>
                  <a:lnTo>
                    <a:pt x="75393" y="234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368"/>
            <p:cNvSpPr/>
            <p:nvPr>
              <p:custDataLst>
                <p:tags r:id="rId201"/>
              </p:custDataLst>
            </p:nvPr>
          </p:nvSpPr>
          <p:spPr>
            <a:xfrm>
              <a:off x="4521200" y="5677783"/>
              <a:ext cx="6351" cy="119768"/>
            </a:xfrm>
            <a:custGeom>
              <a:avLst/>
              <a:gdLst/>
              <a:ahLst/>
              <a:cxnLst/>
              <a:rect l="0" t="0" r="0" b="0"/>
              <a:pathLst>
                <a:path w="6351" h="119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38485"/>
                  </a:lnTo>
                  <a:lnTo>
                    <a:pt x="5761" y="80350"/>
                  </a:lnTo>
                  <a:lnTo>
                    <a:pt x="63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369"/>
            <p:cNvSpPr/>
            <p:nvPr>
              <p:custDataLst>
                <p:tags r:id="rId202"/>
              </p:custDataLst>
            </p:nvPr>
          </p:nvSpPr>
          <p:spPr>
            <a:xfrm>
              <a:off x="4431112" y="5651500"/>
              <a:ext cx="172639" cy="57151"/>
            </a:xfrm>
            <a:custGeom>
              <a:avLst/>
              <a:gdLst/>
              <a:ahLst/>
              <a:cxnLst/>
              <a:rect l="0" t="0" r="0" b="0"/>
              <a:pathLst>
                <a:path w="172639" h="57151">
                  <a:moveTo>
                    <a:pt x="20238" y="57150"/>
                  </a:moveTo>
                  <a:lnTo>
                    <a:pt x="20238" y="57150"/>
                  </a:lnTo>
                  <a:lnTo>
                    <a:pt x="6440" y="47011"/>
                  </a:lnTo>
                  <a:lnTo>
                    <a:pt x="465" y="39474"/>
                  </a:lnTo>
                  <a:lnTo>
                    <a:pt x="0" y="36194"/>
                  </a:lnTo>
                  <a:lnTo>
                    <a:pt x="1102" y="33301"/>
                  </a:lnTo>
                  <a:lnTo>
                    <a:pt x="6088" y="28206"/>
                  </a:lnTo>
                  <a:lnTo>
                    <a:pt x="22669" y="19186"/>
                  </a:lnTo>
                  <a:lnTo>
                    <a:pt x="62973" y="10610"/>
                  </a:lnTo>
                  <a:lnTo>
                    <a:pt x="105651" y="4241"/>
                  </a:lnTo>
                  <a:lnTo>
                    <a:pt x="147699" y="838"/>
                  </a:lnTo>
                  <a:lnTo>
                    <a:pt x="172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370"/>
            <p:cNvSpPr/>
            <p:nvPr>
              <p:custDataLst>
                <p:tags r:id="rId203"/>
              </p:custDataLst>
            </p:nvPr>
          </p:nvSpPr>
          <p:spPr>
            <a:xfrm>
              <a:off x="4603750" y="57721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8344" y="2166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371"/>
            <p:cNvSpPr/>
            <p:nvPr>
              <p:custDataLst>
                <p:tags r:id="rId204"/>
              </p:custDataLst>
            </p:nvPr>
          </p:nvSpPr>
          <p:spPr>
            <a:xfrm>
              <a:off x="4714679" y="5665083"/>
              <a:ext cx="47822" cy="164218"/>
            </a:xfrm>
            <a:custGeom>
              <a:avLst/>
              <a:gdLst/>
              <a:ahLst/>
              <a:cxnLst/>
              <a:rect l="0" t="0" r="0" b="0"/>
              <a:pathLst>
                <a:path w="47822" h="164218">
                  <a:moveTo>
                    <a:pt x="3371" y="5467"/>
                  </a:moveTo>
                  <a:lnTo>
                    <a:pt x="3371" y="5467"/>
                  </a:lnTo>
                  <a:lnTo>
                    <a:pt x="3371" y="0"/>
                  </a:lnTo>
                  <a:lnTo>
                    <a:pt x="0" y="44574"/>
                  </a:lnTo>
                  <a:lnTo>
                    <a:pt x="1275" y="64013"/>
                  </a:lnTo>
                  <a:lnTo>
                    <a:pt x="4321" y="70293"/>
                  </a:lnTo>
                  <a:lnTo>
                    <a:pt x="6121" y="71967"/>
                  </a:lnTo>
                  <a:lnTo>
                    <a:pt x="8732" y="72378"/>
                  </a:lnTo>
                  <a:lnTo>
                    <a:pt x="19148" y="69586"/>
                  </a:lnTo>
                  <a:lnTo>
                    <a:pt x="36110" y="63674"/>
                  </a:lnTo>
                  <a:lnTo>
                    <a:pt x="38603" y="65438"/>
                  </a:lnTo>
                  <a:lnTo>
                    <a:pt x="44776" y="76624"/>
                  </a:lnTo>
                  <a:lnTo>
                    <a:pt x="46468" y="82483"/>
                  </a:lnTo>
                  <a:lnTo>
                    <a:pt x="47702" y="128352"/>
                  </a:lnTo>
                  <a:lnTo>
                    <a:pt x="47821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372"/>
            <p:cNvSpPr/>
            <p:nvPr>
              <p:custDataLst>
                <p:tags r:id="rId205"/>
              </p:custDataLst>
            </p:nvPr>
          </p:nvSpPr>
          <p:spPr>
            <a:xfrm>
              <a:off x="4857750" y="5616680"/>
              <a:ext cx="34698" cy="311079"/>
            </a:xfrm>
            <a:custGeom>
              <a:avLst/>
              <a:gdLst/>
              <a:ahLst/>
              <a:cxnLst/>
              <a:rect l="0" t="0" r="0" b="0"/>
              <a:pathLst>
                <a:path w="34698" h="311079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1411" y="1847"/>
                  </a:lnTo>
                  <a:lnTo>
                    <a:pt x="17677" y="6279"/>
                  </a:lnTo>
                  <a:lnTo>
                    <a:pt x="23849" y="13669"/>
                  </a:lnTo>
                  <a:lnTo>
                    <a:pt x="33560" y="32288"/>
                  </a:lnTo>
                  <a:lnTo>
                    <a:pt x="34201" y="44749"/>
                  </a:lnTo>
                  <a:lnTo>
                    <a:pt x="28863" y="69001"/>
                  </a:lnTo>
                  <a:lnTo>
                    <a:pt x="8027" y="115818"/>
                  </a:lnTo>
                  <a:lnTo>
                    <a:pt x="2379" y="135960"/>
                  </a:lnTo>
                  <a:lnTo>
                    <a:pt x="1176" y="161024"/>
                  </a:lnTo>
                  <a:lnTo>
                    <a:pt x="8900" y="184719"/>
                  </a:lnTo>
                  <a:lnTo>
                    <a:pt x="20677" y="207031"/>
                  </a:lnTo>
                  <a:lnTo>
                    <a:pt x="32031" y="254527"/>
                  </a:lnTo>
                  <a:lnTo>
                    <a:pt x="34697" y="271462"/>
                  </a:lnTo>
                  <a:lnTo>
                    <a:pt x="30660" y="295713"/>
                  </a:lnTo>
                  <a:lnTo>
                    <a:pt x="28906" y="301882"/>
                  </a:lnTo>
                  <a:lnTo>
                    <a:pt x="26326" y="305995"/>
                  </a:lnTo>
                  <a:lnTo>
                    <a:pt x="23195" y="308737"/>
                  </a:lnTo>
                  <a:lnTo>
                    <a:pt x="19697" y="310564"/>
                  </a:lnTo>
                  <a:lnTo>
                    <a:pt x="16659" y="311078"/>
                  </a:lnTo>
                  <a:lnTo>
                    <a:pt x="6350" y="30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649"/>
          <p:cNvGrpSpPr/>
          <p:nvPr/>
        </p:nvGrpSpPr>
        <p:grpSpPr>
          <a:xfrm>
            <a:off x="5182657" y="5493633"/>
            <a:ext cx="551022" cy="335668"/>
            <a:chOff x="5182657" y="5493633"/>
            <a:chExt cx="551022" cy="335668"/>
          </a:xfrm>
        </p:grpSpPr>
        <p:sp>
          <p:nvSpPr>
            <p:cNvPr id="257" name="SMARTInkShape-3373"/>
            <p:cNvSpPr/>
            <p:nvPr>
              <p:custDataLst>
                <p:tags r:id="rId194"/>
              </p:custDataLst>
            </p:nvPr>
          </p:nvSpPr>
          <p:spPr>
            <a:xfrm>
              <a:off x="5182657" y="5493633"/>
              <a:ext cx="81494" cy="252361"/>
            </a:xfrm>
            <a:custGeom>
              <a:avLst/>
              <a:gdLst/>
              <a:ahLst/>
              <a:cxnLst/>
              <a:rect l="0" t="0" r="0" b="0"/>
              <a:pathLst>
                <a:path w="81494" h="252361">
                  <a:moveTo>
                    <a:pt x="43393" y="5467"/>
                  </a:moveTo>
                  <a:lnTo>
                    <a:pt x="43393" y="5467"/>
                  </a:lnTo>
                  <a:lnTo>
                    <a:pt x="40022" y="2096"/>
                  </a:lnTo>
                  <a:lnTo>
                    <a:pt x="36485" y="441"/>
                  </a:lnTo>
                  <a:lnTo>
                    <a:pt x="34555" y="0"/>
                  </a:lnTo>
                  <a:lnTo>
                    <a:pt x="32562" y="411"/>
                  </a:lnTo>
                  <a:lnTo>
                    <a:pt x="24294" y="4259"/>
                  </a:lnTo>
                  <a:lnTo>
                    <a:pt x="22193" y="4662"/>
                  </a:lnTo>
                  <a:lnTo>
                    <a:pt x="17978" y="8872"/>
                  </a:lnTo>
                  <a:lnTo>
                    <a:pt x="3176" y="40767"/>
                  </a:lnTo>
                  <a:lnTo>
                    <a:pt x="198" y="57319"/>
                  </a:lnTo>
                  <a:lnTo>
                    <a:pt x="2685" y="72257"/>
                  </a:lnTo>
                  <a:lnTo>
                    <a:pt x="22133" y="118014"/>
                  </a:lnTo>
                  <a:lnTo>
                    <a:pt x="22656" y="127455"/>
                  </a:lnTo>
                  <a:lnTo>
                    <a:pt x="20535" y="136354"/>
                  </a:lnTo>
                  <a:lnTo>
                    <a:pt x="18277" y="139292"/>
                  </a:lnTo>
                  <a:lnTo>
                    <a:pt x="7281" y="144393"/>
                  </a:lnTo>
                  <a:lnTo>
                    <a:pt x="5913" y="143945"/>
                  </a:lnTo>
                  <a:lnTo>
                    <a:pt x="0" y="139631"/>
                  </a:lnTo>
                  <a:lnTo>
                    <a:pt x="2627" y="142429"/>
                  </a:lnTo>
                  <a:lnTo>
                    <a:pt x="19365" y="153765"/>
                  </a:lnTo>
                  <a:lnTo>
                    <a:pt x="26239" y="166765"/>
                  </a:lnTo>
                  <a:lnTo>
                    <a:pt x="26832" y="176168"/>
                  </a:lnTo>
                  <a:lnTo>
                    <a:pt x="18896" y="206712"/>
                  </a:lnTo>
                  <a:lnTo>
                    <a:pt x="2309" y="235827"/>
                  </a:lnTo>
                  <a:lnTo>
                    <a:pt x="439" y="244492"/>
                  </a:lnTo>
                  <a:lnTo>
                    <a:pt x="646" y="247367"/>
                  </a:lnTo>
                  <a:lnTo>
                    <a:pt x="1489" y="249284"/>
                  </a:lnTo>
                  <a:lnTo>
                    <a:pt x="2757" y="250561"/>
                  </a:lnTo>
                  <a:lnTo>
                    <a:pt x="14655" y="252360"/>
                  </a:lnTo>
                  <a:lnTo>
                    <a:pt x="57667" y="245900"/>
                  </a:lnTo>
                  <a:lnTo>
                    <a:pt x="81493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374"/>
            <p:cNvSpPr/>
            <p:nvPr>
              <p:custDataLst>
                <p:tags r:id="rId195"/>
              </p:custDataLst>
            </p:nvPr>
          </p:nvSpPr>
          <p:spPr>
            <a:xfrm>
              <a:off x="5321300" y="5588883"/>
              <a:ext cx="19051" cy="131842"/>
            </a:xfrm>
            <a:custGeom>
              <a:avLst/>
              <a:gdLst/>
              <a:ahLst/>
              <a:cxnLst/>
              <a:rect l="0" t="0" r="0" b="0"/>
              <a:pathLst>
                <a:path w="19051" h="131842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9460" y="2749"/>
                  </a:lnTo>
                  <a:lnTo>
                    <a:pt x="11740" y="18146"/>
                  </a:lnTo>
                  <a:lnTo>
                    <a:pt x="14456" y="63729"/>
                  </a:lnTo>
                  <a:lnTo>
                    <a:pt x="18142" y="105170"/>
                  </a:lnTo>
                  <a:lnTo>
                    <a:pt x="18971" y="131841"/>
                  </a:lnTo>
                  <a:lnTo>
                    <a:pt x="190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375"/>
            <p:cNvSpPr/>
            <p:nvPr>
              <p:custDataLst>
                <p:tags r:id="rId196"/>
              </p:custDataLst>
            </p:nvPr>
          </p:nvSpPr>
          <p:spPr>
            <a:xfrm>
              <a:off x="5268489" y="5543550"/>
              <a:ext cx="154412" cy="76201"/>
            </a:xfrm>
            <a:custGeom>
              <a:avLst/>
              <a:gdLst/>
              <a:ahLst/>
              <a:cxnLst/>
              <a:rect l="0" t="0" r="0" b="0"/>
              <a:pathLst>
                <a:path w="154412" h="76201">
                  <a:moveTo>
                    <a:pt x="33761" y="76200"/>
                  </a:moveTo>
                  <a:lnTo>
                    <a:pt x="33761" y="76200"/>
                  </a:lnTo>
                  <a:lnTo>
                    <a:pt x="10617" y="67361"/>
                  </a:lnTo>
                  <a:lnTo>
                    <a:pt x="3954" y="61453"/>
                  </a:lnTo>
                  <a:lnTo>
                    <a:pt x="1190" y="57902"/>
                  </a:lnTo>
                  <a:lnTo>
                    <a:pt x="52" y="54829"/>
                  </a:lnTo>
                  <a:lnTo>
                    <a:pt x="0" y="52075"/>
                  </a:lnTo>
                  <a:lnTo>
                    <a:pt x="670" y="49533"/>
                  </a:lnTo>
                  <a:lnTo>
                    <a:pt x="18469" y="39214"/>
                  </a:lnTo>
                  <a:lnTo>
                    <a:pt x="57499" y="23085"/>
                  </a:lnTo>
                  <a:lnTo>
                    <a:pt x="95044" y="11230"/>
                  </a:lnTo>
                  <a:lnTo>
                    <a:pt x="1544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376"/>
            <p:cNvSpPr/>
            <p:nvPr>
              <p:custDataLst>
                <p:tags r:id="rId197"/>
              </p:custDataLst>
            </p:nvPr>
          </p:nvSpPr>
          <p:spPr>
            <a:xfrm>
              <a:off x="5410200" y="56642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2259" y="5078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377"/>
            <p:cNvSpPr/>
            <p:nvPr>
              <p:custDataLst>
                <p:tags r:id="rId198"/>
              </p:custDataLst>
            </p:nvPr>
          </p:nvSpPr>
          <p:spPr>
            <a:xfrm>
              <a:off x="5530852" y="5569211"/>
              <a:ext cx="69849" cy="194793"/>
            </a:xfrm>
            <a:custGeom>
              <a:avLst/>
              <a:gdLst/>
              <a:ahLst/>
              <a:cxnLst/>
              <a:rect l="0" t="0" r="0" b="0"/>
              <a:pathLst>
                <a:path w="69849" h="194793">
                  <a:moveTo>
                    <a:pt x="69848" y="6089"/>
                  </a:moveTo>
                  <a:lnTo>
                    <a:pt x="69848" y="6089"/>
                  </a:lnTo>
                  <a:lnTo>
                    <a:pt x="66477" y="6089"/>
                  </a:lnTo>
                  <a:lnTo>
                    <a:pt x="65484" y="5384"/>
                  </a:lnTo>
                  <a:lnTo>
                    <a:pt x="64822" y="4207"/>
                  </a:lnTo>
                  <a:lnTo>
                    <a:pt x="64381" y="2718"/>
                  </a:lnTo>
                  <a:lnTo>
                    <a:pt x="62675" y="1725"/>
                  </a:lnTo>
                  <a:lnTo>
                    <a:pt x="45899" y="0"/>
                  </a:lnTo>
                  <a:lnTo>
                    <a:pt x="15051" y="6625"/>
                  </a:lnTo>
                  <a:lnTo>
                    <a:pt x="6394" y="12963"/>
                  </a:lnTo>
                  <a:lnTo>
                    <a:pt x="4262" y="14905"/>
                  </a:lnTo>
                  <a:lnTo>
                    <a:pt x="1893" y="22707"/>
                  </a:lnTo>
                  <a:lnTo>
                    <a:pt x="13" y="67805"/>
                  </a:lnTo>
                  <a:lnTo>
                    <a:pt x="0" y="74332"/>
                  </a:lnTo>
                  <a:lnTo>
                    <a:pt x="705" y="74868"/>
                  </a:lnTo>
                  <a:lnTo>
                    <a:pt x="5466" y="75798"/>
                  </a:lnTo>
                  <a:lnTo>
                    <a:pt x="23594" y="76636"/>
                  </a:lnTo>
                  <a:lnTo>
                    <a:pt x="30711" y="79306"/>
                  </a:lnTo>
                  <a:lnTo>
                    <a:pt x="42651" y="88147"/>
                  </a:lnTo>
                  <a:lnTo>
                    <a:pt x="55126" y="103075"/>
                  </a:lnTo>
                  <a:lnTo>
                    <a:pt x="59777" y="116692"/>
                  </a:lnTo>
                  <a:lnTo>
                    <a:pt x="62763" y="141688"/>
                  </a:lnTo>
                  <a:lnTo>
                    <a:pt x="53920" y="168941"/>
                  </a:lnTo>
                  <a:lnTo>
                    <a:pt x="42464" y="190526"/>
                  </a:lnTo>
                  <a:lnTo>
                    <a:pt x="39598" y="192547"/>
                  </a:lnTo>
                  <a:lnTo>
                    <a:pt x="32649" y="194792"/>
                  </a:lnTo>
                  <a:lnTo>
                    <a:pt x="29526" y="193979"/>
                  </a:lnTo>
                  <a:lnTo>
                    <a:pt x="24176" y="189315"/>
                  </a:lnTo>
                  <a:lnTo>
                    <a:pt x="17196" y="172013"/>
                  </a:lnTo>
                  <a:lnTo>
                    <a:pt x="19048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378"/>
            <p:cNvSpPr/>
            <p:nvPr>
              <p:custDataLst>
                <p:tags r:id="rId199"/>
              </p:custDataLst>
            </p:nvPr>
          </p:nvSpPr>
          <p:spPr>
            <a:xfrm>
              <a:off x="5676900" y="5515040"/>
              <a:ext cx="56779" cy="314261"/>
            </a:xfrm>
            <a:custGeom>
              <a:avLst/>
              <a:gdLst/>
              <a:ahLst/>
              <a:cxnLst/>
              <a:rect l="0" t="0" r="0" b="0"/>
              <a:pathLst>
                <a:path w="56779" h="314261">
                  <a:moveTo>
                    <a:pt x="19050" y="9460"/>
                  </a:moveTo>
                  <a:lnTo>
                    <a:pt x="19050" y="9460"/>
                  </a:lnTo>
                  <a:lnTo>
                    <a:pt x="22421" y="6089"/>
                  </a:lnTo>
                  <a:lnTo>
                    <a:pt x="25958" y="4434"/>
                  </a:lnTo>
                  <a:lnTo>
                    <a:pt x="27888" y="3993"/>
                  </a:lnTo>
                  <a:lnTo>
                    <a:pt x="33977" y="0"/>
                  </a:lnTo>
                  <a:lnTo>
                    <a:pt x="36057" y="331"/>
                  </a:lnTo>
                  <a:lnTo>
                    <a:pt x="40249" y="4462"/>
                  </a:lnTo>
                  <a:lnTo>
                    <a:pt x="46576" y="18092"/>
                  </a:lnTo>
                  <a:lnTo>
                    <a:pt x="55269" y="62938"/>
                  </a:lnTo>
                  <a:lnTo>
                    <a:pt x="56778" y="94656"/>
                  </a:lnTo>
                  <a:lnTo>
                    <a:pt x="53222" y="107532"/>
                  </a:lnTo>
                  <a:lnTo>
                    <a:pt x="47643" y="116547"/>
                  </a:lnTo>
                  <a:lnTo>
                    <a:pt x="41241" y="122329"/>
                  </a:lnTo>
                  <a:lnTo>
                    <a:pt x="38325" y="127490"/>
                  </a:lnTo>
                  <a:lnTo>
                    <a:pt x="32755" y="129765"/>
                  </a:lnTo>
                  <a:lnTo>
                    <a:pt x="32197" y="131839"/>
                  </a:lnTo>
                  <a:lnTo>
                    <a:pt x="31838" y="138918"/>
                  </a:lnTo>
                  <a:lnTo>
                    <a:pt x="35426" y="152886"/>
                  </a:lnTo>
                  <a:lnTo>
                    <a:pt x="34567" y="175296"/>
                  </a:lnTo>
                  <a:lnTo>
                    <a:pt x="37402" y="206847"/>
                  </a:lnTo>
                  <a:lnTo>
                    <a:pt x="32982" y="252434"/>
                  </a:lnTo>
                  <a:lnTo>
                    <a:pt x="28622" y="286682"/>
                  </a:lnTo>
                  <a:lnTo>
                    <a:pt x="22983" y="303894"/>
                  </a:lnTo>
                  <a:lnTo>
                    <a:pt x="18917" y="309653"/>
                  </a:lnTo>
                  <a:lnTo>
                    <a:pt x="16844" y="311188"/>
                  </a:lnTo>
                  <a:lnTo>
                    <a:pt x="0" y="314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650"/>
          <p:cNvGrpSpPr/>
          <p:nvPr/>
        </p:nvGrpSpPr>
        <p:grpSpPr>
          <a:xfrm>
            <a:off x="6719732" y="5391412"/>
            <a:ext cx="609631" cy="346845"/>
            <a:chOff x="6719732" y="5391412"/>
            <a:chExt cx="609631" cy="346845"/>
          </a:xfrm>
        </p:grpSpPr>
        <p:sp>
          <p:nvSpPr>
            <p:cNvPr id="264" name="SMARTInkShape-3379"/>
            <p:cNvSpPr/>
            <p:nvPr>
              <p:custDataLst>
                <p:tags r:id="rId189"/>
              </p:custDataLst>
            </p:nvPr>
          </p:nvSpPr>
          <p:spPr>
            <a:xfrm>
              <a:off x="6719732" y="5391412"/>
              <a:ext cx="106519" cy="296348"/>
            </a:xfrm>
            <a:custGeom>
              <a:avLst/>
              <a:gdLst/>
              <a:ahLst/>
              <a:cxnLst/>
              <a:rect l="0" t="0" r="0" b="0"/>
              <a:pathLst>
                <a:path w="106519" h="296348">
                  <a:moveTo>
                    <a:pt x="68418" y="6088"/>
                  </a:moveTo>
                  <a:lnTo>
                    <a:pt x="68418" y="6088"/>
                  </a:lnTo>
                  <a:lnTo>
                    <a:pt x="62950" y="6088"/>
                  </a:lnTo>
                  <a:lnTo>
                    <a:pt x="57173" y="1724"/>
                  </a:lnTo>
                  <a:lnTo>
                    <a:pt x="51289" y="326"/>
                  </a:lnTo>
                  <a:lnTo>
                    <a:pt x="47164" y="0"/>
                  </a:lnTo>
                  <a:lnTo>
                    <a:pt x="22334" y="8599"/>
                  </a:lnTo>
                  <a:lnTo>
                    <a:pt x="14304" y="14494"/>
                  </a:lnTo>
                  <a:lnTo>
                    <a:pt x="3400" y="29777"/>
                  </a:lnTo>
                  <a:lnTo>
                    <a:pt x="0" y="42192"/>
                  </a:lnTo>
                  <a:lnTo>
                    <a:pt x="2967" y="52473"/>
                  </a:lnTo>
                  <a:lnTo>
                    <a:pt x="24354" y="86926"/>
                  </a:lnTo>
                  <a:lnTo>
                    <a:pt x="40978" y="108605"/>
                  </a:lnTo>
                  <a:lnTo>
                    <a:pt x="45639" y="118914"/>
                  </a:lnTo>
                  <a:lnTo>
                    <a:pt x="48632" y="133659"/>
                  </a:lnTo>
                  <a:lnTo>
                    <a:pt x="45278" y="140632"/>
                  </a:lnTo>
                  <a:lnTo>
                    <a:pt x="42407" y="144468"/>
                  </a:lnTo>
                  <a:lnTo>
                    <a:pt x="35456" y="148729"/>
                  </a:lnTo>
                  <a:lnTo>
                    <a:pt x="26238" y="151465"/>
                  </a:lnTo>
                  <a:lnTo>
                    <a:pt x="25481" y="150278"/>
                  </a:lnTo>
                  <a:lnTo>
                    <a:pt x="24167" y="141144"/>
                  </a:lnTo>
                  <a:lnTo>
                    <a:pt x="25512" y="141281"/>
                  </a:lnTo>
                  <a:lnTo>
                    <a:pt x="33440" y="144844"/>
                  </a:lnTo>
                  <a:lnTo>
                    <a:pt x="38291" y="148426"/>
                  </a:lnTo>
                  <a:lnTo>
                    <a:pt x="44988" y="164522"/>
                  </a:lnTo>
                  <a:lnTo>
                    <a:pt x="43764" y="206598"/>
                  </a:lnTo>
                  <a:lnTo>
                    <a:pt x="38058" y="254060"/>
                  </a:lnTo>
                  <a:lnTo>
                    <a:pt x="38960" y="275470"/>
                  </a:lnTo>
                  <a:lnTo>
                    <a:pt x="43697" y="288870"/>
                  </a:lnTo>
                  <a:lnTo>
                    <a:pt x="45588" y="291976"/>
                  </a:lnTo>
                  <a:lnTo>
                    <a:pt x="48259" y="294047"/>
                  </a:lnTo>
                  <a:lnTo>
                    <a:pt x="54989" y="296347"/>
                  </a:lnTo>
                  <a:lnTo>
                    <a:pt x="106518" y="279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380"/>
            <p:cNvSpPr/>
            <p:nvPr>
              <p:custDataLst>
                <p:tags r:id="rId190"/>
              </p:custDataLst>
            </p:nvPr>
          </p:nvSpPr>
          <p:spPr>
            <a:xfrm>
              <a:off x="6897491" y="5467350"/>
              <a:ext cx="105264" cy="165101"/>
            </a:xfrm>
            <a:custGeom>
              <a:avLst/>
              <a:gdLst/>
              <a:ahLst/>
              <a:cxnLst/>
              <a:rect l="0" t="0" r="0" b="0"/>
              <a:pathLst>
                <a:path w="105264" h="165101">
                  <a:moveTo>
                    <a:pt x="11309" y="0"/>
                  </a:moveTo>
                  <a:lnTo>
                    <a:pt x="11309" y="0"/>
                  </a:lnTo>
                  <a:lnTo>
                    <a:pt x="6283" y="40494"/>
                  </a:lnTo>
                  <a:lnTo>
                    <a:pt x="5220" y="87648"/>
                  </a:lnTo>
                  <a:lnTo>
                    <a:pt x="10080" y="129313"/>
                  </a:lnTo>
                  <a:lnTo>
                    <a:pt x="16521" y="163201"/>
                  </a:lnTo>
                  <a:lnTo>
                    <a:pt x="15489" y="164539"/>
                  </a:lnTo>
                  <a:lnTo>
                    <a:pt x="13389" y="164021"/>
                  </a:lnTo>
                  <a:lnTo>
                    <a:pt x="10580" y="162264"/>
                  </a:lnTo>
                  <a:lnTo>
                    <a:pt x="8706" y="159681"/>
                  </a:lnTo>
                  <a:lnTo>
                    <a:pt x="152" y="128131"/>
                  </a:lnTo>
                  <a:lnTo>
                    <a:pt x="0" y="119742"/>
                  </a:lnTo>
                  <a:lnTo>
                    <a:pt x="7538" y="102900"/>
                  </a:lnTo>
                  <a:lnTo>
                    <a:pt x="13396" y="96769"/>
                  </a:lnTo>
                  <a:lnTo>
                    <a:pt x="56780" y="71909"/>
                  </a:lnTo>
                  <a:lnTo>
                    <a:pt x="88329" y="48969"/>
                  </a:lnTo>
                  <a:lnTo>
                    <a:pt x="91401" y="44578"/>
                  </a:lnTo>
                  <a:lnTo>
                    <a:pt x="93472" y="40274"/>
                  </a:lnTo>
                  <a:lnTo>
                    <a:pt x="99904" y="32124"/>
                  </a:lnTo>
                  <a:lnTo>
                    <a:pt x="103571" y="75097"/>
                  </a:lnTo>
                  <a:lnTo>
                    <a:pt x="105263" y="103525"/>
                  </a:lnTo>
                  <a:lnTo>
                    <a:pt x="100745" y="149857"/>
                  </a:lnTo>
                  <a:lnTo>
                    <a:pt x="10020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381"/>
            <p:cNvSpPr/>
            <p:nvPr>
              <p:custDataLst>
                <p:tags r:id="rId191"/>
              </p:custDataLst>
            </p:nvPr>
          </p:nvSpPr>
          <p:spPr>
            <a:xfrm>
              <a:off x="7080250" y="56324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1994" y="1590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382"/>
            <p:cNvSpPr/>
            <p:nvPr>
              <p:custDataLst>
                <p:tags r:id="rId192"/>
              </p:custDataLst>
            </p:nvPr>
          </p:nvSpPr>
          <p:spPr>
            <a:xfrm>
              <a:off x="7156450" y="54991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8727" y="1411"/>
                  </a:lnTo>
                  <a:lnTo>
                    <a:pt x="10051" y="3763"/>
                  </a:lnTo>
                  <a:lnTo>
                    <a:pt x="10934" y="6742"/>
                  </a:lnTo>
                  <a:lnTo>
                    <a:pt x="7441" y="46453"/>
                  </a:lnTo>
                  <a:lnTo>
                    <a:pt x="6565" y="90550"/>
                  </a:lnTo>
                  <a:lnTo>
                    <a:pt x="7097" y="137204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383"/>
            <p:cNvSpPr/>
            <p:nvPr>
              <p:custDataLst>
                <p:tags r:id="rId193"/>
              </p:custDataLst>
            </p:nvPr>
          </p:nvSpPr>
          <p:spPr>
            <a:xfrm>
              <a:off x="7251699" y="5439348"/>
              <a:ext cx="77664" cy="298909"/>
            </a:xfrm>
            <a:custGeom>
              <a:avLst/>
              <a:gdLst/>
              <a:ahLst/>
              <a:cxnLst/>
              <a:rect l="0" t="0" r="0" b="0"/>
              <a:pathLst>
                <a:path w="77664" h="298909">
                  <a:moveTo>
                    <a:pt x="1" y="21652"/>
                  </a:moveTo>
                  <a:lnTo>
                    <a:pt x="1" y="21652"/>
                  </a:lnTo>
                  <a:lnTo>
                    <a:pt x="0" y="12813"/>
                  </a:lnTo>
                  <a:lnTo>
                    <a:pt x="1412" y="10820"/>
                  </a:lnTo>
                  <a:lnTo>
                    <a:pt x="6742" y="6725"/>
                  </a:lnTo>
                  <a:lnTo>
                    <a:pt x="21048" y="453"/>
                  </a:lnTo>
                  <a:lnTo>
                    <a:pt x="32639" y="0"/>
                  </a:lnTo>
                  <a:lnTo>
                    <a:pt x="38693" y="868"/>
                  </a:lnTo>
                  <a:lnTo>
                    <a:pt x="43435" y="3562"/>
                  </a:lnTo>
                  <a:lnTo>
                    <a:pt x="50585" y="12201"/>
                  </a:lnTo>
                  <a:lnTo>
                    <a:pt x="55205" y="32336"/>
                  </a:lnTo>
                  <a:lnTo>
                    <a:pt x="53203" y="56176"/>
                  </a:lnTo>
                  <a:lnTo>
                    <a:pt x="33953" y="103505"/>
                  </a:lnTo>
                  <a:lnTo>
                    <a:pt x="32024" y="111653"/>
                  </a:lnTo>
                  <a:lnTo>
                    <a:pt x="28816" y="117627"/>
                  </a:lnTo>
                  <a:lnTo>
                    <a:pt x="28382" y="120913"/>
                  </a:lnTo>
                  <a:lnTo>
                    <a:pt x="32773" y="145291"/>
                  </a:lnTo>
                  <a:lnTo>
                    <a:pt x="52750" y="187752"/>
                  </a:lnTo>
                  <a:lnTo>
                    <a:pt x="68974" y="230407"/>
                  </a:lnTo>
                  <a:lnTo>
                    <a:pt x="77430" y="256758"/>
                  </a:lnTo>
                  <a:lnTo>
                    <a:pt x="77663" y="280167"/>
                  </a:lnTo>
                  <a:lnTo>
                    <a:pt x="73088" y="290123"/>
                  </a:lnTo>
                  <a:lnTo>
                    <a:pt x="69892" y="293766"/>
                  </a:lnTo>
                  <a:lnTo>
                    <a:pt x="60697" y="297814"/>
                  </a:lnTo>
                  <a:lnTo>
                    <a:pt x="50260" y="298908"/>
                  </a:lnTo>
                  <a:lnTo>
                    <a:pt x="31751" y="294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651"/>
          <p:cNvGrpSpPr/>
          <p:nvPr/>
        </p:nvGrpSpPr>
        <p:grpSpPr>
          <a:xfrm>
            <a:off x="7869224" y="5445471"/>
            <a:ext cx="521537" cy="301280"/>
            <a:chOff x="7869224" y="5445471"/>
            <a:chExt cx="521537" cy="301280"/>
          </a:xfrm>
        </p:grpSpPr>
        <p:sp>
          <p:nvSpPr>
            <p:cNvPr id="270" name="SMARTInkShape-3384"/>
            <p:cNvSpPr/>
            <p:nvPr>
              <p:custDataLst>
                <p:tags r:id="rId184"/>
              </p:custDataLst>
            </p:nvPr>
          </p:nvSpPr>
          <p:spPr>
            <a:xfrm>
              <a:off x="8350250" y="5467612"/>
              <a:ext cx="40511" cy="279139"/>
            </a:xfrm>
            <a:custGeom>
              <a:avLst/>
              <a:gdLst/>
              <a:ahLst/>
              <a:cxnLst/>
              <a:rect l="0" t="0" r="0" b="0"/>
              <a:pathLst>
                <a:path w="40511" h="27913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0" y="0"/>
                  </a:lnTo>
                  <a:lnTo>
                    <a:pt x="20394" y="5228"/>
                  </a:lnTo>
                  <a:lnTo>
                    <a:pt x="25057" y="9469"/>
                  </a:lnTo>
                  <a:lnTo>
                    <a:pt x="28775" y="16057"/>
                  </a:lnTo>
                  <a:lnTo>
                    <a:pt x="31358" y="35920"/>
                  </a:lnTo>
                  <a:lnTo>
                    <a:pt x="30967" y="51989"/>
                  </a:lnTo>
                  <a:lnTo>
                    <a:pt x="28345" y="57767"/>
                  </a:lnTo>
                  <a:lnTo>
                    <a:pt x="16820" y="74967"/>
                  </a:lnTo>
                  <a:lnTo>
                    <a:pt x="13921" y="86861"/>
                  </a:lnTo>
                  <a:lnTo>
                    <a:pt x="15124" y="95139"/>
                  </a:lnTo>
                  <a:lnTo>
                    <a:pt x="24449" y="133332"/>
                  </a:lnTo>
                  <a:lnTo>
                    <a:pt x="27245" y="174032"/>
                  </a:lnTo>
                  <a:lnTo>
                    <a:pt x="29747" y="180919"/>
                  </a:lnTo>
                  <a:lnTo>
                    <a:pt x="40510" y="222409"/>
                  </a:lnTo>
                  <a:lnTo>
                    <a:pt x="39912" y="244534"/>
                  </a:lnTo>
                  <a:lnTo>
                    <a:pt x="35266" y="262221"/>
                  </a:lnTo>
                  <a:lnTo>
                    <a:pt x="30566" y="266449"/>
                  </a:lnTo>
                  <a:lnTo>
                    <a:pt x="0" y="279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385"/>
            <p:cNvSpPr/>
            <p:nvPr>
              <p:custDataLst>
                <p:tags r:id="rId185"/>
              </p:custDataLst>
            </p:nvPr>
          </p:nvSpPr>
          <p:spPr>
            <a:xfrm>
              <a:off x="8225889" y="5539534"/>
              <a:ext cx="86262" cy="124222"/>
            </a:xfrm>
            <a:custGeom>
              <a:avLst/>
              <a:gdLst/>
              <a:ahLst/>
              <a:cxnLst/>
              <a:rect l="0" t="0" r="0" b="0"/>
              <a:pathLst>
                <a:path w="86262" h="124222">
                  <a:moveTo>
                    <a:pt x="10061" y="35766"/>
                  </a:moveTo>
                  <a:lnTo>
                    <a:pt x="10061" y="35766"/>
                  </a:lnTo>
                  <a:lnTo>
                    <a:pt x="10766" y="14104"/>
                  </a:lnTo>
                  <a:lnTo>
                    <a:pt x="13431" y="5912"/>
                  </a:lnTo>
                  <a:lnTo>
                    <a:pt x="15130" y="3164"/>
                  </a:lnTo>
                  <a:lnTo>
                    <a:pt x="18899" y="109"/>
                  </a:lnTo>
                  <a:lnTo>
                    <a:pt x="21598" y="0"/>
                  </a:lnTo>
                  <a:lnTo>
                    <a:pt x="28358" y="1761"/>
                  </a:lnTo>
                  <a:lnTo>
                    <a:pt x="34186" y="6777"/>
                  </a:lnTo>
                  <a:lnTo>
                    <a:pt x="36728" y="10090"/>
                  </a:lnTo>
                  <a:lnTo>
                    <a:pt x="37669" y="23179"/>
                  </a:lnTo>
                  <a:lnTo>
                    <a:pt x="32526" y="53584"/>
                  </a:lnTo>
                  <a:lnTo>
                    <a:pt x="6267" y="98275"/>
                  </a:lnTo>
                  <a:lnTo>
                    <a:pt x="0" y="111280"/>
                  </a:lnTo>
                  <a:lnTo>
                    <a:pt x="531" y="114331"/>
                  </a:lnTo>
                  <a:lnTo>
                    <a:pt x="4885" y="119602"/>
                  </a:lnTo>
                  <a:lnTo>
                    <a:pt x="9642" y="122415"/>
                  </a:lnTo>
                  <a:lnTo>
                    <a:pt x="16224" y="123666"/>
                  </a:lnTo>
                  <a:lnTo>
                    <a:pt x="28558" y="124221"/>
                  </a:lnTo>
                  <a:lnTo>
                    <a:pt x="41565" y="120705"/>
                  </a:lnTo>
                  <a:lnTo>
                    <a:pt x="86261" y="99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386"/>
            <p:cNvSpPr/>
            <p:nvPr>
              <p:custDataLst>
                <p:tags r:id="rId186"/>
              </p:custDataLst>
            </p:nvPr>
          </p:nvSpPr>
          <p:spPr>
            <a:xfrm>
              <a:off x="7869224" y="5445471"/>
              <a:ext cx="74627" cy="281203"/>
            </a:xfrm>
            <a:custGeom>
              <a:avLst/>
              <a:gdLst/>
              <a:ahLst/>
              <a:cxnLst/>
              <a:rect l="0" t="0" r="0" b="0"/>
              <a:pathLst>
                <a:path w="74627" h="281203">
                  <a:moveTo>
                    <a:pt x="74626" y="28229"/>
                  </a:moveTo>
                  <a:lnTo>
                    <a:pt x="74626" y="28229"/>
                  </a:lnTo>
                  <a:lnTo>
                    <a:pt x="74626" y="13302"/>
                  </a:lnTo>
                  <a:lnTo>
                    <a:pt x="72745" y="9130"/>
                  </a:lnTo>
                  <a:lnTo>
                    <a:pt x="65787" y="703"/>
                  </a:lnTo>
                  <a:lnTo>
                    <a:pt x="62383" y="0"/>
                  </a:lnTo>
                  <a:lnTo>
                    <a:pt x="48186" y="2383"/>
                  </a:lnTo>
                  <a:lnTo>
                    <a:pt x="39120" y="5688"/>
                  </a:lnTo>
                  <a:lnTo>
                    <a:pt x="22713" y="18258"/>
                  </a:lnTo>
                  <a:lnTo>
                    <a:pt x="11188" y="35387"/>
                  </a:lnTo>
                  <a:lnTo>
                    <a:pt x="6676" y="50497"/>
                  </a:lnTo>
                  <a:lnTo>
                    <a:pt x="5339" y="63912"/>
                  </a:lnTo>
                  <a:lnTo>
                    <a:pt x="8788" y="72546"/>
                  </a:lnTo>
                  <a:lnTo>
                    <a:pt x="11683" y="76823"/>
                  </a:lnTo>
                  <a:lnTo>
                    <a:pt x="27302" y="121759"/>
                  </a:lnTo>
                  <a:lnTo>
                    <a:pt x="29608" y="140072"/>
                  </a:lnTo>
                  <a:lnTo>
                    <a:pt x="26161" y="148728"/>
                  </a:lnTo>
                  <a:lnTo>
                    <a:pt x="15820" y="162412"/>
                  </a:lnTo>
                  <a:lnTo>
                    <a:pt x="11331" y="165477"/>
                  </a:lnTo>
                  <a:lnTo>
                    <a:pt x="5160" y="167785"/>
                  </a:lnTo>
                  <a:lnTo>
                    <a:pt x="19115" y="176755"/>
                  </a:lnTo>
                  <a:lnTo>
                    <a:pt x="25801" y="186223"/>
                  </a:lnTo>
                  <a:lnTo>
                    <a:pt x="32251" y="201337"/>
                  </a:lnTo>
                  <a:lnTo>
                    <a:pt x="32745" y="211234"/>
                  </a:lnTo>
                  <a:lnTo>
                    <a:pt x="31889" y="215849"/>
                  </a:lnTo>
                  <a:lnTo>
                    <a:pt x="23941" y="229086"/>
                  </a:lnTo>
                  <a:lnTo>
                    <a:pt x="3738" y="254693"/>
                  </a:lnTo>
                  <a:lnTo>
                    <a:pt x="0" y="267406"/>
                  </a:lnTo>
                  <a:lnTo>
                    <a:pt x="1006" y="273995"/>
                  </a:lnTo>
                  <a:lnTo>
                    <a:pt x="2263" y="276739"/>
                  </a:lnTo>
                  <a:lnTo>
                    <a:pt x="5216" y="278569"/>
                  </a:lnTo>
                  <a:lnTo>
                    <a:pt x="19488" y="281145"/>
                  </a:lnTo>
                  <a:lnTo>
                    <a:pt x="37122" y="281202"/>
                  </a:lnTo>
                  <a:lnTo>
                    <a:pt x="61926" y="275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387"/>
            <p:cNvSpPr/>
            <p:nvPr>
              <p:custDataLst>
                <p:tags r:id="rId187"/>
              </p:custDataLst>
            </p:nvPr>
          </p:nvSpPr>
          <p:spPr>
            <a:xfrm>
              <a:off x="7997629" y="5520112"/>
              <a:ext cx="98622" cy="150439"/>
            </a:xfrm>
            <a:custGeom>
              <a:avLst/>
              <a:gdLst/>
              <a:ahLst/>
              <a:cxnLst/>
              <a:rect l="0" t="0" r="0" b="0"/>
              <a:pathLst>
                <a:path w="98622" h="150439">
                  <a:moveTo>
                    <a:pt x="3371" y="23438"/>
                  </a:moveTo>
                  <a:lnTo>
                    <a:pt x="3371" y="23438"/>
                  </a:lnTo>
                  <a:lnTo>
                    <a:pt x="0" y="23438"/>
                  </a:lnTo>
                  <a:lnTo>
                    <a:pt x="2749" y="67629"/>
                  </a:lnTo>
                  <a:lnTo>
                    <a:pt x="8315" y="110143"/>
                  </a:lnTo>
                  <a:lnTo>
                    <a:pt x="9443" y="130562"/>
                  </a:lnTo>
                  <a:lnTo>
                    <a:pt x="8830" y="132249"/>
                  </a:lnTo>
                  <a:lnTo>
                    <a:pt x="7716" y="132667"/>
                  </a:lnTo>
                  <a:lnTo>
                    <a:pt x="6268" y="132241"/>
                  </a:lnTo>
                  <a:lnTo>
                    <a:pt x="5302" y="130545"/>
                  </a:lnTo>
                  <a:lnTo>
                    <a:pt x="3752" y="115804"/>
                  </a:lnTo>
                  <a:lnTo>
                    <a:pt x="4245" y="106117"/>
                  </a:lnTo>
                  <a:lnTo>
                    <a:pt x="6817" y="99460"/>
                  </a:lnTo>
                  <a:lnTo>
                    <a:pt x="12231" y="91746"/>
                  </a:lnTo>
                  <a:lnTo>
                    <a:pt x="18127" y="89075"/>
                  </a:lnTo>
                  <a:lnTo>
                    <a:pt x="26157" y="86476"/>
                  </a:lnTo>
                  <a:lnTo>
                    <a:pt x="72495" y="58711"/>
                  </a:lnTo>
                  <a:lnTo>
                    <a:pt x="90755" y="34790"/>
                  </a:lnTo>
                  <a:lnTo>
                    <a:pt x="95125" y="22839"/>
                  </a:lnTo>
                  <a:lnTo>
                    <a:pt x="98416" y="0"/>
                  </a:lnTo>
                  <a:lnTo>
                    <a:pt x="98485" y="51"/>
                  </a:lnTo>
                  <a:lnTo>
                    <a:pt x="98616" y="40806"/>
                  </a:lnTo>
                  <a:lnTo>
                    <a:pt x="95475" y="88319"/>
                  </a:lnTo>
                  <a:lnTo>
                    <a:pt x="98621" y="150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388"/>
            <p:cNvSpPr/>
            <p:nvPr>
              <p:custDataLst>
                <p:tags r:id="rId188"/>
              </p:custDataLst>
            </p:nvPr>
          </p:nvSpPr>
          <p:spPr>
            <a:xfrm>
              <a:off x="8140700" y="5651500"/>
              <a:ext cx="11818" cy="44451"/>
            </a:xfrm>
            <a:custGeom>
              <a:avLst/>
              <a:gdLst/>
              <a:ahLst/>
              <a:cxnLst/>
              <a:rect l="0" t="0" r="0" b="0"/>
              <a:pathLst>
                <a:path w="11818" h="444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4" y="705"/>
                  </a:lnTo>
                  <a:lnTo>
                    <a:pt x="11376" y="1882"/>
                  </a:lnTo>
                  <a:lnTo>
                    <a:pt x="11817" y="337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652"/>
          <p:cNvGrpSpPr/>
          <p:nvPr/>
        </p:nvGrpSpPr>
        <p:grpSpPr>
          <a:xfrm>
            <a:off x="8891953" y="5487644"/>
            <a:ext cx="599164" cy="265457"/>
            <a:chOff x="8891953" y="5487644"/>
            <a:chExt cx="599164" cy="265457"/>
          </a:xfrm>
        </p:grpSpPr>
        <p:sp>
          <p:nvSpPr>
            <p:cNvPr id="276" name="SMARTInkShape-3389"/>
            <p:cNvSpPr/>
            <p:nvPr>
              <p:custDataLst>
                <p:tags r:id="rId178"/>
              </p:custDataLst>
            </p:nvPr>
          </p:nvSpPr>
          <p:spPr>
            <a:xfrm>
              <a:off x="9226550" y="56705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1994" y="10844"/>
                  </a:lnTo>
                  <a:lnTo>
                    <a:pt x="2160" y="5644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390"/>
            <p:cNvSpPr/>
            <p:nvPr>
              <p:custDataLst>
                <p:tags r:id="rId179"/>
              </p:custDataLst>
            </p:nvPr>
          </p:nvSpPr>
          <p:spPr>
            <a:xfrm>
              <a:off x="9049893" y="5553838"/>
              <a:ext cx="106364" cy="129413"/>
            </a:xfrm>
            <a:custGeom>
              <a:avLst/>
              <a:gdLst/>
              <a:ahLst/>
              <a:cxnLst/>
              <a:rect l="0" t="0" r="0" b="0"/>
              <a:pathLst>
                <a:path w="106364" h="129413">
                  <a:moveTo>
                    <a:pt x="11557" y="123062"/>
                  </a:moveTo>
                  <a:lnTo>
                    <a:pt x="11557" y="123062"/>
                  </a:lnTo>
                  <a:lnTo>
                    <a:pt x="10852" y="116581"/>
                  </a:lnTo>
                  <a:lnTo>
                    <a:pt x="0" y="75380"/>
                  </a:lnTo>
                  <a:lnTo>
                    <a:pt x="1246" y="68239"/>
                  </a:lnTo>
                  <a:lnTo>
                    <a:pt x="2566" y="65347"/>
                  </a:lnTo>
                  <a:lnTo>
                    <a:pt x="4152" y="63418"/>
                  </a:lnTo>
                  <a:lnTo>
                    <a:pt x="7795" y="61275"/>
                  </a:lnTo>
                  <a:lnTo>
                    <a:pt x="26023" y="55536"/>
                  </a:lnTo>
                  <a:lnTo>
                    <a:pt x="51887" y="49908"/>
                  </a:lnTo>
                  <a:lnTo>
                    <a:pt x="80593" y="35626"/>
                  </a:lnTo>
                  <a:lnTo>
                    <a:pt x="89982" y="25640"/>
                  </a:lnTo>
                  <a:lnTo>
                    <a:pt x="104563" y="3336"/>
                  </a:lnTo>
                  <a:lnTo>
                    <a:pt x="105809" y="0"/>
                  </a:lnTo>
                  <a:lnTo>
                    <a:pt x="106141" y="99"/>
                  </a:lnTo>
                  <a:lnTo>
                    <a:pt x="106363" y="870"/>
                  </a:lnTo>
                  <a:lnTo>
                    <a:pt x="102417" y="44954"/>
                  </a:lnTo>
                  <a:lnTo>
                    <a:pt x="97344" y="92481"/>
                  </a:lnTo>
                  <a:lnTo>
                    <a:pt x="100457" y="129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391"/>
            <p:cNvSpPr/>
            <p:nvPr>
              <p:custDataLst>
                <p:tags r:id="rId180"/>
              </p:custDataLst>
            </p:nvPr>
          </p:nvSpPr>
          <p:spPr>
            <a:xfrm>
              <a:off x="9048750" y="5546829"/>
              <a:ext cx="19051" cy="155472"/>
            </a:xfrm>
            <a:custGeom>
              <a:avLst/>
              <a:gdLst/>
              <a:ahLst/>
              <a:cxnLst/>
              <a:rect l="0" t="0" r="0" b="0"/>
              <a:pathLst>
                <a:path w="19051" h="155472">
                  <a:moveTo>
                    <a:pt x="0" y="9421"/>
                  </a:moveTo>
                  <a:lnTo>
                    <a:pt x="0" y="9421"/>
                  </a:lnTo>
                  <a:lnTo>
                    <a:pt x="0" y="0"/>
                  </a:lnTo>
                  <a:lnTo>
                    <a:pt x="705" y="36881"/>
                  </a:lnTo>
                  <a:lnTo>
                    <a:pt x="5025" y="82056"/>
                  </a:lnTo>
                  <a:lnTo>
                    <a:pt x="9459" y="122154"/>
                  </a:lnTo>
                  <a:lnTo>
                    <a:pt x="19050" y="15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392"/>
            <p:cNvSpPr/>
            <p:nvPr>
              <p:custDataLst>
                <p:tags r:id="rId181"/>
              </p:custDataLst>
            </p:nvPr>
          </p:nvSpPr>
          <p:spPr>
            <a:xfrm>
              <a:off x="8891953" y="5487644"/>
              <a:ext cx="61548" cy="248776"/>
            </a:xfrm>
            <a:custGeom>
              <a:avLst/>
              <a:gdLst/>
              <a:ahLst/>
              <a:cxnLst/>
              <a:rect l="0" t="0" r="0" b="0"/>
              <a:pathLst>
                <a:path w="61548" h="248776">
                  <a:moveTo>
                    <a:pt x="55197" y="24156"/>
                  </a:moveTo>
                  <a:lnTo>
                    <a:pt x="55197" y="24156"/>
                  </a:lnTo>
                  <a:lnTo>
                    <a:pt x="58567" y="20785"/>
                  </a:lnTo>
                  <a:lnTo>
                    <a:pt x="60223" y="17248"/>
                  </a:lnTo>
                  <a:lnTo>
                    <a:pt x="61286" y="9229"/>
                  </a:lnTo>
                  <a:lnTo>
                    <a:pt x="59549" y="5057"/>
                  </a:lnTo>
                  <a:lnTo>
                    <a:pt x="58098" y="2956"/>
                  </a:lnTo>
                  <a:lnTo>
                    <a:pt x="55720" y="1556"/>
                  </a:lnTo>
                  <a:lnTo>
                    <a:pt x="49314" y="0"/>
                  </a:lnTo>
                  <a:lnTo>
                    <a:pt x="34404" y="2496"/>
                  </a:lnTo>
                  <a:lnTo>
                    <a:pt x="16581" y="11074"/>
                  </a:lnTo>
                  <a:lnTo>
                    <a:pt x="7930" y="18577"/>
                  </a:lnTo>
                  <a:lnTo>
                    <a:pt x="2440" y="26615"/>
                  </a:lnTo>
                  <a:lnTo>
                    <a:pt x="0" y="34891"/>
                  </a:lnTo>
                  <a:lnTo>
                    <a:pt x="54" y="38369"/>
                  </a:lnTo>
                  <a:lnTo>
                    <a:pt x="7057" y="54685"/>
                  </a:lnTo>
                  <a:lnTo>
                    <a:pt x="32246" y="76955"/>
                  </a:lnTo>
                  <a:lnTo>
                    <a:pt x="43843" y="100751"/>
                  </a:lnTo>
                  <a:lnTo>
                    <a:pt x="44100" y="106969"/>
                  </a:lnTo>
                  <a:lnTo>
                    <a:pt x="40622" y="119523"/>
                  </a:lnTo>
                  <a:lnTo>
                    <a:pt x="34373" y="128395"/>
                  </a:lnTo>
                  <a:lnTo>
                    <a:pt x="14354" y="144480"/>
                  </a:lnTo>
                  <a:lnTo>
                    <a:pt x="11459" y="149837"/>
                  </a:lnTo>
                  <a:lnTo>
                    <a:pt x="11222" y="149571"/>
                  </a:lnTo>
                  <a:lnTo>
                    <a:pt x="10810" y="145573"/>
                  </a:lnTo>
                  <a:lnTo>
                    <a:pt x="17508" y="148404"/>
                  </a:lnTo>
                  <a:lnTo>
                    <a:pt x="22688" y="155577"/>
                  </a:lnTo>
                  <a:lnTo>
                    <a:pt x="27691" y="169634"/>
                  </a:lnTo>
                  <a:lnTo>
                    <a:pt x="29714" y="216279"/>
                  </a:lnTo>
                  <a:lnTo>
                    <a:pt x="29786" y="239878"/>
                  </a:lnTo>
                  <a:lnTo>
                    <a:pt x="31200" y="242760"/>
                  </a:lnTo>
                  <a:lnTo>
                    <a:pt x="36535" y="247843"/>
                  </a:lnTo>
                  <a:lnTo>
                    <a:pt x="39934" y="248775"/>
                  </a:lnTo>
                  <a:lnTo>
                    <a:pt x="47472" y="247929"/>
                  </a:lnTo>
                  <a:lnTo>
                    <a:pt x="61547" y="233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393"/>
            <p:cNvSpPr/>
            <p:nvPr>
              <p:custDataLst>
                <p:tags r:id="rId182"/>
              </p:custDataLst>
            </p:nvPr>
          </p:nvSpPr>
          <p:spPr>
            <a:xfrm>
              <a:off x="9429750" y="5491322"/>
              <a:ext cx="61367" cy="261779"/>
            </a:xfrm>
            <a:custGeom>
              <a:avLst/>
              <a:gdLst/>
              <a:ahLst/>
              <a:cxnLst/>
              <a:rect l="0" t="0" r="0" b="0"/>
              <a:pathLst>
                <a:path w="61367" h="261779">
                  <a:moveTo>
                    <a:pt x="6350" y="14128"/>
                  </a:moveTo>
                  <a:lnTo>
                    <a:pt x="6350" y="14128"/>
                  </a:lnTo>
                  <a:lnTo>
                    <a:pt x="2979" y="10757"/>
                  </a:lnTo>
                  <a:lnTo>
                    <a:pt x="2691" y="8353"/>
                  </a:lnTo>
                  <a:lnTo>
                    <a:pt x="4253" y="1919"/>
                  </a:lnTo>
                  <a:lnTo>
                    <a:pt x="5658" y="344"/>
                  </a:lnTo>
                  <a:lnTo>
                    <a:pt x="7300" y="0"/>
                  </a:lnTo>
                  <a:lnTo>
                    <a:pt x="27922" y="5066"/>
                  </a:lnTo>
                  <a:lnTo>
                    <a:pt x="37809" y="11511"/>
                  </a:lnTo>
                  <a:lnTo>
                    <a:pt x="44555" y="19080"/>
                  </a:lnTo>
                  <a:lnTo>
                    <a:pt x="48025" y="27148"/>
                  </a:lnTo>
                  <a:lnTo>
                    <a:pt x="50252" y="50566"/>
                  </a:lnTo>
                  <a:lnTo>
                    <a:pt x="47267" y="67415"/>
                  </a:lnTo>
                  <a:lnTo>
                    <a:pt x="38542" y="81344"/>
                  </a:lnTo>
                  <a:lnTo>
                    <a:pt x="22592" y="96052"/>
                  </a:lnTo>
                  <a:lnTo>
                    <a:pt x="20624" y="100633"/>
                  </a:lnTo>
                  <a:lnTo>
                    <a:pt x="19257" y="111457"/>
                  </a:lnTo>
                  <a:lnTo>
                    <a:pt x="28524" y="128682"/>
                  </a:lnTo>
                  <a:lnTo>
                    <a:pt x="37881" y="144104"/>
                  </a:lnTo>
                  <a:lnTo>
                    <a:pt x="60287" y="190516"/>
                  </a:lnTo>
                  <a:lnTo>
                    <a:pt x="61366" y="200473"/>
                  </a:lnTo>
                  <a:lnTo>
                    <a:pt x="54473" y="230317"/>
                  </a:lnTo>
                  <a:lnTo>
                    <a:pt x="45146" y="249164"/>
                  </a:lnTo>
                  <a:lnTo>
                    <a:pt x="33446" y="261411"/>
                  </a:lnTo>
                  <a:lnTo>
                    <a:pt x="0" y="261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394"/>
            <p:cNvSpPr/>
            <p:nvPr>
              <p:custDataLst>
                <p:tags r:id="rId183"/>
              </p:custDataLst>
            </p:nvPr>
          </p:nvSpPr>
          <p:spPr>
            <a:xfrm>
              <a:off x="9283700" y="5540240"/>
              <a:ext cx="63307" cy="148049"/>
            </a:xfrm>
            <a:custGeom>
              <a:avLst/>
              <a:gdLst/>
              <a:ahLst/>
              <a:cxnLst/>
              <a:rect l="0" t="0" r="0" b="0"/>
              <a:pathLst>
                <a:path w="63307" h="148049">
                  <a:moveTo>
                    <a:pt x="0" y="16010"/>
                  </a:moveTo>
                  <a:lnTo>
                    <a:pt x="0" y="16010"/>
                  </a:lnTo>
                  <a:lnTo>
                    <a:pt x="0" y="9268"/>
                  </a:lnTo>
                  <a:lnTo>
                    <a:pt x="1411" y="7282"/>
                  </a:lnTo>
                  <a:lnTo>
                    <a:pt x="3763" y="5959"/>
                  </a:lnTo>
                  <a:lnTo>
                    <a:pt x="30390" y="0"/>
                  </a:lnTo>
                  <a:lnTo>
                    <a:pt x="45537" y="2721"/>
                  </a:lnTo>
                  <a:lnTo>
                    <a:pt x="54576" y="6106"/>
                  </a:lnTo>
                  <a:lnTo>
                    <a:pt x="59533" y="9962"/>
                  </a:lnTo>
                  <a:lnTo>
                    <a:pt x="60855" y="11978"/>
                  </a:lnTo>
                  <a:lnTo>
                    <a:pt x="60326" y="15438"/>
                  </a:lnTo>
                  <a:lnTo>
                    <a:pt x="55974" y="24928"/>
                  </a:lnTo>
                  <a:lnTo>
                    <a:pt x="42220" y="38800"/>
                  </a:lnTo>
                  <a:lnTo>
                    <a:pt x="23831" y="50344"/>
                  </a:lnTo>
                  <a:lnTo>
                    <a:pt x="22944" y="51599"/>
                  </a:lnTo>
                  <a:lnTo>
                    <a:pt x="23057" y="52436"/>
                  </a:lnTo>
                  <a:lnTo>
                    <a:pt x="40503" y="64170"/>
                  </a:lnTo>
                  <a:lnTo>
                    <a:pt x="48847" y="67439"/>
                  </a:lnTo>
                  <a:lnTo>
                    <a:pt x="56046" y="73204"/>
                  </a:lnTo>
                  <a:lnTo>
                    <a:pt x="60188" y="82352"/>
                  </a:lnTo>
                  <a:lnTo>
                    <a:pt x="63306" y="118659"/>
                  </a:lnTo>
                  <a:lnTo>
                    <a:pt x="61533" y="127013"/>
                  </a:lnTo>
                  <a:lnTo>
                    <a:pt x="56567" y="135683"/>
                  </a:lnTo>
                  <a:lnTo>
                    <a:pt x="53363" y="140459"/>
                  </a:lnTo>
                  <a:lnTo>
                    <a:pt x="51137" y="148048"/>
                  </a:lnTo>
                  <a:lnTo>
                    <a:pt x="50800" y="136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3" name="SMARTInkShape-3395"/>
          <p:cNvSpPr/>
          <p:nvPr>
            <p:custDataLst>
              <p:tags r:id="rId10"/>
            </p:custDataLst>
          </p:nvPr>
        </p:nvSpPr>
        <p:spPr>
          <a:xfrm>
            <a:off x="5397501" y="3962402"/>
            <a:ext cx="41563" cy="38097"/>
          </a:xfrm>
          <a:custGeom>
            <a:avLst/>
            <a:gdLst/>
            <a:ahLst/>
            <a:cxnLst/>
            <a:rect l="0" t="0" r="0" b="0"/>
            <a:pathLst>
              <a:path w="41563" h="38097">
                <a:moveTo>
                  <a:pt x="25399" y="12698"/>
                </a:moveTo>
                <a:lnTo>
                  <a:pt x="25399" y="12698"/>
                </a:lnTo>
                <a:lnTo>
                  <a:pt x="25399" y="7231"/>
                </a:lnTo>
                <a:lnTo>
                  <a:pt x="24694" y="6936"/>
                </a:lnTo>
                <a:lnTo>
                  <a:pt x="6949" y="6355"/>
                </a:lnTo>
                <a:lnTo>
                  <a:pt x="935" y="11816"/>
                </a:lnTo>
                <a:lnTo>
                  <a:pt x="1" y="19023"/>
                </a:lnTo>
                <a:lnTo>
                  <a:pt x="0" y="19040"/>
                </a:lnTo>
                <a:lnTo>
                  <a:pt x="9459" y="19048"/>
                </a:lnTo>
                <a:lnTo>
                  <a:pt x="13140" y="17166"/>
                </a:lnTo>
                <a:lnTo>
                  <a:pt x="23340" y="8923"/>
                </a:lnTo>
                <a:lnTo>
                  <a:pt x="30503" y="6687"/>
                </a:lnTo>
                <a:lnTo>
                  <a:pt x="30918" y="5869"/>
                </a:lnTo>
                <a:lnTo>
                  <a:pt x="31640" y="910"/>
                </a:lnTo>
                <a:lnTo>
                  <a:pt x="33581" y="403"/>
                </a:lnTo>
                <a:lnTo>
                  <a:pt x="37206" y="78"/>
                </a:lnTo>
                <a:lnTo>
                  <a:pt x="28617" y="0"/>
                </a:lnTo>
                <a:lnTo>
                  <a:pt x="27544" y="705"/>
                </a:lnTo>
                <a:lnTo>
                  <a:pt x="26829" y="1880"/>
                </a:lnTo>
                <a:lnTo>
                  <a:pt x="26352" y="3369"/>
                </a:lnTo>
                <a:lnTo>
                  <a:pt x="25329" y="4362"/>
                </a:lnTo>
                <a:lnTo>
                  <a:pt x="18617" y="7837"/>
                </a:lnTo>
                <a:lnTo>
                  <a:pt x="14624" y="10538"/>
                </a:lnTo>
                <a:lnTo>
                  <a:pt x="10497" y="11738"/>
                </a:lnTo>
                <a:lnTo>
                  <a:pt x="9114" y="12763"/>
                </a:lnTo>
                <a:lnTo>
                  <a:pt x="8192" y="14153"/>
                </a:lnTo>
                <a:lnTo>
                  <a:pt x="7578" y="15784"/>
                </a:lnTo>
                <a:lnTo>
                  <a:pt x="6463" y="16873"/>
                </a:lnTo>
                <a:lnTo>
                  <a:pt x="3342" y="18081"/>
                </a:lnTo>
                <a:lnTo>
                  <a:pt x="2228" y="19109"/>
                </a:lnTo>
                <a:lnTo>
                  <a:pt x="293" y="24430"/>
                </a:lnTo>
                <a:lnTo>
                  <a:pt x="7" y="34832"/>
                </a:lnTo>
                <a:lnTo>
                  <a:pt x="710" y="35921"/>
                </a:lnTo>
                <a:lnTo>
                  <a:pt x="1884" y="36646"/>
                </a:lnTo>
                <a:lnTo>
                  <a:pt x="6467" y="37907"/>
                </a:lnTo>
                <a:lnTo>
                  <a:pt x="27542" y="38096"/>
                </a:lnTo>
                <a:lnTo>
                  <a:pt x="28945" y="37391"/>
                </a:lnTo>
                <a:lnTo>
                  <a:pt x="29879" y="36216"/>
                </a:lnTo>
                <a:lnTo>
                  <a:pt x="30503" y="34727"/>
                </a:lnTo>
                <a:lnTo>
                  <a:pt x="31623" y="33734"/>
                </a:lnTo>
                <a:lnTo>
                  <a:pt x="37107" y="32009"/>
                </a:lnTo>
                <a:lnTo>
                  <a:pt x="41176" y="25084"/>
                </a:lnTo>
                <a:lnTo>
                  <a:pt x="41562" y="22366"/>
                </a:lnTo>
                <a:lnTo>
                  <a:pt x="40108" y="17465"/>
                </a:lnTo>
                <a:lnTo>
                  <a:pt x="38733" y="15876"/>
                </a:lnTo>
                <a:lnTo>
                  <a:pt x="35323" y="14110"/>
                </a:lnTo>
                <a:lnTo>
                  <a:pt x="22695" y="13117"/>
                </a:lnTo>
                <a:lnTo>
                  <a:pt x="15260" y="14766"/>
                </a:lnTo>
                <a:lnTo>
                  <a:pt x="7107" y="17779"/>
                </a:lnTo>
                <a:lnTo>
                  <a:pt x="1403" y="18797"/>
                </a:lnTo>
                <a:lnTo>
                  <a:pt x="1641" y="18881"/>
                </a:lnTo>
                <a:lnTo>
                  <a:pt x="12332" y="19026"/>
                </a:lnTo>
                <a:close/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7" name="SMARTInkShape-Group654"/>
          <p:cNvGrpSpPr/>
          <p:nvPr/>
        </p:nvGrpSpPr>
        <p:grpSpPr>
          <a:xfrm>
            <a:off x="5226050" y="4238142"/>
            <a:ext cx="234951" cy="180986"/>
            <a:chOff x="5226050" y="4238142"/>
            <a:chExt cx="234951" cy="180986"/>
          </a:xfrm>
        </p:grpSpPr>
        <p:sp>
          <p:nvSpPr>
            <p:cNvPr id="284" name="SMARTInkShape-3396"/>
            <p:cNvSpPr/>
            <p:nvPr>
              <p:custDataLst>
                <p:tags r:id="rId175"/>
              </p:custDataLst>
            </p:nvPr>
          </p:nvSpPr>
          <p:spPr>
            <a:xfrm>
              <a:off x="5343042" y="4332220"/>
              <a:ext cx="117959" cy="86908"/>
            </a:xfrm>
            <a:custGeom>
              <a:avLst/>
              <a:gdLst/>
              <a:ahLst/>
              <a:cxnLst/>
              <a:rect l="0" t="0" r="0" b="0"/>
              <a:pathLst>
                <a:path w="117959" h="86908">
                  <a:moveTo>
                    <a:pt x="3658" y="17530"/>
                  </a:moveTo>
                  <a:lnTo>
                    <a:pt x="3658" y="17530"/>
                  </a:lnTo>
                  <a:lnTo>
                    <a:pt x="287" y="14159"/>
                  </a:lnTo>
                  <a:lnTo>
                    <a:pt x="0" y="12461"/>
                  </a:lnTo>
                  <a:lnTo>
                    <a:pt x="513" y="10622"/>
                  </a:lnTo>
                  <a:lnTo>
                    <a:pt x="6407" y="2603"/>
                  </a:lnTo>
                  <a:lnTo>
                    <a:pt x="14052" y="312"/>
                  </a:lnTo>
                  <a:lnTo>
                    <a:pt x="23095" y="0"/>
                  </a:lnTo>
                  <a:lnTo>
                    <a:pt x="29465" y="2213"/>
                  </a:lnTo>
                  <a:lnTo>
                    <a:pt x="34648" y="9312"/>
                  </a:lnTo>
                  <a:lnTo>
                    <a:pt x="37018" y="14167"/>
                  </a:lnTo>
                  <a:lnTo>
                    <a:pt x="37769" y="23327"/>
                  </a:lnTo>
                  <a:lnTo>
                    <a:pt x="30649" y="52996"/>
                  </a:lnTo>
                  <a:lnTo>
                    <a:pt x="24485" y="68855"/>
                  </a:lnTo>
                  <a:lnTo>
                    <a:pt x="22792" y="76324"/>
                  </a:lnTo>
                  <a:lnTo>
                    <a:pt x="19688" y="81996"/>
                  </a:lnTo>
                  <a:lnTo>
                    <a:pt x="19283" y="83791"/>
                  </a:lnTo>
                  <a:lnTo>
                    <a:pt x="19719" y="84987"/>
                  </a:lnTo>
                  <a:lnTo>
                    <a:pt x="20715" y="85784"/>
                  </a:lnTo>
                  <a:lnTo>
                    <a:pt x="28860" y="86907"/>
                  </a:lnTo>
                  <a:lnTo>
                    <a:pt x="75630" y="74496"/>
                  </a:lnTo>
                  <a:lnTo>
                    <a:pt x="117958" y="61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397"/>
            <p:cNvSpPr/>
            <p:nvPr>
              <p:custDataLst>
                <p:tags r:id="rId176"/>
              </p:custDataLst>
            </p:nvPr>
          </p:nvSpPr>
          <p:spPr>
            <a:xfrm>
              <a:off x="5283200" y="4238142"/>
              <a:ext cx="11770" cy="168759"/>
            </a:xfrm>
            <a:custGeom>
              <a:avLst/>
              <a:gdLst/>
              <a:ahLst/>
              <a:cxnLst/>
              <a:rect l="0" t="0" r="0" b="0"/>
              <a:pathLst>
                <a:path w="11770" h="1687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9" y="1562"/>
                  </a:lnTo>
                  <a:lnTo>
                    <a:pt x="10984" y="8371"/>
                  </a:lnTo>
                  <a:lnTo>
                    <a:pt x="11769" y="32370"/>
                  </a:lnTo>
                  <a:lnTo>
                    <a:pt x="6213" y="78924"/>
                  </a:lnTo>
                  <a:lnTo>
                    <a:pt x="1436" y="118610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398"/>
            <p:cNvSpPr/>
            <p:nvPr>
              <p:custDataLst>
                <p:tags r:id="rId177"/>
              </p:custDataLst>
            </p:nvPr>
          </p:nvSpPr>
          <p:spPr>
            <a:xfrm>
              <a:off x="5226050" y="4242945"/>
              <a:ext cx="12701" cy="81406"/>
            </a:xfrm>
            <a:custGeom>
              <a:avLst/>
              <a:gdLst/>
              <a:ahLst/>
              <a:cxnLst/>
              <a:rect l="0" t="0" r="0" b="0"/>
              <a:pathLst>
                <a:path w="12701" h="81406">
                  <a:moveTo>
                    <a:pt x="0" y="11555"/>
                  </a:moveTo>
                  <a:lnTo>
                    <a:pt x="0" y="11555"/>
                  </a:lnTo>
                  <a:lnTo>
                    <a:pt x="3371" y="8184"/>
                  </a:lnTo>
                  <a:lnTo>
                    <a:pt x="5026" y="4648"/>
                  </a:lnTo>
                  <a:lnTo>
                    <a:pt x="6089" y="0"/>
                  </a:lnTo>
                  <a:lnTo>
                    <a:pt x="6233" y="1245"/>
                  </a:lnTo>
                  <a:lnTo>
                    <a:pt x="6272" y="2565"/>
                  </a:lnTo>
                  <a:lnTo>
                    <a:pt x="11366" y="20554"/>
                  </a:lnTo>
                  <a:lnTo>
                    <a:pt x="12666" y="67285"/>
                  </a:lnTo>
                  <a:lnTo>
                    <a:pt x="12700" y="814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655"/>
          <p:cNvGrpSpPr/>
          <p:nvPr/>
        </p:nvGrpSpPr>
        <p:grpSpPr>
          <a:xfrm>
            <a:off x="5810250" y="4324357"/>
            <a:ext cx="203201" cy="202470"/>
            <a:chOff x="5810250" y="4324357"/>
            <a:chExt cx="203201" cy="202470"/>
          </a:xfrm>
        </p:grpSpPr>
        <p:sp>
          <p:nvSpPr>
            <p:cNvPr id="288" name="SMARTInkShape-3399"/>
            <p:cNvSpPr/>
            <p:nvPr>
              <p:custDataLst>
                <p:tags r:id="rId172"/>
              </p:custDataLst>
            </p:nvPr>
          </p:nvSpPr>
          <p:spPr>
            <a:xfrm>
              <a:off x="5810250" y="4324357"/>
              <a:ext cx="12701" cy="101559"/>
            </a:xfrm>
            <a:custGeom>
              <a:avLst/>
              <a:gdLst/>
              <a:ahLst/>
              <a:cxnLst/>
              <a:rect l="0" t="0" r="0" b="0"/>
              <a:pathLst>
                <a:path w="12701" h="101559">
                  <a:moveTo>
                    <a:pt x="6350" y="6343"/>
                  </a:moveTo>
                  <a:lnTo>
                    <a:pt x="6350" y="6343"/>
                  </a:lnTo>
                  <a:lnTo>
                    <a:pt x="883" y="6343"/>
                  </a:lnTo>
                  <a:lnTo>
                    <a:pt x="588" y="5637"/>
                  </a:lnTo>
                  <a:lnTo>
                    <a:pt x="1" y="0"/>
                  </a:lnTo>
                  <a:lnTo>
                    <a:pt x="0" y="3366"/>
                  </a:lnTo>
                  <a:lnTo>
                    <a:pt x="705" y="4359"/>
                  </a:lnTo>
                  <a:lnTo>
                    <a:pt x="1881" y="5020"/>
                  </a:lnTo>
                  <a:lnTo>
                    <a:pt x="3371" y="5461"/>
                  </a:lnTo>
                  <a:lnTo>
                    <a:pt x="4364" y="6460"/>
                  </a:lnTo>
                  <a:lnTo>
                    <a:pt x="6088" y="11733"/>
                  </a:lnTo>
                  <a:lnTo>
                    <a:pt x="6350" y="56259"/>
                  </a:lnTo>
                  <a:lnTo>
                    <a:pt x="5645" y="84739"/>
                  </a:lnTo>
                  <a:lnTo>
                    <a:pt x="77" y="101198"/>
                  </a:lnTo>
                  <a:lnTo>
                    <a:pt x="5474" y="101558"/>
                  </a:lnTo>
                  <a:lnTo>
                    <a:pt x="5766" y="100864"/>
                  </a:lnTo>
                  <a:lnTo>
                    <a:pt x="6090" y="98211"/>
                  </a:lnTo>
                  <a:lnTo>
                    <a:pt x="6882" y="97222"/>
                  </a:lnTo>
                  <a:lnTo>
                    <a:pt x="12700" y="952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400"/>
            <p:cNvSpPr/>
            <p:nvPr>
              <p:custDataLst>
                <p:tags r:id="rId173"/>
              </p:custDataLst>
            </p:nvPr>
          </p:nvSpPr>
          <p:spPr>
            <a:xfrm>
              <a:off x="5867400" y="4343400"/>
              <a:ext cx="57151" cy="178903"/>
            </a:xfrm>
            <a:custGeom>
              <a:avLst/>
              <a:gdLst/>
              <a:ahLst/>
              <a:cxnLst/>
              <a:rect l="0" t="0" r="0" b="0"/>
              <a:pathLst>
                <a:path w="57151" h="178903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2786" y="2117"/>
                  </a:lnTo>
                  <a:lnTo>
                    <a:pt x="42040" y="48151"/>
                  </a:lnTo>
                  <a:lnTo>
                    <a:pt x="29830" y="87846"/>
                  </a:lnTo>
                  <a:lnTo>
                    <a:pt x="15400" y="131538"/>
                  </a:lnTo>
                  <a:lnTo>
                    <a:pt x="851" y="178902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401"/>
            <p:cNvSpPr/>
            <p:nvPr>
              <p:custDataLst>
                <p:tags r:id="rId174"/>
              </p:custDataLst>
            </p:nvPr>
          </p:nvSpPr>
          <p:spPr>
            <a:xfrm>
              <a:off x="5944230" y="4439794"/>
              <a:ext cx="69221" cy="87033"/>
            </a:xfrm>
            <a:custGeom>
              <a:avLst/>
              <a:gdLst/>
              <a:ahLst/>
              <a:cxnLst/>
              <a:rect l="0" t="0" r="0" b="0"/>
              <a:pathLst>
                <a:path w="69221" h="87033">
                  <a:moveTo>
                    <a:pt x="5720" y="11556"/>
                  </a:moveTo>
                  <a:lnTo>
                    <a:pt x="5720" y="11556"/>
                  </a:lnTo>
                  <a:lnTo>
                    <a:pt x="5720" y="8185"/>
                  </a:lnTo>
                  <a:lnTo>
                    <a:pt x="7601" y="4648"/>
                  </a:lnTo>
                  <a:lnTo>
                    <a:pt x="9091" y="2717"/>
                  </a:lnTo>
                  <a:lnTo>
                    <a:pt x="12627" y="572"/>
                  </a:lnTo>
                  <a:lnTo>
                    <a:pt x="14559" y="0"/>
                  </a:lnTo>
                  <a:lnTo>
                    <a:pt x="16552" y="324"/>
                  </a:lnTo>
                  <a:lnTo>
                    <a:pt x="20647" y="2566"/>
                  </a:lnTo>
                  <a:lnTo>
                    <a:pt x="26920" y="11166"/>
                  </a:lnTo>
                  <a:lnTo>
                    <a:pt x="29876" y="22651"/>
                  </a:lnTo>
                  <a:lnTo>
                    <a:pt x="28686" y="30833"/>
                  </a:lnTo>
                  <a:lnTo>
                    <a:pt x="18206" y="59171"/>
                  </a:lnTo>
                  <a:lnTo>
                    <a:pt x="787" y="80563"/>
                  </a:lnTo>
                  <a:lnTo>
                    <a:pt x="0" y="84088"/>
                  </a:lnTo>
                  <a:lnTo>
                    <a:pt x="496" y="85311"/>
                  </a:lnTo>
                  <a:lnTo>
                    <a:pt x="1531" y="86126"/>
                  </a:lnTo>
                  <a:lnTo>
                    <a:pt x="5269" y="87032"/>
                  </a:lnTo>
                  <a:lnTo>
                    <a:pt x="32288" y="86987"/>
                  </a:lnTo>
                  <a:lnTo>
                    <a:pt x="69220" y="81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656"/>
          <p:cNvGrpSpPr/>
          <p:nvPr/>
        </p:nvGrpSpPr>
        <p:grpSpPr>
          <a:xfrm>
            <a:off x="2120900" y="5188473"/>
            <a:ext cx="201946" cy="208210"/>
            <a:chOff x="2120900" y="5188473"/>
            <a:chExt cx="201946" cy="208210"/>
          </a:xfrm>
        </p:grpSpPr>
        <p:sp>
          <p:nvSpPr>
            <p:cNvPr id="292" name="SMARTInkShape-3402"/>
            <p:cNvSpPr/>
            <p:nvPr>
              <p:custDataLst>
                <p:tags r:id="rId169"/>
              </p:custDataLst>
            </p:nvPr>
          </p:nvSpPr>
          <p:spPr>
            <a:xfrm>
              <a:off x="2273300" y="5270761"/>
              <a:ext cx="49546" cy="125922"/>
            </a:xfrm>
            <a:custGeom>
              <a:avLst/>
              <a:gdLst/>
              <a:ahLst/>
              <a:cxnLst/>
              <a:rect l="0" t="0" r="0" b="0"/>
              <a:pathLst>
                <a:path w="49546" h="125922">
                  <a:moveTo>
                    <a:pt x="38100" y="6089"/>
                  </a:moveTo>
                  <a:lnTo>
                    <a:pt x="38100" y="6089"/>
                  </a:lnTo>
                  <a:lnTo>
                    <a:pt x="38100" y="622"/>
                  </a:lnTo>
                  <a:lnTo>
                    <a:pt x="31358" y="0"/>
                  </a:lnTo>
                  <a:lnTo>
                    <a:pt x="26167" y="1737"/>
                  </a:lnTo>
                  <a:lnTo>
                    <a:pt x="21507" y="4155"/>
                  </a:lnTo>
                  <a:lnTo>
                    <a:pt x="14918" y="6222"/>
                  </a:lnTo>
                  <a:lnTo>
                    <a:pt x="4246" y="14852"/>
                  </a:lnTo>
                  <a:lnTo>
                    <a:pt x="1887" y="18921"/>
                  </a:lnTo>
                  <a:lnTo>
                    <a:pt x="559" y="27060"/>
                  </a:lnTo>
                  <a:lnTo>
                    <a:pt x="1" y="53555"/>
                  </a:lnTo>
                  <a:lnTo>
                    <a:pt x="706" y="53960"/>
                  </a:lnTo>
                  <a:lnTo>
                    <a:pt x="1882" y="53526"/>
                  </a:lnTo>
                  <a:lnTo>
                    <a:pt x="5070" y="51866"/>
                  </a:lnTo>
                  <a:lnTo>
                    <a:pt x="14927" y="50713"/>
                  </a:lnTo>
                  <a:lnTo>
                    <a:pt x="19099" y="52498"/>
                  </a:lnTo>
                  <a:lnTo>
                    <a:pt x="33870" y="65470"/>
                  </a:lnTo>
                  <a:lnTo>
                    <a:pt x="46567" y="86904"/>
                  </a:lnTo>
                  <a:lnTo>
                    <a:pt x="49545" y="102706"/>
                  </a:lnTo>
                  <a:lnTo>
                    <a:pt x="46480" y="112765"/>
                  </a:lnTo>
                  <a:lnTo>
                    <a:pt x="41119" y="120529"/>
                  </a:lnTo>
                  <a:lnTo>
                    <a:pt x="36384" y="123979"/>
                  </a:lnTo>
                  <a:lnTo>
                    <a:pt x="23010" y="125921"/>
                  </a:lnTo>
                  <a:lnTo>
                    <a:pt x="0" y="120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403"/>
            <p:cNvSpPr/>
            <p:nvPr>
              <p:custDataLst>
                <p:tags r:id="rId170"/>
              </p:custDataLst>
            </p:nvPr>
          </p:nvSpPr>
          <p:spPr>
            <a:xfrm>
              <a:off x="2190750" y="52070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19050" y="0"/>
                  </a:moveTo>
                  <a:lnTo>
                    <a:pt x="19050" y="0"/>
                  </a:lnTo>
                  <a:lnTo>
                    <a:pt x="17168" y="45779"/>
                  </a:lnTo>
                  <a:lnTo>
                    <a:pt x="12583" y="86253"/>
                  </a:lnTo>
                  <a:lnTo>
                    <a:pt x="519" y="132581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404"/>
            <p:cNvSpPr/>
            <p:nvPr>
              <p:custDataLst>
                <p:tags r:id="rId171"/>
              </p:custDataLst>
            </p:nvPr>
          </p:nvSpPr>
          <p:spPr>
            <a:xfrm>
              <a:off x="2120900" y="5188473"/>
              <a:ext cx="12701" cy="82028"/>
            </a:xfrm>
            <a:custGeom>
              <a:avLst/>
              <a:gdLst/>
              <a:ahLst/>
              <a:cxnLst/>
              <a:rect l="0" t="0" r="0" b="0"/>
              <a:pathLst>
                <a:path w="12701" h="82028">
                  <a:moveTo>
                    <a:pt x="0" y="12177"/>
                  </a:moveTo>
                  <a:lnTo>
                    <a:pt x="0" y="12177"/>
                  </a:lnTo>
                  <a:lnTo>
                    <a:pt x="6088" y="0"/>
                  </a:lnTo>
                  <a:lnTo>
                    <a:pt x="6349" y="46673"/>
                  </a:lnTo>
                  <a:lnTo>
                    <a:pt x="7056" y="75787"/>
                  </a:lnTo>
                  <a:lnTo>
                    <a:pt x="12700" y="820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657"/>
          <p:cNvGrpSpPr/>
          <p:nvPr/>
        </p:nvGrpSpPr>
        <p:grpSpPr>
          <a:xfrm>
            <a:off x="3003550" y="5194300"/>
            <a:ext cx="151045" cy="192518"/>
            <a:chOff x="3003550" y="5194300"/>
            <a:chExt cx="151045" cy="192518"/>
          </a:xfrm>
        </p:grpSpPr>
        <p:sp>
          <p:nvSpPr>
            <p:cNvPr id="296" name="SMARTInkShape-3405"/>
            <p:cNvSpPr/>
            <p:nvPr>
              <p:custDataLst>
                <p:tags r:id="rId166"/>
              </p:custDataLst>
            </p:nvPr>
          </p:nvSpPr>
          <p:spPr>
            <a:xfrm>
              <a:off x="3092922" y="5276850"/>
              <a:ext cx="61673" cy="109968"/>
            </a:xfrm>
            <a:custGeom>
              <a:avLst/>
              <a:gdLst/>
              <a:ahLst/>
              <a:cxnLst/>
              <a:rect l="0" t="0" r="0" b="0"/>
              <a:pathLst>
                <a:path w="61673" h="109968">
                  <a:moveTo>
                    <a:pt x="50328" y="0"/>
                  </a:moveTo>
                  <a:lnTo>
                    <a:pt x="50328" y="0"/>
                  </a:lnTo>
                  <a:lnTo>
                    <a:pt x="35401" y="0"/>
                  </a:lnTo>
                  <a:lnTo>
                    <a:pt x="4902" y="11555"/>
                  </a:lnTo>
                  <a:lnTo>
                    <a:pt x="3111" y="12643"/>
                  </a:lnTo>
                  <a:lnTo>
                    <a:pt x="1916" y="14073"/>
                  </a:lnTo>
                  <a:lnTo>
                    <a:pt x="589" y="17543"/>
                  </a:lnTo>
                  <a:lnTo>
                    <a:pt x="0" y="21437"/>
                  </a:lnTo>
                  <a:lnTo>
                    <a:pt x="1619" y="25521"/>
                  </a:lnTo>
                  <a:lnTo>
                    <a:pt x="3985" y="29687"/>
                  </a:lnTo>
                  <a:lnTo>
                    <a:pt x="5037" y="33890"/>
                  </a:lnTo>
                  <a:lnTo>
                    <a:pt x="4612" y="35999"/>
                  </a:lnTo>
                  <a:lnTo>
                    <a:pt x="337" y="43198"/>
                  </a:lnTo>
                  <a:lnTo>
                    <a:pt x="773" y="43615"/>
                  </a:lnTo>
                  <a:lnTo>
                    <a:pt x="3138" y="44079"/>
                  </a:lnTo>
                  <a:lnTo>
                    <a:pt x="4052" y="44908"/>
                  </a:lnTo>
                  <a:lnTo>
                    <a:pt x="5066" y="47711"/>
                  </a:lnTo>
                  <a:lnTo>
                    <a:pt x="6748" y="48740"/>
                  </a:lnTo>
                  <a:lnTo>
                    <a:pt x="42182" y="59614"/>
                  </a:lnTo>
                  <a:lnTo>
                    <a:pt x="51285" y="65720"/>
                  </a:lnTo>
                  <a:lnTo>
                    <a:pt x="58451" y="75368"/>
                  </a:lnTo>
                  <a:lnTo>
                    <a:pt x="61672" y="87164"/>
                  </a:lnTo>
                  <a:lnTo>
                    <a:pt x="60544" y="93537"/>
                  </a:lnTo>
                  <a:lnTo>
                    <a:pt x="59255" y="96225"/>
                  </a:lnTo>
                  <a:lnTo>
                    <a:pt x="54060" y="101093"/>
                  </a:lnTo>
                  <a:lnTo>
                    <a:pt x="35857" y="109967"/>
                  </a:lnTo>
                  <a:lnTo>
                    <a:pt x="30097" y="109294"/>
                  </a:lnTo>
                  <a:lnTo>
                    <a:pt x="5878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406"/>
            <p:cNvSpPr/>
            <p:nvPr>
              <p:custDataLst>
                <p:tags r:id="rId167"/>
              </p:custDataLst>
            </p:nvPr>
          </p:nvSpPr>
          <p:spPr>
            <a:xfrm>
              <a:off x="3048000" y="520065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31750" y="0"/>
                  </a:moveTo>
                  <a:lnTo>
                    <a:pt x="31750" y="0"/>
                  </a:lnTo>
                  <a:lnTo>
                    <a:pt x="31044" y="10139"/>
                  </a:lnTo>
                  <a:lnTo>
                    <a:pt x="16823" y="5670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407"/>
            <p:cNvSpPr/>
            <p:nvPr>
              <p:custDataLst>
                <p:tags r:id="rId168"/>
              </p:custDataLst>
            </p:nvPr>
          </p:nvSpPr>
          <p:spPr>
            <a:xfrm>
              <a:off x="3003550" y="51943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11260" y="52013"/>
                  </a:lnTo>
                  <a:lnTo>
                    <a:pt x="12765" y="66156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658"/>
          <p:cNvGrpSpPr/>
          <p:nvPr/>
        </p:nvGrpSpPr>
        <p:grpSpPr>
          <a:xfrm>
            <a:off x="3784600" y="5131683"/>
            <a:ext cx="215901" cy="234068"/>
            <a:chOff x="3784600" y="5131683"/>
            <a:chExt cx="215901" cy="234068"/>
          </a:xfrm>
        </p:grpSpPr>
        <p:sp>
          <p:nvSpPr>
            <p:cNvPr id="300" name="SMARTInkShape-3408"/>
            <p:cNvSpPr/>
            <p:nvPr>
              <p:custDataLst>
                <p:tags r:id="rId162"/>
              </p:custDataLst>
            </p:nvPr>
          </p:nvSpPr>
          <p:spPr>
            <a:xfrm>
              <a:off x="3905250" y="52387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46453" y="911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409"/>
            <p:cNvSpPr/>
            <p:nvPr>
              <p:custDataLst>
                <p:tags r:id="rId163"/>
              </p:custDataLst>
            </p:nvPr>
          </p:nvSpPr>
          <p:spPr>
            <a:xfrm>
              <a:off x="3881127" y="5258139"/>
              <a:ext cx="52895" cy="107612"/>
            </a:xfrm>
            <a:custGeom>
              <a:avLst/>
              <a:gdLst/>
              <a:ahLst/>
              <a:cxnLst/>
              <a:rect l="0" t="0" r="0" b="0"/>
              <a:pathLst>
                <a:path w="52895" h="107612">
                  <a:moveTo>
                    <a:pt x="49523" y="12361"/>
                  </a:moveTo>
                  <a:lnTo>
                    <a:pt x="49523" y="12361"/>
                  </a:lnTo>
                  <a:lnTo>
                    <a:pt x="52894" y="8990"/>
                  </a:lnTo>
                  <a:lnTo>
                    <a:pt x="50359" y="7292"/>
                  </a:lnTo>
                  <a:lnTo>
                    <a:pt x="21821" y="424"/>
                  </a:lnTo>
                  <a:lnTo>
                    <a:pt x="16515" y="0"/>
                  </a:lnTo>
                  <a:lnTo>
                    <a:pt x="14112" y="2004"/>
                  </a:lnTo>
                  <a:lnTo>
                    <a:pt x="3031" y="22834"/>
                  </a:lnTo>
                  <a:lnTo>
                    <a:pt x="0" y="35612"/>
                  </a:lnTo>
                  <a:lnTo>
                    <a:pt x="985" y="39855"/>
                  </a:lnTo>
                  <a:lnTo>
                    <a:pt x="19477" y="69510"/>
                  </a:lnTo>
                  <a:lnTo>
                    <a:pt x="26291" y="78683"/>
                  </a:lnTo>
                  <a:lnTo>
                    <a:pt x="31672" y="89815"/>
                  </a:lnTo>
                  <a:lnTo>
                    <a:pt x="32683" y="94336"/>
                  </a:lnTo>
                  <a:lnTo>
                    <a:pt x="31926" y="101241"/>
                  </a:lnTo>
                  <a:lnTo>
                    <a:pt x="30030" y="103364"/>
                  </a:lnTo>
                  <a:lnTo>
                    <a:pt x="24161" y="105724"/>
                  </a:lnTo>
                  <a:lnTo>
                    <a:pt x="11423" y="1076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410"/>
            <p:cNvSpPr/>
            <p:nvPr>
              <p:custDataLst>
                <p:tags r:id="rId164"/>
              </p:custDataLst>
            </p:nvPr>
          </p:nvSpPr>
          <p:spPr>
            <a:xfrm>
              <a:off x="3816350" y="5162550"/>
              <a:ext cx="57151" cy="127001"/>
            </a:xfrm>
            <a:custGeom>
              <a:avLst/>
              <a:gdLst/>
              <a:ahLst/>
              <a:cxnLst/>
              <a:rect l="0" t="0" r="0" b="0"/>
              <a:pathLst>
                <a:path w="57151" h="12700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44940" y="6742"/>
                  </a:lnTo>
                  <a:lnTo>
                    <a:pt x="29312" y="28142"/>
                  </a:lnTo>
                  <a:lnTo>
                    <a:pt x="11795" y="7163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411"/>
            <p:cNvSpPr/>
            <p:nvPr>
              <p:custDataLst>
                <p:tags r:id="rId165"/>
              </p:custDataLst>
            </p:nvPr>
          </p:nvSpPr>
          <p:spPr>
            <a:xfrm>
              <a:off x="3784600" y="5131683"/>
              <a:ext cx="19051" cy="113418"/>
            </a:xfrm>
            <a:custGeom>
              <a:avLst/>
              <a:gdLst/>
              <a:ahLst/>
              <a:cxnLst/>
              <a:rect l="0" t="0" r="0" b="0"/>
              <a:pathLst>
                <a:path w="19051" h="113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4364" y="1116"/>
                  </a:lnTo>
                  <a:lnTo>
                    <a:pt x="11260" y="43722"/>
                  </a:lnTo>
                  <a:lnTo>
                    <a:pt x="16874" y="88874"/>
                  </a:lnTo>
                  <a:lnTo>
                    <a:pt x="19050" y="113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659"/>
          <p:cNvGrpSpPr/>
          <p:nvPr/>
        </p:nvGrpSpPr>
        <p:grpSpPr>
          <a:xfrm>
            <a:off x="4514850" y="5099933"/>
            <a:ext cx="247651" cy="248563"/>
            <a:chOff x="4514850" y="5099933"/>
            <a:chExt cx="247651" cy="248563"/>
          </a:xfrm>
        </p:grpSpPr>
        <p:sp>
          <p:nvSpPr>
            <p:cNvPr id="305" name="SMARTInkShape-3412"/>
            <p:cNvSpPr/>
            <p:nvPr>
              <p:custDataLst>
                <p:tags r:id="rId158"/>
              </p:custDataLst>
            </p:nvPr>
          </p:nvSpPr>
          <p:spPr>
            <a:xfrm>
              <a:off x="4614006" y="5222392"/>
              <a:ext cx="40545" cy="126104"/>
            </a:xfrm>
            <a:custGeom>
              <a:avLst/>
              <a:gdLst/>
              <a:ahLst/>
              <a:cxnLst/>
              <a:rect l="0" t="0" r="0" b="0"/>
              <a:pathLst>
                <a:path w="40545" h="126104">
                  <a:moveTo>
                    <a:pt x="40544" y="3658"/>
                  </a:moveTo>
                  <a:lnTo>
                    <a:pt x="40544" y="3658"/>
                  </a:lnTo>
                  <a:lnTo>
                    <a:pt x="40544" y="287"/>
                  </a:lnTo>
                  <a:lnTo>
                    <a:pt x="39133" y="0"/>
                  </a:lnTo>
                  <a:lnTo>
                    <a:pt x="19496" y="6408"/>
                  </a:lnTo>
                  <a:lnTo>
                    <a:pt x="11669" y="12171"/>
                  </a:lnTo>
                  <a:lnTo>
                    <a:pt x="895" y="23997"/>
                  </a:lnTo>
                  <a:lnTo>
                    <a:pt x="0" y="27801"/>
                  </a:lnTo>
                  <a:lnTo>
                    <a:pt x="1982" y="51757"/>
                  </a:lnTo>
                  <a:lnTo>
                    <a:pt x="7883" y="62430"/>
                  </a:lnTo>
                  <a:lnTo>
                    <a:pt x="32906" y="99885"/>
                  </a:lnTo>
                  <a:lnTo>
                    <a:pt x="34747" y="105204"/>
                  </a:lnTo>
                  <a:lnTo>
                    <a:pt x="34910" y="114876"/>
                  </a:lnTo>
                  <a:lnTo>
                    <a:pt x="32631" y="121997"/>
                  </a:lnTo>
                  <a:lnTo>
                    <a:pt x="31035" y="124884"/>
                  </a:lnTo>
                  <a:lnTo>
                    <a:pt x="28561" y="126103"/>
                  </a:lnTo>
                  <a:lnTo>
                    <a:pt x="15144" y="124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413"/>
            <p:cNvSpPr/>
            <p:nvPr>
              <p:custDataLst>
                <p:tags r:id="rId159"/>
              </p:custDataLst>
            </p:nvPr>
          </p:nvSpPr>
          <p:spPr>
            <a:xfrm>
              <a:off x="4546600" y="5143500"/>
              <a:ext cx="57151" cy="120651"/>
            </a:xfrm>
            <a:custGeom>
              <a:avLst/>
              <a:gdLst/>
              <a:ahLst/>
              <a:cxnLst/>
              <a:rect l="0" t="0" r="0" b="0"/>
              <a:pathLst>
                <a:path w="57151" h="120651">
                  <a:moveTo>
                    <a:pt x="57150" y="0"/>
                  </a:moveTo>
                  <a:lnTo>
                    <a:pt x="57150" y="0"/>
                  </a:lnTo>
                  <a:lnTo>
                    <a:pt x="36885" y="18018"/>
                  </a:lnTo>
                  <a:lnTo>
                    <a:pt x="21110" y="50804"/>
                  </a:lnTo>
                  <a:lnTo>
                    <a:pt x="8737" y="9242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414"/>
            <p:cNvSpPr/>
            <p:nvPr>
              <p:custDataLst>
                <p:tags r:id="rId160"/>
              </p:custDataLst>
            </p:nvPr>
          </p:nvSpPr>
          <p:spPr>
            <a:xfrm>
              <a:off x="4514850" y="5099933"/>
              <a:ext cx="25401" cy="107068"/>
            </a:xfrm>
            <a:custGeom>
              <a:avLst/>
              <a:gdLst/>
              <a:ahLst/>
              <a:cxnLst/>
              <a:rect l="0" t="0" r="0" b="0"/>
              <a:pathLst>
                <a:path w="25401" h="1070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088" y="6120"/>
                  </a:lnTo>
                  <a:lnTo>
                    <a:pt x="11404" y="51307"/>
                  </a:lnTo>
                  <a:lnTo>
                    <a:pt x="25400" y="107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415"/>
            <p:cNvSpPr/>
            <p:nvPr>
              <p:custDataLst>
                <p:tags r:id="rId161"/>
              </p:custDataLst>
            </p:nvPr>
          </p:nvSpPr>
          <p:spPr>
            <a:xfrm>
              <a:off x="4660900" y="52260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7072" y="1081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660"/>
          <p:cNvGrpSpPr/>
          <p:nvPr/>
        </p:nvGrpSpPr>
        <p:grpSpPr>
          <a:xfrm>
            <a:off x="5264150" y="5041900"/>
            <a:ext cx="279401" cy="283707"/>
            <a:chOff x="5264150" y="5041900"/>
            <a:chExt cx="279401" cy="283707"/>
          </a:xfrm>
        </p:grpSpPr>
        <p:sp>
          <p:nvSpPr>
            <p:cNvPr id="310" name="SMARTInkShape-3416"/>
            <p:cNvSpPr/>
            <p:nvPr>
              <p:custDataLst>
                <p:tags r:id="rId154"/>
              </p:custDataLst>
            </p:nvPr>
          </p:nvSpPr>
          <p:spPr>
            <a:xfrm>
              <a:off x="5384800" y="51498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12552" y="36218"/>
                  </a:lnTo>
                  <a:lnTo>
                    <a:pt x="52322" y="26563"/>
                  </a:lnTo>
                  <a:lnTo>
                    <a:pt x="93192" y="1672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417"/>
            <p:cNvSpPr/>
            <p:nvPr>
              <p:custDataLst>
                <p:tags r:id="rId155"/>
              </p:custDataLst>
            </p:nvPr>
          </p:nvSpPr>
          <p:spPr>
            <a:xfrm>
              <a:off x="5367789" y="5186866"/>
              <a:ext cx="55112" cy="138741"/>
            </a:xfrm>
            <a:custGeom>
              <a:avLst/>
              <a:gdLst/>
              <a:ahLst/>
              <a:cxnLst/>
              <a:rect l="0" t="0" r="0" b="0"/>
              <a:pathLst>
                <a:path w="55112" h="138741">
                  <a:moveTo>
                    <a:pt x="55111" y="13784"/>
                  </a:moveTo>
                  <a:lnTo>
                    <a:pt x="55111" y="13784"/>
                  </a:lnTo>
                  <a:lnTo>
                    <a:pt x="55111" y="10413"/>
                  </a:lnTo>
                  <a:lnTo>
                    <a:pt x="51740" y="1575"/>
                  </a:lnTo>
                  <a:lnTo>
                    <a:pt x="47925" y="0"/>
                  </a:lnTo>
                  <a:lnTo>
                    <a:pt x="36159" y="132"/>
                  </a:lnTo>
                  <a:lnTo>
                    <a:pt x="23405" y="6305"/>
                  </a:lnTo>
                  <a:lnTo>
                    <a:pt x="8087" y="19800"/>
                  </a:lnTo>
                  <a:lnTo>
                    <a:pt x="4711" y="24144"/>
                  </a:lnTo>
                  <a:lnTo>
                    <a:pt x="961" y="34616"/>
                  </a:lnTo>
                  <a:lnTo>
                    <a:pt x="0" y="46326"/>
                  </a:lnTo>
                  <a:lnTo>
                    <a:pt x="1925" y="58586"/>
                  </a:lnTo>
                  <a:lnTo>
                    <a:pt x="7013" y="69210"/>
                  </a:lnTo>
                  <a:lnTo>
                    <a:pt x="30731" y="105933"/>
                  </a:lnTo>
                  <a:lnTo>
                    <a:pt x="34482" y="119326"/>
                  </a:lnTo>
                  <a:lnTo>
                    <a:pt x="31596" y="129835"/>
                  </a:lnTo>
                  <a:lnTo>
                    <a:pt x="28851" y="135602"/>
                  </a:lnTo>
                  <a:lnTo>
                    <a:pt x="26315" y="138740"/>
                  </a:lnTo>
                  <a:lnTo>
                    <a:pt x="10661" y="1344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418"/>
            <p:cNvSpPr/>
            <p:nvPr>
              <p:custDataLst>
                <p:tags r:id="rId156"/>
              </p:custDataLst>
            </p:nvPr>
          </p:nvSpPr>
          <p:spPr>
            <a:xfrm>
              <a:off x="5283200" y="5099933"/>
              <a:ext cx="63501" cy="157868"/>
            </a:xfrm>
            <a:custGeom>
              <a:avLst/>
              <a:gdLst/>
              <a:ahLst/>
              <a:cxnLst/>
              <a:rect l="0" t="0" r="0" b="0"/>
              <a:pathLst>
                <a:path w="63501" h="157868">
                  <a:moveTo>
                    <a:pt x="63500" y="5467"/>
                  </a:moveTo>
                  <a:lnTo>
                    <a:pt x="63500" y="5467"/>
                  </a:lnTo>
                  <a:lnTo>
                    <a:pt x="63500" y="0"/>
                  </a:lnTo>
                  <a:lnTo>
                    <a:pt x="47804" y="16811"/>
                  </a:lnTo>
                  <a:lnTo>
                    <a:pt x="20480" y="60442"/>
                  </a:lnTo>
                  <a:lnTo>
                    <a:pt x="3672" y="102251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419"/>
            <p:cNvSpPr/>
            <p:nvPr>
              <p:custDataLst>
                <p:tags r:id="rId157"/>
              </p:custDataLst>
            </p:nvPr>
          </p:nvSpPr>
          <p:spPr>
            <a:xfrm>
              <a:off x="5264150" y="50419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593" y="34610"/>
                  </a:lnTo>
                  <a:lnTo>
                    <a:pt x="1313" y="76138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661"/>
          <p:cNvGrpSpPr/>
          <p:nvPr/>
        </p:nvGrpSpPr>
        <p:grpSpPr>
          <a:xfrm>
            <a:off x="7207250" y="5029462"/>
            <a:ext cx="185343" cy="244707"/>
            <a:chOff x="7207250" y="5029462"/>
            <a:chExt cx="185343" cy="244707"/>
          </a:xfrm>
        </p:grpSpPr>
        <p:sp>
          <p:nvSpPr>
            <p:cNvPr id="315" name="SMARTInkShape-3420"/>
            <p:cNvSpPr/>
            <p:nvPr>
              <p:custDataLst>
                <p:tags r:id="rId151"/>
              </p:custDataLst>
            </p:nvPr>
          </p:nvSpPr>
          <p:spPr>
            <a:xfrm>
              <a:off x="7321550" y="5143885"/>
              <a:ext cx="71043" cy="130284"/>
            </a:xfrm>
            <a:custGeom>
              <a:avLst/>
              <a:gdLst/>
              <a:ahLst/>
              <a:cxnLst/>
              <a:rect l="0" t="0" r="0" b="0"/>
              <a:pathLst>
                <a:path w="71043" h="130284">
                  <a:moveTo>
                    <a:pt x="12700" y="25015"/>
                  </a:moveTo>
                  <a:lnTo>
                    <a:pt x="12700" y="25015"/>
                  </a:lnTo>
                  <a:lnTo>
                    <a:pt x="12700" y="18273"/>
                  </a:lnTo>
                  <a:lnTo>
                    <a:pt x="14581" y="13082"/>
                  </a:lnTo>
                  <a:lnTo>
                    <a:pt x="17063" y="8423"/>
                  </a:lnTo>
                  <a:lnTo>
                    <a:pt x="18167" y="4000"/>
                  </a:lnTo>
                  <a:lnTo>
                    <a:pt x="19167" y="2538"/>
                  </a:lnTo>
                  <a:lnTo>
                    <a:pt x="20539" y="1564"/>
                  </a:lnTo>
                  <a:lnTo>
                    <a:pt x="24650" y="481"/>
                  </a:lnTo>
                  <a:lnTo>
                    <a:pt x="31181" y="0"/>
                  </a:lnTo>
                  <a:lnTo>
                    <a:pt x="42792" y="3100"/>
                  </a:lnTo>
                  <a:lnTo>
                    <a:pt x="49123" y="8454"/>
                  </a:lnTo>
                  <a:lnTo>
                    <a:pt x="51798" y="11858"/>
                  </a:lnTo>
                  <a:lnTo>
                    <a:pt x="54771" y="21284"/>
                  </a:lnTo>
                  <a:lnTo>
                    <a:pt x="55387" y="31118"/>
                  </a:lnTo>
                  <a:lnTo>
                    <a:pt x="53309" y="37841"/>
                  </a:lnTo>
                  <a:lnTo>
                    <a:pt x="48151" y="43180"/>
                  </a:lnTo>
                  <a:lnTo>
                    <a:pt x="41862" y="47199"/>
                  </a:lnTo>
                  <a:lnTo>
                    <a:pt x="34354" y="49462"/>
                  </a:lnTo>
                  <a:lnTo>
                    <a:pt x="29849" y="49991"/>
                  </a:lnTo>
                  <a:lnTo>
                    <a:pt x="29072" y="50839"/>
                  </a:lnTo>
                  <a:lnTo>
                    <a:pt x="29259" y="52108"/>
                  </a:lnTo>
                  <a:lnTo>
                    <a:pt x="32893" y="57267"/>
                  </a:lnTo>
                  <a:lnTo>
                    <a:pt x="70580" y="98335"/>
                  </a:lnTo>
                  <a:lnTo>
                    <a:pt x="71042" y="103528"/>
                  </a:lnTo>
                  <a:lnTo>
                    <a:pt x="67792" y="114943"/>
                  </a:lnTo>
                  <a:lnTo>
                    <a:pt x="61644" y="123309"/>
                  </a:lnTo>
                  <a:lnTo>
                    <a:pt x="58030" y="126527"/>
                  </a:lnTo>
                  <a:lnTo>
                    <a:pt x="44605" y="130104"/>
                  </a:lnTo>
                  <a:lnTo>
                    <a:pt x="28291" y="130283"/>
                  </a:lnTo>
                  <a:lnTo>
                    <a:pt x="0" y="1202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421"/>
            <p:cNvSpPr/>
            <p:nvPr>
              <p:custDataLst>
                <p:tags r:id="rId152"/>
              </p:custDataLst>
            </p:nvPr>
          </p:nvSpPr>
          <p:spPr>
            <a:xfrm>
              <a:off x="7258050" y="5041900"/>
              <a:ext cx="41171" cy="171451"/>
            </a:xfrm>
            <a:custGeom>
              <a:avLst/>
              <a:gdLst/>
              <a:ahLst/>
              <a:cxnLst/>
              <a:rect l="0" t="0" r="0" b="0"/>
              <a:pathLst>
                <a:path w="41171" h="171451">
                  <a:moveTo>
                    <a:pt x="31750" y="0"/>
                  </a:moveTo>
                  <a:lnTo>
                    <a:pt x="31750" y="0"/>
                  </a:lnTo>
                  <a:lnTo>
                    <a:pt x="35120" y="0"/>
                  </a:lnTo>
                  <a:lnTo>
                    <a:pt x="38657" y="1882"/>
                  </a:lnTo>
                  <a:lnTo>
                    <a:pt x="40588" y="3371"/>
                  </a:lnTo>
                  <a:lnTo>
                    <a:pt x="41170" y="6480"/>
                  </a:lnTo>
                  <a:lnTo>
                    <a:pt x="31433" y="46711"/>
                  </a:lnTo>
                  <a:lnTo>
                    <a:pt x="19850" y="85505"/>
                  </a:lnTo>
                  <a:lnTo>
                    <a:pt x="8076" y="12489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422"/>
            <p:cNvSpPr/>
            <p:nvPr>
              <p:custDataLst>
                <p:tags r:id="rId153"/>
              </p:custDataLst>
            </p:nvPr>
          </p:nvSpPr>
          <p:spPr>
            <a:xfrm>
              <a:off x="7207250" y="5029462"/>
              <a:ext cx="31751" cy="94989"/>
            </a:xfrm>
            <a:custGeom>
              <a:avLst/>
              <a:gdLst/>
              <a:ahLst/>
              <a:cxnLst/>
              <a:rect l="0" t="0" r="0" b="0"/>
              <a:pathLst>
                <a:path w="31751" h="94989">
                  <a:moveTo>
                    <a:pt x="0" y="6088"/>
                  </a:moveTo>
                  <a:lnTo>
                    <a:pt x="0" y="6088"/>
                  </a:lnTo>
                  <a:lnTo>
                    <a:pt x="6088" y="0"/>
                  </a:lnTo>
                  <a:lnTo>
                    <a:pt x="20632" y="22904"/>
                  </a:lnTo>
                  <a:lnTo>
                    <a:pt x="29798" y="59251"/>
                  </a:lnTo>
                  <a:lnTo>
                    <a:pt x="31750" y="94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662"/>
          <p:cNvGrpSpPr/>
          <p:nvPr/>
        </p:nvGrpSpPr>
        <p:grpSpPr>
          <a:xfrm>
            <a:off x="8172450" y="5114442"/>
            <a:ext cx="148135" cy="208400"/>
            <a:chOff x="8172450" y="5114442"/>
            <a:chExt cx="148135" cy="208400"/>
          </a:xfrm>
        </p:grpSpPr>
        <p:sp>
          <p:nvSpPr>
            <p:cNvPr id="319" name="SMARTInkShape-3423"/>
            <p:cNvSpPr/>
            <p:nvPr>
              <p:custDataLst>
                <p:tags r:id="rId148"/>
              </p:custDataLst>
            </p:nvPr>
          </p:nvSpPr>
          <p:spPr>
            <a:xfrm>
              <a:off x="8235950" y="5216268"/>
              <a:ext cx="84635" cy="106574"/>
            </a:xfrm>
            <a:custGeom>
              <a:avLst/>
              <a:gdLst/>
              <a:ahLst/>
              <a:cxnLst/>
              <a:rect l="0" t="0" r="0" b="0"/>
              <a:pathLst>
                <a:path w="84635" h="106574">
                  <a:moveTo>
                    <a:pt x="31750" y="16132"/>
                  </a:moveTo>
                  <a:lnTo>
                    <a:pt x="31750" y="16132"/>
                  </a:lnTo>
                  <a:lnTo>
                    <a:pt x="31750" y="4576"/>
                  </a:lnTo>
                  <a:lnTo>
                    <a:pt x="38491" y="400"/>
                  </a:lnTo>
                  <a:lnTo>
                    <a:pt x="41183" y="0"/>
                  </a:lnTo>
                  <a:lnTo>
                    <a:pt x="43683" y="438"/>
                  </a:lnTo>
                  <a:lnTo>
                    <a:pt x="49047" y="3513"/>
                  </a:lnTo>
                  <a:lnTo>
                    <a:pt x="56135" y="9583"/>
                  </a:lnTo>
                  <a:lnTo>
                    <a:pt x="60227" y="16985"/>
                  </a:lnTo>
                  <a:lnTo>
                    <a:pt x="61318" y="20934"/>
                  </a:lnTo>
                  <a:lnTo>
                    <a:pt x="61339" y="24272"/>
                  </a:lnTo>
                  <a:lnTo>
                    <a:pt x="59482" y="29862"/>
                  </a:lnTo>
                  <a:lnTo>
                    <a:pt x="48516" y="43553"/>
                  </a:lnTo>
                  <a:lnTo>
                    <a:pt x="47161" y="44290"/>
                  </a:lnTo>
                  <a:lnTo>
                    <a:pt x="46257" y="44076"/>
                  </a:lnTo>
                  <a:lnTo>
                    <a:pt x="45654" y="43228"/>
                  </a:lnTo>
                  <a:lnTo>
                    <a:pt x="45958" y="43368"/>
                  </a:lnTo>
                  <a:lnTo>
                    <a:pt x="48177" y="45405"/>
                  </a:lnTo>
                  <a:lnTo>
                    <a:pt x="51515" y="46781"/>
                  </a:lnTo>
                  <a:lnTo>
                    <a:pt x="59244" y="49437"/>
                  </a:lnTo>
                  <a:lnTo>
                    <a:pt x="66547" y="53512"/>
                  </a:lnTo>
                  <a:lnTo>
                    <a:pt x="77887" y="63739"/>
                  </a:lnTo>
                  <a:lnTo>
                    <a:pt x="83535" y="71628"/>
                  </a:lnTo>
                  <a:lnTo>
                    <a:pt x="84634" y="81719"/>
                  </a:lnTo>
                  <a:lnTo>
                    <a:pt x="83939" y="87373"/>
                  </a:lnTo>
                  <a:lnTo>
                    <a:pt x="81359" y="91849"/>
                  </a:lnTo>
                  <a:lnTo>
                    <a:pt x="72848" y="98702"/>
                  </a:lnTo>
                  <a:lnTo>
                    <a:pt x="52786" y="106527"/>
                  </a:lnTo>
                  <a:lnTo>
                    <a:pt x="25596" y="106573"/>
                  </a:lnTo>
                  <a:lnTo>
                    <a:pt x="0" y="923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424"/>
            <p:cNvSpPr/>
            <p:nvPr>
              <p:custDataLst>
                <p:tags r:id="rId149"/>
              </p:custDataLst>
            </p:nvPr>
          </p:nvSpPr>
          <p:spPr>
            <a:xfrm>
              <a:off x="8197850" y="5114442"/>
              <a:ext cx="69851" cy="168759"/>
            </a:xfrm>
            <a:custGeom>
              <a:avLst/>
              <a:gdLst/>
              <a:ahLst/>
              <a:cxnLst/>
              <a:rect l="0" t="0" r="0" b="0"/>
              <a:pathLst>
                <a:path w="69851" h="168759">
                  <a:moveTo>
                    <a:pt x="69850" y="3658"/>
                  </a:moveTo>
                  <a:lnTo>
                    <a:pt x="69850" y="3658"/>
                  </a:lnTo>
                  <a:lnTo>
                    <a:pt x="69850" y="0"/>
                  </a:lnTo>
                  <a:lnTo>
                    <a:pt x="69850" y="1561"/>
                  </a:lnTo>
                  <a:lnTo>
                    <a:pt x="38062" y="46168"/>
                  </a:lnTo>
                  <a:lnTo>
                    <a:pt x="15130" y="93778"/>
                  </a:lnTo>
                  <a:lnTo>
                    <a:pt x="5110" y="116830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425"/>
            <p:cNvSpPr/>
            <p:nvPr>
              <p:custDataLst>
                <p:tags r:id="rId150"/>
              </p:custDataLst>
            </p:nvPr>
          </p:nvSpPr>
          <p:spPr>
            <a:xfrm>
              <a:off x="8172450" y="51181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983" y="48923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663"/>
          <p:cNvGrpSpPr/>
          <p:nvPr/>
        </p:nvGrpSpPr>
        <p:grpSpPr>
          <a:xfrm>
            <a:off x="9164406" y="5060950"/>
            <a:ext cx="183310" cy="260351"/>
            <a:chOff x="9164406" y="5060950"/>
            <a:chExt cx="183310" cy="260351"/>
          </a:xfrm>
        </p:grpSpPr>
        <p:sp>
          <p:nvSpPr>
            <p:cNvPr id="323" name="SMARTInkShape-3426"/>
            <p:cNvSpPr/>
            <p:nvPr>
              <p:custDataLst>
                <p:tags r:id="rId145"/>
              </p:custDataLst>
            </p:nvPr>
          </p:nvSpPr>
          <p:spPr>
            <a:xfrm>
              <a:off x="9201150" y="5060950"/>
              <a:ext cx="88901" cy="196851"/>
            </a:xfrm>
            <a:custGeom>
              <a:avLst/>
              <a:gdLst/>
              <a:ahLst/>
              <a:cxnLst/>
              <a:rect l="0" t="0" r="0" b="0"/>
              <a:pathLst>
                <a:path w="88901" h="196851">
                  <a:moveTo>
                    <a:pt x="88900" y="0"/>
                  </a:moveTo>
                  <a:lnTo>
                    <a:pt x="88900" y="0"/>
                  </a:lnTo>
                  <a:lnTo>
                    <a:pt x="68635" y="41927"/>
                  </a:lnTo>
                  <a:lnTo>
                    <a:pt x="46685" y="87985"/>
                  </a:lnTo>
                  <a:lnTo>
                    <a:pt x="22271" y="13106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427"/>
            <p:cNvSpPr/>
            <p:nvPr>
              <p:custDataLst>
                <p:tags r:id="rId146"/>
              </p:custDataLst>
            </p:nvPr>
          </p:nvSpPr>
          <p:spPr>
            <a:xfrm>
              <a:off x="9164406" y="5068183"/>
              <a:ext cx="15003" cy="94368"/>
            </a:xfrm>
            <a:custGeom>
              <a:avLst/>
              <a:gdLst/>
              <a:ahLst/>
              <a:cxnLst/>
              <a:rect l="0" t="0" r="0" b="0"/>
              <a:pathLst>
                <a:path w="15003" h="94368">
                  <a:moveTo>
                    <a:pt x="11344" y="5467"/>
                  </a:moveTo>
                  <a:lnTo>
                    <a:pt x="11344" y="5467"/>
                  </a:lnTo>
                  <a:lnTo>
                    <a:pt x="14714" y="2096"/>
                  </a:lnTo>
                  <a:lnTo>
                    <a:pt x="15002" y="1103"/>
                  </a:lnTo>
                  <a:lnTo>
                    <a:pt x="14487" y="441"/>
                  </a:lnTo>
                  <a:lnTo>
                    <a:pt x="13440" y="0"/>
                  </a:lnTo>
                  <a:lnTo>
                    <a:pt x="10394" y="5154"/>
                  </a:lnTo>
                  <a:lnTo>
                    <a:pt x="7393" y="14500"/>
                  </a:lnTo>
                  <a:lnTo>
                    <a:pt x="840" y="58175"/>
                  </a:lnTo>
                  <a:lnTo>
                    <a:pt x="0" y="75491"/>
                  </a:lnTo>
                  <a:lnTo>
                    <a:pt x="2304" y="85037"/>
                  </a:lnTo>
                  <a:lnTo>
                    <a:pt x="3906" y="88146"/>
                  </a:lnTo>
                  <a:lnTo>
                    <a:pt x="11344" y="94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428"/>
            <p:cNvSpPr/>
            <p:nvPr>
              <p:custDataLst>
                <p:tags r:id="rId147"/>
              </p:custDataLst>
            </p:nvPr>
          </p:nvSpPr>
          <p:spPr>
            <a:xfrm>
              <a:off x="9258300" y="5172614"/>
              <a:ext cx="89416" cy="148687"/>
            </a:xfrm>
            <a:custGeom>
              <a:avLst/>
              <a:gdLst/>
              <a:ahLst/>
              <a:cxnLst/>
              <a:rect l="0" t="0" r="0" b="0"/>
              <a:pathLst>
                <a:path w="89416" h="148687">
                  <a:moveTo>
                    <a:pt x="31750" y="15336"/>
                  </a:moveTo>
                  <a:lnTo>
                    <a:pt x="31750" y="15336"/>
                  </a:lnTo>
                  <a:lnTo>
                    <a:pt x="28379" y="11965"/>
                  </a:lnTo>
                  <a:lnTo>
                    <a:pt x="28091" y="10267"/>
                  </a:lnTo>
                  <a:lnTo>
                    <a:pt x="28605" y="8428"/>
                  </a:lnTo>
                  <a:lnTo>
                    <a:pt x="29654" y="6498"/>
                  </a:lnTo>
                  <a:lnTo>
                    <a:pt x="41242" y="409"/>
                  </a:lnTo>
                  <a:lnTo>
                    <a:pt x="50316" y="0"/>
                  </a:lnTo>
                  <a:lnTo>
                    <a:pt x="67638" y="5486"/>
                  </a:lnTo>
                  <a:lnTo>
                    <a:pt x="77033" y="11320"/>
                  </a:lnTo>
                  <a:lnTo>
                    <a:pt x="80098" y="21077"/>
                  </a:lnTo>
                  <a:lnTo>
                    <a:pt x="80915" y="27630"/>
                  </a:lnTo>
                  <a:lnTo>
                    <a:pt x="78060" y="40556"/>
                  </a:lnTo>
                  <a:lnTo>
                    <a:pt x="68100" y="59359"/>
                  </a:lnTo>
                  <a:lnTo>
                    <a:pt x="52969" y="71008"/>
                  </a:lnTo>
                  <a:lnTo>
                    <a:pt x="52246" y="72207"/>
                  </a:lnTo>
                  <a:lnTo>
                    <a:pt x="51443" y="75419"/>
                  </a:lnTo>
                  <a:lnTo>
                    <a:pt x="51933" y="77264"/>
                  </a:lnTo>
                  <a:lnTo>
                    <a:pt x="54362" y="81194"/>
                  </a:lnTo>
                  <a:lnTo>
                    <a:pt x="86931" y="108847"/>
                  </a:lnTo>
                  <a:lnTo>
                    <a:pt x="88999" y="112954"/>
                  </a:lnTo>
                  <a:lnTo>
                    <a:pt x="89415" y="121281"/>
                  </a:lnTo>
                  <a:lnTo>
                    <a:pt x="81603" y="131567"/>
                  </a:lnTo>
                  <a:lnTo>
                    <a:pt x="68018" y="141783"/>
                  </a:lnTo>
                  <a:lnTo>
                    <a:pt x="50221" y="148675"/>
                  </a:lnTo>
                  <a:lnTo>
                    <a:pt x="0" y="1486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" name="SMARTInkShape-3429"/>
          <p:cNvSpPr/>
          <p:nvPr>
            <p:custDataLst>
              <p:tags r:id="rId11"/>
            </p:custDataLst>
          </p:nvPr>
        </p:nvSpPr>
        <p:spPr>
          <a:xfrm>
            <a:off x="3442312" y="5562633"/>
            <a:ext cx="799192" cy="463466"/>
          </a:xfrm>
          <a:custGeom>
            <a:avLst/>
            <a:gdLst/>
            <a:ahLst/>
            <a:cxnLst/>
            <a:rect l="0" t="0" r="0" b="0"/>
            <a:pathLst>
              <a:path w="799192" h="463466">
                <a:moveTo>
                  <a:pt x="564538" y="50767"/>
                </a:moveTo>
                <a:lnTo>
                  <a:pt x="564538" y="50767"/>
                </a:lnTo>
                <a:lnTo>
                  <a:pt x="561167" y="47396"/>
                </a:lnTo>
                <a:lnTo>
                  <a:pt x="559512" y="43860"/>
                </a:lnTo>
                <a:lnTo>
                  <a:pt x="559071" y="41928"/>
                </a:lnTo>
                <a:lnTo>
                  <a:pt x="555078" y="35840"/>
                </a:lnTo>
                <a:lnTo>
                  <a:pt x="549515" y="33549"/>
                </a:lnTo>
                <a:lnTo>
                  <a:pt x="506344" y="20957"/>
                </a:lnTo>
                <a:lnTo>
                  <a:pt x="460674" y="8418"/>
                </a:lnTo>
                <a:lnTo>
                  <a:pt x="415663" y="1845"/>
                </a:lnTo>
                <a:lnTo>
                  <a:pt x="368854" y="338"/>
                </a:lnTo>
                <a:lnTo>
                  <a:pt x="323192" y="77"/>
                </a:lnTo>
                <a:lnTo>
                  <a:pt x="284026" y="0"/>
                </a:lnTo>
                <a:lnTo>
                  <a:pt x="243338" y="3347"/>
                </a:lnTo>
                <a:lnTo>
                  <a:pt x="206744" y="8808"/>
                </a:lnTo>
                <a:lnTo>
                  <a:pt x="164891" y="20633"/>
                </a:lnTo>
                <a:lnTo>
                  <a:pt x="145949" y="25375"/>
                </a:lnTo>
                <a:lnTo>
                  <a:pt x="98764" y="56041"/>
                </a:lnTo>
                <a:lnTo>
                  <a:pt x="57667" y="89330"/>
                </a:lnTo>
                <a:lnTo>
                  <a:pt x="45045" y="103184"/>
                </a:lnTo>
                <a:lnTo>
                  <a:pt x="20992" y="144279"/>
                </a:lnTo>
                <a:lnTo>
                  <a:pt x="4031" y="189431"/>
                </a:lnTo>
                <a:lnTo>
                  <a:pt x="0" y="230870"/>
                </a:lnTo>
                <a:lnTo>
                  <a:pt x="3832" y="276011"/>
                </a:lnTo>
                <a:lnTo>
                  <a:pt x="9125" y="307867"/>
                </a:lnTo>
                <a:lnTo>
                  <a:pt x="23692" y="347953"/>
                </a:lnTo>
                <a:lnTo>
                  <a:pt x="47509" y="377430"/>
                </a:lnTo>
                <a:lnTo>
                  <a:pt x="91098" y="407496"/>
                </a:lnTo>
                <a:lnTo>
                  <a:pt x="131566" y="426332"/>
                </a:lnTo>
                <a:lnTo>
                  <a:pt x="171469" y="439160"/>
                </a:lnTo>
                <a:lnTo>
                  <a:pt x="208027" y="446265"/>
                </a:lnTo>
                <a:lnTo>
                  <a:pt x="250139" y="452839"/>
                </a:lnTo>
                <a:lnTo>
                  <a:pt x="296356" y="456597"/>
                </a:lnTo>
                <a:lnTo>
                  <a:pt x="343250" y="457054"/>
                </a:lnTo>
                <a:lnTo>
                  <a:pt x="388914" y="461509"/>
                </a:lnTo>
                <a:lnTo>
                  <a:pt x="432324" y="463120"/>
                </a:lnTo>
                <a:lnTo>
                  <a:pt x="478035" y="463465"/>
                </a:lnTo>
                <a:lnTo>
                  <a:pt x="518592" y="460139"/>
                </a:lnTo>
                <a:lnTo>
                  <a:pt x="561693" y="455677"/>
                </a:lnTo>
                <a:lnTo>
                  <a:pt x="608821" y="447730"/>
                </a:lnTo>
                <a:lnTo>
                  <a:pt x="653428" y="439589"/>
                </a:lnTo>
                <a:lnTo>
                  <a:pt x="697888" y="425379"/>
                </a:lnTo>
                <a:lnTo>
                  <a:pt x="709176" y="420461"/>
                </a:lnTo>
                <a:lnTo>
                  <a:pt x="754713" y="373078"/>
                </a:lnTo>
                <a:lnTo>
                  <a:pt x="775456" y="337594"/>
                </a:lnTo>
                <a:lnTo>
                  <a:pt x="790064" y="291401"/>
                </a:lnTo>
                <a:lnTo>
                  <a:pt x="796104" y="249480"/>
                </a:lnTo>
                <a:lnTo>
                  <a:pt x="799191" y="204213"/>
                </a:lnTo>
                <a:lnTo>
                  <a:pt x="798018" y="167835"/>
                </a:lnTo>
                <a:lnTo>
                  <a:pt x="785174" y="122932"/>
                </a:lnTo>
                <a:lnTo>
                  <a:pt x="759806" y="84816"/>
                </a:lnTo>
                <a:lnTo>
                  <a:pt x="739334" y="62641"/>
                </a:lnTo>
                <a:lnTo>
                  <a:pt x="704818" y="43725"/>
                </a:lnTo>
                <a:lnTo>
                  <a:pt x="658749" y="31905"/>
                </a:lnTo>
                <a:lnTo>
                  <a:pt x="620621" y="26658"/>
                </a:lnTo>
                <a:lnTo>
                  <a:pt x="584369" y="25750"/>
                </a:lnTo>
                <a:lnTo>
                  <a:pt x="545719" y="25481"/>
                </a:lnTo>
                <a:lnTo>
                  <a:pt x="507456" y="32142"/>
                </a:lnTo>
                <a:lnTo>
                  <a:pt x="462566" y="46425"/>
                </a:lnTo>
                <a:lnTo>
                  <a:pt x="414991" y="62191"/>
                </a:lnTo>
                <a:lnTo>
                  <a:pt x="361338" y="8886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2" name="SMARTInkShape-Group665"/>
          <p:cNvGrpSpPr/>
          <p:nvPr/>
        </p:nvGrpSpPr>
        <p:grpSpPr>
          <a:xfrm>
            <a:off x="3648799" y="3918960"/>
            <a:ext cx="1818552" cy="1502193"/>
            <a:chOff x="3648799" y="3918960"/>
            <a:chExt cx="1818552" cy="1502193"/>
          </a:xfrm>
        </p:grpSpPr>
        <p:sp>
          <p:nvSpPr>
            <p:cNvPr id="328" name="SMARTInkShape-3430"/>
            <p:cNvSpPr/>
            <p:nvPr>
              <p:custDataLst>
                <p:tags r:id="rId141"/>
              </p:custDataLst>
            </p:nvPr>
          </p:nvSpPr>
          <p:spPr>
            <a:xfrm>
              <a:off x="4438912" y="3918960"/>
              <a:ext cx="1028439" cy="861447"/>
            </a:xfrm>
            <a:custGeom>
              <a:avLst/>
              <a:gdLst/>
              <a:ahLst/>
              <a:cxnLst/>
              <a:rect l="0" t="0" r="0" b="0"/>
              <a:pathLst>
                <a:path w="1028439" h="861447">
                  <a:moveTo>
                    <a:pt x="6088" y="849890"/>
                  </a:moveTo>
                  <a:lnTo>
                    <a:pt x="6088" y="849890"/>
                  </a:lnTo>
                  <a:lnTo>
                    <a:pt x="6088" y="853261"/>
                  </a:lnTo>
                  <a:lnTo>
                    <a:pt x="4206" y="856797"/>
                  </a:lnTo>
                  <a:lnTo>
                    <a:pt x="621" y="861446"/>
                  </a:lnTo>
                  <a:lnTo>
                    <a:pt x="326" y="861122"/>
                  </a:lnTo>
                  <a:lnTo>
                    <a:pt x="0" y="858880"/>
                  </a:lnTo>
                  <a:lnTo>
                    <a:pt x="3617" y="855532"/>
                  </a:lnTo>
                  <a:lnTo>
                    <a:pt x="50803" y="824306"/>
                  </a:lnTo>
                  <a:lnTo>
                    <a:pt x="93687" y="799074"/>
                  </a:lnTo>
                  <a:lnTo>
                    <a:pt x="136000" y="768487"/>
                  </a:lnTo>
                  <a:lnTo>
                    <a:pt x="176324" y="737363"/>
                  </a:lnTo>
                  <a:lnTo>
                    <a:pt x="216026" y="710749"/>
                  </a:lnTo>
                  <a:lnTo>
                    <a:pt x="259878" y="682172"/>
                  </a:lnTo>
                  <a:lnTo>
                    <a:pt x="300864" y="653986"/>
                  </a:lnTo>
                  <a:lnTo>
                    <a:pt x="346146" y="624456"/>
                  </a:lnTo>
                  <a:lnTo>
                    <a:pt x="391522" y="594983"/>
                  </a:lnTo>
                  <a:lnTo>
                    <a:pt x="438764" y="566939"/>
                  </a:lnTo>
                  <a:lnTo>
                    <a:pt x="479518" y="537784"/>
                  </a:lnTo>
                  <a:lnTo>
                    <a:pt x="524720" y="508727"/>
                  </a:lnTo>
                  <a:lnTo>
                    <a:pt x="567437" y="476880"/>
                  </a:lnTo>
                  <a:lnTo>
                    <a:pt x="611431" y="440837"/>
                  </a:lnTo>
                  <a:lnTo>
                    <a:pt x="656902" y="398007"/>
                  </a:lnTo>
                  <a:lnTo>
                    <a:pt x="702456" y="356411"/>
                  </a:lnTo>
                  <a:lnTo>
                    <a:pt x="738565" y="330005"/>
                  </a:lnTo>
                  <a:lnTo>
                    <a:pt x="786006" y="291595"/>
                  </a:lnTo>
                  <a:lnTo>
                    <a:pt x="832133" y="251833"/>
                  </a:lnTo>
                  <a:lnTo>
                    <a:pt x="876942" y="209709"/>
                  </a:lnTo>
                  <a:lnTo>
                    <a:pt x="912933" y="166892"/>
                  </a:lnTo>
                  <a:lnTo>
                    <a:pt x="948299" y="124922"/>
                  </a:lnTo>
                  <a:lnTo>
                    <a:pt x="983979" y="78519"/>
                  </a:lnTo>
                  <a:lnTo>
                    <a:pt x="1008912" y="35648"/>
                  </a:lnTo>
                  <a:lnTo>
                    <a:pt x="1014839" y="15289"/>
                  </a:lnTo>
                  <a:lnTo>
                    <a:pt x="1015727" y="0"/>
                  </a:lnTo>
                  <a:lnTo>
                    <a:pt x="1028438" y="18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431"/>
            <p:cNvSpPr/>
            <p:nvPr>
              <p:custDataLst>
                <p:tags r:id="rId142"/>
              </p:custDataLst>
            </p:nvPr>
          </p:nvSpPr>
          <p:spPr>
            <a:xfrm>
              <a:off x="3664551" y="4768850"/>
              <a:ext cx="848895" cy="266684"/>
            </a:xfrm>
            <a:custGeom>
              <a:avLst/>
              <a:gdLst/>
              <a:ahLst/>
              <a:cxnLst/>
              <a:rect l="0" t="0" r="0" b="0"/>
              <a:pathLst>
                <a:path w="848895" h="266684">
                  <a:moveTo>
                    <a:pt x="18449" y="254000"/>
                  </a:moveTo>
                  <a:lnTo>
                    <a:pt x="18449" y="254000"/>
                  </a:lnTo>
                  <a:lnTo>
                    <a:pt x="15078" y="257371"/>
                  </a:lnTo>
                  <a:lnTo>
                    <a:pt x="9660" y="259026"/>
                  </a:lnTo>
                  <a:lnTo>
                    <a:pt x="6239" y="259467"/>
                  </a:lnTo>
                  <a:lnTo>
                    <a:pt x="3959" y="260467"/>
                  </a:lnTo>
                  <a:lnTo>
                    <a:pt x="2439" y="261839"/>
                  </a:lnTo>
                  <a:lnTo>
                    <a:pt x="0" y="265740"/>
                  </a:lnTo>
                  <a:lnTo>
                    <a:pt x="505" y="266059"/>
                  </a:lnTo>
                  <a:lnTo>
                    <a:pt x="45264" y="266683"/>
                  </a:lnTo>
                  <a:lnTo>
                    <a:pt x="82760" y="265990"/>
                  </a:lnTo>
                  <a:lnTo>
                    <a:pt x="125150" y="261629"/>
                  </a:lnTo>
                  <a:lnTo>
                    <a:pt x="168989" y="255869"/>
                  </a:lnTo>
                  <a:lnTo>
                    <a:pt x="213964" y="249693"/>
                  </a:lnTo>
                  <a:lnTo>
                    <a:pt x="246221" y="245500"/>
                  </a:lnTo>
                  <a:lnTo>
                    <a:pt x="279371" y="241285"/>
                  </a:lnTo>
                  <a:lnTo>
                    <a:pt x="312214" y="237060"/>
                  </a:lnTo>
                  <a:lnTo>
                    <a:pt x="358472" y="231420"/>
                  </a:lnTo>
                  <a:lnTo>
                    <a:pt x="399929" y="229436"/>
                  </a:lnTo>
                  <a:lnTo>
                    <a:pt x="447028" y="225339"/>
                  </a:lnTo>
                  <a:lnTo>
                    <a:pt x="493201" y="222860"/>
                  </a:lnTo>
                  <a:lnTo>
                    <a:pt x="538508" y="222330"/>
                  </a:lnTo>
                  <a:lnTo>
                    <a:pt x="584727" y="226630"/>
                  </a:lnTo>
                  <a:lnTo>
                    <a:pt x="630859" y="228210"/>
                  </a:lnTo>
                  <a:lnTo>
                    <a:pt x="673313" y="227843"/>
                  </a:lnTo>
                  <a:lnTo>
                    <a:pt x="720479" y="223126"/>
                  </a:lnTo>
                  <a:lnTo>
                    <a:pt x="766618" y="222327"/>
                  </a:lnTo>
                  <a:lnTo>
                    <a:pt x="811217" y="213418"/>
                  </a:lnTo>
                  <a:lnTo>
                    <a:pt x="848894" y="209580"/>
                  </a:lnTo>
                  <a:lnTo>
                    <a:pt x="848657" y="208865"/>
                  </a:lnTo>
                  <a:lnTo>
                    <a:pt x="844708" y="204085"/>
                  </a:lnTo>
                  <a:lnTo>
                    <a:pt x="844174" y="200091"/>
                  </a:lnTo>
                  <a:lnTo>
                    <a:pt x="843393" y="199011"/>
                  </a:lnTo>
                  <a:lnTo>
                    <a:pt x="842167" y="198291"/>
                  </a:lnTo>
                  <a:lnTo>
                    <a:pt x="838501" y="197134"/>
                  </a:lnTo>
                  <a:lnTo>
                    <a:pt x="833413" y="187473"/>
                  </a:lnTo>
                  <a:lnTo>
                    <a:pt x="825866" y="157171"/>
                  </a:lnTo>
                  <a:lnTo>
                    <a:pt x="821613" y="111673"/>
                  </a:lnTo>
                  <a:lnTo>
                    <a:pt x="812967" y="68082"/>
                  </a:lnTo>
                  <a:lnTo>
                    <a:pt x="811721" y="51687"/>
                  </a:lnTo>
                  <a:lnTo>
                    <a:pt x="806761" y="36657"/>
                  </a:lnTo>
                  <a:lnTo>
                    <a:pt x="807162" y="34316"/>
                  </a:lnTo>
                  <a:lnTo>
                    <a:pt x="811664" y="25570"/>
                  </a:lnTo>
                  <a:lnTo>
                    <a:pt x="812128" y="16677"/>
                  </a:lnTo>
                  <a:lnTo>
                    <a:pt x="80584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432"/>
            <p:cNvSpPr/>
            <p:nvPr>
              <p:custDataLst>
                <p:tags r:id="rId143"/>
              </p:custDataLst>
            </p:nvPr>
          </p:nvSpPr>
          <p:spPr>
            <a:xfrm>
              <a:off x="3683009" y="5025803"/>
              <a:ext cx="54445" cy="371105"/>
            </a:xfrm>
            <a:custGeom>
              <a:avLst/>
              <a:gdLst/>
              <a:ahLst/>
              <a:cxnLst/>
              <a:rect l="0" t="0" r="0" b="0"/>
              <a:pathLst>
                <a:path w="54445" h="371105">
                  <a:moveTo>
                    <a:pt x="19041" y="35147"/>
                  </a:moveTo>
                  <a:lnTo>
                    <a:pt x="19041" y="35147"/>
                  </a:lnTo>
                  <a:lnTo>
                    <a:pt x="19041" y="14753"/>
                  </a:lnTo>
                  <a:lnTo>
                    <a:pt x="17159" y="10090"/>
                  </a:lnTo>
                  <a:lnTo>
                    <a:pt x="9581" y="417"/>
                  </a:lnTo>
                  <a:lnTo>
                    <a:pt x="7796" y="0"/>
                  </a:lnTo>
                  <a:lnTo>
                    <a:pt x="5900" y="427"/>
                  </a:lnTo>
                  <a:lnTo>
                    <a:pt x="1158" y="2810"/>
                  </a:lnTo>
                  <a:lnTo>
                    <a:pt x="510" y="5018"/>
                  </a:lnTo>
                  <a:lnTo>
                    <a:pt x="0" y="51107"/>
                  </a:lnTo>
                  <a:lnTo>
                    <a:pt x="6899" y="94329"/>
                  </a:lnTo>
                  <a:lnTo>
                    <a:pt x="16998" y="141117"/>
                  </a:lnTo>
                  <a:lnTo>
                    <a:pt x="25405" y="185405"/>
                  </a:lnTo>
                  <a:lnTo>
                    <a:pt x="31745" y="223130"/>
                  </a:lnTo>
                  <a:lnTo>
                    <a:pt x="38092" y="260414"/>
                  </a:lnTo>
                  <a:lnTo>
                    <a:pt x="42560" y="298978"/>
                  </a:lnTo>
                  <a:lnTo>
                    <a:pt x="49302" y="346254"/>
                  </a:lnTo>
                  <a:lnTo>
                    <a:pt x="50765" y="371104"/>
                  </a:lnTo>
                  <a:lnTo>
                    <a:pt x="54154" y="364780"/>
                  </a:lnTo>
                  <a:lnTo>
                    <a:pt x="54444" y="362146"/>
                  </a:lnTo>
                  <a:lnTo>
                    <a:pt x="50791" y="3399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433"/>
            <p:cNvSpPr/>
            <p:nvPr>
              <p:custDataLst>
                <p:tags r:id="rId144"/>
              </p:custDataLst>
            </p:nvPr>
          </p:nvSpPr>
          <p:spPr>
            <a:xfrm>
              <a:off x="3648799" y="5327682"/>
              <a:ext cx="89509" cy="93471"/>
            </a:xfrm>
            <a:custGeom>
              <a:avLst/>
              <a:gdLst/>
              <a:ahLst/>
              <a:cxnLst/>
              <a:rect l="0" t="0" r="0" b="0"/>
              <a:pathLst>
                <a:path w="89509" h="93471">
                  <a:moveTo>
                    <a:pt x="59601" y="31718"/>
                  </a:moveTo>
                  <a:lnTo>
                    <a:pt x="59601" y="31718"/>
                  </a:lnTo>
                  <a:lnTo>
                    <a:pt x="59601" y="28347"/>
                  </a:lnTo>
                  <a:lnTo>
                    <a:pt x="61483" y="24810"/>
                  </a:lnTo>
                  <a:lnTo>
                    <a:pt x="65068" y="20162"/>
                  </a:lnTo>
                  <a:lnTo>
                    <a:pt x="65777" y="14174"/>
                  </a:lnTo>
                  <a:lnTo>
                    <a:pt x="65928" y="4121"/>
                  </a:lnTo>
                  <a:lnTo>
                    <a:pt x="65230" y="2737"/>
                  </a:lnTo>
                  <a:lnTo>
                    <a:pt x="64059" y="1814"/>
                  </a:lnTo>
                  <a:lnTo>
                    <a:pt x="60877" y="788"/>
                  </a:lnTo>
                  <a:lnTo>
                    <a:pt x="38010" y="0"/>
                  </a:lnTo>
                  <a:lnTo>
                    <a:pt x="30485" y="1864"/>
                  </a:lnTo>
                  <a:lnTo>
                    <a:pt x="24083" y="5749"/>
                  </a:lnTo>
                  <a:lnTo>
                    <a:pt x="13250" y="15870"/>
                  </a:lnTo>
                  <a:lnTo>
                    <a:pt x="5259" y="29217"/>
                  </a:lnTo>
                  <a:lnTo>
                    <a:pt x="641" y="42836"/>
                  </a:lnTo>
                  <a:lnTo>
                    <a:pt x="0" y="56415"/>
                  </a:lnTo>
                  <a:lnTo>
                    <a:pt x="2773" y="68800"/>
                  </a:lnTo>
                  <a:lnTo>
                    <a:pt x="16613" y="89318"/>
                  </a:lnTo>
                  <a:lnTo>
                    <a:pt x="23092" y="92595"/>
                  </a:lnTo>
                  <a:lnTo>
                    <a:pt x="26794" y="93470"/>
                  </a:lnTo>
                  <a:lnTo>
                    <a:pt x="42120" y="91329"/>
                  </a:lnTo>
                  <a:lnTo>
                    <a:pt x="50185" y="86199"/>
                  </a:lnTo>
                  <a:lnTo>
                    <a:pt x="63430" y="71009"/>
                  </a:lnTo>
                  <a:lnTo>
                    <a:pt x="75793" y="42684"/>
                  </a:lnTo>
                  <a:lnTo>
                    <a:pt x="77381" y="34005"/>
                  </a:lnTo>
                  <a:lnTo>
                    <a:pt x="76393" y="30420"/>
                  </a:lnTo>
                  <a:lnTo>
                    <a:pt x="67604" y="20659"/>
                  </a:lnTo>
                  <a:lnTo>
                    <a:pt x="56328" y="22875"/>
                  </a:lnTo>
                  <a:lnTo>
                    <a:pt x="38624" y="30650"/>
                  </a:lnTo>
                  <a:lnTo>
                    <a:pt x="20663" y="45697"/>
                  </a:lnTo>
                  <a:lnTo>
                    <a:pt x="17600" y="54158"/>
                  </a:lnTo>
                  <a:lnTo>
                    <a:pt x="16945" y="63563"/>
                  </a:lnTo>
                  <a:lnTo>
                    <a:pt x="19006" y="70096"/>
                  </a:lnTo>
                  <a:lnTo>
                    <a:pt x="26036" y="75351"/>
                  </a:lnTo>
                  <a:lnTo>
                    <a:pt x="30874" y="77740"/>
                  </a:lnTo>
                  <a:lnTo>
                    <a:pt x="40013" y="78513"/>
                  </a:lnTo>
                  <a:lnTo>
                    <a:pt x="60749" y="73260"/>
                  </a:lnTo>
                  <a:lnTo>
                    <a:pt x="75620" y="64096"/>
                  </a:lnTo>
                  <a:lnTo>
                    <a:pt x="82713" y="54575"/>
                  </a:lnTo>
                  <a:lnTo>
                    <a:pt x="88791" y="39196"/>
                  </a:lnTo>
                  <a:lnTo>
                    <a:pt x="89508" y="30808"/>
                  </a:lnTo>
                  <a:lnTo>
                    <a:pt x="87474" y="24729"/>
                  </a:lnTo>
                  <a:lnTo>
                    <a:pt x="84533" y="22825"/>
                  </a:lnTo>
                  <a:lnTo>
                    <a:pt x="65445" y="19520"/>
                  </a:lnTo>
                  <a:lnTo>
                    <a:pt x="54590" y="22537"/>
                  </a:lnTo>
                  <a:lnTo>
                    <a:pt x="42437" y="34642"/>
                  </a:lnTo>
                  <a:lnTo>
                    <a:pt x="37862" y="43836"/>
                  </a:lnTo>
                  <a:lnTo>
                    <a:pt x="36641" y="48264"/>
                  </a:lnTo>
                  <a:lnTo>
                    <a:pt x="36533" y="51920"/>
                  </a:lnTo>
                  <a:lnTo>
                    <a:pt x="38295" y="57865"/>
                  </a:lnTo>
                  <a:lnTo>
                    <a:pt x="43311" y="62859"/>
                  </a:lnTo>
                  <a:lnTo>
                    <a:pt x="50245" y="66725"/>
                  </a:lnTo>
                  <a:lnTo>
                    <a:pt x="58029" y="68444"/>
                  </a:lnTo>
                  <a:lnTo>
                    <a:pt x="61376" y="67491"/>
                  </a:lnTo>
                  <a:lnTo>
                    <a:pt x="66975" y="62669"/>
                  </a:lnTo>
                  <a:lnTo>
                    <a:pt x="75613" y="48781"/>
                  </a:lnTo>
                  <a:lnTo>
                    <a:pt x="77300" y="43299"/>
                  </a:lnTo>
                  <a:lnTo>
                    <a:pt x="77045" y="40850"/>
                  </a:lnTo>
                  <a:lnTo>
                    <a:pt x="74880" y="36247"/>
                  </a:lnTo>
                  <a:lnTo>
                    <a:pt x="73315" y="34737"/>
                  </a:lnTo>
                  <a:lnTo>
                    <a:pt x="69694" y="33060"/>
                  </a:lnTo>
                  <a:lnTo>
                    <a:pt x="67740" y="33318"/>
                  </a:lnTo>
                  <a:lnTo>
                    <a:pt x="63689" y="35486"/>
                  </a:lnTo>
                  <a:lnTo>
                    <a:pt x="51122" y="46679"/>
                  </a:lnTo>
                  <a:lnTo>
                    <a:pt x="50421" y="49453"/>
                  </a:lnTo>
                  <a:lnTo>
                    <a:pt x="51522" y="56299"/>
                  </a:lnTo>
                  <a:lnTo>
                    <a:pt x="56110" y="64714"/>
                  </a:lnTo>
                  <a:lnTo>
                    <a:pt x="57979" y="65710"/>
                  </a:lnTo>
                  <a:lnTo>
                    <a:pt x="59930" y="65668"/>
                  </a:lnTo>
                  <a:lnTo>
                    <a:pt x="71504" y="60531"/>
                  </a:lnTo>
                  <a:lnTo>
                    <a:pt x="77356" y="54872"/>
                  </a:lnTo>
                  <a:lnTo>
                    <a:pt x="81603" y="48358"/>
                  </a:lnTo>
                  <a:lnTo>
                    <a:pt x="83491" y="43112"/>
                  </a:lnTo>
                  <a:lnTo>
                    <a:pt x="83288" y="41431"/>
                  </a:lnTo>
                  <a:lnTo>
                    <a:pt x="82448" y="40309"/>
                  </a:lnTo>
                  <a:lnTo>
                    <a:pt x="81182" y="39562"/>
                  </a:lnTo>
                  <a:lnTo>
                    <a:pt x="76013" y="40614"/>
                  </a:lnTo>
                  <a:lnTo>
                    <a:pt x="53251" y="507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666"/>
          <p:cNvGrpSpPr/>
          <p:nvPr/>
        </p:nvGrpSpPr>
        <p:grpSpPr>
          <a:xfrm>
            <a:off x="3524773" y="6020708"/>
            <a:ext cx="621778" cy="703943"/>
            <a:chOff x="3524773" y="6020708"/>
            <a:chExt cx="621778" cy="703943"/>
          </a:xfrm>
        </p:grpSpPr>
        <p:sp>
          <p:nvSpPr>
            <p:cNvPr id="333" name="SMARTInkShape-3434"/>
            <p:cNvSpPr/>
            <p:nvPr>
              <p:custDataLst>
                <p:tags r:id="rId135"/>
              </p:custDataLst>
            </p:nvPr>
          </p:nvSpPr>
          <p:spPr>
            <a:xfrm>
              <a:off x="3962400" y="6324600"/>
              <a:ext cx="82551" cy="120651"/>
            </a:xfrm>
            <a:custGeom>
              <a:avLst/>
              <a:gdLst/>
              <a:ahLst/>
              <a:cxnLst/>
              <a:rect l="0" t="0" r="0" b="0"/>
              <a:pathLst>
                <a:path w="82551" h="120651">
                  <a:moveTo>
                    <a:pt x="82550" y="0"/>
                  </a:moveTo>
                  <a:lnTo>
                    <a:pt x="82550" y="0"/>
                  </a:lnTo>
                  <a:lnTo>
                    <a:pt x="70340" y="0"/>
                  </a:lnTo>
                  <a:lnTo>
                    <a:pt x="52043" y="10113"/>
                  </a:lnTo>
                  <a:lnTo>
                    <a:pt x="40534" y="26367"/>
                  </a:lnTo>
                  <a:lnTo>
                    <a:pt x="18665" y="7196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435"/>
            <p:cNvSpPr/>
            <p:nvPr>
              <p:custDataLst>
                <p:tags r:id="rId136"/>
              </p:custDataLst>
            </p:nvPr>
          </p:nvSpPr>
          <p:spPr>
            <a:xfrm>
              <a:off x="3937000" y="6330950"/>
              <a:ext cx="95251" cy="82551"/>
            </a:xfrm>
            <a:custGeom>
              <a:avLst/>
              <a:gdLst/>
              <a:ahLst/>
              <a:cxnLst/>
              <a:rect l="0" t="0" r="0" b="0"/>
              <a:pathLst>
                <a:path w="95251" h="825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9434" y="1411"/>
                  </a:lnTo>
                  <a:lnTo>
                    <a:pt x="18004" y="9434"/>
                  </a:lnTo>
                  <a:lnTo>
                    <a:pt x="33321" y="18709"/>
                  </a:lnTo>
                  <a:lnTo>
                    <a:pt x="74410" y="64680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436"/>
            <p:cNvSpPr/>
            <p:nvPr>
              <p:custDataLst>
                <p:tags r:id="rId137"/>
              </p:custDataLst>
            </p:nvPr>
          </p:nvSpPr>
          <p:spPr>
            <a:xfrm>
              <a:off x="3613231" y="6534150"/>
              <a:ext cx="107870" cy="190501"/>
            </a:xfrm>
            <a:custGeom>
              <a:avLst/>
              <a:gdLst/>
              <a:ahLst/>
              <a:cxnLst/>
              <a:rect l="0" t="0" r="0" b="0"/>
              <a:pathLst>
                <a:path w="107870" h="190501">
                  <a:moveTo>
                    <a:pt x="107869" y="0"/>
                  </a:moveTo>
                  <a:lnTo>
                    <a:pt x="107869" y="0"/>
                  </a:lnTo>
                  <a:lnTo>
                    <a:pt x="104498" y="0"/>
                  </a:lnTo>
                  <a:lnTo>
                    <a:pt x="100962" y="1881"/>
                  </a:lnTo>
                  <a:lnTo>
                    <a:pt x="99031" y="3370"/>
                  </a:lnTo>
                  <a:lnTo>
                    <a:pt x="61504" y="6175"/>
                  </a:lnTo>
                  <a:lnTo>
                    <a:pt x="30220" y="7040"/>
                  </a:lnTo>
                  <a:lnTo>
                    <a:pt x="11844" y="11816"/>
                  </a:lnTo>
                  <a:lnTo>
                    <a:pt x="9986" y="12815"/>
                  </a:lnTo>
                  <a:lnTo>
                    <a:pt x="8747" y="14188"/>
                  </a:lnTo>
                  <a:lnTo>
                    <a:pt x="7370" y="17594"/>
                  </a:lnTo>
                  <a:lnTo>
                    <a:pt x="0" y="58308"/>
                  </a:lnTo>
                  <a:lnTo>
                    <a:pt x="1837" y="63074"/>
                  </a:lnTo>
                  <a:lnTo>
                    <a:pt x="9380" y="72824"/>
                  </a:lnTo>
                  <a:lnTo>
                    <a:pt x="54143" y="100193"/>
                  </a:lnTo>
                  <a:lnTo>
                    <a:pt x="63259" y="116739"/>
                  </a:lnTo>
                  <a:lnTo>
                    <a:pt x="67840" y="134073"/>
                  </a:lnTo>
                  <a:lnTo>
                    <a:pt x="68483" y="140182"/>
                  </a:lnTo>
                  <a:lnTo>
                    <a:pt x="65434" y="152614"/>
                  </a:lnTo>
                  <a:lnTo>
                    <a:pt x="55351" y="171100"/>
                  </a:lnTo>
                  <a:lnTo>
                    <a:pt x="42201" y="185204"/>
                  </a:lnTo>
                  <a:lnTo>
                    <a:pt x="31669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437"/>
            <p:cNvSpPr/>
            <p:nvPr>
              <p:custDataLst>
                <p:tags r:id="rId138"/>
              </p:custDataLst>
            </p:nvPr>
          </p:nvSpPr>
          <p:spPr>
            <a:xfrm>
              <a:off x="3568700" y="6407150"/>
              <a:ext cx="177801" cy="12362"/>
            </a:xfrm>
            <a:custGeom>
              <a:avLst/>
              <a:gdLst/>
              <a:ahLst/>
              <a:cxnLst/>
              <a:rect l="0" t="0" r="0" b="0"/>
              <a:pathLst>
                <a:path w="177801" h="12362">
                  <a:moveTo>
                    <a:pt x="0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2117" y="10126"/>
                  </a:lnTo>
                  <a:lnTo>
                    <a:pt x="33257" y="12361"/>
                  </a:lnTo>
                  <a:lnTo>
                    <a:pt x="71712" y="7629"/>
                  </a:lnTo>
                  <a:lnTo>
                    <a:pt x="110383" y="673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438"/>
            <p:cNvSpPr/>
            <p:nvPr>
              <p:custDataLst>
                <p:tags r:id="rId139"/>
              </p:custDataLst>
            </p:nvPr>
          </p:nvSpPr>
          <p:spPr>
            <a:xfrm>
              <a:off x="3657774" y="6224144"/>
              <a:ext cx="6177" cy="106807"/>
            </a:xfrm>
            <a:custGeom>
              <a:avLst/>
              <a:gdLst/>
              <a:ahLst/>
              <a:cxnLst/>
              <a:rect l="0" t="0" r="0" b="0"/>
              <a:pathLst>
                <a:path w="6177" h="106807">
                  <a:moveTo>
                    <a:pt x="6176" y="11556"/>
                  </a:moveTo>
                  <a:lnTo>
                    <a:pt x="6176" y="11556"/>
                  </a:lnTo>
                  <a:lnTo>
                    <a:pt x="6176" y="0"/>
                  </a:lnTo>
                  <a:lnTo>
                    <a:pt x="2805" y="5936"/>
                  </a:lnTo>
                  <a:lnTo>
                    <a:pt x="0" y="50187"/>
                  </a:lnTo>
                  <a:lnTo>
                    <a:pt x="6176" y="106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439"/>
            <p:cNvSpPr/>
            <p:nvPr>
              <p:custDataLst>
                <p:tags r:id="rId140"/>
              </p:custDataLst>
            </p:nvPr>
          </p:nvSpPr>
          <p:spPr>
            <a:xfrm>
              <a:off x="3524773" y="6020708"/>
              <a:ext cx="621778" cy="62593"/>
            </a:xfrm>
            <a:custGeom>
              <a:avLst/>
              <a:gdLst/>
              <a:ahLst/>
              <a:cxnLst/>
              <a:rect l="0" t="0" r="0" b="0"/>
              <a:pathLst>
                <a:path w="621778" h="62593">
                  <a:moveTo>
                    <a:pt x="12177" y="62592"/>
                  </a:moveTo>
                  <a:lnTo>
                    <a:pt x="12177" y="62592"/>
                  </a:lnTo>
                  <a:lnTo>
                    <a:pt x="1242" y="62592"/>
                  </a:lnTo>
                  <a:lnTo>
                    <a:pt x="654" y="61887"/>
                  </a:lnTo>
                  <a:lnTo>
                    <a:pt x="0" y="59221"/>
                  </a:lnTo>
                  <a:lnTo>
                    <a:pt x="7235" y="55685"/>
                  </a:lnTo>
                  <a:lnTo>
                    <a:pt x="51560" y="46291"/>
                  </a:lnTo>
                  <a:lnTo>
                    <a:pt x="97201" y="40322"/>
                  </a:lnTo>
                  <a:lnTo>
                    <a:pt x="131810" y="33643"/>
                  </a:lnTo>
                  <a:lnTo>
                    <a:pt x="173062" y="25972"/>
                  </a:lnTo>
                  <a:lnTo>
                    <a:pt x="219694" y="20462"/>
                  </a:lnTo>
                  <a:lnTo>
                    <a:pt x="259225" y="15459"/>
                  </a:lnTo>
                  <a:lnTo>
                    <a:pt x="301119" y="12879"/>
                  </a:lnTo>
                  <a:lnTo>
                    <a:pt x="341441" y="8743"/>
                  </a:lnTo>
                  <a:lnTo>
                    <a:pt x="380200" y="6420"/>
                  </a:lnTo>
                  <a:lnTo>
                    <a:pt x="418495" y="5732"/>
                  </a:lnTo>
                  <a:lnTo>
                    <a:pt x="451466" y="3689"/>
                  </a:lnTo>
                  <a:lnTo>
                    <a:pt x="488933" y="1135"/>
                  </a:lnTo>
                  <a:lnTo>
                    <a:pt x="526752" y="0"/>
                  </a:lnTo>
                  <a:lnTo>
                    <a:pt x="573059" y="3636"/>
                  </a:lnTo>
                  <a:lnTo>
                    <a:pt x="603008" y="6967"/>
                  </a:lnTo>
                  <a:lnTo>
                    <a:pt x="609202" y="9648"/>
                  </a:lnTo>
                  <a:lnTo>
                    <a:pt x="609866" y="10363"/>
                  </a:lnTo>
                  <a:lnTo>
                    <a:pt x="609603" y="10839"/>
                  </a:lnTo>
                  <a:lnTo>
                    <a:pt x="573694" y="15967"/>
                  </a:lnTo>
                  <a:lnTo>
                    <a:pt x="531879" y="17498"/>
                  </a:lnTo>
                  <a:lnTo>
                    <a:pt x="497861" y="17855"/>
                  </a:lnTo>
                  <a:lnTo>
                    <a:pt x="456493" y="21428"/>
                  </a:lnTo>
                  <a:lnTo>
                    <a:pt x="423669" y="23130"/>
                  </a:lnTo>
                  <a:lnTo>
                    <a:pt x="388385" y="23886"/>
                  </a:lnTo>
                  <a:lnTo>
                    <a:pt x="341898" y="25018"/>
                  </a:lnTo>
                  <a:lnTo>
                    <a:pt x="304535" y="27783"/>
                  </a:lnTo>
                  <a:lnTo>
                    <a:pt x="262528" y="31364"/>
                  </a:lnTo>
                  <a:lnTo>
                    <a:pt x="222222" y="34601"/>
                  </a:lnTo>
                  <a:lnTo>
                    <a:pt x="176875" y="37129"/>
                  </a:lnTo>
                  <a:lnTo>
                    <a:pt x="142526" y="40221"/>
                  </a:lnTo>
                  <a:lnTo>
                    <a:pt x="109856" y="43947"/>
                  </a:lnTo>
                  <a:lnTo>
                    <a:pt x="71223" y="48130"/>
                  </a:lnTo>
                  <a:lnTo>
                    <a:pt x="38793" y="50365"/>
                  </a:lnTo>
                  <a:lnTo>
                    <a:pt x="36271" y="51619"/>
                  </a:lnTo>
                  <a:lnTo>
                    <a:pt x="34590" y="53160"/>
                  </a:lnTo>
                  <a:lnTo>
                    <a:pt x="36996" y="54187"/>
                  </a:lnTo>
                  <a:lnTo>
                    <a:pt x="82456" y="59342"/>
                  </a:lnTo>
                  <a:lnTo>
                    <a:pt x="117024" y="61148"/>
                  </a:lnTo>
                  <a:lnTo>
                    <a:pt x="154731" y="61950"/>
                  </a:lnTo>
                  <a:lnTo>
                    <a:pt x="200465" y="62402"/>
                  </a:lnTo>
                  <a:lnTo>
                    <a:pt x="244982" y="62535"/>
                  </a:lnTo>
                  <a:lnTo>
                    <a:pt x="290157" y="61870"/>
                  </a:lnTo>
                  <a:lnTo>
                    <a:pt x="322461" y="59214"/>
                  </a:lnTo>
                  <a:lnTo>
                    <a:pt x="369009" y="57123"/>
                  </a:lnTo>
                  <a:lnTo>
                    <a:pt x="410711" y="56502"/>
                  </a:lnTo>
                  <a:lnTo>
                    <a:pt x="453249" y="52948"/>
                  </a:lnTo>
                  <a:lnTo>
                    <a:pt x="493761" y="50797"/>
                  </a:lnTo>
                  <a:lnTo>
                    <a:pt x="532576" y="50161"/>
                  </a:lnTo>
                  <a:lnTo>
                    <a:pt x="570887" y="49972"/>
                  </a:lnTo>
                  <a:lnTo>
                    <a:pt x="621777" y="435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667"/>
          <p:cNvGrpSpPr/>
          <p:nvPr/>
        </p:nvGrpSpPr>
        <p:grpSpPr>
          <a:xfrm>
            <a:off x="4159250" y="6204027"/>
            <a:ext cx="425451" cy="468881"/>
            <a:chOff x="4159250" y="6204027"/>
            <a:chExt cx="425451" cy="468881"/>
          </a:xfrm>
        </p:grpSpPr>
        <p:sp>
          <p:nvSpPr>
            <p:cNvPr id="340" name="SMARTInkShape-3440"/>
            <p:cNvSpPr/>
            <p:nvPr>
              <p:custDataLst>
                <p:tags r:id="rId130"/>
              </p:custDataLst>
            </p:nvPr>
          </p:nvSpPr>
          <p:spPr>
            <a:xfrm>
              <a:off x="4527627" y="6457950"/>
              <a:ext cx="44374" cy="38939"/>
            </a:xfrm>
            <a:custGeom>
              <a:avLst/>
              <a:gdLst/>
              <a:ahLst/>
              <a:cxnLst/>
              <a:rect l="0" t="0" r="0" b="0"/>
              <a:pathLst>
                <a:path w="44374" h="38939">
                  <a:moveTo>
                    <a:pt x="6273" y="0"/>
                  </a:moveTo>
                  <a:lnTo>
                    <a:pt x="6273" y="0"/>
                  </a:lnTo>
                  <a:lnTo>
                    <a:pt x="6273" y="3371"/>
                  </a:lnTo>
                  <a:lnTo>
                    <a:pt x="4391" y="6907"/>
                  </a:lnTo>
                  <a:lnTo>
                    <a:pt x="1909" y="10832"/>
                  </a:lnTo>
                  <a:lnTo>
                    <a:pt x="315" y="19099"/>
                  </a:lnTo>
                  <a:lnTo>
                    <a:pt x="0" y="27526"/>
                  </a:lnTo>
                  <a:lnTo>
                    <a:pt x="5602" y="33636"/>
                  </a:lnTo>
                  <a:lnTo>
                    <a:pt x="10059" y="37240"/>
                  </a:lnTo>
                  <a:lnTo>
                    <a:pt x="14441" y="38938"/>
                  </a:lnTo>
                  <a:lnTo>
                    <a:pt x="44373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441"/>
            <p:cNvSpPr/>
            <p:nvPr>
              <p:custDataLst>
                <p:tags r:id="rId131"/>
              </p:custDataLst>
            </p:nvPr>
          </p:nvSpPr>
          <p:spPr>
            <a:xfrm>
              <a:off x="4197357" y="6204027"/>
              <a:ext cx="25394" cy="164030"/>
            </a:xfrm>
            <a:custGeom>
              <a:avLst/>
              <a:gdLst/>
              <a:ahLst/>
              <a:cxnLst/>
              <a:rect l="0" t="0" r="0" b="0"/>
              <a:pathLst>
                <a:path w="25394" h="164030">
                  <a:moveTo>
                    <a:pt x="25393" y="12623"/>
                  </a:moveTo>
                  <a:lnTo>
                    <a:pt x="25393" y="12623"/>
                  </a:lnTo>
                  <a:lnTo>
                    <a:pt x="12739" y="6296"/>
                  </a:lnTo>
                  <a:lnTo>
                    <a:pt x="12693" y="0"/>
                  </a:lnTo>
                  <a:lnTo>
                    <a:pt x="12693" y="11480"/>
                  </a:lnTo>
                  <a:lnTo>
                    <a:pt x="8329" y="18172"/>
                  </a:lnTo>
                  <a:lnTo>
                    <a:pt x="4578" y="42692"/>
                  </a:lnTo>
                  <a:lnTo>
                    <a:pt x="2030" y="48565"/>
                  </a:lnTo>
                  <a:lnTo>
                    <a:pt x="0" y="94208"/>
                  </a:lnTo>
                  <a:lnTo>
                    <a:pt x="6874" y="128943"/>
                  </a:lnTo>
                  <a:lnTo>
                    <a:pt x="11787" y="141448"/>
                  </a:lnTo>
                  <a:lnTo>
                    <a:pt x="13220" y="150148"/>
                  </a:lnTo>
                  <a:lnTo>
                    <a:pt x="18137" y="157411"/>
                  </a:lnTo>
                  <a:lnTo>
                    <a:pt x="18964" y="164029"/>
                  </a:lnTo>
                  <a:lnTo>
                    <a:pt x="19019" y="161357"/>
                  </a:lnTo>
                  <a:lnTo>
                    <a:pt x="20914" y="157985"/>
                  </a:lnTo>
                  <a:lnTo>
                    <a:pt x="23402" y="154134"/>
                  </a:lnTo>
                  <a:lnTo>
                    <a:pt x="25393" y="1459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442"/>
            <p:cNvSpPr/>
            <p:nvPr>
              <p:custDataLst>
                <p:tags r:id="rId132"/>
              </p:custDataLst>
            </p:nvPr>
          </p:nvSpPr>
          <p:spPr>
            <a:xfrm>
              <a:off x="4159250" y="6464300"/>
              <a:ext cx="101601" cy="5468"/>
            </a:xfrm>
            <a:custGeom>
              <a:avLst/>
              <a:gdLst/>
              <a:ahLst/>
              <a:cxnLst/>
              <a:rect l="0" t="0" r="0" b="0"/>
              <a:pathLst>
                <a:path w="101601" h="5468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43604" y="35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443"/>
            <p:cNvSpPr/>
            <p:nvPr>
              <p:custDataLst>
                <p:tags r:id="rId133"/>
              </p:custDataLst>
            </p:nvPr>
          </p:nvSpPr>
          <p:spPr>
            <a:xfrm>
              <a:off x="4197350" y="6572250"/>
              <a:ext cx="82551" cy="100658"/>
            </a:xfrm>
            <a:custGeom>
              <a:avLst/>
              <a:gdLst/>
              <a:ahLst/>
              <a:cxnLst/>
              <a:rect l="0" t="0" r="0" b="0"/>
              <a:pathLst>
                <a:path w="82551" h="100658">
                  <a:moveTo>
                    <a:pt x="0" y="0"/>
                  </a:moveTo>
                  <a:lnTo>
                    <a:pt x="0" y="0"/>
                  </a:lnTo>
                  <a:lnTo>
                    <a:pt x="0" y="12545"/>
                  </a:lnTo>
                  <a:lnTo>
                    <a:pt x="21637" y="12695"/>
                  </a:lnTo>
                  <a:lnTo>
                    <a:pt x="27490" y="18342"/>
                  </a:lnTo>
                  <a:lnTo>
                    <a:pt x="33384" y="27202"/>
                  </a:lnTo>
                  <a:lnTo>
                    <a:pt x="36702" y="40123"/>
                  </a:lnTo>
                  <a:lnTo>
                    <a:pt x="36980" y="53594"/>
                  </a:lnTo>
                  <a:lnTo>
                    <a:pt x="26355" y="92925"/>
                  </a:lnTo>
                  <a:lnTo>
                    <a:pt x="26743" y="93700"/>
                  </a:lnTo>
                  <a:lnTo>
                    <a:pt x="27706" y="94217"/>
                  </a:lnTo>
                  <a:lnTo>
                    <a:pt x="49190" y="100657"/>
                  </a:lnTo>
                  <a:lnTo>
                    <a:pt x="8255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444"/>
            <p:cNvSpPr/>
            <p:nvPr>
              <p:custDataLst>
                <p:tags r:id="rId134"/>
              </p:custDataLst>
            </p:nvPr>
          </p:nvSpPr>
          <p:spPr>
            <a:xfrm>
              <a:off x="4502150" y="6381750"/>
              <a:ext cx="82551" cy="9995"/>
            </a:xfrm>
            <a:custGeom>
              <a:avLst/>
              <a:gdLst/>
              <a:ahLst/>
              <a:cxnLst/>
              <a:rect l="0" t="0" r="0" b="0"/>
              <a:pathLst>
                <a:path w="82551" h="9995">
                  <a:moveTo>
                    <a:pt x="0" y="0"/>
                  </a:moveTo>
                  <a:lnTo>
                    <a:pt x="0" y="0"/>
                  </a:lnTo>
                  <a:lnTo>
                    <a:pt x="10139" y="4364"/>
                  </a:lnTo>
                  <a:lnTo>
                    <a:pt x="56736" y="7005"/>
                  </a:lnTo>
                  <a:lnTo>
                    <a:pt x="70512" y="9994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668"/>
          <p:cNvGrpSpPr/>
          <p:nvPr/>
        </p:nvGrpSpPr>
        <p:grpSpPr>
          <a:xfrm>
            <a:off x="4832350" y="6255633"/>
            <a:ext cx="405451" cy="277732"/>
            <a:chOff x="4832350" y="6255633"/>
            <a:chExt cx="405451" cy="277732"/>
          </a:xfrm>
        </p:grpSpPr>
        <p:sp>
          <p:nvSpPr>
            <p:cNvPr id="346" name="SMARTInkShape-3445"/>
            <p:cNvSpPr/>
            <p:nvPr>
              <p:custDataLst>
                <p:tags r:id="rId126"/>
              </p:custDataLst>
            </p:nvPr>
          </p:nvSpPr>
          <p:spPr>
            <a:xfrm>
              <a:off x="5156252" y="6375839"/>
              <a:ext cx="81549" cy="157526"/>
            </a:xfrm>
            <a:custGeom>
              <a:avLst/>
              <a:gdLst/>
              <a:ahLst/>
              <a:cxnLst/>
              <a:rect l="0" t="0" r="0" b="0"/>
              <a:pathLst>
                <a:path w="81549" h="157526">
                  <a:moveTo>
                    <a:pt x="25348" y="24961"/>
                  </a:moveTo>
                  <a:lnTo>
                    <a:pt x="25348" y="24961"/>
                  </a:lnTo>
                  <a:lnTo>
                    <a:pt x="25348" y="12752"/>
                  </a:lnTo>
                  <a:lnTo>
                    <a:pt x="26759" y="9766"/>
                  </a:lnTo>
                  <a:lnTo>
                    <a:pt x="33371" y="2899"/>
                  </a:lnTo>
                  <a:lnTo>
                    <a:pt x="33518" y="1786"/>
                  </a:lnTo>
                  <a:lnTo>
                    <a:pt x="32057" y="0"/>
                  </a:lnTo>
                  <a:lnTo>
                    <a:pt x="8936" y="44413"/>
                  </a:lnTo>
                  <a:lnTo>
                    <a:pt x="1271" y="69072"/>
                  </a:lnTo>
                  <a:lnTo>
                    <a:pt x="0" y="111883"/>
                  </a:lnTo>
                  <a:lnTo>
                    <a:pt x="1845" y="130443"/>
                  </a:lnTo>
                  <a:lnTo>
                    <a:pt x="8790" y="149356"/>
                  </a:lnTo>
                  <a:lnTo>
                    <a:pt x="11486" y="152342"/>
                  </a:lnTo>
                  <a:lnTo>
                    <a:pt x="18246" y="155658"/>
                  </a:lnTo>
                  <a:lnTo>
                    <a:pt x="29986" y="157525"/>
                  </a:lnTo>
                  <a:lnTo>
                    <a:pt x="40109" y="148554"/>
                  </a:lnTo>
                  <a:lnTo>
                    <a:pt x="66277" y="109032"/>
                  </a:lnTo>
                  <a:lnTo>
                    <a:pt x="75288" y="90548"/>
                  </a:lnTo>
                  <a:lnTo>
                    <a:pt x="81548" y="49609"/>
                  </a:lnTo>
                  <a:lnTo>
                    <a:pt x="80454" y="44921"/>
                  </a:lnTo>
                  <a:lnTo>
                    <a:pt x="75474" y="37830"/>
                  </a:lnTo>
                  <a:lnTo>
                    <a:pt x="50748" y="186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446"/>
            <p:cNvSpPr/>
            <p:nvPr>
              <p:custDataLst>
                <p:tags r:id="rId127"/>
              </p:custDataLst>
            </p:nvPr>
          </p:nvSpPr>
          <p:spPr>
            <a:xfrm>
              <a:off x="5048250" y="63754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3092" y="15901"/>
                  </a:lnTo>
                  <a:lnTo>
                    <a:pt x="16402" y="23766"/>
                  </a:lnTo>
                  <a:lnTo>
                    <a:pt x="19004" y="69989"/>
                  </a:lnTo>
                  <a:lnTo>
                    <a:pt x="24073" y="113418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447"/>
            <p:cNvSpPr/>
            <p:nvPr>
              <p:custDataLst>
                <p:tags r:id="rId128"/>
              </p:custDataLst>
            </p:nvPr>
          </p:nvSpPr>
          <p:spPr>
            <a:xfrm>
              <a:off x="4927600" y="6259672"/>
              <a:ext cx="69851" cy="223679"/>
            </a:xfrm>
            <a:custGeom>
              <a:avLst/>
              <a:gdLst/>
              <a:ahLst/>
              <a:cxnLst/>
              <a:rect l="0" t="0" r="0" b="0"/>
              <a:pathLst>
                <a:path w="69851" h="223679">
                  <a:moveTo>
                    <a:pt x="69850" y="14128"/>
                  </a:moveTo>
                  <a:lnTo>
                    <a:pt x="69850" y="14128"/>
                  </a:lnTo>
                  <a:lnTo>
                    <a:pt x="69850" y="0"/>
                  </a:lnTo>
                  <a:lnTo>
                    <a:pt x="69850" y="475"/>
                  </a:lnTo>
                  <a:lnTo>
                    <a:pt x="53222" y="47512"/>
                  </a:lnTo>
                  <a:lnTo>
                    <a:pt x="37716" y="93630"/>
                  </a:lnTo>
                  <a:lnTo>
                    <a:pt x="28564" y="137546"/>
                  </a:lnTo>
                  <a:lnTo>
                    <a:pt x="16796" y="175478"/>
                  </a:lnTo>
                  <a:lnTo>
                    <a:pt x="9445" y="195285"/>
                  </a:lnTo>
                  <a:lnTo>
                    <a:pt x="0" y="2236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448"/>
            <p:cNvSpPr/>
            <p:nvPr>
              <p:custDataLst>
                <p:tags r:id="rId129"/>
              </p:custDataLst>
            </p:nvPr>
          </p:nvSpPr>
          <p:spPr>
            <a:xfrm>
              <a:off x="4832350" y="6255633"/>
              <a:ext cx="25401" cy="126118"/>
            </a:xfrm>
            <a:custGeom>
              <a:avLst/>
              <a:gdLst/>
              <a:ahLst/>
              <a:cxnLst/>
              <a:rect l="0" t="0" r="0" b="0"/>
              <a:pathLst>
                <a:path w="25401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5026" y="6141"/>
                  </a:lnTo>
                  <a:lnTo>
                    <a:pt x="15111" y="50209"/>
                  </a:lnTo>
                  <a:lnTo>
                    <a:pt x="24171" y="97206"/>
                  </a:lnTo>
                  <a:lnTo>
                    <a:pt x="25400" y="126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671"/>
          <p:cNvGrpSpPr/>
          <p:nvPr/>
        </p:nvGrpSpPr>
        <p:grpSpPr>
          <a:xfrm>
            <a:off x="8326848" y="3935148"/>
            <a:ext cx="1426753" cy="314326"/>
            <a:chOff x="8326848" y="3935148"/>
            <a:chExt cx="1426753" cy="314326"/>
          </a:xfrm>
        </p:grpSpPr>
        <p:sp>
          <p:nvSpPr>
            <p:cNvPr id="351" name="SMARTInkShape-3449"/>
            <p:cNvSpPr/>
            <p:nvPr>
              <p:custDataLst>
                <p:tags r:id="rId107"/>
              </p:custDataLst>
            </p:nvPr>
          </p:nvSpPr>
          <p:spPr>
            <a:xfrm>
              <a:off x="9087134" y="4070350"/>
              <a:ext cx="75917" cy="89673"/>
            </a:xfrm>
            <a:custGeom>
              <a:avLst/>
              <a:gdLst/>
              <a:ahLst/>
              <a:cxnLst/>
              <a:rect l="0" t="0" r="0" b="0"/>
              <a:pathLst>
                <a:path w="75917" h="89673">
                  <a:moveTo>
                    <a:pt x="12416" y="19050"/>
                  </a:moveTo>
                  <a:lnTo>
                    <a:pt x="12416" y="19050"/>
                  </a:lnTo>
                  <a:lnTo>
                    <a:pt x="9045" y="19050"/>
                  </a:lnTo>
                  <a:lnTo>
                    <a:pt x="8052" y="18344"/>
                  </a:lnTo>
                  <a:lnTo>
                    <a:pt x="7390" y="17168"/>
                  </a:lnTo>
                  <a:lnTo>
                    <a:pt x="6948" y="15679"/>
                  </a:lnTo>
                  <a:lnTo>
                    <a:pt x="5948" y="14686"/>
                  </a:lnTo>
                  <a:lnTo>
                    <a:pt x="0" y="12778"/>
                  </a:lnTo>
                  <a:lnTo>
                    <a:pt x="3172" y="12723"/>
                  </a:lnTo>
                  <a:lnTo>
                    <a:pt x="23488" y="21540"/>
                  </a:lnTo>
                  <a:lnTo>
                    <a:pt x="35844" y="34369"/>
                  </a:lnTo>
                  <a:lnTo>
                    <a:pt x="45071" y="51576"/>
                  </a:lnTo>
                  <a:lnTo>
                    <a:pt x="48903" y="66709"/>
                  </a:lnTo>
                  <a:lnTo>
                    <a:pt x="47918" y="75745"/>
                  </a:lnTo>
                  <a:lnTo>
                    <a:pt x="45127" y="83759"/>
                  </a:lnTo>
                  <a:lnTo>
                    <a:pt x="41536" y="89672"/>
                  </a:lnTo>
                  <a:lnTo>
                    <a:pt x="39590" y="89415"/>
                  </a:lnTo>
                  <a:lnTo>
                    <a:pt x="35547" y="83484"/>
                  </a:lnTo>
                  <a:lnTo>
                    <a:pt x="34893" y="79645"/>
                  </a:lnTo>
                  <a:lnTo>
                    <a:pt x="43241" y="40461"/>
                  </a:lnTo>
                  <a:lnTo>
                    <a:pt x="58164" y="8028"/>
                  </a:lnTo>
                  <a:lnTo>
                    <a:pt x="62852" y="3568"/>
                  </a:lnTo>
                  <a:lnTo>
                    <a:pt x="67287" y="1586"/>
                  </a:lnTo>
                  <a:lnTo>
                    <a:pt x="759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450"/>
            <p:cNvSpPr/>
            <p:nvPr>
              <p:custDataLst>
                <p:tags r:id="rId108"/>
              </p:custDataLst>
            </p:nvPr>
          </p:nvSpPr>
          <p:spPr>
            <a:xfrm>
              <a:off x="9194800" y="40957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7839" y="19772"/>
                  </a:lnTo>
                  <a:lnTo>
                    <a:pt x="10539" y="28543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451"/>
            <p:cNvSpPr/>
            <p:nvPr>
              <p:custDataLst>
                <p:tags r:id="rId109"/>
              </p:custDataLst>
            </p:nvPr>
          </p:nvSpPr>
          <p:spPr>
            <a:xfrm>
              <a:off x="9201150" y="4027927"/>
              <a:ext cx="6351" cy="17024"/>
            </a:xfrm>
            <a:custGeom>
              <a:avLst/>
              <a:gdLst/>
              <a:ahLst/>
              <a:cxnLst/>
              <a:rect l="0" t="0" r="0" b="0"/>
              <a:pathLst>
                <a:path w="6351" h="17024">
                  <a:moveTo>
                    <a:pt x="6350" y="17023"/>
                  </a:moveTo>
                  <a:lnTo>
                    <a:pt x="6350" y="17023"/>
                  </a:lnTo>
                  <a:lnTo>
                    <a:pt x="6350" y="13652"/>
                  </a:lnTo>
                  <a:lnTo>
                    <a:pt x="882" y="0"/>
                  </a:lnTo>
                  <a:lnTo>
                    <a:pt x="588" y="30"/>
                  </a:lnTo>
                  <a:lnTo>
                    <a:pt x="0" y="4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452"/>
            <p:cNvSpPr/>
            <p:nvPr>
              <p:custDataLst>
                <p:tags r:id="rId110"/>
              </p:custDataLst>
            </p:nvPr>
          </p:nvSpPr>
          <p:spPr>
            <a:xfrm>
              <a:off x="9404349" y="4071938"/>
              <a:ext cx="37714" cy="106363"/>
            </a:xfrm>
            <a:custGeom>
              <a:avLst/>
              <a:gdLst/>
              <a:ahLst/>
              <a:cxnLst/>
              <a:rect l="0" t="0" r="0" b="0"/>
              <a:pathLst>
                <a:path w="37714" h="106363">
                  <a:moveTo>
                    <a:pt x="1" y="36512"/>
                  </a:moveTo>
                  <a:lnTo>
                    <a:pt x="1" y="36512"/>
                  </a:lnTo>
                  <a:lnTo>
                    <a:pt x="0" y="33141"/>
                  </a:lnTo>
                  <a:lnTo>
                    <a:pt x="706" y="32854"/>
                  </a:lnTo>
                  <a:lnTo>
                    <a:pt x="6908" y="35580"/>
                  </a:lnTo>
                  <a:lnTo>
                    <a:pt x="8839" y="35891"/>
                  </a:lnTo>
                  <a:lnTo>
                    <a:pt x="10127" y="36803"/>
                  </a:lnTo>
                  <a:lnTo>
                    <a:pt x="10986" y="38117"/>
                  </a:lnTo>
                  <a:lnTo>
                    <a:pt x="11557" y="39699"/>
                  </a:lnTo>
                  <a:lnTo>
                    <a:pt x="13349" y="40048"/>
                  </a:lnTo>
                  <a:lnTo>
                    <a:pt x="19104" y="38554"/>
                  </a:lnTo>
                  <a:lnTo>
                    <a:pt x="26906" y="33746"/>
                  </a:lnTo>
                  <a:lnTo>
                    <a:pt x="33687" y="24482"/>
                  </a:lnTo>
                  <a:lnTo>
                    <a:pt x="36793" y="12800"/>
                  </a:lnTo>
                  <a:lnTo>
                    <a:pt x="37713" y="3773"/>
                  </a:lnTo>
                  <a:lnTo>
                    <a:pt x="36431" y="1985"/>
                  </a:lnTo>
                  <a:lnTo>
                    <a:pt x="31243" y="0"/>
                  </a:lnTo>
                  <a:lnTo>
                    <a:pt x="28591" y="176"/>
                  </a:lnTo>
                  <a:lnTo>
                    <a:pt x="23761" y="2254"/>
                  </a:lnTo>
                  <a:lnTo>
                    <a:pt x="19263" y="9292"/>
                  </a:lnTo>
                  <a:lnTo>
                    <a:pt x="3224" y="48286"/>
                  </a:lnTo>
                  <a:lnTo>
                    <a:pt x="2140" y="60795"/>
                  </a:lnTo>
                  <a:lnTo>
                    <a:pt x="9028" y="88140"/>
                  </a:lnTo>
                  <a:lnTo>
                    <a:pt x="25401" y="106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453"/>
            <p:cNvSpPr/>
            <p:nvPr>
              <p:custDataLst>
                <p:tags r:id="rId111"/>
              </p:custDataLst>
            </p:nvPr>
          </p:nvSpPr>
          <p:spPr>
            <a:xfrm>
              <a:off x="9245600" y="4064000"/>
              <a:ext cx="125389" cy="107951"/>
            </a:xfrm>
            <a:custGeom>
              <a:avLst/>
              <a:gdLst/>
              <a:ahLst/>
              <a:cxnLst/>
              <a:rect l="0" t="0" r="0" b="0"/>
              <a:pathLst>
                <a:path w="125389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6" y="1881"/>
                  </a:lnTo>
                  <a:lnTo>
                    <a:pt x="5959" y="8789"/>
                  </a:lnTo>
                  <a:lnTo>
                    <a:pt x="8115" y="21654"/>
                  </a:lnTo>
                  <a:lnTo>
                    <a:pt x="17898" y="65749"/>
                  </a:lnTo>
                  <a:lnTo>
                    <a:pt x="18948" y="86217"/>
                  </a:lnTo>
                  <a:lnTo>
                    <a:pt x="18276" y="85700"/>
                  </a:lnTo>
                  <a:lnTo>
                    <a:pt x="15649" y="81363"/>
                  </a:lnTo>
                  <a:lnTo>
                    <a:pt x="16945" y="64245"/>
                  </a:lnTo>
                  <a:lnTo>
                    <a:pt x="26099" y="20505"/>
                  </a:lnTo>
                  <a:lnTo>
                    <a:pt x="31825" y="13111"/>
                  </a:lnTo>
                  <a:lnTo>
                    <a:pt x="33917" y="11563"/>
                  </a:lnTo>
                  <a:lnTo>
                    <a:pt x="35311" y="11236"/>
                  </a:lnTo>
                  <a:lnTo>
                    <a:pt x="36240" y="11724"/>
                  </a:lnTo>
                  <a:lnTo>
                    <a:pt x="40920" y="19153"/>
                  </a:lnTo>
                  <a:lnTo>
                    <a:pt x="48116" y="39375"/>
                  </a:lnTo>
                  <a:lnTo>
                    <a:pt x="50695" y="73370"/>
                  </a:lnTo>
                  <a:lnTo>
                    <a:pt x="51436" y="72902"/>
                  </a:lnTo>
                  <a:lnTo>
                    <a:pt x="54139" y="68619"/>
                  </a:lnTo>
                  <a:lnTo>
                    <a:pt x="67702" y="29180"/>
                  </a:lnTo>
                  <a:lnTo>
                    <a:pt x="82988" y="7489"/>
                  </a:lnTo>
                  <a:lnTo>
                    <a:pt x="90036" y="3328"/>
                  </a:lnTo>
                  <a:lnTo>
                    <a:pt x="93890" y="2219"/>
                  </a:lnTo>
                  <a:lnTo>
                    <a:pt x="97872" y="3596"/>
                  </a:lnTo>
                  <a:lnTo>
                    <a:pt x="106057" y="10770"/>
                  </a:lnTo>
                  <a:lnTo>
                    <a:pt x="117741" y="28259"/>
                  </a:lnTo>
                  <a:lnTo>
                    <a:pt x="123942" y="45297"/>
                  </a:lnTo>
                  <a:lnTo>
                    <a:pt x="125388" y="63750"/>
                  </a:lnTo>
                  <a:lnTo>
                    <a:pt x="12065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454"/>
            <p:cNvSpPr/>
            <p:nvPr>
              <p:custDataLst>
                <p:tags r:id="rId112"/>
              </p:custDataLst>
            </p:nvPr>
          </p:nvSpPr>
          <p:spPr>
            <a:xfrm>
              <a:off x="8401050" y="3978340"/>
              <a:ext cx="12701" cy="15811"/>
            </a:xfrm>
            <a:custGeom>
              <a:avLst/>
              <a:gdLst/>
              <a:ahLst/>
              <a:cxnLst/>
              <a:rect l="0" t="0" r="0" b="0"/>
              <a:pathLst>
                <a:path w="12701" h="15811">
                  <a:moveTo>
                    <a:pt x="12700" y="9460"/>
                  </a:moveTo>
                  <a:lnTo>
                    <a:pt x="12700" y="9460"/>
                  </a:lnTo>
                  <a:lnTo>
                    <a:pt x="12699" y="0"/>
                  </a:lnTo>
                  <a:lnTo>
                    <a:pt x="11995" y="331"/>
                  </a:lnTo>
                  <a:lnTo>
                    <a:pt x="7232" y="7979"/>
                  </a:lnTo>
                  <a:lnTo>
                    <a:pt x="6938" y="7767"/>
                  </a:lnTo>
                  <a:lnTo>
                    <a:pt x="6427" y="3863"/>
                  </a:lnTo>
                  <a:lnTo>
                    <a:pt x="4502" y="3444"/>
                  </a:lnTo>
                  <a:lnTo>
                    <a:pt x="888" y="3176"/>
                  </a:lnTo>
                  <a:lnTo>
                    <a:pt x="0" y="15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455"/>
            <p:cNvSpPr/>
            <p:nvPr>
              <p:custDataLst>
                <p:tags r:id="rId113"/>
              </p:custDataLst>
            </p:nvPr>
          </p:nvSpPr>
          <p:spPr>
            <a:xfrm>
              <a:off x="8407400" y="4052183"/>
              <a:ext cx="12700" cy="100718"/>
            </a:xfrm>
            <a:custGeom>
              <a:avLst/>
              <a:gdLst/>
              <a:ahLst/>
              <a:cxnLst/>
              <a:rect l="0" t="0" r="0" b="0"/>
              <a:pathLst>
                <a:path w="12700" h="1007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2" y="411"/>
                  </a:lnTo>
                  <a:lnTo>
                    <a:pt x="7055" y="16298"/>
                  </a:lnTo>
                  <a:lnTo>
                    <a:pt x="11376" y="24566"/>
                  </a:lnTo>
                  <a:lnTo>
                    <a:pt x="12697" y="69408"/>
                  </a:lnTo>
                  <a:lnTo>
                    <a:pt x="12699" y="82616"/>
                  </a:lnTo>
                  <a:lnTo>
                    <a:pt x="10819" y="87498"/>
                  </a:lnTo>
                  <a:lnTo>
                    <a:pt x="7233" y="93010"/>
                  </a:lnTo>
                  <a:lnTo>
                    <a:pt x="6427" y="99715"/>
                  </a:lnTo>
                  <a:lnTo>
                    <a:pt x="5696" y="100049"/>
                  </a:lnTo>
                  <a:lnTo>
                    <a:pt x="0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456"/>
            <p:cNvSpPr/>
            <p:nvPr>
              <p:custDataLst>
                <p:tags r:id="rId114"/>
              </p:custDataLst>
            </p:nvPr>
          </p:nvSpPr>
          <p:spPr>
            <a:xfrm>
              <a:off x="8326848" y="4020694"/>
              <a:ext cx="48803" cy="163957"/>
            </a:xfrm>
            <a:custGeom>
              <a:avLst/>
              <a:gdLst/>
              <a:ahLst/>
              <a:cxnLst/>
              <a:rect l="0" t="0" r="0" b="0"/>
              <a:pathLst>
                <a:path w="48803" h="163957">
                  <a:moveTo>
                    <a:pt x="48802" y="11556"/>
                  </a:moveTo>
                  <a:lnTo>
                    <a:pt x="48802" y="11556"/>
                  </a:lnTo>
                  <a:lnTo>
                    <a:pt x="37970" y="1430"/>
                  </a:lnTo>
                  <a:lnTo>
                    <a:pt x="33874" y="0"/>
                  </a:lnTo>
                  <a:lnTo>
                    <a:pt x="31795" y="325"/>
                  </a:lnTo>
                  <a:lnTo>
                    <a:pt x="27603" y="2566"/>
                  </a:lnTo>
                  <a:lnTo>
                    <a:pt x="17905" y="11166"/>
                  </a:lnTo>
                  <a:lnTo>
                    <a:pt x="7055" y="41217"/>
                  </a:lnTo>
                  <a:lnTo>
                    <a:pt x="0" y="80706"/>
                  </a:lnTo>
                  <a:lnTo>
                    <a:pt x="1767" y="121955"/>
                  </a:lnTo>
                  <a:lnTo>
                    <a:pt x="8847" y="136822"/>
                  </a:lnTo>
                  <a:lnTo>
                    <a:pt x="19050" y="149074"/>
                  </a:lnTo>
                  <a:lnTo>
                    <a:pt x="42452" y="163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457"/>
            <p:cNvSpPr/>
            <p:nvPr>
              <p:custDataLst>
                <p:tags r:id="rId115"/>
              </p:custDataLst>
            </p:nvPr>
          </p:nvSpPr>
          <p:spPr>
            <a:xfrm>
              <a:off x="8989044" y="4072749"/>
              <a:ext cx="66057" cy="95077"/>
            </a:xfrm>
            <a:custGeom>
              <a:avLst/>
              <a:gdLst/>
              <a:ahLst/>
              <a:cxnLst/>
              <a:rect l="0" t="0" r="0" b="0"/>
              <a:pathLst>
                <a:path w="66057" h="95077">
                  <a:moveTo>
                    <a:pt x="8906" y="35701"/>
                  </a:moveTo>
                  <a:lnTo>
                    <a:pt x="8906" y="35701"/>
                  </a:lnTo>
                  <a:lnTo>
                    <a:pt x="8906" y="39072"/>
                  </a:lnTo>
                  <a:lnTo>
                    <a:pt x="10787" y="42608"/>
                  </a:lnTo>
                  <a:lnTo>
                    <a:pt x="12276" y="44539"/>
                  </a:lnTo>
                  <a:lnTo>
                    <a:pt x="15813" y="46684"/>
                  </a:lnTo>
                  <a:lnTo>
                    <a:pt x="17743" y="47256"/>
                  </a:lnTo>
                  <a:lnTo>
                    <a:pt x="19737" y="46932"/>
                  </a:lnTo>
                  <a:lnTo>
                    <a:pt x="23833" y="44691"/>
                  </a:lnTo>
                  <a:lnTo>
                    <a:pt x="36432" y="19139"/>
                  </a:lnTo>
                  <a:lnTo>
                    <a:pt x="36897" y="10466"/>
                  </a:lnTo>
                  <a:lnTo>
                    <a:pt x="34752" y="3319"/>
                  </a:lnTo>
                  <a:lnTo>
                    <a:pt x="33193" y="1413"/>
                  </a:lnTo>
                  <a:lnTo>
                    <a:pt x="31447" y="142"/>
                  </a:lnTo>
                  <a:lnTo>
                    <a:pt x="28873" y="0"/>
                  </a:lnTo>
                  <a:lnTo>
                    <a:pt x="22249" y="1724"/>
                  </a:lnTo>
                  <a:lnTo>
                    <a:pt x="16482" y="8606"/>
                  </a:lnTo>
                  <a:lnTo>
                    <a:pt x="510" y="52045"/>
                  </a:lnTo>
                  <a:lnTo>
                    <a:pt x="0" y="66248"/>
                  </a:lnTo>
                  <a:lnTo>
                    <a:pt x="2126" y="78205"/>
                  </a:lnTo>
                  <a:lnTo>
                    <a:pt x="5422" y="85871"/>
                  </a:lnTo>
                  <a:lnTo>
                    <a:pt x="13002" y="91631"/>
                  </a:lnTo>
                  <a:lnTo>
                    <a:pt x="17986" y="94154"/>
                  </a:lnTo>
                  <a:lnTo>
                    <a:pt x="31051" y="95076"/>
                  </a:lnTo>
                  <a:lnTo>
                    <a:pt x="66056" y="86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458"/>
            <p:cNvSpPr/>
            <p:nvPr>
              <p:custDataLst>
                <p:tags r:id="rId116"/>
              </p:custDataLst>
            </p:nvPr>
          </p:nvSpPr>
          <p:spPr>
            <a:xfrm>
              <a:off x="8763000" y="4086330"/>
              <a:ext cx="69851" cy="117371"/>
            </a:xfrm>
            <a:custGeom>
              <a:avLst/>
              <a:gdLst/>
              <a:ahLst/>
              <a:cxnLst/>
              <a:rect l="0" t="0" r="0" b="0"/>
              <a:pathLst>
                <a:path w="69851" h="117371">
                  <a:moveTo>
                    <a:pt x="69850" y="9420"/>
                  </a:moveTo>
                  <a:lnTo>
                    <a:pt x="69850" y="9420"/>
                  </a:lnTo>
                  <a:lnTo>
                    <a:pt x="61012" y="582"/>
                  </a:lnTo>
                  <a:lnTo>
                    <a:pt x="59018" y="0"/>
                  </a:lnTo>
                  <a:lnTo>
                    <a:pt x="56985" y="318"/>
                  </a:lnTo>
                  <a:lnTo>
                    <a:pt x="54922" y="1235"/>
                  </a:lnTo>
                  <a:lnTo>
                    <a:pt x="50751" y="7899"/>
                  </a:lnTo>
                  <a:lnTo>
                    <a:pt x="30512" y="53270"/>
                  </a:lnTo>
                  <a:lnTo>
                    <a:pt x="6076" y="97384"/>
                  </a:lnTo>
                  <a:lnTo>
                    <a:pt x="0" y="117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459"/>
            <p:cNvSpPr/>
            <p:nvPr>
              <p:custDataLst>
                <p:tags r:id="rId117"/>
              </p:custDataLst>
            </p:nvPr>
          </p:nvSpPr>
          <p:spPr>
            <a:xfrm>
              <a:off x="8864600" y="4060724"/>
              <a:ext cx="75473" cy="188750"/>
            </a:xfrm>
            <a:custGeom>
              <a:avLst/>
              <a:gdLst/>
              <a:ahLst/>
              <a:cxnLst/>
              <a:rect l="0" t="0" r="0" b="0"/>
              <a:pathLst>
                <a:path w="75473" h="188750">
                  <a:moveTo>
                    <a:pt x="0" y="60426"/>
                  </a:moveTo>
                  <a:lnTo>
                    <a:pt x="0" y="60426"/>
                  </a:lnTo>
                  <a:lnTo>
                    <a:pt x="0" y="63797"/>
                  </a:lnTo>
                  <a:lnTo>
                    <a:pt x="5467" y="87562"/>
                  </a:lnTo>
                  <a:lnTo>
                    <a:pt x="6272" y="127449"/>
                  </a:lnTo>
                  <a:lnTo>
                    <a:pt x="875" y="173595"/>
                  </a:lnTo>
                  <a:lnTo>
                    <a:pt x="115" y="188749"/>
                  </a:lnTo>
                  <a:lnTo>
                    <a:pt x="22" y="177574"/>
                  </a:lnTo>
                  <a:lnTo>
                    <a:pt x="9437" y="131048"/>
                  </a:lnTo>
                  <a:lnTo>
                    <a:pt x="17299" y="91699"/>
                  </a:lnTo>
                  <a:lnTo>
                    <a:pt x="27546" y="51191"/>
                  </a:lnTo>
                  <a:lnTo>
                    <a:pt x="38491" y="4919"/>
                  </a:lnTo>
                  <a:lnTo>
                    <a:pt x="41183" y="2254"/>
                  </a:lnTo>
                  <a:lnTo>
                    <a:pt x="44389" y="478"/>
                  </a:lnTo>
                  <a:lnTo>
                    <a:pt x="47937" y="0"/>
                  </a:lnTo>
                  <a:lnTo>
                    <a:pt x="55642" y="1349"/>
                  </a:lnTo>
                  <a:lnTo>
                    <a:pt x="63771" y="8064"/>
                  </a:lnTo>
                  <a:lnTo>
                    <a:pt x="67914" y="12818"/>
                  </a:lnTo>
                  <a:lnTo>
                    <a:pt x="72517" y="23745"/>
                  </a:lnTo>
                  <a:lnTo>
                    <a:pt x="75472" y="48006"/>
                  </a:lnTo>
                  <a:lnTo>
                    <a:pt x="72613" y="66859"/>
                  </a:lnTo>
                  <a:lnTo>
                    <a:pt x="63927" y="82479"/>
                  </a:lnTo>
                  <a:lnTo>
                    <a:pt x="52415" y="92674"/>
                  </a:lnTo>
                  <a:lnTo>
                    <a:pt x="44226" y="95925"/>
                  </a:lnTo>
                  <a:lnTo>
                    <a:pt x="40068" y="96792"/>
                  </a:lnTo>
                  <a:lnTo>
                    <a:pt x="37295" y="96664"/>
                  </a:lnTo>
                  <a:lnTo>
                    <a:pt x="31750" y="92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460"/>
            <p:cNvSpPr/>
            <p:nvPr>
              <p:custDataLst>
                <p:tags r:id="rId118"/>
              </p:custDataLst>
            </p:nvPr>
          </p:nvSpPr>
          <p:spPr>
            <a:xfrm>
              <a:off x="8751182" y="4071233"/>
              <a:ext cx="56269" cy="100718"/>
            </a:xfrm>
            <a:custGeom>
              <a:avLst/>
              <a:gdLst/>
              <a:ahLst/>
              <a:cxnLst/>
              <a:rect l="0" t="0" r="0" b="0"/>
              <a:pathLst>
                <a:path w="56269" h="1007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4362" y="5066"/>
                  </a:lnTo>
                  <a:lnTo>
                    <a:pt x="33259" y="46606"/>
                  </a:lnTo>
                  <a:lnTo>
                    <a:pt x="52633" y="86222"/>
                  </a:lnTo>
                  <a:lnTo>
                    <a:pt x="56268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461"/>
            <p:cNvSpPr/>
            <p:nvPr>
              <p:custDataLst>
                <p:tags r:id="rId119"/>
              </p:custDataLst>
            </p:nvPr>
          </p:nvSpPr>
          <p:spPr>
            <a:xfrm>
              <a:off x="8636000" y="4084272"/>
              <a:ext cx="76201" cy="17829"/>
            </a:xfrm>
            <a:custGeom>
              <a:avLst/>
              <a:gdLst/>
              <a:ahLst/>
              <a:cxnLst/>
              <a:rect l="0" t="0" r="0" b="0"/>
              <a:pathLst>
                <a:path w="76201" h="1782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1"/>
                  </a:lnTo>
                  <a:lnTo>
                    <a:pt x="3370" y="8990"/>
                  </a:lnTo>
                  <a:lnTo>
                    <a:pt x="15580" y="2901"/>
                  </a:lnTo>
                  <a:lnTo>
                    <a:pt x="29232" y="0"/>
                  </a:lnTo>
                  <a:lnTo>
                    <a:pt x="76200" y="5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462"/>
            <p:cNvSpPr/>
            <p:nvPr>
              <p:custDataLst>
                <p:tags r:id="rId120"/>
              </p:custDataLst>
            </p:nvPr>
          </p:nvSpPr>
          <p:spPr>
            <a:xfrm>
              <a:off x="8617319" y="3969041"/>
              <a:ext cx="94882" cy="196439"/>
            </a:xfrm>
            <a:custGeom>
              <a:avLst/>
              <a:gdLst/>
              <a:ahLst/>
              <a:cxnLst/>
              <a:rect l="0" t="0" r="0" b="0"/>
              <a:pathLst>
                <a:path w="94882" h="196439">
                  <a:moveTo>
                    <a:pt x="88531" y="18759"/>
                  </a:moveTo>
                  <a:lnTo>
                    <a:pt x="88531" y="18759"/>
                  </a:lnTo>
                  <a:lnTo>
                    <a:pt x="91901" y="15388"/>
                  </a:lnTo>
                  <a:lnTo>
                    <a:pt x="93556" y="11852"/>
                  </a:lnTo>
                  <a:lnTo>
                    <a:pt x="94859" y="692"/>
                  </a:lnTo>
                  <a:lnTo>
                    <a:pt x="94161" y="364"/>
                  </a:lnTo>
                  <a:lnTo>
                    <a:pt x="91503" y="0"/>
                  </a:lnTo>
                  <a:lnTo>
                    <a:pt x="61281" y="6898"/>
                  </a:lnTo>
                  <a:lnTo>
                    <a:pt x="43254" y="20289"/>
                  </a:lnTo>
                  <a:lnTo>
                    <a:pt x="35995" y="30423"/>
                  </a:lnTo>
                  <a:lnTo>
                    <a:pt x="27928" y="50853"/>
                  </a:lnTo>
                  <a:lnTo>
                    <a:pt x="23319" y="94089"/>
                  </a:lnTo>
                  <a:lnTo>
                    <a:pt x="12181" y="138008"/>
                  </a:lnTo>
                  <a:lnTo>
                    <a:pt x="184" y="181776"/>
                  </a:lnTo>
                  <a:lnTo>
                    <a:pt x="0" y="184587"/>
                  </a:lnTo>
                  <a:lnTo>
                    <a:pt x="1677" y="189592"/>
                  </a:lnTo>
                  <a:lnTo>
                    <a:pt x="3111" y="191914"/>
                  </a:lnTo>
                  <a:lnTo>
                    <a:pt x="5479" y="193462"/>
                  </a:lnTo>
                  <a:lnTo>
                    <a:pt x="15554" y="195642"/>
                  </a:lnTo>
                  <a:lnTo>
                    <a:pt x="35760" y="196438"/>
                  </a:lnTo>
                  <a:lnTo>
                    <a:pt x="42264" y="194623"/>
                  </a:lnTo>
                  <a:lnTo>
                    <a:pt x="48213" y="192171"/>
                  </a:lnTo>
                  <a:lnTo>
                    <a:pt x="85041" y="183793"/>
                  </a:lnTo>
                  <a:lnTo>
                    <a:pt x="94881" y="177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463"/>
            <p:cNvSpPr/>
            <p:nvPr>
              <p:custDataLst>
                <p:tags r:id="rId121"/>
              </p:custDataLst>
            </p:nvPr>
          </p:nvSpPr>
          <p:spPr>
            <a:xfrm>
              <a:off x="8470900" y="4045833"/>
              <a:ext cx="34006" cy="138818"/>
            </a:xfrm>
            <a:custGeom>
              <a:avLst/>
              <a:gdLst/>
              <a:ahLst/>
              <a:cxnLst/>
              <a:rect l="0" t="0" r="0" b="0"/>
              <a:pathLst>
                <a:path w="34006" h="13881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27721" y="43285"/>
                  </a:lnTo>
                  <a:lnTo>
                    <a:pt x="34005" y="67394"/>
                  </a:lnTo>
                  <a:lnTo>
                    <a:pt x="31321" y="93117"/>
                  </a:lnTo>
                  <a:lnTo>
                    <a:pt x="21901" y="119945"/>
                  </a:lnTo>
                  <a:lnTo>
                    <a:pt x="14201" y="129959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464"/>
            <p:cNvSpPr/>
            <p:nvPr>
              <p:custDataLst>
                <p:tags r:id="rId122"/>
              </p:custDataLst>
            </p:nvPr>
          </p:nvSpPr>
          <p:spPr>
            <a:xfrm>
              <a:off x="9486978" y="4079797"/>
              <a:ext cx="62447" cy="98504"/>
            </a:xfrm>
            <a:custGeom>
              <a:avLst/>
              <a:gdLst/>
              <a:ahLst/>
              <a:cxnLst/>
              <a:rect l="0" t="0" r="0" b="0"/>
              <a:pathLst>
                <a:path w="62447" h="98504">
                  <a:moveTo>
                    <a:pt x="6272" y="28653"/>
                  </a:moveTo>
                  <a:lnTo>
                    <a:pt x="6272" y="28653"/>
                  </a:lnTo>
                  <a:lnTo>
                    <a:pt x="6272" y="23186"/>
                  </a:lnTo>
                  <a:lnTo>
                    <a:pt x="4391" y="64329"/>
                  </a:lnTo>
                  <a:lnTo>
                    <a:pt x="96" y="95442"/>
                  </a:lnTo>
                  <a:lnTo>
                    <a:pt x="0" y="94085"/>
                  </a:lnTo>
                  <a:lnTo>
                    <a:pt x="20191" y="51031"/>
                  </a:lnTo>
                  <a:lnTo>
                    <a:pt x="42136" y="9013"/>
                  </a:lnTo>
                  <a:lnTo>
                    <a:pt x="48788" y="2285"/>
                  </a:lnTo>
                  <a:lnTo>
                    <a:pt x="51549" y="491"/>
                  </a:lnTo>
                  <a:lnTo>
                    <a:pt x="54095" y="0"/>
                  </a:lnTo>
                  <a:lnTo>
                    <a:pt x="56498" y="379"/>
                  </a:lnTo>
                  <a:lnTo>
                    <a:pt x="58806" y="1337"/>
                  </a:lnTo>
                  <a:lnTo>
                    <a:pt x="60344" y="3387"/>
                  </a:lnTo>
                  <a:lnTo>
                    <a:pt x="62054" y="9427"/>
                  </a:lnTo>
                  <a:lnTo>
                    <a:pt x="62446" y="34237"/>
                  </a:lnTo>
                  <a:lnTo>
                    <a:pt x="56930" y="76694"/>
                  </a:lnTo>
                  <a:lnTo>
                    <a:pt x="50722" y="98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465"/>
            <p:cNvSpPr/>
            <p:nvPr>
              <p:custDataLst>
                <p:tags r:id="rId123"/>
              </p:custDataLst>
            </p:nvPr>
          </p:nvSpPr>
          <p:spPr>
            <a:xfrm>
              <a:off x="9601575" y="3935148"/>
              <a:ext cx="37726" cy="241612"/>
            </a:xfrm>
            <a:custGeom>
              <a:avLst/>
              <a:gdLst/>
              <a:ahLst/>
              <a:cxnLst/>
              <a:rect l="0" t="0" r="0" b="0"/>
              <a:pathLst>
                <a:path w="37726" h="241612">
                  <a:moveTo>
                    <a:pt x="31375" y="27252"/>
                  </a:moveTo>
                  <a:lnTo>
                    <a:pt x="31375" y="27252"/>
                  </a:lnTo>
                  <a:lnTo>
                    <a:pt x="34745" y="23881"/>
                  </a:lnTo>
                  <a:lnTo>
                    <a:pt x="36842" y="11672"/>
                  </a:lnTo>
                  <a:lnTo>
                    <a:pt x="37551" y="133"/>
                  </a:lnTo>
                  <a:lnTo>
                    <a:pt x="37608" y="0"/>
                  </a:lnTo>
                  <a:lnTo>
                    <a:pt x="37647" y="618"/>
                  </a:lnTo>
                  <a:lnTo>
                    <a:pt x="32251" y="35000"/>
                  </a:lnTo>
                  <a:lnTo>
                    <a:pt x="30136" y="76630"/>
                  </a:lnTo>
                  <a:lnTo>
                    <a:pt x="21993" y="119572"/>
                  </a:lnTo>
                  <a:lnTo>
                    <a:pt x="12562" y="165197"/>
                  </a:lnTo>
                  <a:lnTo>
                    <a:pt x="2478" y="207905"/>
                  </a:lnTo>
                  <a:lnTo>
                    <a:pt x="0" y="237953"/>
                  </a:lnTo>
                  <a:lnTo>
                    <a:pt x="1285" y="239686"/>
                  </a:lnTo>
                  <a:lnTo>
                    <a:pt x="6478" y="241611"/>
                  </a:lnTo>
                  <a:lnTo>
                    <a:pt x="13489" y="240585"/>
                  </a:lnTo>
                  <a:lnTo>
                    <a:pt x="17335" y="239324"/>
                  </a:lnTo>
                  <a:lnTo>
                    <a:pt x="37725" y="2177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466"/>
            <p:cNvSpPr/>
            <p:nvPr>
              <p:custDataLst>
                <p:tags r:id="rId124"/>
              </p:custDataLst>
            </p:nvPr>
          </p:nvSpPr>
          <p:spPr>
            <a:xfrm>
              <a:off x="9598090" y="4070350"/>
              <a:ext cx="79311" cy="12701"/>
            </a:xfrm>
            <a:custGeom>
              <a:avLst/>
              <a:gdLst/>
              <a:ahLst/>
              <a:cxnLst/>
              <a:rect l="0" t="0" r="0" b="0"/>
              <a:pathLst>
                <a:path w="79311" h="12701">
                  <a:moveTo>
                    <a:pt x="9460" y="12700"/>
                  </a:moveTo>
                  <a:lnTo>
                    <a:pt x="9460" y="12700"/>
                  </a:lnTo>
                  <a:lnTo>
                    <a:pt x="3992" y="7233"/>
                  </a:lnTo>
                  <a:lnTo>
                    <a:pt x="0" y="6612"/>
                  </a:lnTo>
                  <a:lnTo>
                    <a:pt x="1037" y="5819"/>
                  </a:lnTo>
                  <a:lnTo>
                    <a:pt x="11903" y="2037"/>
                  </a:lnTo>
                  <a:lnTo>
                    <a:pt x="793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467"/>
            <p:cNvSpPr/>
            <p:nvPr>
              <p:custDataLst>
                <p:tags r:id="rId125"/>
              </p:custDataLst>
            </p:nvPr>
          </p:nvSpPr>
          <p:spPr>
            <a:xfrm>
              <a:off x="9709150" y="4064601"/>
              <a:ext cx="44451" cy="126400"/>
            </a:xfrm>
            <a:custGeom>
              <a:avLst/>
              <a:gdLst/>
              <a:ahLst/>
              <a:cxnLst/>
              <a:rect l="0" t="0" r="0" b="0"/>
              <a:pathLst>
                <a:path w="44451" h="126400">
                  <a:moveTo>
                    <a:pt x="44450" y="18449"/>
                  </a:moveTo>
                  <a:lnTo>
                    <a:pt x="44450" y="18449"/>
                  </a:lnTo>
                  <a:lnTo>
                    <a:pt x="44450" y="15078"/>
                  </a:lnTo>
                  <a:lnTo>
                    <a:pt x="37708" y="6239"/>
                  </a:lnTo>
                  <a:lnTo>
                    <a:pt x="32517" y="2439"/>
                  </a:lnTo>
                  <a:lnTo>
                    <a:pt x="27152" y="750"/>
                  </a:lnTo>
                  <a:lnTo>
                    <a:pt x="20063" y="0"/>
                  </a:lnTo>
                  <a:lnTo>
                    <a:pt x="14091" y="1547"/>
                  </a:lnTo>
                  <a:lnTo>
                    <a:pt x="4508" y="8290"/>
                  </a:lnTo>
                  <a:lnTo>
                    <a:pt x="2004" y="16051"/>
                  </a:lnTo>
                  <a:lnTo>
                    <a:pt x="396" y="31537"/>
                  </a:lnTo>
                  <a:lnTo>
                    <a:pt x="3488" y="45846"/>
                  </a:lnTo>
                  <a:lnTo>
                    <a:pt x="23481" y="83346"/>
                  </a:lnTo>
                  <a:lnTo>
                    <a:pt x="33141" y="96552"/>
                  </a:lnTo>
                  <a:lnTo>
                    <a:pt x="35895" y="105138"/>
                  </a:lnTo>
                  <a:lnTo>
                    <a:pt x="35924" y="108697"/>
                  </a:lnTo>
                  <a:lnTo>
                    <a:pt x="34075" y="114533"/>
                  </a:lnTo>
                  <a:lnTo>
                    <a:pt x="29021" y="119479"/>
                  </a:lnTo>
                  <a:lnTo>
                    <a:pt x="22070" y="123323"/>
                  </a:lnTo>
                  <a:lnTo>
                    <a:pt x="0" y="126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672"/>
          <p:cNvGrpSpPr/>
          <p:nvPr/>
        </p:nvGrpSpPr>
        <p:grpSpPr>
          <a:xfrm>
            <a:off x="10047499" y="4090936"/>
            <a:ext cx="303002" cy="107335"/>
            <a:chOff x="10047499" y="4090936"/>
            <a:chExt cx="303002" cy="107335"/>
          </a:xfrm>
        </p:grpSpPr>
        <p:sp>
          <p:nvSpPr>
            <p:cNvPr id="371" name="SMARTInkShape-3468"/>
            <p:cNvSpPr/>
            <p:nvPr>
              <p:custDataLst>
                <p:tags r:id="rId104"/>
              </p:custDataLst>
            </p:nvPr>
          </p:nvSpPr>
          <p:spPr>
            <a:xfrm>
              <a:off x="10047499" y="4090936"/>
              <a:ext cx="93452" cy="107335"/>
            </a:xfrm>
            <a:custGeom>
              <a:avLst/>
              <a:gdLst/>
              <a:ahLst/>
              <a:cxnLst/>
              <a:rect l="0" t="0" r="0" b="0"/>
              <a:pathLst>
                <a:path w="93452" h="107335">
                  <a:moveTo>
                    <a:pt x="74401" y="42914"/>
                  </a:moveTo>
                  <a:lnTo>
                    <a:pt x="74401" y="42914"/>
                  </a:lnTo>
                  <a:lnTo>
                    <a:pt x="74400" y="30704"/>
                  </a:lnTo>
                  <a:lnTo>
                    <a:pt x="72520" y="25023"/>
                  </a:lnTo>
                  <a:lnTo>
                    <a:pt x="59206" y="9069"/>
                  </a:lnTo>
                  <a:lnTo>
                    <a:pt x="54006" y="3648"/>
                  </a:lnTo>
                  <a:lnTo>
                    <a:pt x="45581" y="768"/>
                  </a:lnTo>
                  <a:lnTo>
                    <a:pt x="40371" y="0"/>
                  </a:lnTo>
                  <a:lnTo>
                    <a:pt x="35486" y="1605"/>
                  </a:lnTo>
                  <a:lnTo>
                    <a:pt x="26296" y="9032"/>
                  </a:lnTo>
                  <a:lnTo>
                    <a:pt x="13189" y="28485"/>
                  </a:lnTo>
                  <a:lnTo>
                    <a:pt x="1893" y="64000"/>
                  </a:lnTo>
                  <a:lnTo>
                    <a:pt x="0" y="85380"/>
                  </a:lnTo>
                  <a:lnTo>
                    <a:pt x="2058" y="96125"/>
                  </a:lnTo>
                  <a:lnTo>
                    <a:pt x="5006" y="100260"/>
                  </a:lnTo>
                  <a:lnTo>
                    <a:pt x="13925" y="106736"/>
                  </a:lnTo>
                  <a:lnTo>
                    <a:pt x="18561" y="107334"/>
                  </a:lnTo>
                  <a:lnTo>
                    <a:pt x="27475" y="104236"/>
                  </a:lnTo>
                  <a:lnTo>
                    <a:pt x="40428" y="91187"/>
                  </a:lnTo>
                  <a:lnTo>
                    <a:pt x="60334" y="51457"/>
                  </a:lnTo>
                  <a:lnTo>
                    <a:pt x="61496" y="52137"/>
                  </a:lnTo>
                  <a:lnTo>
                    <a:pt x="83048" y="81904"/>
                  </a:lnTo>
                  <a:lnTo>
                    <a:pt x="93451" y="873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469"/>
            <p:cNvSpPr/>
            <p:nvPr>
              <p:custDataLst>
                <p:tags r:id="rId105"/>
              </p:custDataLst>
            </p:nvPr>
          </p:nvSpPr>
          <p:spPr>
            <a:xfrm>
              <a:off x="10147300" y="4114800"/>
              <a:ext cx="76201" cy="77307"/>
            </a:xfrm>
            <a:custGeom>
              <a:avLst/>
              <a:gdLst/>
              <a:ahLst/>
              <a:cxnLst/>
              <a:rect l="0" t="0" r="0" b="0"/>
              <a:pathLst>
                <a:path w="76201" h="77307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8838" y="262"/>
                  </a:lnTo>
                  <a:lnTo>
                    <a:pt x="31032" y="18875"/>
                  </a:lnTo>
                  <a:lnTo>
                    <a:pt x="45169" y="35949"/>
                  </a:lnTo>
                  <a:lnTo>
                    <a:pt x="52503" y="52044"/>
                  </a:lnTo>
                  <a:lnTo>
                    <a:pt x="53203" y="62172"/>
                  </a:lnTo>
                  <a:lnTo>
                    <a:pt x="51162" y="70671"/>
                  </a:lnTo>
                  <a:lnTo>
                    <a:pt x="47903" y="76800"/>
                  </a:lnTo>
                  <a:lnTo>
                    <a:pt x="46046" y="77306"/>
                  </a:lnTo>
                  <a:lnTo>
                    <a:pt x="44104" y="76231"/>
                  </a:lnTo>
                  <a:lnTo>
                    <a:pt x="42102" y="74104"/>
                  </a:lnTo>
                  <a:lnTo>
                    <a:pt x="41473" y="71275"/>
                  </a:lnTo>
                  <a:lnTo>
                    <a:pt x="51122" y="29208"/>
                  </a:lnTo>
                  <a:lnTo>
                    <a:pt x="53131" y="2370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470"/>
            <p:cNvSpPr/>
            <p:nvPr>
              <p:custDataLst>
                <p:tags r:id="rId106"/>
              </p:custDataLst>
            </p:nvPr>
          </p:nvSpPr>
          <p:spPr>
            <a:xfrm>
              <a:off x="10253860" y="4098062"/>
              <a:ext cx="96641" cy="96025"/>
            </a:xfrm>
            <a:custGeom>
              <a:avLst/>
              <a:gdLst/>
              <a:ahLst/>
              <a:cxnLst/>
              <a:rect l="0" t="0" r="0" b="0"/>
              <a:pathLst>
                <a:path w="96641" h="96025">
                  <a:moveTo>
                    <a:pt x="7740" y="54838"/>
                  </a:moveTo>
                  <a:lnTo>
                    <a:pt x="7740" y="54838"/>
                  </a:lnTo>
                  <a:lnTo>
                    <a:pt x="11111" y="54838"/>
                  </a:lnTo>
                  <a:lnTo>
                    <a:pt x="14647" y="52956"/>
                  </a:lnTo>
                  <a:lnTo>
                    <a:pt x="26038" y="42628"/>
                  </a:lnTo>
                  <a:lnTo>
                    <a:pt x="34406" y="27701"/>
                  </a:lnTo>
                  <a:lnTo>
                    <a:pt x="37985" y="16615"/>
                  </a:lnTo>
                  <a:lnTo>
                    <a:pt x="36940" y="9393"/>
                  </a:lnTo>
                  <a:lnTo>
                    <a:pt x="34122" y="2890"/>
                  </a:lnTo>
                  <a:lnTo>
                    <a:pt x="32384" y="1156"/>
                  </a:lnTo>
                  <a:lnTo>
                    <a:pt x="30519" y="0"/>
                  </a:lnTo>
                  <a:lnTo>
                    <a:pt x="27864" y="1346"/>
                  </a:lnTo>
                  <a:lnTo>
                    <a:pt x="9441" y="21035"/>
                  </a:lnTo>
                  <a:lnTo>
                    <a:pt x="403" y="43803"/>
                  </a:lnTo>
                  <a:lnTo>
                    <a:pt x="0" y="69521"/>
                  </a:lnTo>
                  <a:lnTo>
                    <a:pt x="4536" y="82765"/>
                  </a:lnTo>
                  <a:lnTo>
                    <a:pt x="7721" y="88273"/>
                  </a:lnTo>
                  <a:lnTo>
                    <a:pt x="12665" y="91945"/>
                  </a:lnTo>
                  <a:lnTo>
                    <a:pt x="25687" y="96024"/>
                  </a:lnTo>
                  <a:lnTo>
                    <a:pt x="52255" y="91579"/>
                  </a:lnTo>
                  <a:lnTo>
                    <a:pt x="96640" y="73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673"/>
          <p:cNvGrpSpPr/>
          <p:nvPr/>
        </p:nvGrpSpPr>
        <p:grpSpPr>
          <a:xfrm>
            <a:off x="10707505" y="3961433"/>
            <a:ext cx="220846" cy="267399"/>
            <a:chOff x="10707505" y="3961433"/>
            <a:chExt cx="220846" cy="267399"/>
          </a:xfrm>
        </p:grpSpPr>
        <p:sp>
          <p:nvSpPr>
            <p:cNvPr id="375" name="SMARTInkShape-3471"/>
            <p:cNvSpPr/>
            <p:nvPr>
              <p:custDataLst>
                <p:tags r:id="rId102"/>
              </p:custDataLst>
            </p:nvPr>
          </p:nvSpPr>
          <p:spPr>
            <a:xfrm>
              <a:off x="10826750" y="3961433"/>
              <a:ext cx="12622" cy="223218"/>
            </a:xfrm>
            <a:custGeom>
              <a:avLst/>
              <a:gdLst/>
              <a:ahLst/>
              <a:cxnLst/>
              <a:rect l="0" t="0" r="0" b="0"/>
              <a:pathLst>
                <a:path w="12622" h="223218">
                  <a:moveTo>
                    <a:pt x="0" y="7317"/>
                  </a:moveTo>
                  <a:lnTo>
                    <a:pt x="0" y="7317"/>
                  </a:lnTo>
                  <a:lnTo>
                    <a:pt x="3370" y="575"/>
                  </a:lnTo>
                  <a:lnTo>
                    <a:pt x="4363" y="0"/>
                  </a:lnTo>
                  <a:lnTo>
                    <a:pt x="5026" y="1028"/>
                  </a:lnTo>
                  <a:lnTo>
                    <a:pt x="6272" y="45673"/>
                  </a:lnTo>
                  <a:lnTo>
                    <a:pt x="10699" y="86807"/>
                  </a:lnTo>
                  <a:lnTo>
                    <a:pt x="12305" y="129323"/>
                  </a:lnTo>
                  <a:lnTo>
                    <a:pt x="12621" y="168844"/>
                  </a:lnTo>
                  <a:lnTo>
                    <a:pt x="6350" y="223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472"/>
            <p:cNvSpPr/>
            <p:nvPr>
              <p:custDataLst>
                <p:tags r:id="rId103"/>
              </p:custDataLst>
            </p:nvPr>
          </p:nvSpPr>
          <p:spPr>
            <a:xfrm>
              <a:off x="10707505" y="4203700"/>
              <a:ext cx="220846" cy="25132"/>
            </a:xfrm>
            <a:custGeom>
              <a:avLst/>
              <a:gdLst/>
              <a:ahLst/>
              <a:cxnLst/>
              <a:rect l="0" t="0" r="0" b="0"/>
              <a:pathLst>
                <a:path w="220846" h="25132">
                  <a:moveTo>
                    <a:pt x="17645" y="6350"/>
                  </a:moveTo>
                  <a:lnTo>
                    <a:pt x="17645" y="6350"/>
                  </a:lnTo>
                  <a:lnTo>
                    <a:pt x="5712" y="11376"/>
                  </a:lnTo>
                  <a:lnTo>
                    <a:pt x="3340" y="11817"/>
                  </a:lnTo>
                  <a:lnTo>
                    <a:pt x="1758" y="12817"/>
                  </a:lnTo>
                  <a:lnTo>
                    <a:pt x="704" y="14189"/>
                  </a:lnTo>
                  <a:lnTo>
                    <a:pt x="0" y="15810"/>
                  </a:lnTo>
                  <a:lnTo>
                    <a:pt x="2354" y="16890"/>
                  </a:lnTo>
                  <a:lnTo>
                    <a:pt x="35817" y="18623"/>
                  </a:lnTo>
                  <a:lnTo>
                    <a:pt x="80885" y="20805"/>
                  </a:lnTo>
                  <a:lnTo>
                    <a:pt x="123636" y="24038"/>
                  </a:lnTo>
                  <a:lnTo>
                    <a:pt x="165895" y="25131"/>
                  </a:lnTo>
                  <a:lnTo>
                    <a:pt x="199367" y="23483"/>
                  </a:lnTo>
                  <a:lnTo>
                    <a:pt x="204410" y="22005"/>
                  </a:lnTo>
                  <a:lnTo>
                    <a:pt x="208478" y="18903"/>
                  </a:lnTo>
                  <a:lnTo>
                    <a:pt x="2208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674"/>
          <p:cNvGrpSpPr/>
          <p:nvPr/>
        </p:nvGrpSpPr>
        <p:grpSpPr>
          <a:xfrm>
            <a:off x="6546852" y="6079424"/>
            <a:ext cx="1814785" cy="359477"/>
            <a:chOff x="6546852" y="6079424"/>
            <a:chExt cx="1814785" cy="359477"/>
          </a:xfrm>
        </p:grpSpPr>
        <p:sp>
          <p:nvSpPr>
            <p:cNvPr id="378" name="SMARTInkShape-3473"/>
            <p:cNvSpPr/>
            <p:nvPr>
              <p:custDataLst>
                <p:tags r:id="rId90"/>
              </p:custDataLst>
            </p:nvPr>
          </p:nvSpPr>
          <p:spPr>
            <a:xfrm>
              <a:off x="6546852" y="6079424"/>
              <a:ext cx="137190" cy="343383"/>
            </a:xfrm>
            <a:custGeom>
              <a:avLst/>
              <a:gdLst/>
              <a:ahLst/>
              <a:cxnLst/>
              <a:rect l="0" t="0" r="0" b="0"/>
              <a:pathLst>
                <a:path w="137190" h="343383">
                  <a:moveTo>
                    <a:pt x="12698" y="105476"/>
                  </a:moveTo>
                  <a:lnTo>
                    <a:pt x="12698" y="105476"/>
                  </a:lnTo>
                  <a:lnTo>
                    <a:pt x="9327" y="105475"/>
                  </a:lnTo>
                  <a:lnTo>
                    <a:pt x="8334" y="104065"/>
                  </a:lnTo>
                  <a:lnTo>
                    <a:pt x="6231" y="96747"/>
                  </a:lnTo>
                  <a:lnTo>
                    <a:pt x="4858" y="95425"/>
                  </a:lnTo>
                  <a:lnTo>
                    <a:pt x="3238" y="94541"/>
                  </a:lnTo>
                  <a:lnTo>
                    <a:pt x="2158" y="93247"/>
                  </a:lnTo>
                  <a:lnTo>
                    <a:pt x="82" y="86733"/>
                  </a:lnTo>
                  <a:lnTo>
                    <a:pt x="0" y="95893"/>
                  </a:lnTo>
                  <a:lnTo>
                    <a:pt x="704" y="96265"/>
                  </a:lnTo>
                  <a:lnTo>
                    <a:pt x="1881" y="95808"/>
                  </a:lnTo>
                  <a:lnTo>
                    <a:pt x="6270" y="92828"/>
                  </a:lnTo>
                  <a:lnTo>
                    <a:pt x="6332" y="96445"/>
                  </a:lnTo>
                  <a:lnTo>
                    <a:pt x="6346" y="93398"/>
                  </a:lnTo>
                  <a:lnTo>
                    <a:pt x="4465" y="93053"/>
                  </a:lnTo>
                  <a:lnTo>
                    <a:pt x="20" y="92778"/>
                  </a:lnTo>
                  <a:lnTo>
                    <a:pt x="3375" y="92776"/>
                  </a:lnTo>
                  <a:lnTo>
                    <a:pt x="4366" y="94187"/>
                  </a:lnTo>
                  <a:lnTo>
                    <a:pt x="5760" y="103620"/>
                  </a:lnTo>
                  <a:lnTo>
                    <a:pt x="6297" y="147054"/>
                  </a:lnTo>
                  <a:lnTo>
                    <a:pt x="8220" y="185289"/>
                  </a:lnTo>
                  <a:lnTo>
                    <a:pt x="11813" y="226447"/>
                  </a:lnTo>
                  <a:lnTo>
                    <a:pt x="16887" y="263166"/>
                  </a:lnTo>
                  <a:lnTo>
                    <a:pt x="20503" y="304076"/>
                  </a:lnTo>
                  <a:lnTo>
                    <a:pt x="25207" y="343382"/>
                  </a:lnTo>
                  <a:lnTo>
                    <a:pt x="25372" y="317358"/>
                  </a:lnTo>
                  <a:lnTo>
                    <a:pt x="20368" y="272425"/>
                  </a:lnTo>
                  <a:lnTo>
                    <a:pt x="19222" y="226630"/>
                  </a:lnTo>
                  <a:lnTo>
                    <a:pt x="19082" y="181645"/>
                  </a:lnTo>
                  <a:lnTo>
                    <a:pt x="20939" y="140980"/>
                  </a:lnTo>
                  <a:lnTo>
                    <a:pt x="24077" y="102825"/>
                  </a:lnTo>
                  <a:lnTo>
                    <a:pt x="25138" y="59170"/>
                  </a:lnTo>
                  <a:lnTo>
                    <a:pt x="30842" y="20342"/>
                  </a:lnTo>
                  <a:lnTo>
                    <a:pt x="36990" y="10959"/>
                  </a:lnTo>
                  <a:lnTo>
                    <a:pt x="41592" y="6480"/>
                  </a:lnTo>
                  <a:lnTo>
                    <a:pt x="52351" y="1505"/>
                  </a:lnTo>
                  <a:lnTo>
                    <a:pt x="64189" y="0"/>
                  </a:lnTo>
                  <a:lnTo>
                    <a:pt x="92797" y="6664"/>
                  </a:lnTo>
                  <a:lnTo>
                    <a:pt x="108975" y="13582"/>
                  </a:lnTo>
                  <a:lnTo>
                    <a:pt x="118517" y="21361"/>
                  </a:lnTo>
                  <a:lnTo>
                    <a:pt x="131226" y="40415"/>
                  </a:lnTo>
                  <a:lnTo>
                    <a:pt x="137189" y="60563"/>
                  </a:lnTo>
                  <a:lnTo>
                    <a:pt x="136701" y="71639"/>
                  </a:lnTo>
                  <a:lnTo>
                    <a:pt x="127268" y="96989"/>
                  </a:lnTo>
                  <a:lnTo>
                    <a:pt x="121533" y="102640"/>
                  </a:lnTo>
                  <a:lnTo>
                    <a:pt x="76313" y="125447"/>
                  </a:lnTo>
                  <a:lnTo>
                    <a:pt x="39595" y="134763"/>
                  </a:lnTo>
                  <a:lnTo>
                    <a:pt x="38390" y="135585"/>
                  </a:lnTo>
                  <a:lnTo>
                    <a:pt x="38293" y="136132"/>
                  </a:lnTo>
                  <a:lnTo>
                    <a:pt x="57148" y="149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474"/>
            <p:cNvSpPr/>
            <p:nvPr>
              <p:custDataLst>
                <p:tags r:id="rId91"/>
              </p:custDataLst>
            </p:nvPr>
          </p:nvSpPr>
          <p:spPr>
            <a:xfrm>
              <a:off x="6689241" y="6235700"/>
              <a:ext cx="124310" cy="145356"/>
            </a:xfrm>
            <a:custGeom>
              <a:avLst/>
              <a:gdLst/>
              <a:ahLst/>
              <a:cxnLst/>
              <a:rect l="0" t="0" r="0" b="0"/>
              <a:pathLst>
                <a:path w="124310" h="145356">
                  <a:moveTo>
                    <a:pt x="3659" y="44450"/>
                  </a:moveTo>
                  <a:lnTo>
                    <a:pt x="3659" y="44450"/>
                  </a:lnTo>
                  <a:lnTo>
                    <a:pt x="288" y="41079"/>
                  </a:lnTo>
                  <a:lnTo>
                    <a:pt x="0" y="40086"/>
                  </a:lnTo>
                  <a:lnTo>
                    <a:pt x="514" y="39424"/>
                  </a:lnTo>
                  <a:lnTo>
                    <a:pt x="2967" y="38688"/>
                  </a:lnTo>
                  <a:lnTo>
                    <a:pt x="6408" y="38362"/>
                  </a:lnTo>
                  <a:lnTo>
                    <a:pt x="19056" y="41549"/>
                  </a:lnTo>
                  <a:lnTo>
                    <a:pt x="32837" y="50331"/>
                  </a:lnTo>
                  <a:lnTo>
                    <a:pt x="53794" y="75376"/>
                  </a:lnTo>
                  <a:lnTo>
                    <a:pt x="63591" y="97122"/>
                  </a:lnTo>
                  <a:lnTo>
                    <a:pt x="69551" y="126614"/>
                  </a:lnTo>
                  <a:lnTo>
                    <a:pt x="68693" y="139999"/>
                  </a:lnTo>
                  <a:lnTo>
                    <a:pt x="67476" y="143427"/>
                  </a:lnTo>
                  <a:lnTo>
                    <a:pt x="65958" y="145007"/>
                  </a:lnTo>
                  <a:lnTo>
                    <a:pt x="64242" y="145355"/>
                  </a:lnTo>
                  <a:lnTo>
                    <a:pt x="62392" y="144881"/>
                  </a:lnTo>
                  <a:lnTo>
                    <a:pt x="58455" y="142473"/>
                  </a:lnTo>
                  <a:lnTo>
                    <a:pt x="52272" y="120296"/>
                  </a:lnTo>
                  <a:lnTo>
                    <a:pt x="52713" y="93656"/>
                  </a:lnTo>
                  <a:lnTo>
                    <a:pt x="68616" y="51348"/>
                  </a:lnTo>
                  <a:lnTo>
                    <a:pt x="77449" y="34815"/>
                  </a:lnTo>
                  <a:lnTo>
                    <a:pt x="89842" y="22294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475"/>
            <p:cNvSpPr/>
            <p:nvPr>
              <p:custDataLst>
                <p:tags r:id="rId92"/>
              </p:custDataLst>
            </p:nvPr>
          </p:nvSpPr>
          <p:spPr>
            <a:xfrm>
              <a:off x="6913501" y="6135321"/>
              <a:ext cx="84200" cy="252780"/>
            </a:xfrm>
            <a:custGeom>
              <a:avLst/>
              <a:gdLst/>
              <a:ahLst/>
              <a:cxnLst/>
              <a:rect l="0" t="0" r="0" b="0"/>
              <a:pathLst>
                <a:path w="84200" h="252780">
                  <a:moveTo>
                    <a:pt x="77849" y="17829"/>
                  </a:moveTo>
                  <a:lnTo>
                    <a:pt x="77849" y="17829"/>
                  </a:lnTo>
                  <a:lnTo>
                    <a:pt x="77849" y="2902"/>
                  </a:lnTo>
                  <a:lnTo>
                    <a:pt x="77143" y="1528"/>
                  </a:lnTo>
                  <a:lnTo>
                    <a:pt x="75968" y="612"/>
                  </a:lnTo>
                  <a:lnTo>
                    <a:pt x="74478" y="0"/>
                  </a:lnTo>
                  <a:lnTo>
                    <a:pt x="69060" y="1203"/>
                  </a:lnTo>
                  <a:lnTo>
                    <a:pt x="50713" y="11096"/>
                  </a:lnTo>
                  <a:lnTo>
                    <a:pt x="32884" y="36060"/>
                  </a:lnTo>
                  <a:lnTo>
                    <a:pt x="13672" y="75941"/>
                  </a:lnTo>
                  <a:lnTo>
                    <a:pt x="0" y="122482"/>
                  </a:lnTo>
                  <a:lnTo>
                    <a:pt x="63" y="155062"/>
                  </a:lnTo>
                  <a:lnTo>
                    <a:pt x="10769" y="194855"/>
                  </a:lnTo>
                  <a:lnTo>
                    <a:pt x="29364" y="225412"/>
                  </a:lnTo>
                  <a:lnTo>
                    <a:pt x="42659" y="235442"/>
                  </a:lnTo>
                  <a:lnTo>
                    <a:pt x="84199" y="252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476"/>
            <p:cNvSpPr/>
            <p:nvPr>
              <p:custDataLst>
                <p:tags r:id="rId93"/>
              </p:custDataLst>
            </p:nvPr>
          </p:nvSpPr>
          <p:spPr>
            <a:xfrm>
              <a:off x="7107262" y="6145106"/>
              <a:ext cx="93639" cy="217759"/>
            </a:xfrm>
            <a:custGeom>
              <a:avLst/>
              <a:gdLst/>
              <a:ahLst/>
              <a:cxnLst/>
              <a:rect l="0" t="0" r="0" b="0"/>
              <a:pathLst>
                <a:path w="93639" h="217759">
                  <a:moveTo>
                    <a:pt x="42838" y="135044"/>
                  </a:moveTo>
                  <a:lnTo>
                    <a:pt x="42838" y="135044"/>
                  </a:lnTo>
                  <a:lnTo>
                    <a:pt x="42838" y="131673"/>
                  </a:lnTo>
                  <a:lnTo>
                    <a:pt x="43543" y="130680"/>
                  </a:lnTo>
                  <a:lnTo>
                    <a:pt x="44719" y="130018"/>
                  </a:lnTo>
                  <a:lnTo>
                    <a:pt x="46208" y="129577"/>
                  </a:lnTo>
                  <a:lnTo>
                    <a:pt x="47201" y="128577"/>
                  </a:lnTo>
                  <a:lnTo>
                    <a:pt x="48305" y="125584"/>
                  </a:lnTo>
                  <a:lnTo>
                    <a:pt x="49305" y="124504"/>
                  </a:lnTo>
                  <a:lnTo>
                    <a:pt x="52297" y="123304"/>
                  </a:lnTo>
                  <a:lnTo>
                    <a:pt x="52672" y="122279"/>
                  </a:lnTo>
                  <a:lnTo>
                    <a:pt x="52216" y="120889"/>
                  </a:lnTo>
                  <a:lnTo>
                    <a:pt x="50534" y="117464"/>
                  </a:lnTo>
                  <a:lnTo>
                    <a:pt x="49786" y="113590"/>
                  </a:lnTo>
                  <a:lnTo>
                    <a:pt x="48176" y="112275"/>
                  </a:lnTo>
                  <a:lnTo>
                    <a:pt x="42623" y="110813"/>
                  </a:lnTo>
                  <a:lnTo>
                    <a:pt x="35452" y="112045"/>
                  </a:lnTo>
                  <a:lnTo>
                    <a:pt x="19350" y="118585"/>
                  </a:lnTo>
                  <a:lnTo>
                    <a:pt x="12878" y="124436"/>
                  </a:lnTo>
                  <a:lnTo>
                    <a:pt x="5268" y="137545"/>
                  </a:lnTo>
                  <a:lnTo>
                    <a:pt x="1446" y="149561"/>
                  </a:lnTo>
                  <a:lnTo>
                    <a:pt x="0" y="172193"/>
                  </a:lnTo>
                  <a:lnTo>
                    <a:pt x="5474" y="201361"/>
                  </a:lnTo>
                  <a:lnTo>
                    <a:pt x="7345" y="206771"/>
                  </a:lnTo>
                  <a:lnTo>
                    <a:pt x="15068" y="214666"/>
                  </a:lnTo>
                  <a:lnTo>
                    <a:pt x="20091" y="217758"/>
                  </a:lnTo>
                  <a:lnTo>
                    <a:pt x="25557" y="217704"/>
                  </a:lnTo>
                  <a:lnTo>
                    <a:pt x="37274" y="211999"/>
                  </a:lnTo>
                  <a:lnTo>
                    <a:pt x="45774" y="200526"/>
                  </a:lnTo>
                  <a:lnTo>
                    <a:pt x="59321" y="159869"/>
                  </a:lnTo>
                  <a:lnTo>
                    <a:pt x="65988" y="123193"/>
                  </a:lnTo>
                  <a:lnTo>
                    <a:pt x="71021" y="87945"/>
                  </a:lnTo>
                  <a:lnTo>
                    <a:pt x="69376" y="49671"/>
                  </a:lnTo>
                  <a:lnTo>
                    <a:pt x="66582" y="18227"/>
                  </a:lnTo>
                  <a:lnTo>
                    <a:pt x="61396" y="4710"/>
                  </a:lnTo>
                  <a:lnTo>
                    <a:pt x="58141" y="213"/>
                  </a:lnTo>
                  <a:lnTo>
                    <a:pt x="57274" y="0"/>
                  </a:lnTo>
                  <a:lnTo>
                    <a:pt x="56695" y="565"/>
                  </a:lnTo>
                  <a:lnTo>
                    <a:pt x="55881" y="11472"/>
                  </a:lnTo>
                  <a:lnTo>
                    <a:pt x="64406" y="55283"/>
                  </a:lnTo>
                  <a:lnTo>
                    <a:pt x="76209" y="97338"/>
                  </a:lnTo>
                  <a:lnTo>
                    <a:pt x="81885" y="138049"/>
                  </a:lnTo>
                  <a:lnTo>
                    <a:pt x="93638" y="192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477"/>
            <p:cNvSpPr/>
            <p:nvPr>
              <p:custDataLst>
                <p:tags r:id="rId94"/>
              </p:custDataLst>
            </p:nvPr>
          </p:nvSpPr>
          <p:spPr>
            <a:xfrm>
              <a:off x="7239000" y="6261099"/>
              <a:ext cx="25401" cy="63502"/>
            </a:xfrm>
            <a:custGeom>
              <a:avLst/>
              <a:gdLst/>
              <a:ahLst/>
              <a:cxnLst/>
              <a:rect l="0" t="0" r="0" b="0"/>
              <a:pathLst>
                <a:path w="25401" h="63502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6907" y="3764"/>
                  </a:lnTo>
                  <a:lnTo>
                    <a:pt x="10125" y="10141"/>
                  </a:lnTo>
                  <a:lnTo>
                    <a:pt x="25400" y="6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478"/>
            <p:cNvSpPr/>
            <p:nvPr>
              <p:custDataLst>
                <p:tags r:id="rId95"/>
              </p:custDataLst>
            </p:nvPr>
          </p:nvSpPr>
          <p:spPr>
            <a:xfrm>
              <a:off x="7251700" y="62103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705" y="1584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479"/>
            <p:cNvSpPr/>
            <p:nvPr>
              <p:custDataLst>
                <p:tags r:id="rId96"/>
              </p:custDataLst>
            </p:nvPr>
          </p:nvSpPr>
          <p:spPr>
            <a:xfrm>
              <a:off x="7338758" y="6229612"/>
              <a:ext cx="58993" cy="115554"/>
            </a:xfrm>
            <a:custGeom>
              <a:avLst/>
              <a:gdLst/>
              <a:ahLst/>
              <a:cxnLst/>
              <a:rect l="0" t="0" r="0" b="0"/>
              <a:pathLst>
                <a:path w="58993" h="115554">
                  <a:moveTo>
                    <a:pt x="39942" y="6088"/>
                  </a:moveTo>
                  <a:lnTo>
                    <a:pt x="39942" y="6088"/>
                  </a:lnTo>
                  <a:lnTo>
                    <a:pt x="39942" y="2717"/>
                  </a:lnTo>
                  <a:lnTo>
                    <a:pt x="38530" y="1724"/>
                  </a:lnTo>
                  <a:lnTo>
                    <a:pt x="25637" y="0"/>
                  </a:lnTo>
                  <a:lnTo>
                    <a:pt x="19237" y="3617"/>
                  </a:lnTo>
                  <a:lnTo>
                    <a:pt x="15556" y="6558"/>
                  </a:lnTo>
                  <a:lnTo>
                    <a:pt x="7003" y="20808"/>
                  </a:lnTo>
                  <a:lnTo>
                    <a:pt x="0" y="38436"/>
                  </a:lnTo>
                  <a:lnTo>
                    <a:pt x="199" y="60437"/>
                  </a:lnTo>
                  <a:lnTo>
                    <a:pt x="7292" y="91743"/>
                  </a:lnTo>
                  <a:lnTo>
                    <a:pt x="13906" y="103189"/>
                  </a:lnTo>
                  <a:lnTo>
                    <a:pt x="25313" y="111097"/>
                  </a:lnTo>
                  <a:lnTo>
                    <a:pt x="38379" y="115553"/>
                  </a:lnTo>
                  <a:lnTo>
                    <a:pt x="58992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480"/>
            <p:cNvSpPr/>
            <p:nvPr>
              <p:custDataLst>
                <p:tags r:id="rId97"/>
              </p:custDataLst>
            </p:nvPr>
          </p:nvSpPr>
          <p:spPr>
            <a:xfrm>
              <a:off x="7430382" y="6234859"/>
              <a:ext cx="81669" cy="100987"/>
            </a:xfrm>
            <a:custGeom>
              <a:avLst/>
              <a:gdLst/>
              <a:ahLst/>
              <a:cxnLst/>
              <a:rect l="0" t="0" r="0" b="0"/>
              <a:pathLst>
                <a:path w="81669" h="100987">
                  <a:moveTo>
                    <a:pt x="5468" y="38941"/>
                  </a:moveTo>
                  <a:lnTo>
                    <a:pt x="5468" y="38941"/>
                  </a:lnTo>
                  <a:lnTo>
                    <a:pt x="0" y="44408"/>
                  </a:lnTo>
                  <a:lnTo>
                    <a:pt x="6121" y="45029"/>
                  </a:lnTo>
                  <a:lnTo>
                    <a:pt x="20831" y="44534"/>
                  </a:lnTo>
                  <a:lnTo>
                    <a:pt x="28994" y="41897"/>
                  </a:lnTo>
                  <a:lnTo>
                    <a:pt x="35444" y="36491"/>
                  </a:lnTo>
                  <a:lnTo>
                    <a:pt x="51931" y="14632"/>
                  </a:lnTo>
                  <a:lnTo>
                    <a:pt x="52671" y="10740"/>
                  </a:lnTo>
                  <a:lnTo>
                    <a:pt x="51612" y="2654"/>
                  </a:lnTo>
                  <a:lnTo>
                    <a:pt x="50341" y="638"/>
                  </a:lnTo>
                  <a:lnTo>
                    <a:pt x="48789" y="0"/>
                  </a:lnTo>
                  <a:lnTo>
                    <a:pt x="44477" y="1173"/>
                  </a:lnTo>
                  <a:lnTo>
                    <a:pt x="22826" y="13001"/>
                  </a:lnTo>
                  <a:lnTo>
                    <a:pt x="11708" y="24591"/>
                  </a:lnTo>
                  <a:lnTo>
                    <a:pt x="3946" y="43705"/>
                  </a:lnTo>
                  <a:lnTo>
                    <a:pt x="3146" y="55404"/>
                  </a:lnTo>
                  <a:lnTo>
                    <a:pt x="5847" y="66014"/>
                  </a:lnTo>
                  <a:lnTo>
                    <a:pt x="11751" y="77784"/>
                  </a:lnTo>
                  <a:lnTo>
                    <a:pt x="22842" y="86308"/>
                  </a:lnTo>
                  <a:lnTo>
                    <a:pt x="47319" y="99166"/>
                  </a:lnTo>
                  <a:lnTo>
                    <a:pt x="57935" y="100986"/>
                  </a:lnTo>
                  <a:lnTo>
                    <a:pt x="81668" y="89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481"/>
            <p:cNvSpPr/>
            <p:nvPr>
              <p:custDataLst>
                <p:tags r:id="rId98"/>
              </p:custDataLst>
            </p:nvPr>
          </p:nvSpPr>
          <p:spPr>
            <a:xfrm>
              <a:off x="7709961" y="6147760"/>
              <a:ext cx="170125" cy="170491"/>
            </a:xfrm>
            <a:custGeom>
              <a:avLst/>
              <a:gdLst/>
              <a:ahLst/>
              <a:cxnLst/>
              <a:rect l="0" t="0" r="0" b="0"/>
              <a:pathLst>
                <a:path w="170125" h="170491">
                  <a:moveTo>
                    <a:pt x="24339" y="11740"/>
                  </a:moveTo>
                  <a:lnTo>
                    <a:pt x="24339" y="11740"/>
                  </a:lnTo>
                  <a:lnTo>
                    <a:pt x="20968" y="11740"/>
                  </a:lnTo>
                  <a:lnTo>
                    <a:pt x="7316" y="6273"/>
                  </a:lnTo>
                  <a:lnTo>
                    <a:pt x="0" y="0"/>
                  </a:lnTo>
                  <a:lnTo>
                    <a:pt x="2624" y="6067"/>
                  </a:lnTo>
                  <a:lnTo>
                    <a:pt x="7868" y="11099"/>
                  </a:lnTo>
                  <a:lnTo>
                    <a:pt x="39051" y="27308"/>
                  </a:lnTo>
                  <a:lnTo>
                    <a:pt x="84264" y="41756"/>
                  </a:lnTo>
                  <a:lnTo>
                    <a:pt x="128996" y="54551"/>
                  </a:lnTo>
                  <a:lnTo>
                    <a:pt x="167380" y="73716"/>
                  </a:lnTo>
                  <a:lnTo>
                    <a:pt x="168382" y="74929"/>
                  </a:lnTo>
                  <a:lnTo>
                    <a:pt x="170124" y="80573"/>
                  </a:lnTo>
                  <a:lnTo>
                    <a:pt x="166940" y="91402"/>
                  </a:lnTo>
                  <a:lnTo>
                    <a:pt x="161566" y="98415"/>
                  </a:lnTo>
                  <a:lnTo>
                    <a:pt x="138421" y="121934"/>
                  </a:lnTo>
                  <a:lnTo>
                    <a:pt x="125875" y="135641"/>
                  </a:lnTo>
                  <a:lnTo>
                    <a:pt x="116033" y="141596"/>
                  </a:lnTo>
                  <a:lnTo>
                    <a:pt x="71113" y="154847"/>
                  </a:lnTo>
                  <a:lnTo>
                    <a:pt x="26102" y="163844"/>
                  </a:lnTo>
                  <a:lnTo>
                    <a:pt x="56089" y="17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482"/>
            <p:cNvSpPr/>
            <p:nvPr>
              <p:custDataLst>
                <p:tags r:id="rId99"/>
              </p:custDataLst>
            </p:nvPr>
          </p:nvSpPr>
          <p:spPr>
            <a:xfrm>
              <a:off x="7804150" y="6311900"/>
              <a:ext cx="146051" cy="95251"/>
            </a:xfrm>
            <a:custGeom>
              <a:avLst/>
              <a:gdLst/>
              <a:ahLst/>
              <a:cxnLst/>
              <a:rect l="0" t="0" r="0" b="0"/>
              <a:pathLst>
                <a:path w="146051" h="95251">
                  <a:moveTo>
                    <a:pt x="146050" y="0"/>
                  </a:moveTo>
                  <a:lnTo>
                    <a:pt x="146050" y="0"/>
                  </a:lnTo>
                  <a:lnTo>
                    <a:pt x="134117" y="5026"/>
                  </a:lnTo>
                  <a:lnTo>
                    <a:pt x="125345" y="7839"/>
                  </a:lnTo>
                  <a:lnTo>
                    <a:pt x="85758" y="29851"/>
                  </a:lnTo>
                  <a:lnTo>
                    <a:pt x="42083" y="64658"/>
                  </a:lnTo>
                  <a:lnTo>
                    <a:pt x="9138" y="9103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483"/>
            <p:cNvSpPr/>
            <p:nvPr>
              <p:custDataLst>
                <p:tags r:id="rId100"/>
              </p:custDataLst>
            </p:nvPr>
          </p:nvSpPr>
          <p:spPr>
            <a:xfrm>
              <a:off x="8121911" y="6143956"/>
              <a:ext cx="99700" cy="194728"/>
            </a:xfrm>
            <a:custGeom>
              <a:avLst/>
              <a:gdLst/>
              <a:ahLst/>
              <a:cxnLst/>
              <a:rect l="0" t="0" r="0" b="0"/>
              <a:pathLst>
                <a:path w="99700" h="194728">
                  <a:moveTo>
                    <a:pt x="6089" y="21894"/>
                  </a:moveTo>
                  <a:lnTo>
                    <a:pt x="6089" y="21894"/>
                  </a:lnTo>
                  <a:lnTo>
                    <a:pt x="2718" y="21893"/>
                  </a:lnTo>
                  <a:lnTo>
                    <a:pt x="1725" y="21189"/>
                  </a:lnTo>
                  <a:lnTo>
                    <a:pt x="1063" y="20012"/>
                  </a:lnTo>
                  <a:lnTo>
                    <a:pt x="0" y="13055"/>
                  </a:lnTo>
                  <a:lnTo>
                    <a:pt x="1737" y="9029"/>
                  </a:lnTo>
                  <a:lnTo>
                    <a:pt x="3188" y="6966"/>
                  </a:lnTo>
                  <a:lnTo>
                    <a:pt x="11971" y="694"/>
                  </a:lnTo>
                  <a:lnTo>
                    <a:pt x="15654" y="0"/>
                  </a:lnTo>
                  <a:lnTo>
                    <a:pt x="23510" y="1109"/>
                  </a:lnTo>
                  <a:lnTo>
                    <a:pt x="53932" y="16997"/>
                  </a:lnTo>
                  <a:lnTo>
                    <a:pt x="60983" y="27244"/>
                  </a:lnTo>
                  <a:lnTo>
                    <a:pt x="67039" y="45115"/>
                  </a:lnTo>
                  <a:lnTo>
                    <a:pt x="67750" y="55498"/>
                  </a:lnTo>
                  <a:lnTo>
                    <a:pt x="65714" y="67167"/>
                  </a:lnTo>
                  <a:lnTo>
                    <a:pt x="60576" y="75647"/>
                  </a:lnTo>
                  <a:lnTo>
                    <a:pt x="57231" y="78897"/>
                  </a:lnTo>
                  <a:lnTo>
                    <a:pt x="49750" y="82506"/>
                  </a:lnTo>
                  <a:lnTo>
                    <a:pt x="40191" y="84823"/>
                  </a:lnTo>
                  <a:lnTo>
                    <a:pt x="32578" y="90811"/>
                  </a:lnTo>
                  <a:lnTo>
                    <a:pt x="35735" y="93211"/>
                  </a:lnTo>
                  <a:lnTo>
                    <a:pt x="41137" y="95924"/>
                  </a:lnTo>
                  <a:lnTo>
                    <a:pt x="64123" y="103679"/>
                  </a:lnTo>
                  <a:lnTo>
                    <a:pt x="86359" y="121834"/>
                  </a:lnTo>
                  <a:lnTo>
                    <a:pt x="95804" y="137583"/>
                  </a:lnTo>
                  <a:lnTo>
                    <a:pt x="99699" y="152284"/>
                  </a:lnTo>
                  <a:lnTo>
                    <a:pt x="98729" y="161220"/>
                  </a:lnTo>
                  <a:lnTo>
                    <a:pt x="97482" y="165578"/>
                  </a:lnTo>
                  <a:lnTo>
                    <a:pt x="75434" y="193301"/>
                  </a:lnTo>
                  <a:lnTo>
                    <a:pt x="71370" y="194727"/>
                  </a:lnTo>
                  <a:lnTo>
                    <a:pt x="54829" y="193361"/>
                  </a:lnTo>
                  <a:lnTo>
                    <a:pt x="26235" y="187972"/>
                  </a:lnTo>
                  <a:lnTo>
                    <a:pt x="23753" y="186235"/>
                  </a:lnTo>
                  <a:lnTo>
                    <a:pt x="22099" y="183666"/>
                  </a:lnTo>
                  <a:lnTo>
                    <a:pt x="18789" y="17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484"/>
            <p:cNvSpPr/>
            <p:nvPr>
              <p:custDataLst>
                <p:tags r:id="rId101"/>
              </p:custDataLst>
            </p:nvPr>
          </p:nvSpPr>
          <p:spPr>
            <a:xfrm>
              <a:off x="8261349" y="6098692"/>
              <a:ext cx="100288" cy="340209"/>
            </a:xfrm>
            <a:custGeom>
              <a:avLst/>
              <a:gdLst/>
              <a:ahLst/>
              <a:cxnLst/>
              <a:rect l="0" t="0" r="0" b="0"/>
              <a:pathLst>
                <a:path w="100288" h="34020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1412" y="0"/>
                  </a:lnTo>
                  <a:lnTo>
                    <a:pt x="6742" y="1561"/>
                  </a:lnTo>
                  <a:lnTo>
                    <a:pt x="17677" y="9779"/>
                  </a:lnTo>
                  <a:lnTo>
                    <a:pt x="47867" y="49859"/>
                  </a:lnTo>
                  <a:lnTo>
                    <a:pt x="70525" y="94837"/>
                  </a:lnTo>
                  <a:lnTo>
                    <a:pt x="87690" y="138232"/>
                  </a:lnTo>
                  <a:lnTo>
                    <a:pt x="97166" y="173040"/>
                  </a:lnTo>
                  <a:lnTo>
                    <a:pt x="100287" y="214320"/>
                  </a:lnTo>
                  <a:lnTo>
                    <a:pt x="99459" y="254662"/>
                  </a:lnTo>
                  <a:lnTo>
                    <a:pt x="89341" y="299400"/>
                  </a:lnTo>
                  <a:lnTo>
                    <a:pt x="81192" y="318081"/>
                  </a:lnTo>
                  <a:lnTo>
                    <a:pt x="74656" y="325200"/>
                  </a:lnTo>
                  <a:lnTo>
                    <a:pt x="44451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1" name="SMARTInkShape-3485"/>
          <p:cNvSpPr/>
          <p:nvPr>
            <p:custDataLst>
              <p:tags r:id="rId12"/>
            </p:custDataLst>
          </p:nvPr>
        </p:nvSpPr>
        <p:spPr>
          <a:xfrm>
            <a:off x="3449674" y="5594374"/>
            <a:ext cx="795895" cy="482284"/>
          </a:xfrm>
          <a:custGeom>
            <a:avLst/>
            <a:gdLst/>
            <a:ahLst/>
            <a:cxnLst/>
            <a:rect l="0" t="0" r="0" b="0"/>
            <a:pathLst>
              <a:path w="795895" h="482284">
                <a:moveTo>
                  <a:pt x="620676" y="82526"/>
                </a:moveTo>
                <a:lnTo>
                  <a:pt x="620676" y="82526"/>
                </a:lnTo>
                <a:lnTo>
                  <a:pt x="620676" y="79155"/>
                </a:lnTo>
                <a:lnTo>
                  <a:pt x="618794" y="75618"/>
                </a:lnTo>
                <a:lnTo>
                  <a:pt x="617305" y="73687"/>
                </a:lnTo>
                <a:lnTo>
                  <a:pt x="617018" y="70989"/>
                </a:lnTo>
                <a:lnTo>
                  <a:pt x="620660" y="45441"/>
                </a:lnTo>
                <a:lnTo>
                  <a:pt x="626764" y="38364"/>
                </a:lnTo>
                <a:lnTo>
                  <a:pt x="626948" y="34791"/>
                </a:lnTo>
                <a:lnTo>
                  <a:pt x="626269" y="33769"/>
                </a:lnTo>
                <a:lnTo>
                  <a:pt x="625110" y="33088"/>
                </a:lnTo>
                <a:lnTo>
                  <a:pt x="623632" y="32634"/>
                </a:lnTo>
                <a:lnTo>
                  <a:pt x="622646" y="31626"/>
                </a:lnTo>
                <a:lnTo>
                  <a:pt x="621552" y="28624"/>
                </a:lnTo>
                <a:lnTo>
                  <a:pt x="620554" y="27541"/>
                </a:lnTo>
                <a:lnTo>
                  <a:pt x="614260" y="24860"/>
                </a:lnTo>
                <a:lnTo>
                  <a:pt x="611239" y="22089"/>
                </a:lnTo>
                <a:lnTo>
                  <a:pt x="605663" y="20388"/>
                </a:lnTo>
                <a:lnTo>
                  <a:pt x="591574" y="18500"/>
                </a:lnTo>
                <a:lnTo>
                  <a:pt x="584145" y="14715"/>
                </a:lnTo>
                <a:lnTo>
                  <a:pt x="552269" y="10830"/>
                </a:lnTo>
                <a:lnTo>
                  <a:pt x="546528" y="8327"/>
                </a:lnTo>
                <a:lnTo>
                  <a:pt x="500380" y="4480"/>
                </a:lnTo>
                <a:lnTo>
                  <a:pt x="487431" y="1310"/>
                </a:lnTo>
                <a:lnTo>
                  <a:pt x="441623" y="0"/>
                </a:lnTo>
                <a:lnTo>
                  <a:pt x="415987" y="1860"/>
                </a:lnTo>
                <a:lnTo>
                  <a:pt x="384271" y="5933"/>
                </a:lnTo>
                <a:lnTo>
                  <a:pt x="341191" y="6303"/>
                </a:lnTo>
                <a:lnTo>
                  <a:pt x="295499" y="12283"/>
                </a:lnTo>
                <a:lnTo>
                  <a:pt x="250338" y="19128"/>
                </a:lnTo>
                <a:lnTo>
                  <a:pt x="204867" y="33929"/>
                </a:lnTo>
                <a:lnTo>
                  <a:pt x="158623" y="52017"/>
                </a:lnTo>
                <a:lnTo>
                  <a:pt x="118224" y="70620"/>
                </a:lnTo>
                <a:lnTo>
                  <a:pt x="90409" y="86367"/>
                </a:lnTo>
                <a:lnTo>
                  <a:pt x="44457" y="133773"/>
                </a:lnTo>
                <a:lnTo>
                  <a:pt x="20036" y="179255"/>
                </a:lnTo>
                <a:lnTo>
                  <a:pt x="3024" y="223072"/>
                </a:lnTo>
                <a:lnTo>
                  <a:pt x="0" y="257253"/>
                </a:lnTo>
                <a:lnTo>
                  <a:pt x="10706" y="298413"/>
                </a:lnTo>
                <a:lnTo>
                  <a:pt x="22579" y="328919"/>
                </a:lnTo>
                <a:lnTo>
                  <a:pt x="57492" y="369992"/>
                </a:lnTo>
                <a:lnTo>
                  <a:pt x="97228" y="393309"/>
                </a:lnTo>
                <a:lnTo>
                  <a:pt x="136948" y="407050"/>
                </a:lnTo>
                <a:lnTo>
                  <a:pt x="175842" y="415905"/>
                </a:lnTo>
                <a:lnTo>
                  <a:pt x="214177" y="422997"/>
                </a:lnTo>
                <a:lnTo>
                  <a:pt x="259412" y="431714"/>
                </a:lnTo>
                <a:lnTo>
                  <a:pt x="299470" y="440230"/>
                </a:lnTo>
                <a:lnTo>
                  <a:pt x="342452" y="449960"/>
                </a:lnTo>
                <a:lnTo>
                  <a:pt x="380821" y="455038"/>
                </a:lnTo>
                <a:lnTo>
                  <a:pt x="427639" y="461823"/>
                </a:lnTo>
                <a:lnTo>
                  <a:pt x="471844" y="472047"/>
                </a:lnTo>
                <a:lnTo>
                  <a:pt x="512142" y="477558"/>
                </a:lnTo>
                <a:lnTo>
                  <a:pt x="548066" y="481089"/>
                </a:lnTo>
                <a:lnTo>
                  <a:pt x="594339" y="482283"/>
                </a:lnTo>
                <a:lnTo>
                  <a:pt x="639384" y="478154"/>
                </a:lnTo>
                <a:lnTo>
                  <a:pt x="678948" y="473109"/>
                </a:lnTo>
                <a:lnTo>
                  <a:pt x="712176" y="459670"/>
                </a:lnTo>
                <a:lnTo>
                  <a:pt x="733159" y="442627"/>
                </a:lnTo>
                <a:lnTo>
                  <a:pt x="761112" y="400366"/>
                </a:lnTo>
                <a:lnTo>
                  <a:pt x="776488" y="362411"/>
                </a:lnTo>
                <a:lnTo>
                  <a:pt x="787571" y="323578"/>
                </a:lnTo>
                <a:lnTo>
                  <a:pt x="794931" y="282909"/>
                </a:lnTo>
                <a:lnTo>
                  <a:pt x="795894" y="239046"/>
                </a:lnTo>
                <a:lnTo>
                  <a:pt x="789499" y="193407"/>
                </a:lnTo>
                <a:lnTo>
                  <a:pt x="780736" y="153373"/>
                </a:lnTo>
                <a:lnTo>
                  <a:pt x="769388" y="117002"/>
                </a:lnTo>
                <a:lnTo>
                  <a:pt x="758737" y="99259"/>
                </a:lnTo>
                <a:lnTo>
                  <a:pt x="739421" y="86200"/>
                </a:lnTo>
                <a:lnTo>
                  <a:pt x="702662" y="70915"/>
                </a:lnTo>
                <a:lnTo>
                  <a:pt x="662427" y="59849"/>
                </a:lnTo>
                <a:lnTo>
                  <a:pt x="623953" y="54562"/>
                </a:lnTo>
                <a:lnTo>
                  <a:pt x="583547" y="51898"/>
                </a:lnTo>
                <a:lnTo>
                  <a:pt x="506376" y="5077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4" name="SMARTInkShape-Group676"/>
          <p:cNvGrpSpPr/>
          <p:nvPr/>
        </p:nvGrpSpPr>
        <p:grpSpPr>
          <a:xfrm>
            <a:off x="4297698" y="5398873"/>
            <a:ext cx="1647210" cy="580611"/>
            <a:chOff x="4297698" y="5398873"/>
            <a:chExt cx="1647210" cy="580611"/>
          </a:xfrm>
        </p:grpSpPr>
        <p:sp>
          <p:nvSpPr>
            <p:cNvPr id="392" name="SMARTInkShape-3486"/>
            <p:cNvSpPr/>
            <p:nvPr>
              <p:custDataLst>
                <p:tags r:id="rId88"/>
              </p:custDataLst>
            </p:nvPr>
          </p:nvSpPr>
          <p:spPr>
            <a:xfrm>
              <a:off x="4297698" y="5511847"/>
              <a:ext cx="740245" cy="467637"/>
            </a:xfrm>
            <a:custGeom>
              <a:avLst/>
              <a:gdLst/>
              <a:ahLst/>
              <a:cxnLst/>
              <a:rect l="0" t="0" r="0" b="0"/>
              <a:pathLst>
                <a:path w="740245" h="467637">
                  <a:moveTo>
                    <a:pt x="579102" y="19003"/>
                  </a:moveTo>
                  <a:lnTo>
                    <a:pt x="579102" y="19003"/>
                  </a:lnTo>
                  <a:lnTo>
                    <a:pt x="563201" y="18297"/>
                  </a:lnTo>
                  <a:lnTo>
                    <a:pt x="520774" y="6138"/>
                  </a:lnTo>
                  <a:lnTo>
                    <a:pt x="481110" y="1175"/>
                  </a:lnTo>
                  <a:lnTo>
                    <a:pt x="436875" y="194"/>
                  </a:lnTo>
                  <a:lnTo>
                    <a:pt x="393747" y="0"/>
                  </a:lnTo>
                  <a:lnTo>
                    <a:pt x="354105" y="3333"/>
                  </a:lnTo>
                  <a:lnTo>
                    <a:pt x="314567" y="12165"/>
                  </a:lnTo>
                  <a:lnTo>
                    <a:pt x="274416" y="24133"/>
                  </a:lnTo>
                  <a:lnTo>
                    <a:pt x="236549" y="39573"/>
                  </a:lnTo>
                  <a:lnTo>
                    <a:pt x="191115" y="61871"/>
                  </a:lnTo>
                  <a:lnTo>
                    <a:pt x="151018" y="90187"/>
                  </a:lnTo>
                  <a:lnTo>
                    <a:pt x="105154" y="123976"/>
                  </a:lnTo>
                  <a:lnTo>
                    <a:pt x="64523" y="165053"/>
                  </a:lnTo>
                  <a:lnTo>
                    <a:pt x="26307" y="206849"/>
                  </a:lnTo>
                  <a:lnTo>
                    <a:pt x="10870" y="234508"/>
                  </a:lnTo>
                  <a:lnTo>
                    <a:pt x="731" y="271789"/>
                  </a:lnTo>
                  <a:lnTo>
                    <a:pt x="0" y="304001"/>
                  </a:lnTo>
                  <a:lnTo>
                    <a:pt x="18047" y="350088"/>
                  </a:lnTo>
                  <a:lnTo>
                    <a:pt x="38436" y="381519"/>
                  </a:lnTo>
                  <a:lnTo>
                    <a:pt x="86060" y="421436"/>
                  </a:lnTo>
                  <a:lnTo>
                    <a:pt x="104561" y="432106"/>
                  </a:lnTo>
                  <a:lnTo>
                    <a:pt x="143889" y="445342"/>
                  </a:lnTo>
                  <a:lnTo>
                    <a:pt x="178903" y="454751"/>
                  </a:lnTo>
                  <a:lnTo>
                    <a:pt x="213088" y="462200"/>
                  </a:lnTo>
                  <a:lnTo>
                    <a:pt x="251799" y="466452"/>
                  </a:lnTo>
                  <a:lnTo>
                    <a:pt x="292523" y="467636"/>
                  </a:lnTo>
                  <a:lnTo>
                    <a:pt x="334141" y="465809"/>
                  </a:lnTo>
                  <a:lnTo>
                    <a:pt x="368630" y="464528"/>
                  </a:lnTo>
                  <a:lnTo>
                    <a:pt x="409966" y="460044"/>
                  </a:lnTo>
                  <a:lnTo>
                    <a:pt x="446438" y="451660"/>
                  </a:lnTo>
                  <a:lnTo>
                    <a:pt x="493317" y="439134"/>
                  </a:lnTo>
                  <a:lnTo>
                    <a:pt x="536548" y="422366"/>
                  </a:lnTo>
                  <a:lnTo>
                    <a:pt x="579059" y="401284"/>
                  </a:lnTo>
                  <a:lnTo>
                    <a:pt x="621427" y="379952"/>
                  </a:lnTo>
                  <a:lnTo>
                    <a:pt x="663296" y="354865"/>
                  </a:lnTo>
                  <a:lnTo>
                    <a:pt x="705134" y="318199"/>
                  </a:lnTo>
                  <a:lnTo>
                    <a:pt x="731311" y="285458"/>
                  </a:lnTo>
                  <a:lnTo>
                    <a:pt x="738473" y="263722"/>
                  </a:lnTo>
                  <a:lnTo>
                    <a:pt x="740244" y="239950"/>
                  </a:lnTo>
                  <a:lnTo>
                    <a:pt x="733308" y="204884"/>
                  </a:lnTo>
                  <a:lnTo>
                    <a:pt x="714559" y="165473"/>
                  </a:lnTo>
                  <a:lnTo>
                    <a:pt x="697866" y="141250"/>
                  </a:lnTo>
                  <a:lnTo>
                    <a:pt x="652551" y="106467"/>
                  </a:lnTo>
                  <a:lnTo>
                    <a:pt x="605683" y="82220"/>
                  </a:lnTo>
                  <a:lnTo>
                    <a:pt x="560010" y="70111"/>
                  </a:lnTo>
                  <a:lnTo>
                    <a:pt x="483852" y="634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487"/>
            <p:cNvSpPr/>
            <p:nvPr>
              <p:custDataLst>
                <p:tags r:id="rId89"/>
              </p:custDataLst>
            </p:nvPr>
          </p:nvSpPr>
          <p:spPr>
            <a:xfrm>
              <a:off x="5098227" y="5398873"/>
              <a:ext cx="846681" cy="451908"/>
            </a:xfrm>
            <a:custGeom>
              <a:avLst/>
              <a:gdLst/>
              <a:ahLst/>
              <a:cxnLst/>
              <a:rect l="0" t="0" r="0" b="0"/>
              <a:pathLst>
                <a:path w="846681" h="451908">
                  <a:moveTo>
                    <a:pt x="750123" y="93877"/>
                  </a:moveTo>
                  <a:lnTo>
                    <a:pt x="750123" y="93877"/>
                  </a:lnTo>
                  <a:lnTo>
                    <a:pt x="750123" y="90506"/>
                  </a:lnTo>
                  <a:lnTo>
                    <a:pt x="741284" y="70112"/>
                  </a:lnTo>
                  <a:lnTo>
                    <a:pt x="735376" y="63794"/>
                  </a:lnTo>
                  <a:lnTo>
                    <a:pt x="722235" y="56271"/>
                  </a:lnTo>
                  <a:lnTo>
                    <a:pt x="675735" y="41239"/>
                  </a:lnTo>
                  <a:lnTo>
                    <a:pt x="628576" y="25781"/>
                  </a:lnTo>
                  <a:lnTo>
                    <a:pt x="591107" y="16707"/>
                  </a:lnTo>
                  <a:lnTo>
                    <a:pt x="549823" y="9550"/>
                  </a:lnTo>
                  <a:lnTo>
                    <a:pt x="504012" y="5174"/>
                  </a:lnTo>
                  <a:lnTo>
                    <a:pt x="460282" y="880"/>
                  </a:lnTo>
                  <a:lnTo>
                    <a:pt x="417848" y="0"/>
                  </a:lnTo>
                  <a:lnTo>
                    <a:pt x="382933" y="3895"/>
                  </a:lnTo>
                  <a:lnTo>
                    <a:pt x="336761" y="10223"/>
                  </a:lnTo>
                  <a:lnTo>
                    <a:pt x="297367" y="20721"/>
                  </a:lnTo>
                  <a:lnTo>
                    <a:pt x="253004" y="32768"/>
                  </a:lnTo>
                  <a:lnTo>
                    <a:pt x="213754" y="45981"/>
                  </a:lnTo>
                  <a:lnTo>
                    <a:pt x="180831" y="57067"/>
                  </a:lnTo>
                  <a:lnTo>
                    <a:pt x="133337" y="78580"/>
                  </a:lnTo>
                  <a:lnTo>
                    <a:pt x="91204" y="106770"/>
                  </a:lnTo>
                  <a:lnTo>
                    <a:pt x="48074" y="140665"/>
                  </a:lnTo>
                  <a:lnTo>
                    <a:pt x="15331" y="184493"/>
                  </a:lnTo>
                  <a:lnTo>
                    <a:pt x="1750" y="221385"/>
                  </a:lnTo>
                  <a:lnTo>
                    <a:pt x="0" y="252386"/>
                  </a:lnTo>
                  <a:lnTo>
                    <a:pt x="10094" y="292508"/>
                  </a:lnTo>
                  <a:lnTo>
                    <a:pt x="19484" y="320339"/>
                  </a:lnTo>
                  <a:lnTo>
                    <a:pt x="51432" y="364694"/>
                  </a:lnTo>
                  <a:lnTo>
                    <a:pt x="97969" y="396955"/>
                  </a:lnTo>
                  <a:lnTo>
                    <a:pt x="145161" y="420666"/>
                  </a:lnTo>
                  <a:lnTo>
                    <a:pt x="180685" y="432204"/>
                  </a:lnTo>
                  <a:lnTo>
                    <a:pt x="222900" y="443262"/>
                  </a:lnTo>
                  <a:lnTo>
                    <a:pt x="257803" y="448596"/>
                  </a:lnTo>
                  <a:lnTo>
                    <a:pt x="295659" y="451907"/>
                  </a:lnTo>
                  <a:lnTo>
                    <a:pt x="340770" y="450511"/>
                  </a:lnTo>
                  <a:lnTo>
                    <a:pt x="380948" y="448372"/>
                  </a:lnTo>
                  <a:lnTo>
                    <a:pt x="419664" y="440134"/>
                  </a:lnTo>
                  <a:lnTo>
                    <a:pt x="458652" y="432205"/>
                  </a:lnTo>
                  <a:lnTo>
                    <a:pt x="501170" y="421233"/>
                  </a:lnTo>
                  <a:lnTo>
                    <a:pt x="545047" y="409045"/>
                  </a:lnTo>
                  <a:lnTo>
                    <a:pt x="588622" y="395791"/>
                  </a:lnTo>
                  <a:lnTo>
                    <a:pt x="628658" y="378771"/>
                  </a:lnTo>
                  <a:lnTo>
                    <a:pt x="667332" y="360324"/>
                  </a:lnTo>
                  <a:lnTo>
                    <a:pt x="704896" y="341451"/>
                  </a:lnTo>
                  <a:lnTo>
                    <a:pt x="747669" y="314231"/>
                  </a:lnTo>
                  <a:lnTo>
                    <a:pt x="792838" y="271427"/>
                  </a:lnTo>
                  <a:lnTo>
                    <a:pt x="820713" y="232406"/>
                  </a:lnTo>
                  <a:lnTo>
                    <a:pt x="838144" y="188937"/>
                  </a:lnTo>
                  <a:lnTo>
                    <a:pt x="846680" y="158967"/>
                  </a:lnTo>
                  <a:lnTo>
                    <a:pt x="846424" y="136212"/>
                  </a:lnTo>
                  <a:lnTo>
                    <a:pt x="838315" y="115750"/>
                  </a:lnTo>
                  <a:lnTo>
                    <a:pt x="816854" y="86360"/>
                  </a:lnTo>
                  <a:lnTo>
                    <a:pt x="769890" y="68377"/>
                  </a:lnTo>
                  <a:lnTo>
                    <a:pt x="750123" y="62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5" name="SMARTInkShape-3488"/>
          <p:cNvSpPr/>
          <p:nvPr>
            <p:custDataLst>
              <p:tags r:id="rId13"/>
            </p:custDataLst>
          </p:nvPr>
        </p:nvSpPr>
        <p:spPr>
          <a:xfrm>
            <a:off x="8711195" y="5422929"/>
            <a:ext cx="930973" cy="380778"/>
          </a:xfrm>
          <a:custGeom>
            <a:avLst/>
            <a:gdLst/>
            <a:ahLst/>
            <a:cxnLst/>
            <a:rect l="0" t="0" r="0" b="0"/>
            <a:pathLst>
              <a:path w="930973" h="380778">
                <a:moveTo>
                  <a:pt x="839205" y="63471"/>
                </a:moveTo>
                <a:lnTo>
                  <a:pt x="839205" y="63471"/>
                </a:lnTo>
                <a:lnTo>
                  <a:pt x="839205" y="60100"/>
                </a:lnTo>
                <a:lnTo>
                  <a:pt x="835442" y="56563"/>
                </a:lnTo>
                <a:lnTo>
                  <a:pt x="827655" y="52639"/>
                </a:lnTo>
                <a:lnTo>
                  <a:pt x="784234" y="40165"/>
                </a:lnTo>
                <a:lnTo>
                  <a:pt x="747221" y="26231"/>
                </a:lnTo>
                <a:lnTo>
                  <a:pt x="709018" y="14415"/>
                </a:lnTo>
                <a:lnTo>
                  <a:pt x="668692" y="8720"/>
                </a:lnTo>
                <a:lnTo>
                  <a:pt x="628821" y="2431"/>
                </a:lnTo>
                <a:lnTo>
                  <a:pt x="586761" y="699"/>
                </a:lnTo>
                <a:lnTo>
                  <a:pt x="544823" y="187"/>
                </a:lnTo>
                <a:lnTo>
                  <a:pt x="510054" y="35"/>
                </a:lnTo>
                <a:lnTo>
                  <a:pt x="478427" y="0"/>
                </a:lnTo>
                <a:lnTo>
                  <a:pt x="443203" y="1865"/>
                </a:lnTo>
                <a:lnTo>
                  <a:pt x="397079" y="6882"/>
                </a:lnTo>
                <a:lnTo>
                  <a:pt x="356133" y="12837"/>
                </a:lnTo>
                <a:lnTo>
                  <a:pt x="311309" y="20952"/>
                </a:lnTo>
                <a:lnTo>
                  <a:pt x="270041" y="32293"/>
                </a:lnTo>
                <a:lnTo>
                  <a:pt x="237698" y="41148"/>
                </a:lnTo>
                <a:lnTo>
                  <a:pt x="202158" y="52138"/>
                </a:lnTo>
                <a:lnTo>
                  <a:pt x="166674" y="63484"/>
                </a:lnTo>
                <a:lnTo>
                  <a:pt x="125900" y="81427"/>
                </a:lnTo>
                <a:lnTo>
                  <a:pt x="84812" y="104618"/>
                </a:lnTo>
                <a:lnTo>
                  <a:pt x="37797" y="147407"/>
                </a:lnTo>
                <a:lnTo>
                  <a:pt x="13447" y="178436"/>
                </a:lnTo>
                <a:lnTo>
                  <a:pt x="1320" y="214971"/>
                </a:lnTo>
                <a:lnTo>
                  <a:pt x="0" y="250333"/>
                </a:lnTo>
                <a:lnTo>
                  <a:pt x="9966" y="274226"/>
                </a:lnTo>
                <a:lnTo>
                  <a:pt x="26860" y="297545"/>
                </a:lnTo>
                <a:lnTo>
                  <a:pt x="58759" y="324424"/>
                </a:lnTo>
                <a:lnTo>
                  <a:pt x="90241" y="338502"/>
                </a:lnTo>
                <a:lnTo>
                  <a:pt x="135395" y="351298"/>
                </a:lnTo>
                <a:lnTo>
                  <a:pt x="173076" y="362614"/>
                </a:lnTo>
                <a:lnTo>
                  <a:pt x="210739" y="367301"/>
                </a:lnTo>
                <a:lnTo>
                  <a:pt x="248709" y="372139"/>
                </a:lnTo>
                <a:lnTo>
                  <a:pt x="286771" y="374591"/>
                </a:lnTo>
                <a:lnTo>
                  <a:pt x="325566" y="378767"/>
                </a:lnTo>
                <a:lnTo>
                  <a:pt x="367321" y="380318"/>
                </a:lnTo>
                <a:lnTo>
                  <a:pt x="407523" y="380777"/>
                </a:lnTo>
                <a:lnTo>
                  <a:pt x="449694" y="380207"/>
                </a:lnTo>
                <a:lnTo>
                  <a:pt x="489315" y="376590"/>
                </a:lnTo>
                <a:lnTo>
                  <a:pt x="528571" y="375205"/>
                </a:lnTo>
                <a:lnTo>
                  <a:pt x="570462" y="374088"/>
                </a:lnTo>
                <a:lnTo>
                  <a:pt x="610000" y="369603"/>
                </a:lnTo>
                <a:lnTo>
                  <a:pt x="648526" y="363805"/>
                </a:lnTo>
                <a:lnTo>
                  <a:pt x="686752" y="357619"/>
                </a:lnTo>
                <a:lnTo>
                  <a:pt x="724183" y="350612"/>
                </a:lnTo>
                <a:lnTo>
                  <a:pt x="768794" y="335959"/>
                </a:lnTo>
                <a:lnTo>
                  <a:pt x="808205" y="319477"/>
                </a:lnTo>
                <a:lnTo>
                  <a:pt x="849842" y="293380"/>
                </a:lnTo>
                <a:lnTo>
                  <a:pt x="895064" y="257279"/>
                </a:lnTo>
                <a:lnTo>
                  <a:pt x="922699" y="212544"/>
                </a:lnTo>
                <a:lnTo>
                  <a:pt x="930972" y="173414"/>
                </a:lnTo>
                <a:lnTo>
                  <a:pt x="930051" y="144024"/>
                </a:lnTo>
                <a:lnTo>
                  <a:pt x="918568" y="111798"/>
                </a:lnTo>
                <a:lnTo>
                  <a:pt x="898390" y="85551"/>
                </a:lnTo>
                <a:lnTo>
                  <a:pt x="865581" y="58425"/>
                </a:lnTo>
                <a:lnTo>
                  <a:pt x="823980" y="38747"/>
                </a:lnTo>
                <a:lnTo>
                  <a:pt x="750305" y="126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9" name="SMARTInkShape-Group678"/>
          <p:cNvGrpSpPr/>
          <p:nvPr/>
        </p:nvGrpSpPr>
        <p:grpSpPr>
          <a:xfrm>
            <a:off x="8547100" y="6102612"/>
            <a:ext cx="2146301" cy="481827"/>
            <a:chOff x="8547100" y="6102612"/>
            <a:chExt cx="2146301" cy="481827"/>
          </a:xfrm>
        </p:grpSpPr>
        <p:sp>
          <p:nvSpPr>
            <p:cNvPr id="396" name="SMARTInkShape-3489"/>
            <p:cNvSpPr/>
            <p:nvPr>
              <p:custDataLst>
                <p:tags r:id="rId65"/>
              </p:custDataLst>
            </p:nvPr>
          </p:nvSpPr>
          <p:spPr>
            <a:xfrm>
              <a:off x="8547100" y="6265430"/>
              <a:ext cx="101601" cy="8371"/>
            </a:xfrm>
            <a:custGeom>
              <a:avLst/>
              <a:gdLst/>
              <a:ahLst/>
              <a:cxnLst/>
              <a:rect l="0" t="0" r="0" b="0"/>
              <a:pathLst>
                <a:path w="101601" h="8371">
                  <a:moveTo>
                    <a:pt x="0" y="8370"/>
                  </a:moveTo>
                  <a:lnTo>
                    <a:pt x="0" y="8370"/>
                  </a:lnTo>
                  <a:lnTo>
                    <a:pt x="3370" y="8370"/>
                  </a:lnTo>
                  <a:lnTo>
                    <a:pt x="4364" y="7665"/>
                  </a:lnTo>
                  <a:lnTo>
                    <a:pt x="5026" y="6488"/>
                  </a:lnTo>
                  <a:lnTo>
                    <a:pt x="5467" y="4999"/>
                  </a:lnTo>
                  <a:lnTo>
                    <a:pt x="11602" y="3344"/>
                  </a:lnTo>
                  <a:lnTo>
                    <a:pt x="57849" y="0"/>
                  </a:lnTo>
                  <a:lnTo>
                    <a:pt x="101600" y="8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490"/>
            <p:cNvSpPr/>
            <p:nvPr>
              <p:custDataLst>
                <p:tags r:id="rId66"/>
              </p:custDataLst>
            </p:nvPr>
          </p:nvSpPr>
          <p:spPr>
            <a:xfrm>
              <a:off x="8559800" y="6407150"/>
              <a:ext cx="82551" cy="17645"/>
            </a:xfrm>
            <a:custGeom>
              <a:avLst/>
              <a:gdLst/>
              <a:ahLst/>
              <a:cxnLst/>
              <a:rect l="0" t="0" r="0" b="0"/>
              <a:pathLst>
                <a:path w="82551" h="17645">
                  <a:moveTo>
                    <a:pt x="0" y="0"/>
                  </a:moveTo>
                  <a:lnTo>
                    <a:pt x="0" y="0"/>
                  </a:lnTo>
                  <a:lnTo>
                    <a:pt x="0" y="14305"/>
                  </a:lnTo>
                  <a:lnTo>
                    <a:pt x="705" y="15887"/>
                  </a:lnTo>
                  <a:lnTo>
                    <a:pt x="1881" y="16941"/>
                  </a:lnTo>
                  <a:lnTo>
                    <a:pt x="3370" y="17644"/>
                  </a:lnTo>
                  <a:lnTo>
                    <a:pt x="42716" y="1008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491"/>
            <p:cNvSpPr/>
            <p:nvPr>
              <p:custDataLst>
                <p:tags r:id="rId67"/>
              </p:custDataLst>
            </p:nvPr>
          </p:nvSpPr>
          <p:spPr>
            <a:xfrm>
              <a:off x="8972550" y="6149491"/>
              <a:ext cx="9715" cy="117960"/>
            </a:xfrm>
            <a:custGeom>
              <a:avLst/>
              <a:gdLst/>
              <a:ahLst/>
              <a:cxnLst/>
              <a:rect l="0" t="0" r="0" b="0"/>
              <a:pathLst>
                <a:path w="9715" h="117960">
                  <a:moveTo>
                    <a:pt x="0" y="3659"/>
                  </a:moveTo>
                  <a:lnTo>
                    <a:pt x="0" y="3659"/>
                  </a:lnTo>
                  <a:lnTo>
                    <a:pt x="3370" y="3659"/>
                  </a:lnTo>
                  <a:lnTo>
                    <a:pt x="4363" y="2954"/>
                  </a:lnTo>
                  <a:lnTo>
                    <a:pt x="5025" y="1778"/>
                  </a:lnTo>
                  <a:lnTo>
                    <a:pt x="5467" y="288"/>
                  </a:lnTo>
                  <a:lnTo>
                    <a:pt x="5762" y="0"/>
                  </a:lnTo>
                  <a:lnTo>
                    <a:pt x="5958" y="514"/>
                  </a:lnTo>
                  <a:lnTo>
                    <a:pt x="9714" y="45046"/>
                  </a:lnTo>
                  <a:lnTo>
                    <a:pt x="6350" y="11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492"/>
            <p:cNvSpPr/>
            <p:nvPr>
              <p:custDataLst>
                <p:tags r:id="rId68"/>
              </p:custDataLst>
            </p:nvPr>
          </p:nvSpPr>
          <p:spPr>
            <a:xfrm>
              <a:off x="8903582" y="6325778"/>
              <a:ext cx="119769" cy="14894"/>
            </a:xfrm>
            <a:custGeom>
              <a:avLst/>
              <a:gdLst/>
              <a:ahLst/>
              <a:cxnLst/>
              <a:rect l="0" t="0" r="0" b="0"/>
              <a:pathLst>
                <a:path w="119769" h="14894">
                  <a:moveTo>
                    <a:pt x="5468" y="11522"/>
                  </a:moveTo>
                  <a:lnTo>
                    <a:pt x="5468" y="11522"/>
                  </a:lnTo>
                  <a:lnTo>
                    <a:pt x="2097" y="14893"/>
                  </a:lnTo>
                  <a:lnTo>
                    <a:pt x="1104" y="14475"/>
                  </a:lnTo>
                  <a:lnTo>
                    <a:pt x="0" y="10247"/>
                  </a:lnTo>
                  <a:lnTo>
                    <a:pt x="1116" y="8556"/>
                  </a:lnTo>
                  <a:lnTo>
                    <a:pt x="6121" y="6675"/>
                  </a:lnTo>
                  <a:lnTo>
                    <a:pt x="32382" y="1810"/>
                  </a:lnTo>
                  <a:lnTo>
                    <a:pt x="78939" y="1218"/>
                  </a:lnTo>
                  <a:lnTo>
                    <a:pt x="108776" y="0"/>
                  </a:lnTo>
                  <a:lnTo>
                    <a:pt x="119768" y="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493"/>
            <p:cNvSpPr/>
            <p:nvPr>
              <p:custDataLst>
                <p:tags r:id="rId69"/>
              </p:custDataLst>
            </p:nvPr>
          </p:nvSpPr>
          <p:spPr>
            <a:xfrm>
              <a:off x="8947150" y="64008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883" y="23144"/>
                  </a:lnTo>
                  <a:lnTo>
                    <a:pt x="9" y="6644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494"/>
            <p:cNvSpPr/>
            <p:nvPr>
              <p:custDataLst>
                <p:tags r:id="rId70"/>
              </p:custDataLst>
            </p:nvPr>
          </p:nvSpPr>
          <p:spPr>
            <a:xfrm>
              <a:off x="8999034" y="6413500"/>
              <a:ext cx="51291" cy="88015"/>
            </a:xfrm>
            <a:custGeom>
              <a:avLst/>
              <a:gdLst/>
              <a:ahLst/>
              <a:cxnLst/>
              <a:rect l="0" t="0" r="0" b="0"/>
              <a:pathLst>
                <a:path w="51291" h="88015">
                  <a:moveTo>
                    <a:pt x="30666" y="25400"/>
                  </a:moveTo>
                  <a:lnTo>
                    <a:pt x="30666" y="25400"/>
                  </a:lnTo>
                  <a:lnTo>
                    <a:pt x="30666" y="19933"/>
                  </a:lnTo>
                  <a:lnTo>
                    <a:pt x="23924" y="15940"/>
                  </a:lnTo>
                  <a:lnTo>
                    <a:pt x="20527" y="15566"/>
                  </a:lnTo>
                  <a:lnTo>
                    <a:pt x="12989" y="17031"/>
                  </a:lnTo>
                  <a:lnTo>
                    <a:pt x="10414" y="18410"/>
                  </a:lnTo>
                  <a:lnTo>
                    <a:pt x="8698" y="20034"/>
                  </a:lnTo>
                  <a:lnTo>
                    <a:pt x="2572" y="34453"/>
                  </a:lnTo>
                  <a:lnTo>
                    <a:pt x="0" y="48230"/>
                  </a:lnTo>
                  <a:lnTo>
                    <a:pt x="2607" y="67991"/>
                  </a:lnTo>
                  <a:lnTo>
                    <a:pt x="5965" y="76079"/>
                  </a:lnTo>
                  <a:lnTo>
                    <a:pt x="15586" y="84396"/>
                  </a:lnTo>
                  <a:lnTo>
                    <a:pt x="20612" y="88014"/>
                  </a:lnTo>
                  <a:lnTo>
                    <a:pt x="26079" y="87603"/>
                  </a:lnTo>
                  <a:lnTo>
                    <a:pt x="37800" y="79621"/>
                  </a:lnTo>
                  <a:lnTo>
                    <a:pt x="46301" y="66667"/>
                  </a:lnTo>
                  <a:lnTo>
                    <a:pt x="49556" y="59261"/>
                  </a:lnTo>
                  <a:lnTo>
                    <a:pt x="51290" y="43507"/>
                  </a:lnTo>
                  <a:lnTo>
                    <a:pt x="50766" y="35355"/>
                  </a:lnTo>
                  <a:lnTo>
                    <a:pt x="49004" y="29920"/>
                  </a:lnTo>
                  <a:lnTo>
                    <a:pt x="46420" y="26296"/>
                  </a:lnTo>
                  <a:lnTo>
                    <a:pt x="43285" y="23881"/>
                  </a:lnTo>
                  <a:lnTo>
                    <a:pt x="30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495"/>
            <p:cNvSpPr/>
            <p:nvPr>
              <p:custDataLst>
                <p:tags r:id="rId71"/>
              </p:custDataLst>
            </p:nvPr>
          </p:nvSpPr>
          <p:spPr>
            <a:xfrm>
              <a:off x="9188450" y="6299200"/>
              <a:ext cx="107951" cy="17907"/>
            </a:xfrm>
            <a:custGeom>
              <a:avLst/>
              <a:gdLst/>
              <a:ahLst/>
              <a:cxnLst/>
              <a:rect l="0" t="0" r="0" b="0"/>
              <a:pathLst>
                <a:path w="107951" h="17907">
                  <a:moveTo>
                    <a:pt x="0" y="6350"/>
                  </a:moveTo>
                  <a:lnTo>
                    <a:pt x="0" y="6350"/>
                  </a:lnTo>
                  <a:lnTo>
                    <a:pt x="0" y="15189"/>
                  </a:lnTo>
                  <a:lnTo>
                    <a:pt x="2117" y="16475"/>
                  </a:lnTo>
                  <a:lnTo>
                    <a:pt x="10113" y="17906"/>
                  </a:lnTo>
                  <a:lnTo>
                    <a:pt x="51522" y="10111"/>
                  </a:lnTo>
                  <a:lnTo>
                    <a:pt x="94755" y="330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496"/>
            <p:cNvSpPr/>
            <p:nvPr>
              <p:custDataLst>
                <p:tags r:id="rId72"/>
              </p:custDataLst>
            </p:nvPr>
          </p:nvSpPr>
          <p:spPr>
            <a:xfrm>
              <a:off x="9239510" y="6261099"/>
              <a:ext cx="31491" cy="114302"/>
            </a:xfrm>
            <a:custGeom>
              <a:avLst/>
              <a:gdLst/>
              <a:ahLst/>
              <a:cxnLst/>
              <a:rect l="0" t="0" r="0" b="0"/>
              <a:pathLst>
                <a:path w="31491" h="114302">
                  <a:moveTo>
                    <a:pt x="6090" y="1"/>
                  </a:moveTo>
                  <a:lnTo>
                    <a:pt x="6090" y="1"/>
                  </a:lnTo>
                  <a:lnTo>
                    <a:pt x="622" y="0"/>
                  </a:lnTo>
                  <a:lnTo>
                    <a:pt x="328" y="706"/>
                  </a:lnTo>
                  <a:lnTo>
                    <a:pt x="0" y="3372"/>
                  </a:lnTo>
                  <a:lnTo>
                    <a:pt x="5516" y="33613"/>
                  </a:lnTo>
                  <a:lnTo>
                    <a:pt x="6744" y="75715"/>
                  </a:lnTo>
                  <a:lnTo>
                    <a:pt x="14921" y="104515"/>
                  </a:lnTo>
                  <a:lnTo>
                    <a:pt x="17623" y="107777"/>
                  </a:lnTo>
                  <a:lnTo>
                    <a:pt x="31490" y="11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497"/>
            <p:cNvSpPr/>
            <p:nvPr>
              <p:custDataLst>
                <p:tags r:id="rId73"/>
              </p:custDataLst>
            </p:nvPr>
          </p:nvSpPr>
          <p:spPr>
            <a:xfrm>
              <a:off x="9442450" y="6153150"/>
              <a:ext cx="28521" cy="133351"/>
            </a:xfrm>
            <a:custGeom>
              <a:avLst/>
              <a:gdLst/>
              <a:ahLst/>
              <a:cxnLst/>
              <a:rect l="0" t="0" r="0" b="0"/>
              <a:pathLst>
                <a:path w="28521" h="133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1411"/>
                  </a:lnTo>
                  <a:lnTo>
                    <a:pt x="5467" y="6742"/>
                  </a:lnTo>
                  <a:lnTo>
                    <a:pt x="11602" y="13815"/>
                  </a:lnTo>
                  <a:lnTo>
                    <a:pt x="16201" y="17676"/>
                  </a:lnTo>
                  <a:lnTo>
                    <a:pt x="21311" y="31374"/>
                  </a:lnTo>
                  <a:lnTo>
                    <a:pt x="28520" y="74738"/>
                  </a:lnTo>
                  <a:lnTo>
                    <a:pt x="254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498"/>
            <p:cNvSpPr/>
            <p:nvPr>
              <p:custDataLst>
                <p:tags r:id="rId74"/>
              </p:custDataLst>
            </p:nvPr>
          </p:nvSpPr>
          <p:spPr>
            <a:xfrm>
              <a:off x="9429750" y="63182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40477" y="6316"/>
                  </a:lnTo>
                  <a:lnTo>
                    <a:pt x="85920" y="9714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499"/>
            <p:cNvSpPr/>
            <p:nvPr>
              <p:custDataLst>
                <p:tags r:id="rId75"/>
              </p:custDataLst>
            </p:nvPr>
          </p:nvSpPr>
          <p:spPr>
            <a:xfrm>
              <a:off x="9474591" y="6400800"/>
              <a:ext cx="5960" cy="76201"/>
            </a:xfrm>
            <a:custGeom>
              <a:avLst/>
              <a:gdLst/>
              <a:ahLst/>
              <a:cxnLst/>
              <a:rect l="0" t="0" r="0" b="0"/>
              <a:pathLst>
                <a:path w="5960" h="76201">
                  <a:moveTo>
                    <a:pt x="5959" y="0"/>
                  </a:moveTo>
                  <a:lnTo>
                    <a:pt x="5959" y="0"/>
                  </a:lnTo>
                  <a:lnTo>
                    <a:pt x="5958" y="14927"/>
                  </a:lnTo>
                  <a:lnTo>
                    <a:pt x="0" y="51527"/>
                  </a:lnTo>
                  <a:lnTo>
                    <a:pt x="489" y="62413"/>
                  </a:lnTo>
                  <a:lnTo>
                    <a:pt x="595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500"/>
            <p:cNvSpPr/>
            <p:nvPr>
              <p:custDataLst>
                <p:tags r:id="rId76"/>
              </p:custDataLst>
            </p:nvPr>
          </p:nvSpPr>
          <p:spPr>
            <a:xfrm>
              <a:off x="9526106" y="6413500"/>
              <a:ext cx="52724" cy="91306"/>
            </a:xfrm>
            <a:custGeom>
              <a:avLst/>
              <a:gdLst/>
              <a:ahLst/>
              <a:cxnLst/>
              <a:rect l="0" t="0" r="0" b="0"/>
              <a:pathLst>
                <a:path w="52724" h="91306">
                  <a:moveTo>
                    <a:pt x="36994" y="25400"/>
                  </a:moveTo>
                  <a:lnTo>
                    <a:pt x="36994" y="25400"/>
                  </a:lnTo>
                  <a:lnTo>
                    <a:pt x="36994" y="16561"/>
                  </a:lnTo>
                  <a:lnTo>
                    <a:pt x="34877" y="15980"/>
                  </a:lnTo>
                  <a:lnTo>
                    <a:pt x="13850" y="18506"/>
                  </a:lnTo>
                  <a:lnTo>
                    <a:pt x="10982" y="20098"/>
                  </a:lnTo>
                  <a:lnTo>
                    <a:pt x="9069" y="22571"/>
                  </a:lnTo>
                  <a:lnTo>
                    <a:pt x="4496" y="30912"/>
                  </a:lnTo>
                  <a:lnTo>
                    <a:pt x="2629" y="33308"/>
                  </a:lnTo>
                  <a:lnTo>
                    <a:pt x="0" y="50165"/>
                  </a:lnTo>
                  <a:lnTo>
                    <a:pt x="1267" y="59455"/>
                  </a:lnTo>
                  <a:lnTo>
                    <a:pt x="15946" y="85643"/>
                  </a:lnTo>
                  <a:lnTo>
                    <a:pt x="30836" y="91305"/>
                  </a:lnTo>
                  <a:lnTo>
                    <a:pt x="36417" y="90504"/>
                  </a:lnTo>
                  <a:lnTo>
                    <a:pt x="46380" y="83968"/>
                  </a:lnTo>
                  <a:lnTo>
                    <a:pt x="51749" y="68364"/>
                  </a:lnTo>
                  <a:lnTo>
                    <a:pt x="52723" y="49434"/>
                  </a:lnTo>
                  <a:lnTo>
                    <a:pt x="36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501"/>
            <p:cNvSpPr/>
            <p:nvPr>
              <p:custDataLst>
                <p:tags r:id="rId77"/>
              </p:custDataLst>
            </p:nvPr>
          </p:nvSpPr>
          <p:spPr>
            <a:xfrm>
              <a:off x="9726424" y="6299200"/>
              <a:ext cx="116077" cy="12701"/>
            </a:xfrm>
            <a:custGeom>
              <a:avLst/>
              <a:gdLst/>
              <a:ahLst/>
              <a:cxnLst/>
              <a:rect l="0" t="0" r="0" b="0"/>
              <a:pathLst>
                <a:path w="116077" h="12701">
                  <a:moveTo>
                    <a:pt x="14476" y="12700"/>
                  </a:moveTo>
                  <a:lnTo>
                    <a:pt x="14476" y="12700"/>
                  </a:lnTo>
                  <a:lnTo>
                    <a:pt x="0" y="12700"/>
                  </a:lnTo>
                  <a:lnTo>
                    <a:pt x="3573" y="12700"/>
                  </a:lnTo>
                  <a:lnTo>
                    <a:pt x="41071" y="6938"/>
                  </a:lnTo>
                  <a:lnTo>
                    <a:pt x="87907" y="6427"/>
                  </a:lnTo>
                  <a:lnTo>
                    <a:pt x="116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502"/>
            <p:cNvSpPr/>
            <p:nvPr>
              <p:custDataLst>
                <p:tags r:id="rId78"/>
              </p:custDataLst>
            </p:nvPr>
          </p:nvSpPr>
          <p:spPr>
            <a:xfrm>
              <a:off x="9779078" y="6255012"/>
              <a:ext cx="25323" cy="120389"/>
            </a:xfrm>
            <a:custGeom>
              <a:avLst/>
              <a:gdLst/>
              <a:ahLst/>
              <a:cxnLst/>
              <a:rect l="0" t="0" r="0" b="0"/>
              <a:pathLst>
                <a:path w="25323" h="120389">
                  <a:moveTo>
                    <a:pt x="12622" y="6088"/>
                  </a:moveTo>
                  <a:lnTo>
                    <a:pt x="12622" y="6088"/>
                  </a:lnTo>
                  <a:lnTo>
                    <a:pt x="9251" y="6087"/>
                  </a:lnTo>
                  <a:lnTo>
                    <a:pt x="8258" y="5383"/>
                  </a:lnTo>
                  <a:lnTo>
                    <a:pt x="7595" y="4206"/>
                  </a:lnTo>
                  <a:lnTo>
                    <a:pt x="6350" y="0"/>
                  </a:lnTo>
                  <a:lnTo>
                    <a:pt x="2923" y="3187"/>
                  </a:lnTo>
                  <a:lnTo>
                    <a:pt x="811" y="15342"/>
                  </a:lnTo>
                  <a:lnTo>
                    <a:pt x="0" y="57534"/>
                  </a:lnTo>
                  <a:lnTo>
                    <a:pt x="11866" y="99263"/>
                  </a:lnTo>
                  <a:lnTo>
                    <a:pt x="16519" y="110999"/>
                  </a:lnTo>
                  <a:lnTo>
                    <a:pt x="25322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503"/>
            <p:cNvSpPr/>
            <p:nvPr>
              <p:custDataLst>
                <p:tags r:id="rId79"/>
              </p:custDataLst>
            </p:nvPr>
          </p:nvSpPr>
          <p:spPr>
            <a:xfrm>
              <a:off x="10013950" y="6122283"/>
              <a:ext cx="15971" cy="157868"/>
            </a:xfrm>
            <a:custGeom>
              <a:avLst/>
              <a:gdLst/>
              <a:ahLst/>
              <a:cxnLst/>
              <a:rect l="0" t="0" r="0" b="0"/>
              <a:pathLst>
                <a:path w="15971" h="157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8838" y="16870"/>
                  </a:lnTo>
                  <a:lnTo>
                    <a:pt x="12192" y="56784"/>
                  </a:lnTo>
                  <a:lnTo>
                    <a:pt x="15970" y="103797"/>
                  </a:lnTo>
                  <a:lnTo>
                    <a:pt x="1270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504"/>
            <p:cNvSpPr/>
            <p:nvPr>
              <p:custDataLst>
                <p:tags r:id="rId80"/>
              </p:custDataLst>
            </p:nvPr>
          </p:nvSpPr>
          <p:spPr>
            <a:xfrm>
              <a:off x="9953430" y="6306909"/>
              <a:ext cx="149421" cy="11342"/>
            </a:xfrm>
            <a:custGeom>
              <a:avLst/>
              <a:gdLst/>
              <a:ahLst/>
              <a:cxnLst/>
              <a:rect l="0" t="0" r="0" b="0"/>
              <a:pathLst>
                <a:path w="149421" h="11342">
                  <a:moveTo>
                    <a:pt x="3370" y="11341"/>
                  </a:moveTo>
                  <a:lnTo>
                    <a:pt x="3370" y="11341"/>
                  </a:lnTo>
                  <a:lnTo>
                    <a:pt x="0" y="7970"/>
                  </a:lnTo>
                  <a:lnTo>
                    <a:pt x="1828" y="6977"/>
                  </a:lnTo>
                  <a:lnTo>
                    <a:pt x="41930" y="4460"/>
                  </a:lnTo>
                  <a:lnTo>
                    <a:pt x="83502" y="0"/>
                  </a:lnTo>
                  <a:lnTo>
                    <a:pt x="149420" y="4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505"/>
            <p:cNvSpPr/>
            <p:nvPr>
              <p:custDataLst>
                <p:tags r:id="rId81"/>
              </p:custDataLst>
            </p:nvPr>
          </p:nvSpPr>
          <p:spPr>
            <a:xfrm>
              <a:off x="10001250" y="64008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9330" y="12209"/>
                  </a:lnTo>
                  <a:lnTo>
                    <a:pt x="2574" y="23474"/>
                  </a:lnTo>
                  <a:lnTo>
                    <a:pt x="226" y="5113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506"/>
            <p:cNvSpPr/>
            <p:nvPr>
              <p:custDataLst>
                <p:tags r:id="rId82"/>
              </p:custDataLst>
            </p:nvPr>
          </p:nvSpPr>
          <p:spPr>
            <a:xfrm>
              <a:off x="10059268" y="6400800"/>
              <a:ext cx="68983" cy="72193"/>
            </a:xfrm>
            <a:custGeom>
              <a:avLst/>
              <a:gdLst/>
              <a:ahLst/>
              <a:cxnLst/>
              <a:rect l="0" t="0" r="0" b="0"/>
              <a:pathLst>
                <a:path w="68983" h="72193">
                  <a:moveTo>
                    <a:pt x="68982" y="12700"/>
                  </a:moveTo>
                  <a:lnTo>
                    <a:pt x="68982" y="12700"/>
                  </a:lnTo>
                  <a:lnTo>
                    <a:pt x="65612" y="9329"/>
                  </a:lnTo>
                  <a:lnTo>
                    <a:pt x="28815" y="6612"/>
                  </a:lnTo>
                  <a:lnTo>
                    <a:pt x="21026" y="8348"/>
                  </a:lnTo>
                  <a:lnTo>
                    <a:pt x="17961" y="9799"/>
                  </a:lnTo>
                  <a:lnTo>
                    <a:pt x="12674" y="15173"/>
                  </a:lnTo>
                  <a:lnTo>
                    <a:pt x="2065" y="33486"/>
                  </a:lnTo>
                  <a:lnTo>
                    <a:pt x="0" y="43004"/>
                  </a:lnTo>
                  <a:lnTo>
                    <a:pt x="95" y="57192"/>
                  </a:lnTo>
                  <a:lnTo>
                    <a:pt x="2616" y="63753"/>
                  </a:lnTo>
                  <a:lnTo>
                    <a:pt x="9852" y="69022"/>
                  </a:lnTo>
                  <a:lnTo>
                    <a:pt x="14746" y="71415"/>
                  </a:lnTo>
                  <a:lnTo>
                    <a:pt x="23944" y="72192"/>
                  </a:lnTo>
                  <a:lnTo>
                    <a:pt x="33444" y="69479"/>
                  </a:lnTo>
                  <a:lnTo>
                    <a:pt x="44720" y="63570"/>
                  </a:lnTo>
                  <a:lnTo>
                    <a:pt x="53025" y="52477"/>
                  </a:lnTo>
                  <a:lnTo>
                    <a:pt x="57656" y="39551"/>
                  </a:lnTo>
                  <a:lnTo>
                    <a:pt x="57363" y="29103"/>
                  </a:lnTo>
                  <a:lnTo>
                    <a:pt x="49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507"/>
            <p:cNvSpPr/>
            <p:nvPr>
              <p:custDataLst>
                <p:tags r:id="rId83"/>
              </p:custDataLst>
            </p:nvPr>
          </p:nvSpPr>
          <p:spPr>
            <a:xfrm>
              <a:off x="10299700" y="6255012"/>
              <a:ext cx="146051" cy="6089"/>
            </a:xfrm>
            <a:custGeom>
              <a:avLst/>
              <a:gdLst/>
              <a:ahLst/>
              <a:cxnLst/>
              <a:rect l="0" t="0" r="0" b="0"/>
              <a:pathLst>
                <a:path w="146051" h="6089">
                  <a:moveTo>
                    <a:pt x="0" y="6088"/>
                  </a:moveTo>
                  <a:lnTo>
                    <a:pt x="0" y="6088"/>
                  </a:lnTo>
                  <a:lnTo>
                    <a:pt x="6741" y="2717"/>
                  </a:lnTo>
                  <a:lnTo>
                    <a:pt x="42063" y="0"/>
                  </a:lnTo>
                  <a:lnTo>
                    <a:pt x="86555" y="4798"/>
                  </a:lnTo>
                  <a:lnTo>
                    <a:pt x="129959" y="5918"/>
                  </a:lnTo>
                  <a:lnTo>
                    <a:pt x="14605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508"/>
            <p:cNvSpPr/>
            <p:nvPr>
              <p:custDataLst>
                <p:tags r:id="rId84"/>
              </p:custDataLst>
            </p:nvPr>
          </p:nvSpPr>
          <p:spPr>
            <a:xfrm>
              <a:off x="10372830" y="6200292"/>
              <a:ext cx="9421" cy="137009"/>
            </a:xfrm>
            <a:custGeom>
              <a:avLst/>
              <a:gdLst/>
              <a:ahLst/>
              <a:cxnLst/>
              <a:rect l="0" t="0" r="0" b="0"/>
              <a:pathLst>
                <a:path w="9421" h="137009">
                  <a:moveTo>
                    <a:pt x="9420" y="3658"/>
                  </a:moveTo>
                  <a:lnTo>
                    <a:pt x="9420" y="3658"/>
                  </a:lnTo>
                  <a:lnTo>
                    <a:pt x="9420" y="0"/>
                  </a:lnTo>
                  <a:lnTo>
                    <a:pt x="7539" y="15934"/>
                  </a:lnTo>
                  <a:lnTo>
                    <a:pt x="0" y="57486"/>
                  </a:lnTo>
                  <a:lnTo>
                    <a:pt x="5897" y="104237"/>
                  </a:lnTo>
                  <a:lnTo>
                    <a:pt x="942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509"/>
            <p:cNvSpPr/>
            <p:nvPr>
              <p:custDataLst>
                <p:tags r:id="rId85"/>
              </p:custDataLst>
            </p:nvPr>
          </p:nvSpPr>
          <p:spPr>
            <a:xfrm>
              <a:off x="10642600" y="6102612"/>
              <a:ext cx="12701" cy="133089"/>
            </a:xfrm>
            <a:custGeom>
              <a:avLst/>
              <a:gdLst/>
              <a:ahLst/>
              <a:cxnLst/>
              <a:rect l="0" t="0" r="0" b="0"/>
              <a:pathLst>
                <a:path w="12701" h="13308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1" y="1062"/>
                  </a:lnTo>
                  <a:lnTo>
                    <a:pt x="8838" y="0"/>
                  </a:lnTo>
                  <a:lnTo>
                    <a:pt x="10125" y="2735"/>
                  </a:lnTo>
                  <a:lnTo>
                    <a:pt x="11557" y="13298"/>
                  </a:lnTo>
                  <a:lnTo>
                    <a:pt x="7523" y="56235"/>
                  </a:lnTo>
                  <a:lnTo>
                    <a:pt x="6583" y="97368"/>
                  </a:lnTo>
                  <a:lnTo>
                    <a:pt x="12700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510"/>
            <p:cNvSpPr/>
            <p:nvPr>
              <p:custDataLst>
                <p:tags r:id="rId86"/>
              </p:custDataLst>
            </p:nvPr>
          </p:nvSpPr>
          <p:spPr>
            <a:xfrm>
              <a:off x="10560050" y="6330950"/>
              <a:ext cx="133351" cy="5057"/>
            </a:xfrm>
            <a:custGeom>
              <a:avLst/>
              <a:gdLst/>
              <a:ahLst/>
              <a:cxnLst/>
              <a:rect l="0" t="0" r="0" b="0"/>
              <a:pathLst>
                <a:path w="133351" h="5057">
                  <a:moveTo>
                    <a:pt x="0" y="0"/>
                  </a:moveTo>
                  <a:lnTo>
                    <a:pt x="0" y="0"/>
                  </a:lnTo>
                  <a:lnTo>
                    <a:pt x="43059" y="4364"/>
                  </a:lnTo>
                  <a:lnTo>
                    <a:pt x="80413" y="505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511"/>
            <p:cNvSpPr/>
            <p:nvPr>
              <p:custDataLst>
                <p:tags r:id="rId87"/>
              </p:custDataLst>
            </p:nvPr>
          </p:nvSpPr>
          <p:spPr>
            <a:xfrm>
              <a:off x="10580515" y="6397730"/>
              <a:ext cx="72094" cy="186709"/>
            </a:xfrm>
            <a:custGeom>
              <a:avLst/>
              <a:gdLst/>
              <a:ahLst/>
              <a:cxnLst/>
              <a:rect l="0" t="0" r="0" b="0"/>
              <a:pathLst>
                <a:path w="72094" h="186709">
                  <a:moveTo>
                    <a:pt x="68435" y="9420"/>
                  </a:moveTo>
                  <a:lnTo>
                    <a:pt x="68435" y="9420"/>
                  </a:lnTo>
                  <a:lnTo>
                    <a:pt x="68435" y="6049"/>
                  </a:lnTo>
                  <a:lnTo>
                    <a:pt x="70316" y="2513"/>
                  </a:lnTo>
                  <a:lnTo>
                    <a:pt x="72093" y="0"/>
                  </a:lnTo>
                  <a:lnTo>
                    <a:pt x="70531" y="1235"/>
                  </a:lnTo>
                  <a:lnTo>
                    <a:pt x="56778" y="4709"/>
                  </a:lnTo>
                  <a:lnTo>
                    <a:pt x="54313" y="6279"/>
                  </a:lnTo>
                  <a:lnTo>
                    <a:pt x="38100" y="27848"/>
                  </a:lnTo>
                  <a:lnTo>
                    <a:pt x="17560" y="65469"/>
                  </a:lnTo>
                  <a:lnTo>
                    <a:pt x="5755" y="108294"/>
                  </a:lnTo>
                  <a:lnTo>
                    <a:pt x="0" y="137606"/>
                  </a:lnTo>
                  <a:lnTo>
                    <a:pt x="2376" y="155821"/>
                  </a:lnTo>
                  <a:lnTo>
                    <a:pt x="7548" y="171253"/>
                  </a:lnTo>
                  <a:lnTo>
                    <a:pt x="13387" y="178476"/>
                  </a:lnTo>
                  <a:lnTo>
                    <a:pt x="20685" y="183333"/>
                  </a:lnTo>
                  <a:lnTo>
                    <a:pt x="34298" y="186708"/>
                  </a:lnTo>
                  <a:lnTo>
                    <a:pt x="37505" y="181348"/>
                  </a:lnTo>
                  <a:lnTo>
                    <a:pt x="39348" y="176956"/>
                  </a:lnTo>
                  <a:lnTo>
                    <a:pt x="38572" y="153918"/>
                  </a:lnTo>
                  <a:lnTo>
                    <a:pt x="30335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679"/>
          <p:cNvGrpSpPr/>
          <p:nvPr/>
        </p:nvGrpSpPr>
        <p:grpSpPr>
          <a:xfrm>
            <a:off x="8259726" y="4416530"/>
            <a:ext cx="1202377" cy="288821"/>
            <a:chOff x="8259726" y="4416530"/>
            <a:chExt cx="1202377" cy="288821"/>
          </a:xfrm>
        </p:grpSpPr>
        <p:sp>
          <p:nvSpPr>
            <p:cNvPr id="420" name="SMARTInkShape-3512"/>
            <p:cNvSpPr/>
            <p:nvPr>
              <p:custDataLst>
                <p:tags r:id="rId53"/>
              </p:custDataLst>
            </p:nvPr>
          </p:nvSpPr>
          <p:spPr>
            <a:xfrm>
              <a:off x="8388350" y="4514852"/>
              <a:ext cx="11818" cy="95249"/>
            </a:xfrm>
            <a:custGeom>
              <a:avLst/>
              <a:gdLst/>
              <a:ahLst/>
              <a:cxnLst/>
              <a:rect l="0" t="0" r="0" b="0"/>
              <a:pathLst>
                <a:path w="11818" h="95249">
                  <a:moveTo>
                    <a:pt x="6350" y="6348"/>
                  </a:moveTo>
                  <a:lnTo>
                    <a:pt x="6350" y="6348"/>
                  </a:lnTo>
                  <a:lnTo>
                    <a:pt x="6349" y="2977"/>
                  </a:lnTo>
                  <a:lnTo>
                    <a:pt x="7055" y="1984"/>
                  </a:lnTo>
                  <a:lnTo>
                    <a:pt x="8231" y="1322"/>
                  </a:lnTo>
                  <a:lnTo>
                    <a:pt x="11817" y="260"/>
                  </a:lnTo>
                  <a:lnTo>
                    <a:pt x="6420" y="0"/>
                  </a:lnTo>
                  <a:lnTo>
                    <a:pt x="6349" y="44982"/>
                  </a:lnTo>
                  <a:lnTo>
                    <a:pt x="5645" y="52447"/>
                  </a:lnTo>
                  <a:lnTo>
                    <a:pt x="1324" y="64869"/>
                  </a:lnTo>
                  <a:lnTo>
                    <a:pt x="0" y="952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513"/>
            <p:cNvSpPr/>
            <p:nvPr>
              <p:custDataLst>
                <p:tags r:id="rId54"/>
              </p:custDataLst>
            </p:nvPr>
          </p:nvSpPr>
          <p:spPr>
            <a:xfrm>
              <a:off x="8382000" y="4422292"/>
              <a:ext cx="6351" cy="10009"/>
            </a:xfrm>
            <a:custGeom>
              <a:avLst/>
              <a:gdLst/>
              <a:ahLst/>
              <a:cxnLst/>
              <a:rect l="0" t="0" r="0" b="0"/>
              <a:pathLst>
                <a:path w="6351" h="1000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3" y="514"/>
                  </a:lnTo>
                  <a:lnTo>
                    <a:pt x="7" y="3642"/>
                  </a:lnTo>
                  <a:lnTo>
                    <a:pt x="0" y="10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514"/>
            <p:cNvSpPr/>
            <p:nvPr>
              <p:custDataLst>
                <p:tags r:id="rId55"/>
              </p:custDataLst>
            </p:nvPr>
          </p:nvSpPr>
          <p:spPr>
            <a:xfrm>
              <a:off x="8469227" y="4527550"/>
              <a:ext cx="8024" cy="101601"/>
            </a:xfrm>
            <a:custGeom>
              <a:avLst/>
              <a:gdLst/>
              <a:ahLst/>
              <a:cxnLst/>
              <a:rect l="0" t="0" r="0" b="0"/>
              <a:pathLst>
                <a:path w="8024" h="101601">
                  <a:moveTo>
                    <a:pt x="8023" y="0"/>
                  </a:moveTo>
                  <a:lnTo>
                    <a:pt x="8023" y="0"/>
                  </a:lnTo>
                  <a:lnTo>
                    <a:pt x="1281" y="3371"/>
                  </a:lnTo>
                  <a:lnTo>
                    <a:pt x="0" y="6480"/>
                  </a:lnTo>
                  <a:lnTo>
                    <a:pt x="1513" y="48592"/>
                  </a:lnTo>
                  <a:lnTo>
                    <a:pt x="1673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515"/>
            <p:cNvSpPr/>
            <p:nvPr>
              <p:custDataLst>
                <p:tags r:id="rId56"/>
              </p:custDataLst>
            </p:nvPr>
          </p:nvSpPr>
          <p:spPr>
            <a:xfrm>
              <a:off x="8458200" y="4432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3" y="1882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516"/>
            <p:cNvSpPr/>
            <p:nvPr>
              <p:custDataLst>
                <p:tags r:id="rId57"/>
              </p:custDataLst>
            </p:nvPr>
          </p:nvSpPr>
          <p:spPr>
            <a:xfrm>
              <a:off x="8521700" y="4454042"/>
              <a:ext cx="61441" cy="187809"/>
            </a:xfrm>
            <a:custGeom>
              <a:avLst/>
              <a:gdLst/>
              <a:ahLst/>
              <a:cxnLst/>
              <a:rect l="0" t="0" r="0" b="0"/>
              <a:pathLst>
                <a:path w="61441" h="1878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39497" y="45666"/>
                  </a:lnTo>
                  <a:lnTo>
                    <a:pt x="56549" y="87268"/>
                  </a:lnTo>
                  <a:lnTo>
                    <a:pt x="61440" y="110041"/>
                  </a:lnTo>
                  <a:lnTo>
                    <a:pt x="59518" y="133564"/>
                  </a:lnTo>
                  <a:lnTo>
                    <a:pt x="47739" y="158409"/>
                  </a:lnTo>
                  <a:lnTo>
                    <a:pt x="6350" y="187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517"/>
            <p:cNvSpPr/>
            <p:nvPr>
              <p:custDataLst>
                <p:tags r:id="rId58"/>
              </p:custDataLst>
            </p:nvPr>
          </p:nvSpPr>
          <p:spPr>
            <a:xfrm>
              <a:off x="8259726" y="4472165"/>
              <a:ext cx="90525" cy="188736"/>
            </a:xfrm>
            <a:custGeom>
              <a:avLst/>
              <a:gdLst/>
              <a:ahLst/>
              <a:cxnLst/>
              <a:rect l="0" t="0" r="0" b="0"/>
              <a:pathLst>
                <a:path w="90525" h="188736">
                  <a:moveTo>
                    <a:pt x="71474" y="10935"/>
                  </a:moveTo>
                  <a:lnTo>
                    <a:pt x="71474" y="10935"/>
                  </a:lnTo>
                  <a:lnTo>
                    <a:pt x="68103" y="4193"/>
                  </a:lnTo>
                  <a:lnTo>
                    <a:pt x="65698" y="2207"/>
                  </a:lnTo>
                  <a:lnTo>
                    <a:pt x="59264" y="0"/>
                  </a:lnTo>
                  <a:lnTo>
                    <a:pt x="56278" y="117"/>
                  </a:lnTo>
                  <a:lnTo>
                    <a:pt x="51079" y="2129"/>
                  </a:lnTo>
                  <a:lnTo>
                    <a:pt x="37444" y="13970"/>
                  </a:lnTo>
                  <a:lnTo>
                    <a:pt x="31655" y="23102"/>
                  </a:lnTo>
                  <a:lnTo>
                    <a:pt x="26965" y="32571"/>
                  </a:lnTo>
                  <a:lnTo>
                    <a:pt x="7522" y="62075"/>
                  </a:lnTo>
                  <a:lnTo>
                    <a:pt x="0" y="87628"/>
                  </a:lnTo>
                  <a:lnTo>
                    <a:pt x="45" y="117542"/>
                  </a:lnTo>
                  <a:lnTo>
                    <a:pt x="11269" y="145376"/>
                  </a:lnTo>
                  <a:lnTo>
                    <a:pt x="24629" y="164755"/>
                  </a:lnTo>
                  <a:lnTo>
                    <a:pt x="51009" y="179435"/>
                  </a:lnTo>
                  <a:lnTo>
                    <a:pt x="90524" y="1887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518"/>
            <p:cNvSpPr/>
            <p:nvPr>
              <p:custDataLst>
                <p:tags r:id="rId59"/>
              </p:custDataLst>
            </p:nvPr>
          </p:nvSpPr>
          <p:spPr>
            <a:xfrm>
              <a:off x="8770627" y="4416530"/>
              <a:ext cx="119374" cy="262063"/>
            </a:xfrm>
            <a:custGeom>
              <a:avLst/>
              <a:gdLst/>
              <a:ahLst/>
              <a:cxnLst/>
              <a:rect l="0" t="0" r="0" b="0"/>
              <a:pathLst>
                <a:path w="119374" h="262063">
                  <a:moveTo>
                    <a:pt x="49523" y="9420"/>
                  </a:moveTo>
                  <a:lnTo>
                    <a:pt x="49523" y="9420"/>
                  </a:lnTo>
                  <a:lnTo>
                    <a:pt x="52893" y="6049"/>
                  </a:lnTo>
                  <a:lnTo>
                    <a:pt x="54548" y="2512"/>
                  </a:lnTo>
                  <a:lnTo>
                    <a:pt x="54990" y="581"/>
                  </a:lnTo>
                  <a:lnTo>
                    <a:pt x="55285" y="0"/>
                  </a:lnTo>
                  <a:lnTo>
                    <a:pt x="55481" y="318"/>
                  </a:lnTo>
                  <a:lnTo>
                    <a:pt x="55795" y="5897"/>
                  </a:lnTo>
                  <a:lnTo>
                    <a:pt x="47028" y="53303"/>
                  </a:lnTo>
                  <a:lnTo>
                    <a:pt x="40944" y="90704"/>
                  </a:lnTo>
                  <a:lnTo>
                    <a:pt x="31861" y="130133"/>
                  </a:lnTo>
                  <a:lnTo>
                    <a:pt x="19092" y="173147"/>
                  </a:lnTo>
                  <a:lnTo>
                    <a:pt x="7363" y="215523"/>
                  </a:lnTo>
                  <a:lnTo>
                    <a:pt x="0" y="252270"/>
                  </a:lnTo>
                  <a:lnTo>
                    <a:pt x="279" y="255986"/>
                  </a:lnTo>
                  <a:lnTo>
                    <a:pt x="1172" y="258464"/>
                  </a:lnTo>
                  <a:lnTo>
                    <a:pt x="2472" y="260116"/>
                  </a:lnTo>
                  <a:lnTo>
                    <a:pt x="9561" y="261952"/>
                  </a:lnTo>
                  <a:lnTo>
                    <a:pt x="19062" y="262062"/>
                  </a:lnTo>
                  <a:lnTo>
                    <a:pt x="66434" y="245491"/>
                  </a:lnTo>
                  <a:lnTo>
                    <a:pt x="119373" y="225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519"/>
            <p:cNvSpPr/>
            <p:nvPr>
              <p:custDataLst>
                <p:tags r:id="rId60"/>
              </p:custDataLst>
            </p:nvPr>
          </p:nvSpPr>
          <p:spPr>
            <a:xfrm>
              <a:off x="8928361" y="4555423"/>
              <a:ext cx="75940" cy="102375"/>
            </a:xfrm>
            <a:custGeom>
              <a:avLst/>
              <a:gdLst/>
              <a:ahLst/>
              <a:cxnLst/>
              <a:rect l="0" t="0" r="0" b="0"/>
              <a:pathLst>
                <a:path w="75940" h="102375">
                  <a:moveTo>
                    <a:pt x="6089" y="48327"/>
                  </a:moveTo>
                  <a:lnTo>
                    <a:pt x="6089" y="48327"/>
                  </a:lnTo>
                  <a:lnTo>
                    <a:pt x="0" y="48327"/>
                  </a:lnTo>
                  <a:lnTo>
                    <a:pt x="27361" y="46445"/>
                  </a:lnTo>
                  <a:lnTo>
                    <a:pt x="41085" y="41419"/>
                  </a:lnTo>
                  <a:lnTo>
                    <a:pt x="47042" y="36790"/>
                  </a:lnTo>
                  <a:lnTo>
                    <a:pt x="52042" y="30029"/>
                  </a:lnTo>
                  <a:lnTo>
                    <a:pt x="52952" y="26251"/>
                  </a:lnTo>
                  <a:lnTo>
                    <a:pt x="52082" y="18290"/>
                  </a:lnTo>
                  <a:lnTo>
                    <a:pt x="47625" y="5874"/>
                  </a:lnTo>
                  <a:lnTo>
                    <a:pt x="44363" y="3091"/>
                  </a:lnTo>
                  <a:lnTo>
                    <a:pt x="35094" y="0"/>
                  </a:lnTo>
                  <a:lnTo>
                    <a:pt x="27681" y="507"/>
                  </a:lnTo>
                  <a:lnTo>
                    <a:pt x="24717" y="1631"/>
                  </a:lnTo>
                  <a:lnTo>
                    <a:pt x="13802" y="13324"/>
                  </a:lnTo>
                  <a:lnTo>
                    <a:pt x="5003" y="36937"/>
                  </a:lnTo>
                  <a:lnTo>
                    <a:pt x="3960" y="50555"/>
                  </a:lnTo>
                  <a:lnTo>
                    <a:pt x="9039" y="77538"/>
                  </a:lnTo>
                  <a:lnTo>
                    <a:pt x="18174" y="95004"/>
                  </a:lnTo>
                  <a:lnTo>
                    <a:pt x="22612" y="98495"/>
                  </a:lnTo>
                  <a:lnTo>
                    <a:pt x="33187" y="102374"/>
                  </a:lnTo>
                  <a:lnTo>
                    <a:pt x="75939" y="99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520"/>
            <p:cNvSpPr/>
            <p:nvPr>
              <p:custDataLst>
                <p:tags r:id="rId61"/>
              </p:custDataLst>
            </p:nvPr>
          </p:nvSpPr>
          <p:spPr>
            <a:xfrm>
              <a:off x="9068539" y="4568864"/>
              <a:ext cx="88162" cy="98387"/>
            </a:xfrm>
            <a:custGeom>
              <a:avLst/>
              <a:gdLst/>
              <a:ahLst/>
              <a:cxnLst/>
              <a:rect l="0" t="0" r="0" b="0"/>
              <a:pathLst>
                <a:path w="88162" h="98387">
                  <a:moveTo>
                    <a:pt x="62761" y="22186"/>
                  </a:moveTo>
                  <a:lnTo>
                    <a:pt x="62761" y="22186"/>
                  </a:lnTo>
                  <a:lnTo>
                    <a:pt x="57692" y="9094"/>
                  </a:lnTo>
                  <a:lnTo>
                    <a:pt x="53923" y="5784"/>
                  </a:lnTo>
                  <a:lnTo>
                    <a:pt x="44463" y="549"/>
                  </a:lnTo>
                  <a:lnTo>
                    <a:pt x="40684" y="0"/>
                  </a:lnTo>
                  <a:lnTo>
                    <a:pt x="32723" y="1272"/>
                  </a:lnTo>
                  <a:lnTo>
                    <a:pt x="20308" y="9326"/>
                  </a:lnTo>
                  <a:lnTo>
                    <a:pt x="7691" y="27391"/>
                  </a:lnTo>
                  <a:lnTo>
                    <a:pt x="1759" y="47246"/>
                  </a:lnTo>
                  <a:lnTo>
                    <a:pt x="0" y="69906"/>
                  </a:lnTo>
                  <a:lnTo>
                    <a:pt x="3352" y="82435"/>
                  </a:lnTo>
                  <a:lnTo>
                    <a:pt x="6222" y="87752"/>
                  </a:lnTo>
                  <a:lnTo>
                    <a:pt x="9546" y="90591"/>
                  </a:lnTo>
                  <a:lnTo>
                    <a:pt x="13173" y="91778"/>
                  </a:lnTo>
                  <a:lnTo>
                    <a:pt x="17002" y="91864"/>
                  </a:lnTo>
                  <a:lnTo>
                    <a:pt x="26901" y="84434"/>
                  </a:lnTo>
                  <a:lnTo>
                    <a:pt x="40611" y="66265"/>
                  </a:lnTo>
                  <a:lnTo>
                    <a:pt x="59818" y="28769"/>
                  </a:lnTo>
                  <a:lnTo>
                    <a:pt x="60798" y="27986"/>
                  </a:lnTo>
                  <a:lnTo>
                    <a:pt x="61453" y="28169"/>
                  </a:lnTo>
                  <a:lnTo>
                    <a:pt x="71564" y="75403"/>
                  </a:lnTo>
                  <a:lnTo>
                    <a:pt x="79761" y="92383"/>
                  </a:lnTo>
                  <a:lnTo>
                    <a:pt x="88161" y="98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521"/>
            <p:cNvSpPr/>
            <p:nvPr>
              <p:custDataLst>
                <p:tags r:id="rId62"/>
              </p:custDataLst>
            </p:nvPr>
          </p:nvSpPr>
          <p:spPr>
            <a:xfrm>
              <a:off x="9182100" y="4591050"/>
              <a:ext cx="76201" cy="83440"/>
            </a:xfrm>
            <a:custGeom>
              <a:avLst/>
              <a:gdLst/>
              <a:ahLst/>
              <a:cxnLst/>
              <a:rect l="0" t="0" r="0" b="0"/>
              <a:pathLst>
                <a:path w="76201" h="83440">
                  <a:moveTo>
                    <a:pt x="0" y="12700"/>
                  </a:moveTo>
                  <a:lnTo>
                    <a:pt x="0" y="12700"/>
                  </a:lnTo>
                  <a:lnTo>
                    <a:pt x="0" y="9042"/>
                  </a:lnTo>
                  <a:lnTo>
                    <a:pt x="705" y="23131"/>
                  </a:lnTo>
                  <a:lnTo>
                    <a:pt x="7839" y="66883"/>
                  </a:lnTo>
                  <a:lnTo>
                    <a:pt x="9459" y="72105"/>
                  </a:lnTo>
                  <a:lnTo>
                    <a:pt x="15022" y="79789"/>
                  </a:lnTo>
                  <a:lnTo>
                    <a:pt x="18481" y="82826"/>
                  </a:lnTo>
                  <a:lnTo>
                    <a:pt x="22199" y="83439"/>
                  </a:lnTo>
                  <a:lnTo>
                    <a:pt x="26088" y="82438"/>
                  </a:lnTo>
                  <a:lnTo>
                    <a:pt x="38303" y="74285"/>
                  </a:lnTo>
                  <a:lnTo>
                    <a:pt x="42469" y="70690"/>
                  </a:lnTo>
                  <a:lnTo>
                    <a:pt x="62278" y="2877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522"/>
            <p:cNvSpPr/>
            <p:nvPr>
              <p:custDataLst>
                <p:tags r:id="rId63"/>
              </p:custDataLst>
            </p:nvPr>
          </p:nvSpPr>
          <p:spPr>
            <a:xfrm>
              <a:off x="9290050" y="4598030"/>
              <a:ext cx="82551" cy="92057"/>
            </a:xfrm>
            <a:custGeom>
              <a:avLst/>
              <a:gdLst/>
              <a:ahLst/>
              <a:cxnLst/>
              <a:rect l="0" t="0" r="0" b="0"/>
              <a:pathLst>
                <a:path w="82551" h="92057">
                  <a:moveTo>
                    <a:pt x="0" y="31120"/>
                  </a:moveTo>
                  <a:lnTo>
                    <a:pt x="0" y="31120"/>
                  </a:lnTo>
                  <a:lnTo>
                    <a:pt x="31949" y="16193"/>
                  </a:lnTo>
                  <a:lnTo>
                    <a:pt x="43027" y="1497"/>
                  </a:lnTo>
                  <a:lnTo>
                    <a:pt x="41385" y="788"/>
                  </a:lnTo>
                  <a:lnTo>
                    <a:pt x="33916" y="0"/>
                  </a:lnTo>
                  <a:lnTo>
                    <a:pt x="27304" y="1531"/>
                  </a:lnTo>
                  <a:lnTo>
                    <a:pt x="24552" y="2928"/>
                  </a:lnTo>
                  <a:lnTo>
                    <a:pt x="10568" y="18377"/>
                  </a:lnTo>
                  <a:lnTo>
                    <a:pt x="4697" y="32982"/>
                  </a:lnTo>
                  <a:lnTo>
                    <a:pt x="927" y="58613"/>
                  </a:lnTo>
                  <a:lnTo>
                    <a:pt x="3646" y="72819"/>
                  </a:lnTo>
                  <a:lnTo>
                    <a:pt x="12674" y="81638"/>
                  </a:lnTo>
                  <a:lnTo>
                    <a:pt x="25388" y="88850"/>
                  </a:lnTo>
                  <a:lnTo>
                    <a:pt x="38095" y="92056"/>
                  </a:lnTo>
                  <a:lnTo>
                    <a:pt x="82550" y="88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523"/>
            <p:cNvSpPr/>
            <p:nvPr>
              <p:custDataLst>
                <p:tags r:id="rId64"/>
              </p:custDataLst>
            </p:nvPr>
          </p:nvSpPr>
          <p:spPr>
            <a:xfrm>
              <a:off x="9402647" y="4583493"/>
              <a:ext cx="59456" cy="121858"/>
            </a:xfrm>
            <a:custGeom>
              <a:avLst/>
              <a:gdLst/>
              <a:ahLst/>
              <a:cxnLst/>
              <a:rect l="0" t="0" r="0" b="0"/>
              <a:pathLst>
                <a:path w="59456" h="121858">
                  <a:moveTo>
                    <a:pt x="58853" y="13907"/>
                  </a:moveTo>
                  <a:lnTo>
                    <a:pt x="58853" y="13907"/>
                  </a:lnTo>
                  <a:lnTo>
                    <a:pt x="55482" y="7165"/>
                  </a:lnTo>
                  <a:lnTo>
                    <a:pt x="53078" y="5884"/>
                  </a:lnTo>
                  <a:lnTo>
                    <a:pt x="50064" y="5736"/>
                  </a:lnTo>
                  <a:lnTo>
                    <a:pt x="46644" y="6343"/>
                  </a:lnTo>
                  <a:lnTo>
                    <a:pt x="42952" y="5336"/>
                  </a:lnTo>
                  <a:lnTo>
                    <a:pt x="35088" y="455"/>
                  </a:lnTo>
                  <a:lnTo>
                    <a:pt x="30309" y="0"/>
                  </a:lnTo>
                  <a:lnTo>
                    <a:pt x="19355" y="3258"/>
                  </a:lnTo>
                  <a:lnTo>
                    <a:pt x="11195" y="9409"/>
                  </a:lnTo>
                  <a:lnTo>
                    <a:pt x="5216" y="17552"/>
                  </a:lnTo>
                  <a:lnTo>
                    <a:pt x="207" y="28227"/>
                  </a:lnTo>
                  <a:lnTo>
                    <a:pt x="0" y="34037"/>
                  </a:lnTo>
                  <a:lnTo>
                    <a:pt x="3532" y="46137"/>
                  </a:lnTo>
                  <a:lnTo>
                    <a:pt x="13455" y="61478"/>
                  </a:lnTo>
                  <a:lnTo>
                    <a:pt x="56505" y="100661"/>
                  </a:lnTo>
                  <a:lnTo>
                    <a:pt x="58699" y="104904"/>
                  </a:lnTo>
                  <a:lnTo>
                    <a:pt x="59455" y="109144"/>
                  </a:lnTo>
                  <a:lnTo>
                    <a:pt x="58972" y="119346"/>
                  </a:lnTo>
                  <a:lnTo>
                    <a:pt x="27103" y="1218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680"/>
          <p:cNvGrpSpPr/>
          <p:nvPr/>
        </p:nvGrpSpPr>
        <p:grpSpPr>
          <a:xfrm>
            <a:off x="9789899" y="4603750"/>
            <a:ext cx="370102" cy="102111"/>
            <a:chOff x="9789899" y="4603750"/>
            <a:chExt cx="370102" cy="102111"/>
          </a:xfrm>
        </p:grpSpPr>
        <p:sp>
          <p:nvSpPr>
            <p:cNvPr id="433" name="SMARTInkShape-3524"/>
            <p:cNvSpPr/>
            <p:nvPr>
              <p:custDataLst>
                <p:tags r:id="rId50"/>
              </p:custDataLst>
            </p:nvPr>
          </p:nvSpPr>
          <p:spPr>
            <a:xfrm>
              <a:off x="9789899" y="4605095"/>
              <a:ext cx="128802" cy="100766"/>
            </a:xfrm>
            <a:custGeom>
              <a:avLst/>
              <a:gdLst/>
              <a:ahLst/>
              <a:cxnLst/>
              <a:rect l="0" t="0" r="0" b="0"/>
              <a:pathLst>
                <a:path w="128802" h="100766">
                  <a:moveTo>
                    <a:pt x="71651" y="36755"/>
                  </a:moveTo>
                  <a:lnTo>
                    <a:pt x="71651" y="36755"/>
                  </a:lnTo>
                  <a:lnTo>
                    <a:pt x="76015" y="26616"/>
                  </a:lnTo>
                  <a:lnTo>
                    <a:pt x="77118" y="19078"/>
                  </a:lnTo>
                  <a:lnTo>
                    <a:pt x="75727" y="12906"/>
                  </a:lnTo>
                  <a:lnTo>
                    <a:pt x="69085" y="3195"/>
                  </a:lnTo>
                  <a:lnTo>
                    <a:pt x="63219" y="672"/>
                  </a:lnTo>
                  <a:lnTo>
                    <a:pt x="59680" y="0"/>
                  </a:lnTo>
                  <a:lnTo>
                    <a:pt x="51984" y="1134"/>
                  </a:lnTo>
                  <a:lnTo>
                    <a:pt x="47956" y="2425"/>
                  </a:lnTo>
                  <a:lnTo>
                    <a:pt x="22626" y="24068"/>
                  </a:lnTo>
                  <a:lnTo>
                    <a:pt x="11997" y="36761"/>
                  </a:lnTo>
                  <a:lnTo>
                    <a:pt x="1451" y="65919"/>
                  </a:lnTo>
                  <a:lnTo>
                    <a:pt x="0" y="81702"/>
                  </a:lnTo>
                  <a:lnTo>
                    <a:pt x="600" y="87886"/>
                  </a:lnTo>
                  <a:lnTo>
                    <a:pt x="2411" y="92715"/>
                  </a:lnTo>
                  <a:lnTo>
                    <a:pt x="8187" y="99961"/>
                  </a:lnTo>
                  <a:lnTo>
                    <a:pt x="13114" y="100765"/>
                  </a:lnTo>
                  <a:lnTo>
                    <a:pt x="26114" y="97894"/>
                  </a:lnTo>
                  <a:lnTo>
                    <a:pt x="42559" y="88345"/>
                  </a:lnTo>
                  <a:lnTo>
                    <a:pt x="63212" y="58278"/>
                  </a:lnTo>
                  <a:lnTo>
                    <a:pt x="69150" y="45719"/>
                  </a:lnTo>
                  <a:lnTo>
                    <a:pt x="71157" y="38526"/>
                  </a:lnTo>
                  <a:lnTo>
                    <a:pt x="128801" y="87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525"/>
            <p:cNvSpPr/>
            <p:nvPr>
              <p:custDataLst>
                <p:tags r:id="rId51"/>
              </p:custDataLst>
            </p:nvPr>
          </p:nvSpPr>
          <p:spPr>
            <a:xfrm>
              <a:off x="9931399" y="4603750"/>
              <a:ext cx="82552" cy="98798"/>
            </a:xfrm>
            <a:custGeom>
              <a:avLst/>
              <a:gdLst/>
              <a:ahLst/>
              <a:cxnLst/>
              <a:rect l="0" t="0" r="0" b="0"/>
              <a:pathLst>
                <a:path w="82552" h="98798">
                  <a:moveTo>
                    <a:pt x="1" y="31750"/>
                  </a:moveTo>
                  <a:lnTo>
                    <a:pt x="1" y="31750"/>
                  </a:lnTo>
                  <a:lnTo>
                    <a:pt x="0" y="17444"/>
                  </a:lnTo>
                  <a:lnTo>
                    <a:pt x="1882" y="12928"/>
                  </a:lnTo>
                  <a:lnTo>
                    <a:pt x="3371" y="10735"/>
                  </a:lnTo>
                  <a:lnTo>
                    <a:pt x="5776" y="10684"/>
                  </a:lnTo>
                  <a:lnTo>
                    <a:pt x="12210" y="14391"/>
                  </a:lnTo>
                  <a:lnTo>
                    <a:pt x="50432" y="50623"/>
                  </a:lnTo>
                  <a:lnTo>
                    <a:pt x="62999" y="73168"/>
                  </a:lnTo>
                  <a:lnTo>
                    <a:pt x="67821" y="90981"/>
                  </a:lnTo>
                  <a:lnTo>
                    <a:pt x="67087" y="94520"/>
                  </a:lnTo>
                  <a:lnTo>
                    <a:pt x="65186" y="96881"/>
                  </a:lnTo>
                  <a:lnTo>
                    <a:pt x="62507" y="98454"/>
                  </a:lnTo>
                  <a:lnTo>
                    <a:pt x="60017" y="98797"/>
                  </a:lnTo>
                  <a:lnTo>
                    <a:pt x="55367" y="97297"/>
                  </a:lnTo>
                  <a:lnTo>
                    <a:pt x="50948" y="90515"/>
                  </a:lnTo>
                  <a:lnTo>
                    <a:pt x="48783" y="85743"/>
                  </a:lnTo>
                  <a:lnTo>
                    <a:pt x="45735" y="58801"/>
                  </a:lnTo>
                  <a:lnTo>
                    <a:pt x="50666" y="41656"/>
                  </a:lnTo>
                  <a:lnTo>
                    <a:pt x="67586" y="12593"/>
                  </a:lnTo>
                  <a:lnTo>
                    <a:pt x="825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526"/>
            <p:cNvSpPr/>
            <p:nvPr>
              <p:custDataLst>
                <p:tags r:id="rId52"/>
              </p:custDataLst>
            </p:nvPr>
          </p:nvSpPr>
          <p:spPr>
            <a:xfrm>
              <a:off x="10061091" y="4606237"/>
              <a:ext cx="98910" cy="99573"/>
            </a:xfrm>
            <a:custGeom>
              <a:avLst/>
              <a:gdLst/>
              <a:ahLst/>
              <a:cxnLst/>
              <a:rect l="0" t="0" r="0" b="0"/>
              <a:pathLst>
                <a:path w="98910" h="99573">
                  <a:moveTo>
                    <a:pt x="3659" y="35613"/>
                  </a:moveTo>
                  <a:lnTo>
                    <a:pt x="3659" y="35613"/>
                  </a:lnTo>
                  <a:lnTo>
                    <a:pt x="3658" y="42355"/>
                  </a:lnTo>
                  <a:lnTo>
                    <a:pt x="2954" y="44341"/>
                  </a:lnTo>
                  <a:lnTo>
                    <a:pt x="1778" y="45665"/>
                  </a:lnTo>
                  <a:lnTo>
                    <a:pt x="288" y="46548"/>
                  </a:lnTo>
                  <a:lnTo>
                    <a:pt x="0" y="47136"/>
                  </a:lnTo>
                  <a:lnTo>
                    <a:pt x="514" y="47529"/>
                  </a:lnTo>
                  <a:lnTo>
                    <a:pt x="1563" y="47790"/>
                  </a:lnTo>
                  <a:lnTo>
                    <a:pt x="28857" y="30278"/>
                  </a:lnTo>
                  <a:lnTo>
                    <a:pt x="43292" y="6531"/>
                  </a:lnTo>
                  <a:lnTo>
                    <a:pt x="44192" y="3525"/>
                  </a:lnTo>
                  <a:lnTo>
                    <a:pt x="44086" y="1521"/>
                  </a:lnTo>
                  <a:lnTo>
                    <a:pt x="43311" y="185"/>
                  </a:lnTo>
                  <a:lnTo>
                    <a:pt x="41382" y="0"/>
                  </a:lnTo>
                  <a:lnTo>
                    <a:pt x="35476" y="1676"/>
                  </a:lnTo>
                  <a:lnTo>
                    <a:pt x="24219" y="9957"/>
                  </a:lnTo>
                  <a:lnTo>
                    <a:pt x="8574" y="31461"/>
                  </a:lnTo>
                  <a:lnTo>
                    <a:pt x="647" y="53432"/>
                  </a:lnTo>
                  <a:lnTo>
                    <a:pt x="1669" y="73348"/>
                  </a:lnTo>
                  <a:lnTo>
                    <a:pt x="8420" y="84370"/>
                  </a:lnTo>
                  <a:lnTo>
                    <a:pt x="13182" y="89284"/>
                  </a:lnTo>
                  <a:lnTo>
                    <a:pt x="40112" y="99572"/>
                  </a:lnTo>
                  <a:lnTo>
                    <a:pt x="98909" y="92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681"/>
          <p:cNvGrpSpPr/>
          <p:nvPr/>
        </p:nvGrpSpPr>
        <p:grpSpPr>
          <a:xfrm>
            <a:off x="10528300" y="4493968"/>
            <a:ext cx="476251" cy="268341"/>
            <a:chOff x="10528300" y="4493968"/>
            <a:chExt cx="476251" cy="268341"/>
          </a:xfrm>
        </p:grpSpPr>
        <p:sp>
          <p:nvSpPr>
            <p:cNvPr id="437" name="SMARTInkShape-3527"/>
            <p:cNvSpPr/>
            <p:nvPr>
              <p:custDataLst>
                <p:tags r:id="rId47"/>
              </p:custDataLst>
            </p:nvPr>
          </p:nvSpPr>
          <p:spPr>
            <a:xfrm>
              <a:off x="10528300" y="4493968"/>
              <a:ext cx="260351" cy="259399"/>
            </a:xfrm>
            <a:custGeom>
              <a:avLst/>
              <a:gdLst/>
              <a:ahLst/>
              <a:cxnLst/>
              <a:rect l="0" t="0" r="0" b="0"/>
              <a:pathLst>
                <a:path w="260351" h="259399">
                  <a:moveTo>
                    <a:pt x="0" y="116132"/>
                  </a:moveTo>
                  <a:lnTo>
                    <a:pt x="0" y="116132"/>
                  </a:lnTo>
                  <a:lnTo>
                    <a:pt x="0" y="110665"/>
                  </a:lnTo>
                  <a:lnTo>
                    <a:pt x="705" y="156758"/>
                  </a:lnTo>
                  <a:lnTo>
                    <a:pt x="5467" y="202438"/>
                  </a:lnTo>
                  <a:lnTo>
                    <a:pt x="6272" y="236162"/>
                  </a:lnTo>
                  <a:lnTo>
                    <a:pt x="5593" y="238485"/>
                  </a:lnTo>
                  <a:lnTo>
                    <a:pt x="4434" y="240034"/>
                  </a:lnTo>
                  <a:lnTo>
                    <a:pt x="2956" y="241066"/>
                  </a:lnTo>
                  <a:lnTo>
                    <a:pt x="1313" y="232806"/>
                  </a:lnTo>
                  <a:lnTo>
                    <a:pt x="114" y="186896"/>
                  </a:lnTo>
                  <a:lnTo>
                    <a:pt x="1916" y="160147"/>
                  </a:lnTo>
                  <a:lnTo>
                    <a:pt x="6471" y="118635"/>
                  </a:lnTo>
                  <a:lnTo>
                    <a:pt x="11260" y="77690"/>
                  </a:lnTo>
                  <a:lnTo>
                    <a:pt x="14455" y="35225"/>
                  </a:lnTo>
                  <a:lnTo>
                    <a:pt x="19150" y="18407"/>
                  </a:lnTo>
                  <a:lnTo>
                    <a:pt x="20527" y="17115"/>
                  </a:lnTo>
                  <a:lnTo>
                    <a:pt x="22151" y="16254"/>
                  </a:lnTo>
                  <a:lnTo>
                    <a:pt x="23940" y="16386"/>
                  </a:lnTo>
                  <a:lnTo>
                    <a:pt x="27808" y="18413"/>
                  </a:lnTo>
                  <a:lnTo>
                    <a:pt x="29123" y="19941"/>
                  </a:lnTo>
                  <a:lnTo>
                    <a:pt x="49443" y="64853"/>
                  </a:lnTo>
                  <a:lnTo>
                    <a:pt x="76369" y="107872"/>
                  </a:lnTo>
                  <a:lnTo>
                    <a:pt x="101614" y="133132"/>
                  </a:lnTo>
                  <a:lnTo>
                    <a:pt x="105842" y="135932"/>
                  </a:lnTo>
                  <a:lnTo>
                    <a:pt x="116186" y="137162"/>
                  </a:lnTo>
                  <a:lnTo>
                    <a:pt x="121907" y="136502"/>
                  </a:lnTo>
                  <a:lnTo>
                    <a:pt x="126426" y="133945"/>
                  </a:lnTo>
                  <a:lnTo>
                    <a:pt x="133331" y="125460"/>
                  </a:lnTo>
                  <a:lnTo>
                    <a:pt x="147875" y="96286"/>
                  </a:lnTo>
                  <a:lnTo>
                    <a:pt x="163920" y="49104"/>
                  </a:lnTo>
                  <a:lnTo>
                    <a:pt x="180511" y="16785"/>
                  </a:lnTo>
                  <a:lnTo>
                    <a:pt x="181724" y="11801"/>
                  </a:lnTo>
                  <a:lnTo>
                    <a:pt x="186835" y="4381"/>
                  </a:lnTo>
                  <a:lnTo>
                    <a:pt x="190174" y="1415"/>
                  </a:lnTo>
                  <a:lnTo>
                    <a:pt x="193104" y="143"/>
                  </a:lnTo>
                  <a:lnTo>
                    <a:pt x="195765" y="0"/>
                  </a:lnTo>
                  <a:lnTo>
                    <a:pt x="200601" y="1723"/>
                  </a:lnTo>
                  <a:lnTo>
                    <a:pt x="205101" y="4841"/>
                  </a:lnTo>
                  <a:lnTo>
                    <a:pt x="211603" y="17305"/>
                  </a:lnTo>
                  <a:lnTo>
                    <a:pt x="220360" y="60462"/>
                  </a:lnTo>
                  <a:lnTo>
                    <a:pt x="225453" y="94933"/>
                  </a:lnTo>
                  <a:lnTo>
                    <a:pt x="233074" y="140715"/>
                  </a:lnTo>
                  <a:lnTo>
                    <a:pt x="237766" y="178292"/>
                  </a:lnTo>
                  <a:lnTo>
                    <a:pt x="243624" y="217335"/>
                  </a:lnTo>
                  <a:lnTo>
                    <a:pt x="250668" y="256447"/>
                  </a:lnTo>
                  <a:lnTo>
                    <a:pt x="251778" y="259065"/>
                  </a:lnTo>
                  <a:lnTo>
                    <a:pt x="252519" y="259398"/>
                  </a:lnTo>
                  <a:lnTo>
                    <a:pt x="260350" y="243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528"/>
            <p:cNvSpPr/>
            <p:nvPr>
              <p:custDataLst>
                <p:tags r:id="rId48"/>
              </p:custDataLst>
            </p:nvPr>
          </p:nvSpPr>
          <p:spPr>
            <a:xfrm>
              <a:off x="10886819" y="4496860"/>
              <a:ext cx="117732" cy="265449"/>
            </a:xfrm>
            <a:custGeom>
              <a:avLst/>
              <a:gdLst/>
              <a:ahLst/>
              <a:cxnLst/>
              <a:rect l="0" t="0" r="0" b="0"/>
              <a:pathLst>
                <a:path w="117732" h="265449">
                  <a:moveTo>
                    <a:pt x="105031" y="24340"/>
                  </a:moveTo>
                  <a:lnTo>
                    <a:pt x="105031" y="24340"/>
                  </a:lnTo>
                  <a:lnTo>
                    <a:pt x="105031" y="20969"/>
                  </a:lnTo>
                  <a:lnTo>
                    <a:pt x="108401" y="12131"/>
                  </a:lnTo>
                  <a:lnTo>
                    <a:pt x="110100" y="9850"/>
                  </a:lnTo>
                  <a:lnTo>
                    <a:pt x="113868" y="7317"/>
                  </a:lnTo>
                  <a:lnTo>
                    <a:pt x="114451" y="5936"/>
                  </a:lnTo>
                  <a:lnTo>
                    <a:pt x="114133" y="4309"/>
                  </a:lnTo>
                  <a:lnTo>
                    <a:pt x="113215" y="2520"/>
                  </a:lnTo>
                  <a:lnTo>
                    <a:pt x="111193" y="1327"/>
                  </a:lnTo>
                  <a:lnTo>
                    <a:pt x="105182" y="0"/>
                  </a:lnTo>
                  <a:lnTo>
                    <a:pt x="97808" y="1293"/>
                  </a:lnTo>
                  <a:lnTo>
                    <a:pt x="54691" y="17265"/>
                  </a:lnTo>
                  <a:lnTo>
                    <a:pt x="38689" y="32357"/>
                  </a:lnTo>
                  <a:lnTo>
                    <a:pt x="22048" y="60077"/>
                  </a:lnTo>
                  <a:lnTo>
                    <a:pt x="17884" y="78046"/>
                  </a:lnTo>
                  <a:lnTo>
                    <a:pt x="16362" y="121393"/>
                  </a:lnTo>
                  <a:lnTo>
                    <a:pt x="11107" y="160581"/>
                  </a:lnTo>
                  <a:lnTo>
                    <a:pt x="4581" y="206083"/>
                  </a:lnTo>
                  <a:lnTo>
                    <a:pt x="0" y="229050"/>
                  </a:lnTo>
                  <a:lnTo>
                    <a:pt x="2840" y="252747"/>
                  </a:lnTo>
                  <a:lnTo>
                    <a:pt x="4447" y="255634"/>
                  </a:lnTo>
                  <a:lnTo>
                    <a:pt x="9998" y="260722"/>
                  </a:lnTo>
                  <a:lnTo>
                    <a:pt x="17169" y="263454"/>
                  </a:lnTo>
                  <a:lnTo>
                    <a:pt x="60462" y="265448"/>
                  </a:lnTo>
                  <a:lnTo>
                    <a:pt x="107631" y="263532"/>
                  </a:lnTo>
                  <a:lnTo>
                    <a:pt x="110998" y="263529"/>
                  </a:lnTo>
                  <a:lnTo>
                    <a:pt x="113242" y="262822"/>
                  </a:lnTo>
                  <a:lnTo>
                    <a:pt x="114738" y="261644"/>
                  </a:lnTo>
                  <a:lnTo>
                    <a:pt x="117731" y="252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529"/>
            <p:cNvSpPr/>
            <p:nvPr>
              <p:custDataLst>
                <p:tags r:id="rId49"/>
              </p:custDataLst>
            </p:nvPr>
          </p:nvSpPr>
          <p:spPr>
            <a:xfrm>
              <a:off x="10883404" y="4654550"/>
              <a:ext cx="114797" cy="19051"/>
            </a:xfrm>
            <a:custGeom>
              <a:avLst/>
              <a:gdLst/>
              <a:ahLst/>
              <a:cxnLst/>
              <a:rect l="0" t="0" r="0" b="0"/>
              <a:pathLst>
                <a:path w="114797" h="19051">
                  <a:moveTo>
                    <a:pt x="13196" y="19050"/>
                  </a:moveTo>
                  <a:lnTo>
                    <a:pt x="13196" y="19050"/>
                  </a:lnTo>
                  <a:lnTo>
                    <a:pt x="811" y="14686"/>
                  </a:lnTo>
                  <a:lnTo>
                    <a:pt x="0" y="14024"/>
                  </a:lnTo>
                  <a:lnTo>
                    <a:pt x="165" y="13583"/>
                  </a:lnTo>
                  <a:lnTo>
                    <a:pt x="3769" y="9590"/>
                  </a:lnTo>
                  <a:lnTo>
                    <a:pt x="9241" y="7790"/>
                  </a:lnTo>
                  <a:lnTo>
                    <a:pt x="56324" y="4595"/>
                  </a:lnTo>
                  <a:lnTo>
                    <a:pt x="1147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5" name="SMARTInkShape-Group682"/>
          <p:cNvGrpSpPr/>
          <p:nvPr/>
        </p:nvGrpSpPr>
        <p:grpSpPr>
          <a:xfrm>
            <a:off x="9615609" y="4936642"/>
            <a:ext cx="1012457" cy="284680"/>
            <a:chOff x="9615609" y="4936642"/>
            <a:chExt cx="1012457" cy="284680"/>
          </a:xfrm>
        </p:grpSpPr>
        <p:sp>
          <p:nvSpPr>
            <p:cNvPr id="441" name="SMARTInkShape-3530"/>
            <p:cNvSpPr/>
            <p:nvPr>
              <p:custDataLst>
                <p:tags r:id="rId33"/>
              </p:custDataLst>
            </p:nvPr>
          </p:nvSpPr>
          <p:spPr>
            <a:xfrm>
              <a:off x="9703682" y="5016500"/>
              <a:ext cx="11819" cy="95251"/>
            </a:xfrm>
            <a:custGeom>
              <a:avLst/>
              <a:gdLst/>
              <a:ahLst/>
              <a:cxnLst/>
              <a:rect l="0" t="0" r="0" b="0"/>
              <a:pathLst>
                <a:path w="11819" h="95251">
                  <a:moveTo>
                    <a:pt x="5468" y="0"/>
                  </a:moveTo>
                  <a:lnTo>
                    <a:pt x="5468" y="0"/>
                  </a:lnTo>
                  <a:lnTo>
                    <a:pt x="5467" y="3371"/>
                  </a:lnTo>
                  <a:lnTo>
                    <a:pt x="3587" y="6907"/>
                  </a:lnTo>
                  <a:lnTo>
                    <a:pt x="1104" y="10832"/>
                  </a:lnTo>
                  <a:lnTo>
                    <a:pt x="0" y="14927"/>
                  </a:lnTo>
                  <a:lnTo>
                    <a:pt x="8600" y="58255"/>
                  </a:lnTo>
                  <a:lnTo>
                    <a:pt x="11818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531"/>
            <p:cNvSpPr/>
            <p:nvPr>
              <p:custDataLst>
                <p:tags r:id="rId34"/>
              </p:custDataLst>
            </p:nvPr>
          </p:nvSpPr>
          <p:spPr>
            <a:xfrm>
              <a:off x="9690100" y="4936642"/>
              <a:ext cx="6351" cy="10009"/>
            </a:xfrm>
            <a:custGeom>
              <a:avLst/>
              <a:gdLst/>
              <a:ahLst/>
              <a:cxnLst/>
              <a:rect l="0" t="0" r="0" b="0"/>
              <a:pathLst>
                <a:path w="6351" h="100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6350" y="10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532"/>
            <p:cNvSpPr/>
            <p:nvPr>
              <p:custDataLst>
                <p:tags r:id="rId35"/>
              </p:custDataLst>
            </p:nvPr>
          </p:nvSpPr>
          <p:spPr>
            <a:xfrm>
              <a:off x="9785350" y="50228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561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533"/>
            <p:cNvSpPr/>
            <p:nvPr>
              <p:custDataLst>
                <p:tags r:id="rId36"/>
              </p:custDataLst>
            </p:nvPr>
          </p:nvSpPr>
          <p:spPr>
            <a:xfrm>
              <a:off x="9764802" y="4966583"/>
              <a:ext cx="14199" cy="5468"/>
            </a:xfrm>
            <a:custGeom>
              <a:avLst/>
              <a:gdLst/>
              <a:ahLst/>
              <a:cxnLst/>
              <a:rect l="0" t="0" r="0" b="0"/>
              <a:pathLst>
                <a:path w="14199" h="5468">
                  <a:moveTo>
                    <a:pt x="14198" y="5467"/>
                  </a:moveTo>
                  <a:lnTo>
                    <a:pt x="14198" y="5467"/>
                  </a:lnTo>
                  <a:lnTo>
                    <a:pt x="10827" y="5467"/>
                  </a:lnTo>
                  <a:lnTo>
                    <a:pt x="9834" y="4761"/>
                  </a:lnTo>
                  <a:lnTo>
                    <a:pt x="9172" y="3586"/>
                  </a:lnTo>
                  <a:lnTo>
                    <a:pt x="8730" y="2096"/>
                  </a:lnTo>
                  <a:lnTo>
                    <a:pt x="7025" y="1103"/>
                  </a:lnTo>
                  <a:lnTo>
                    <a:pt x="1367" y="0"/>
                  </a:lnTo>
                  <a:lnTo>
                    <a:pt x="0" y="411"/>
                  </a:lnTo>
                  <a:lnTo>
                    <a:pt x="1498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534"/>
            <p:cNvSpPr/>
            <p:nvPr>
              <p:custDataLst>
                <p:tags r:id="rId37"/>
              </p:custDataLst>
            </p:nvPr>
          </p:nvSpPr>
          <p:spPr>
            <a:xfrm>
              <a:off x="9836150" y="50228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6" y="1882"/>
                  </a:lnTo>
                  <a:lnTo>
                    <a:pt x="14154" y="44829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535"/>
            <p:cNvSpPr/>
            <p:nvPr>
              <p:custDataLst>
                <p:tags r:id="rId38"/>
              </p:custDataLst>
            </p:nvPr>
          </p:nvSpPr>
          <p:spPr>
            <a:xfrm>
              <a:off x="9832666" y="4965700"/>
              <a:ext cx="9835" cy="25401"/>
            </a:xfrm>
            <a:custGeom>
              <a:avLst/>
              <a:gdLst/>
              <a:ahLst/>
              <a:cxnLst/>
              <a:rect l="0" t="0" r="0" b="0"/>
              <a:pathLst>
                <a:path w="9835" h="25401">
                  <a:moveTo>
                    <a:pt x="9834" y="25400"/>
                  </a:moveTo>
                  <a:lnTo>
                    <a:pt x="9834" y="25400"/>
                  </a:lnTo>
                  <a:lnTo>
                    <a:pt x="3366" y="3751"/>
                  </a:lnTo>
                  <a:lnTo>
                    <a:pt x="1994" y="2501"/>
                  </a:lnTo>
                  <a:lnTo>
                    <a:pt x="374" y="1667"/>
                  </a:lnTo>
                  <a:lnTo>
                    <a:pt x="0" y="1111"/>
                  </a:lnTo>
                  <a:lnTo>
                    <a:pt x="34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536"/>
            <p:cNvSpPr/>
            <p:nvPr>
              <p:custDataLst>
                <p:tags r:id="rId39"/>
              </p:custDataLst>
            </p:nvPr>
          </p:nvSpPr>
          <p:spPr>
            <a:xfrm>
              <a:off x="9880600" y="4965700"/>
              <a:ext cx="67306" cy="196851"/>
            </a:xfrm>
            <a:custGeom>
              <a:avLst/>
              <a:gdLst/>
              <a:ahLst/>
              <a:cxnLst/>
              <a:rect l="0" t="0" r="0" b="0"/>
              <a:pathLst>
                <a:path w="67306" h="19685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34630" y="10113"/>
                  </a:lnTo>
                  <a:lnTo>
                    <a:pt x="56972" y="40477"/>
                  </a:lnTo>
                  <a:lnTo>
                    <a:pt x="61265" y="48151"/>
                  </a:lnTo>
                  <a:lnTo>
                    <a:pt x="67305" y="82549"/>
                  </a:lnTo>
                  <a:lnTo>
                    <a:pt x="65725" y="117279"/>
                  </a:lnTo>
                  <a:lnTo>
                    <a:pt x="46834" y="160614"/>
                  </a:lnTo>
                  <a:lnTo>
                    <a:pt x="39160" y="172279"/>
                  </a:lnTo>
                  <a:lnTo>
                    <a:pt x="20382" y="18862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537"/>
            <p:cNvSpPr/>
            <p:nvPr>
              <p:custDataLst>
                <p:tags r:id="rId40"/>
              </p:custDataLst>
            </p:nvPr>
          </p:nvSpPr>
          <p:spPr>
            <a:xfrm>
              <a:off x="9615609" y="4979283"/>
              <a:ext cx="61792" cy="176918"/>
            </a:xfrm>
            <a:custGeom>
              <a:avLst/>
              <a:gdLst/>
              <a:ahLst/>
              <a:cxnLst/>
              <a:rect l="0" t="0" r="0" b="0"/>
              <a:pathLst>
                <a:path w="61792" h="176918">
                  <a:moveTo>
                    <a:pt x="30041" y="5467"/>
                  </a:moveTo>
                  <a:lnTo>
                    <a:pt x="30041" y="5467"/>
                  </a:lnTo>
                  <a:lnTo>
                    <a:pt x="26670" y="2096"/>
                  </a:lnTo>
                  <a:lnTo>
                    <a:pt x="23134" y="441"/>
                  </a:lnTo>
                  <a:lnTo>
                    <a:pt x="21203" y="0"/>
                  </a:lnTo>
                  <a:lnTo>
                    <a:pt x="15294" y="3272"/>
                  </a:lnTo>
                  <a:lnTo>
                    <a:pt x="11743" y="6120"/>
                  </a:lnTo>
                  <a:lnTo>
                    <a:pt x="3374" y="23613"/>
                  </a:lnTo>
                  <a:lnTo>
                    <a:pt x="0" y="70016"/>
                  </a:lnTo>
                  <a:lnTo>
                    <a:pt x="4363" y="110827"/>
                  </a:lnTo>
                  <a:lnTo>
                    <a:pt x="10632" y="134608"/>
                  </a:lnTo>
                  <a:lnTo>
                    <a:pt x="23766" y="153174"/>
                  </a:lnTo>
                  <a:lnTo>
                    <a:pt x="39246" y="166365"/>
                  </a:lnTo>
                  <a:lnTo>
                    <a:pt x="61791" y="17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538"/>
            <p:cNvSpPr/>
            <p:nvPr>
              <p:custDataLst>
                <p:tags r:id="rId41"/>
              </p:custDataLst>
            </p:nvPr>
          </p:nvSpPr>
          <p:spPr>
            <a:xfrm>
              <a:off x="10078802" y="4962630"/>
              <a:ext cx="87549" cy="218706"/>
            </a:xfrm>
            <a:custGeom>
              <a:avLst/>
              <a:gdLst/>
              <a:ahLst/>
              <a:cxnLst/>
              <a:rect l="0" t="0" r="0" b="0"/>
              <a:pathLst>
                <a:path w="87549" h="218706">
                  <a:moveTo>
                    <a:pt x="30398" y="9420"/>
                  </a:moveTo>
                  <a:lnTo>
                    <a:pt x="30398" y="9420"/>
                  </a:lnTo>
                  <a:lnTo>
                    <a:pt x="33769" y="6049"/>
                  </a:lnTo>
                  <a:lnTo>
                    <a:pt x="35423" y="2512"/>
                  </a:lnTo>
                  <a:lnTo>
                    <a:pt x="35865" y="581"/>
                  </a:lnTo>
                  <a:lnTo>
                    <a:pt x="37571" y="0"/>
                  </a:lnTo>
                  <a:lnTo>
                    <a:pt x="43229" y="1235"/>
                  </a:lnTo>
                  <a:lnTo>
                    <a:pt x="44596" y="2552"/>
                  </a:lnTo>
                  <a:lnTo>
                    <a:pt x="44802" y="4136"/>
                  </a:lnTo>
                  <a:lnTo>
                    <a:pt x="44234" y="5897"/>
                  </a:lnTo>
                  <a:lnTo>
                    <a:pt x="39827" y="53303"/>
                  </a:lnTo>
                  <a:lnTo>
                    <a:pt x="30918" y="94075"/>
                  </a:lnTo>
                  <a:lnTo>
                    <a:pt x="19342" y="138533"/>
                  </a:lnTo>
                  <a:lnTo>
                    <a:pt x="5493" y="184990"/>
                  </a:lnTo>
                  <a:lnTo>
                    <a:pt x="0" y="208808"/>
                  </a:lnTo>
                  <a:lnTo>
                    <a:pt x="256" y="212195"/>
                  </a:lnTo>
                  <a:lnTo>
                    <a:pt x="1130" y="214453"/>
                  </a:lnTo>
                  <a:lnTo>
                    <a:pt x="2420" y="215959"/>
                  </a:lnTo>
                  <a:lnTo>
                    <a:pt x="5734" y="217632"/>
                  </a:lnTo>
                  <a:lnTo>
                    <a:pt x="13610" y="218705"/>
                  </a:lnTo>
                  <a:lnTo>
                    <a:pt x="55713" y="208123"/>
                  </a:lnTo>
                  <a:lnTo>
                    <a:pt x="87548" y="199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539"/>
            <p:cNvSpPr/>
            <p:nvPr>
              <p:custDataLst>
                <p:tags r:id="rId42"/>
              </p:custDataLst>
            </p:nvPr>
          </p:nvSpPr>
          <p:spPr>
            <a:xfrm>
              <a:off x="10202689" y="5075841"/>
              <a:ext cx="58912" cy="88350"/>
            </a:xfrm>
            <a:custGeom>
              <a:avLst/>
              <a:gdLst/>
              <a:ahLst/>
              <a:cxnLst/>
              <a:rect l="0" t="0" r="0" b="0"/>
              <a:pathLst>
                <a:path w="58912" h="88350">
                  <a:moveTo>
                    <a:pt x="14461" y="42259"/>
                  </a:moveTo>
                  <a:lnTo>
                    <a:pt x="14461" y="42259"/>
                  </a:lnTo>
                  <a:lnTo>
                    <a:pt x="2904" y="42259"/>
                  </a:lnTo>
                  <a:lnTo>
                    <a:pt x="5470" y="42259"/>
                  </a:lnTo>
                  <a:lnTo>
                    <a:pt x="34524" y="30703"/>
                  </a:lnTo>
                  <a:lnTo>
                    <a:pt x="39370" y="26305"/>
                  </a:lnTo>
                  <a:lnTo>
                    <a:pt x="43170" y="20351"/>
                  </a:lnTo>
                  <a:lnTo>
                    <a:pt x="44860" y="15354"/>
                  </a:lnTo>
                  <a:lnTo>
                    <a:pt x="43900" y="12328"/>
                  </a:lnTo>
                  <a:lnTo>
                    <a:pt x="39068" y="5202"/>
                  </a:lnTo>
                  <a:lnTo>
                    <a:pt x="34099" y="1095"/>
                  </a:lnTo>
                  <a:lnTo>
                    <a:pt x="31786" y="0"/>
                  </a:lnTo>
                  <a:lnTo>
                    <a:pt x="23571" y="2546"/>
                  </a:lnTo>
                  <a:lnTo>
                    <a:pt x="18418" y="5200"/>
                  </a:lnTo>
                  <a:lnTo>
                    <a:pt x="10811" y="13794"/>
                  </a:lnTo>
                  <a:lnTo>
                    <a:pt x="177" y="36558"/>
                  </a:lnTo>
                  <a:lnTo>
                    <a:pt x="0" y="42692"/>
                  </a:lnTo>
                  <a:lnTo>
                    <a:pt x="10135" y="70695"/>
                  </a:lnTo>
                  <a:lnTo>
                    <a:pt x="16301" y="77945"/>
                  </a:lnTo>
                  <a:lnTo>
                    <a:pt x="24450" y="83519"/>
                  </a:lnTo>
                  <a:lnTo>
                    <a:pt x="35129" y="88349"/>
                  </a:lnTo>
                  <a:lnTo>
                    <a:pt x="58911" y="86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540"/>
            <p:cNvSpPr/>
            <p:nvPr>
              <p:custDataLst>
                <p:tags r:id="rId43"/>
              </p:custDataLst>
            </p:nvPr>
          </p:nvSpPr>
          <p:spPr>
            <a:xfrm>
              <a:off x="10301891" y="5087934"/>
              <a:ext cx="74010" cy="87317"/>
            </a:xfrm>
            <a:custGeom>
              <a:avLst/>
              <a:gdLst/>
              <a:ahLst/>
              <a:cxnLst/>
              <a:rect l="0" t="0" r="0" b="0"/>
              <a:pathLst>
                <a:path w="74010" h="87317">
                  <a:moveTo>
                    <a:pt x="48609" y="36516"/>
                  </a:moveTo>
                  <a:lnTo>
                    <a:pt x="48609" y="36516"/>
                  </a:lnTo>
                  <a:lnTo>
                    <a:pt x="48608" y="33145"/>
                  </a:lnTo>
                  <a:lnTo>
                    <a:pt x="39771" y="12750"/>
                  </a:lnTo>
                  <a:lnTo>
                    <a:pt x="30781" y="0"/>
                  </a:lnTo>
                  <a:lnTo>
                    <a:pt x="26339" y="2883"/>
                  </a:lnTo>
                  <a:lnTo>
                    <a:pt x="20366" y="8868"/>
                  </a:lnTo>
                  <a:lnTo>
                    <a:pt x="2738" y="36821"/>
                  </a:lnTo>
                  <a:lnTo>
                    <a:pt x="0" y="46294"/>
                  </a:lnTo>
                  <a:lnTo>
                    <a:pt x="665" y="55208"/>
                  </a:lnTo>
                  <a:lnTo>
                    <a:pt x="1829" y="59561"/>
                  </a:lnTo>
                  <a:lnTo>
                    <a:pt x="4017" y="62462"/>
                  </a:lnTo>
                  <a:lnTo>
                    <a:pt x="10211" y="65687"/>
                  </a:lnTo>
                  <a:lnTo>
                    <a:pt x="13838" y="65135"/>
                  </a:lnTo>
                  <a:lnTo>
                    <a:pt x="21631" y="60760"/>
                  </a:lnTo>
                  <a:lnTo>
                    <a:pt x="26035" y="55993"/>
                  </a:lnTo>
                  <a:lnTo>
                    <a:pt x="34165" y="41380"/>
                  </a:lnTo>
                  <a:lnTo>
                    <a:pt x="38192" y="38678"/>
                  </a:lnTo>
                  <a:lnTo>
                    <a:pt x="40252" y="39369"/>
                  </a:lnTo>
                  <a:lnTo>
                    <a:pt x="44425" y="43898"/>
                  </a:lnTo>
                  <a:lnTo>
                    <a:pt x="63193" y="77883"/>
                  </a:lnTo>
                  <a:lnTo>
                    <a:pt x="74009" y="87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541"/>
            <p:cNvSpPr/>
            <p:nvPr>
              <p:custDataLst>
                <p:tags r:id="rId44"/>
              </p:custDataLst>
            </p:nvPr>
          </p:nvSpPr>
          <p:spPr>
            <a:xfrm>
              <a:off x="10394950" y="5099050"/>
              <a:ext cx="76201" cy="61843"/>
            </a:xfrm>
            <a:custGeom>
              <a:avLst/>
              <a:gdLst/>
              <a:ahLst/>
              <a:cxnLst/>
              <a:rect l="0" t="0" r="0" b="0"/>
              <a:pathLst>
                <a:path w="76201" h="61843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2691"/>
                  </a:lnTo>
                  <a:lnTo>
                    <a:pt x="3371" y="4254"/>
                  </a:lnTo>
                  <a:lnTo>
                    <a:pt x="15111" y="48326"/>
                  </a:lnTo>
                  <a:lnTo>
                    <a:pt x="21254" y="57907"/>
                  </a:lnTo>
                  <a:lnTo>
                    <a:pt x="25440" y="61014"/>
                  </a:lnTo>
                  <a:lnTo>
                    <a:pt x="27543" y="61842"/>
                  </a:lnTo>
                  <a:lnTo>
                    <a:pt x="30356" y="60984"/>
                  </a:lnTo>
                  <a:lnTo>
                    <a:pt x="37246" y="56267"/>
                  </a:lnTo>
                  <a:lnTo>
                    <a:pt x="62561" y="1162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542"/>
            <p:cNvSpPr/>
            <p:nvPr>
              <p:custDataLst>
                <p:tags r:id="rId45"/>
              </p:custDataLst>
            </p:nvPr>
          </p:nvSpPr>
          <p:spPr>
            <a:xfrm>
              <a:off x="10490200" y="5102751"/>
              <a:ext cx="76201" cy="76992"/>
            </a:xfrm>
            <a:custGeom>
              <a:avLst/>
              <a:gdLst/>
              <a:ahLst/>
              <a:cxnLst/>
              <a:rect l="0" t="0" r="0" b="0"/>
              <a:pathLst>
                <a:path w="76201" h="76992">
                  <a:moveTo>
                    <a:pt x="0" y="40749"/>
                  </a:moveTo>
                  <a:lnTo>
                    <a:pt x="0" y="40749"/>
                  </a:lnTo>
                  <a:lnTo>
                    <a:pt x="5774" y="35680"/>
                  </a:lnTo>
                  <a:lnTo>
                    <a:pt x="27132" y="23037"/>
                  </a:lnTo>
                  <a:lnTo>
                    <a:pt x="34537" y="13080"/>
                  </a:lnTo>
                  <a:lnTo>
                    <a:pt x="36516" y="7755"/>
                  </a:lnTo>
                  <a:lnTo>
                    <a:pt x="36339" y="5348"/>
                  </a:lnTo>
                  <a:lnTo>
                    <a:pt x="34260" y="791"/>
                  </a:lnTo>
                  <a:lnTo>
                    <a:pt x="32718" y="0"/>
                  </a:lnTo>
                  <a:lnTo>
                    <a:pt x="30984" y="177"/>
                  </a:lnTo>
                  <a:lnTo>
                    <a:pt x="29123" y="1001"/>
                  </a:lnTo>
                  <a:lnTo>
                    <a:pt x="19761" y="12273"/>
                  </a:lnTo>
                  <a:lnTo>
                    <a:pt x="9731" y="37998"/>
                  </a:lnTo>
                  <a:lnTo>
                    <a:pt x="7852" y="46111"/>
                  </a:lnTo>
                  <a:lnTo>
                    <a:pt x="10166" y="61388"/>
                  </a:lnTo>
                  <a:lnTo>
                    <a:pt x="13127" y="65797"/>
                  </a:lnTo>
                  <a:lnTo>
                    <a:pt x="22061" y="72578"/>
                  </a:lnTo>
                  <a:lnTo>
                    <a:pt x="35621" y="76991"/>
                  </a:lnTo>
                  <a:lnTo>
                    <a:pt x="76200" y="59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543"/>
            <p:cNvSpPr/>
            <p:nvPr>
              <p:custDataLst>
                <p:tags r:id="rId46"/>
              </p:custDataLst>
            </p:nvPr>
          </p:nvSpPr>
          <p:spPr>
            <a:xfrm>
              <a:off x="10589314" y="5096568"/>
              <a:ext cx="38752" cy="124754"/>
            </a:xfrm>
            <a:custGeom>
              <a:avLst/>
              <a:gdLst/>
              <a:ahLst/>
              <a:cxnLst/>
              <a:rect l="0" t="0" r="0" b="0"/>
              <a:pathLst>
                <a:path w="38752" h="124754">
                  <a:moveTo>
                    <a:pt x="27886" y="15182"/>
                  </a:moveTo>
                  <a:lnTo>
                    <a:pt x="27886" y="15182"/>
                  </a:lnTo>
                  <a:lnTo>
                    <a:pt x="27885" y="876"/>
                  </a:lnTo>
                  <a:lnTo>
                    <a:pt x="27181" y="0"/>
                  </a:lnTo>
                  <a:lnTo>
                    <a:pt x="26005" y="122"/>
                  </a:lnTo>
                  <a:lnTo>
                    <a:pt x="24515" y="908"/>
                  </a:lnTo>
                  <a:lnTo>
                    <a:pt x="12691" y="2877"/>
                  </a:lnTo>
                  <a:lnTo>
                    <a:pt x="7491" y="5715"/>
                  </a:lnTo>
                  <a:lnTo>
                    <a:pt x="598" y="18021"/>
                  </a:lnTo>
                  <a:lnTo>
                    <a:pt x="0" y="27262"/>
                  </a:lnTo>
                  <a:lnTo>
                    <a:pt x="829" y="31702"/>
                  </a:lnTo>
                  <a:lnTo>
                    <a:pt x="8738" y="44693"/>
                  </a:lnTo>
                  <a:lnTo>
                    <a:pt x="34393" y="75672"/>
                  </a:lnTo>
                  <a:lnTo>
                    <a:pt x="38751" y="95743"/>
                  </a:lnTo>
                  <a:lnTo>
                    <a:pt x="36671" y="112821"/>
                  </a:lnTo>
                  <a:lnTo>
                    <a:pt x="33742" y="116964"/>
                  </a:lnTo>
                  <a:lnTo>
                    <a:pt x="24845" y="123447"/>
                  </a:lnTo>
                  <a:lnTo>
                    <a:pt x="20920" y="124753"/>
                  </a:lnTo>
                  <a:lnTo>
                    <a:pt x="8836" y="123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683"/>
          <p:cNvGrpSpPr/>
          <p:nvPr/>
        </p:nvGrpSpPr>
        <p:grpSpPr>
          <a:xfrm>
            <a:off x="10668601" y="5010906"/>
            <a:ext cx="920150" cy="596145"/>
            <a:chOff x="10668601" y="5010906"/>
            <a:chExt cx="920150" cy="596145"/>
          </a:xfrm>
        </p:grpSpPr>
        <p:sp>
          <p:nvSpPr>
            <p:cNvPr id="456" name="SMARTInkShape-3544"/>
            <p:cNvSpPr/>
            <p:nvPr>
              <p:custDataLst>
                <p:tags r:id="rId17"/>
              </p:custDataLst>
            </p:nvPr>
          </p:nvSpPr>
          <p:spPr>
            <a:xfrm>
              <a:off x="10902950" y="5010906"/>
              <a:ext cx="50801" cy="227845"/>
            </a:xfrm>
            <a:custGeom>
              <a:avLst/>
              <a:gdLst/>
              <a:ahLst/>
              <a:cxnLst/>
              <a:rect l="0" t="0" r="0" b="0"/>
              <a:pathLst>
                <a:path w="50801" h="227845">
                  <a:moveTo>
                    <a:pt x="50800" y="30994"/>
                  </a:moveTo>
                  <a:lnTo>
                    <a:pt x="50800" y="30994"/>
                  </a:lnTo>
                  <a:lnTo>
                    <a:pt x="44333" y="4981"/>
                  </a:lnTo>
                  <a:lnTo>
                    <a:pt x="42961" y="3069"/>
                  </a:lnTo>
                  <a:lnTo>
                    <a:pt x="39555" y="943"/>
                  </a:lnTo>
                  <a:lnTo>
                    <a:pt x="35689" y="0"/>
                  </a:lnTo>
                  <a:lnTo>
                    <a:pt x="26174" y="2838"/>
                  </a:lnTo>
                  <a:lnTo>
                    <a:pt x="18453" y="11896"/>
                  </a:lnTo>
                  <a:lnTo>
                    <a:pt x="11024" y="27445"/>
                  </a:lnTo>
                  <a:lnTo>
                    <a:pt x="3580" y="63260"/>
                  </a:lnTo>
                  <a:lnTo>
                    <a:pt x="1060" y="100997"/>
                  </a:lnTo>
                  <a:lnTo>
                    <a:pt x="210" y="144148"/>
                  </a:lnTo>
                  <a:lnTo>
                    <a:pt x="3685" y="186326"/>
                  </a:lnTo>
                  <a:lnTo>
                    <a:pt x="0" y="227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545"/>
            <p:cNvSpPr/>
            <p:nvPr>
              <p:custDataLst>
                <p:tags r:id="rId18"/>
              </p:custDataLst>
            </p:nvPr>
          </p:nvSpPr>
          <p:spPr>
            <a:xfrm>
              <a:off x="10856019" y="5181600"/>
              <a:ext cx="91382" cy="38101"/>
            </a:xfrm>
            <a:custGeom>
              <a:avLst/>
              <a:gdLst/>
              <a:ahLst/>
              <a:cxnLst/>
              <a:rect l="0" t="0" r="0" b="0"/>
              <a:pathLst>
                <a:path w="91382" h="38101">
                  <a:moveTo>
                    <a:pt x="15181" y="38100"/>
                  </a:moveTo>
                  <a:lnTo>
                    <a:pt x="15181" y="38100"/>
                  </a:lnTo>
                  <a:lnTo>
                    <a:pt x="875" y="23794"/>
                  </a:lnTo>
                  <a:lnTo>
                    <a:pt x="0" y="20802"/>
                  </a:lnTo>
                  <a:lnTo>
                    <a:pt x="907" y="13714"/>
                  </a:lnTo>
                  <a:lnTo>
                    <a:pt x="2137" y="11260"/>
                  </a:lnTo>
                  <a:lnTo>
                    <a:pt x="3663" y="9623"/>
                  </a:lnTo>
                  <a:lnTo>
                    <a:pt x="5385" y="8532"/>
                  </a:lnTo>
                  <a:lnTo>
                    <a:pt x="47941" y="1612"/>
                  </a:lnTo>
                  <a:lnTo>
                    <a:pt x="913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546"/>
            <p:cNvSpPr/>
            <p:nvPr>
              <p:custDataLst>
                <p:tags r:id="rId19"/>
              </p:custDataLst>
            </p:nvPr>
          </p:nvSpPr>
          <p:spPr>
            <a:xfrm>
              <a:off x="10944962" y="5143500"/>
              <a:ext cx="135789" cy="86250"/>
            </a:xfrm>
            <a:custGeom>
              <a:avLst/>
              <a:gdLst/>
              <a:ahLst/>
              <a:cxnLst/>
              <a:rect l="0" t="0" r="0" b="0"/>
              <a:pathLst>
                <a:path w="135789" h="86250">
                  <a:moveTo>
                    <a:pt x="46888" y="25400"/>
                  </a:moveTo>
                  <a:lnTo>
                    <a:pt x="46888" y="25400"/>
                  </a:lnTo>
                  <a:lnTo>
                    <a:pt x="43517" y="22029"/>
                  </a:lnTo>
                  <a:lnTo>
                    <a:pt x="39981" y="20374"/>
                  </a:lnTo>
                  <a:lnTo>
                    <a:pt x="28590" y="19312"/>
                  </a:lnTo>
                  <a:lnTo>
                    <a:pt x="16850" y="22499"/>
                  </a:lnTo>
                  <a:lnTo>
                    <a:pt x="10489" y="27873"/>
                  </a:lnTo>
                  <a:lnTo>
                    <a:pt x="5310" y="36377"/>
                  </a:lnTo>
                  <a:lnTo>
                    <a:pt x="657" y="49564"/>
                  </a:lnTo>
                  <a:lnTo>
                    <a:pt x="0" y="61069"/>
                  </a:lnTo>
                  <a:lnTo>
                    <a:pt x="813" y="66113"/>
                  </a:lnTo>
                  <a:lnTo>
                    <a:pt x="5479" y="75480"/>
                  </a:lnTo>
                  <a:lnTo>
                    <a:pt x="11551" y="82936"/>
                  </a:lnTo>
                  <a:lnTo>
                    <a:pt x="16601" y="86249"/>
                  </a:lnTo>
                  <a:lnTo>
                    <a:pt x="19642" y="85722"/>
                  </a:lnTo>
                  <a:lnTo>
                    <a:pt x="26782" y="81372"/>
                  </a:lnTo>
                  <a:lnTo>
                    <a:pt x="32778" y="72855"/>
                  </a:lnTo>
                  <a:lnTo>
                    <a:pt x="43880" y="44715"/>
                  </a:lnTo>
                  <a:lnTo>
                    <a:pt x="48176" y="27752"/>
                  </a:lnTo>
                  <a:lnTo>
                    <a:pt x="52237" y="20769"/>
                  </a:lnTo>
                  <a:lnTo>
                    <a:pt x="53149" y="13734"/>
                  </a:lnTo>
                  <a:lnTo>
                    <a:pt x="56583" y="9635"/>
                  </a:lnTo>
                  <a:lnTo>
                    <a:pt x="62016" y="7810"/>
                  </a:lnTo>
                  <a:lnTo>
                    <a:pt x="65440" y="7323"/>
                  </a:lnTo>
                  <a:lnTo>
                    <a:pt x="77001" y="10009"/>
                  </a:lnTo>
                  <a:lnTo>
                    <a:pt x="107431" y="35608"/>
                  </a:lnTo>
                  <a:lnTo>
                    <a:pt x="112601" y="46165"/>
                  </a:lnTo>
                  <a:lnTo>
                    <a:pt x="115921" y="66818"/>
                  </a:lnTo>
                  <a:lnTo>
                    <a:pt x="114494" y="73912"/>
                  </a:lnTo>
                  <a:lnTo>
                    <a:pt x="113126" y="76791"/>
                  </a:lnTo>
                  <a:lnTo>
                    <a:pt x="112213" y="77300"/>
                  </a:lnTo>
                  <a:lnTo>
                    <a:pt x="111605" y="76227"/>
                  </a:lnTo>
                  <a:lnTo>
                    <a:pt x="110628" y="57626"/>
                  </a:lnTo>
                  <a:lnTo>
                    <a:pt x="113830" y="38241"/>
                  </a:lnTo>
                  <a:lnTo>
                    <a:pt x="125598" y="10480"/>
                  </a:lnTo>
                  <a:lnTo>
                    <a:pt x="1357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547"/>
            <p:cNvSpPr/>
            <p:nvPr>
              <p:custDataLst>
                <p:tags r:id="rId20"/>
              </p:custDataLst>
            </p:nvPr>
          </p:nvSpPr>
          <p:spPr>
            <a:xfrm>
              <a:off x="11113382" y="5157864"/>
              <a:ext cx="134802" cy="80887"/>
            </a:xfrm>
            <a:custGeom>
              <a:avLst/>
              <a:gdLst/>
              <a:ahLst/>
              <a:cxnLst/>
              <a:rect l="0" t="0" r="0" b="0"/>
              <a:pathLst>
                <a:path w="134802" h="80887">
                  <a:moveTo>
                    <a:pt x="5468" y="4686"/>
                  </a:moveTo>
                  <a:lnTo>
                    <a:pt x="5468" y="4686"/>
                  </a:lnTo>
                  <a:lnTo>
                    <a:pt x="4763" y="48826"/>
                  </a:lnTo>
                  <a:lnTo>
                    <a:pt x="0" y="65357"/>
                  </a:lnTo>
                  <a:lnTo>
                    <a:pt x="412" y="65595"/>
                  </a:lnTo>
                  <a:lnTo>
                    <a:pt x="2750" y="63977"/>
                  </a:lnTo>
                  <a:lnTo>
                    <a:pt x="29162" y="17112"/>
                  </a:lnTo>
                  <a:lnTo>
                    <a:pt x="41573" y="4997"/>
                  </a:lnTo>
                  <a:lnTo>
                    <a:pt x="45060" y="3482"/>
                  </a:lnTo>
                  <a:lnTo>
                    <a:pt x="48090" y="3178"/>
                  </a:lnTo>
                  <a:lnTo>
                    <a:pt x="50816" y="3681"/>
                  </a:lnTo>
                  <a:lnTo>
                    <a:pt x="52634" y="5427"/>
                  </a:lnTo>
                  <a:lnTo>
                    <a:pt x="54653" y="11130"/>
                  </a:lnTo>
                  <a:lnTo>
                    <a:pt x="53669" y="18368"/>
                  </a:lnTo>
                  <a:lnTo>
                    <a:pt x="50658" y="34513"/>
                  </a:lnTo>
                  <a:lnTo>
                    <a:pt x="50065" y="44810"/>
                  </a:lnTo>
                  <a:lnTo>
                    <a:pt x="50016" y="44841"/>
                  </a:lnTo>
                  <a:lnTo>
                    <a:pt x="49983" y="44156"/>
                  </a:lnTo>
                  <a:lnTo>
                    <a:pt x="67601" y="27326"/>
                  </a:lnTo>
                  <a:lnTo>
                    <a:pt x="80274" y="9916"/>
                  </a:lnTo>
                  <a:lnTo>
                    <a:pt x="94425" y="2080"/>
                  </a:lnTo>
                  <a:lnTo>
                    <a:pt x="100978" y="0"/>
                  </a:lnTo>
                  <a:lnTo>
                    <a:pt x="110006" y="4720"/>
                  </a:lnTo>
                  <a:lnTo>
                    <a:pt x="119663" y="13873"/>
                  </a:lnTo>
                  <a:lnTo>
                    <a:pt x="134013" y="43159"/>
                  </a:lnTo>
                  <a:lnTo>
                    <a:pt x="134801" y="55652"/>
                  </a:lnTo>
                  <a:lnTo>
                    <a:pt x="132799" y="66848"/>
                  </a:lnTo>
                  <a:lnTo>
                    <a:pt x="126118" y="80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548"/>
            <p:cNvSpPr/>
            <p:nvPr>
              <p:custDataLst>
                <p:tags r:id="rId21"/>
              </p:custDataLst>
            </p:nvPr>
          </p:nvSpPr>
          <p:spPr>
            <a:xfrm>
              <a:off x="11465789" y="5183825"/>
              <a:ext cx="122962" cy="86676"/>
            </a:xfrm>
            <a:custGeom>
              <a:avLst/>
              <a:gdLst/>
              <a:ahLst/>
              <a:cxnLst/>
              <a:rect l="0" t="0" r="0" b="0"/>
              <a:pathLst>
                <a:path w="122962" h="86676">
                  <a:moveTo>
                    <a:pt x="65811" y="54925"/>
                  </a:moveTo>
                  <a:lnTo>
                    <a:pt x="65811" y="54925"/>
                  </a:lnTo>
                  <a:lnTo>
                    <a:pt x="65106" y="41127"/>
                  </a:lnTo>
                  <a:lnTo>
                    <a:pt x="60785" y="28263"/>
                  </a:lnTo>
                  <a:lnTo>
                    <a:pt x="59343" y="21203"/>
                  </a:lnTo>
                  <a:lnTo>
                    <a:pt x="53860" y="12556"/>
                  </a:lnTo>
                  <a:lnTo>
                    <a:pt x="47329" y="5285"/>
                  </a:lnTo>
                  <a:lnTo>
                    <a:pt x="39723" y="1112"/>
                  </a:lnTo>
                  <a:lnTo>
                    <a:pt x="35718" y="0"/>
                  </a:lnTo>
                  <a:lnTo>
                    <a:pt x="30933" y="1375"/>
                  </a:lnTo>
                  <a:lnTo>
                    <a:pt x="19971" y="8548"/>
                  </a:lnTo>
                  <a:lnTo>
                    <a:pt x="11807" y="18790"/>
                  </a:lnTo>
                  <a:lnTo>
                    <a:pt x="816" y="45984"/>
                  </a:lnTo>
                  <a:lnTo>
                    <a:pt x="0" y="60124"/>
                  </a:lnTo>
                  <a:lnTo>
                    <a:pt x="772" y="66857"/>
                  </a:lnTo>
                  <a:lnTo>
                    <a:pt x="2695" y="71346"/>
                  </a:lnTo>
                  <a:lnTo>
                    <a:pt x="5388" y="74339"/>
                  </a:lnTo>
                  <a:lnTo>
                    <a:pt x="8597" y="76335"/>
                  </a:lnTo>
                  <a:lnTo>
                    <a:pt x="12145" y="76959"/>
                  </a:lnTo>
                  <a:lnTo>
                    <a:pt x="19852" y="75771"/>
                  </a:lnTo>
                  <a:lnTo>
                    <a:pt x="43634" y="62278"/>
                  </a:lnTo>
                  <a:lnTo>
                    <a:pt x="49606" y="58193"/>
                  </a:lnTo>
                  <a:lnTo>
                    <a:pt x="54610" y="56377"/>
                  </a:lnTo>
                  <a:lnTo>
                    <a:pt x="56933" y="56599"/>
                  </a:lnTo>
                  <a:lnTo>
                    <a:pt x="101703" y="77719"/>
                  </a:lnTo>
                  <a:lnTo>
                    <a:pt x="122961" y="8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549"/>
            <p:cNvSpPr/>
            <p:nvPr>
              <p:custDataLst>
                <p:tags r:id="rId22"/>
              </p:custDataLst>
            </p:nvPr>
          </p:nvSpPr>
          <p:spPr>
            <a:xfrm>
              <a:off x="10684216" y="5393310"/>
              <a:ext cx="28235" cy="184675"/>
            </a:xfrm>
            <a:custGeom>
              <a:avLst/>
              <a:gdLst/>
              <a:ahLst/>
              <a:cxnLst/>
              <a:rect l="0" t="0" r="0" b="0"/>
              <a:pathLst>
                <a:path w="28235" h="184675">
                  <a:moveTo>
                    <a:pt x="21884" y="29590"/>
                  </a:moveTo>
                  <a:lnTo>
                    <a:pt x="21884" y="29590"/>
                  </a:lnTo>
                  <a:lnTo>
                    <a:pt x="21884" y="22"/>
                  </a:lnTo>
                  <a:lnTo>
                    <a:pt x="22589" y="0"/>
                  </a:lnTo>
                  <a:lnTo>
                    <a:pt x="25254" y="1858"/>
                  </a:lnTo>
                  <a:lnTo>
                    <a:pt x="23980" y="20354"/>
                  </a:lnTo>
                  <a:lnTo>
                    <a:pt x="17228" y="59620"/>
                  </a:lnTo>
                  <a:lnTo>
                    <a:pt x="11175" y="97911"/>
                  </a:lnTo>
                  <a:lnTo>
                    <a:pt x="2809" y="143170"/>
                  </a:lnTo>
                  <a:lnTo>
                    <a:pt x="0" y="162620"/>
                  </a:lnTo>
                  <a:lnTo>
                    <a:pt x="1105" y="175968"/>
                  </a:lnTo>
                  <a:lnTo>
                    <a:pt x="3092" y="180092"/>
                  </a:lnTo>
                  <a:lnTo>
                    <a:pt x="5828" y="182841"/>
                  </a:lnTo>
                  <a:lnTo>
                    <a:pt x="9064" y="184674"/>
                  </a:lnTo>
                  <a:lnTo>
                    <a:pt x="11925" y="184485"/>
                  </a:lnTo>
                  <a:lnTo>
                    <a:pt x="28234" y="162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3550"/>
            <p:cNvSpPr/>
            <p:nvPr>
              <p:custDataLst>
                <p:tags r:id="rId23"/>
              </p:custDataLst>
            </p:nvPr>
          </p:nvSpPr>
          <p:spPr>
            <a:xfrm>
              <a:off x="10668601" y="5492750"/>
              <a:ext cx="75600" cy="12701"/>
            </a:xfrm>
            <a:custGeom>
              <a:avLst/>
              <a:gdLst/>
              <a:ahLst/>
              <a:cxnLst/>
              <a:rect l="0" t="0" r="0" b="0"/>
              <a:pathLst>
                <a:path w="75600" h="12701">
                  <a:moveTo>
                    <a:pt x="18449" y="12700"/>
                  </a:moveTo>
                  <a:lnTo>
                    <a:pt x="18449" y="12700"/>
                  </a:lnTo>
                  <a:lnTo>
                    <a:pt x="15078" y="12700"/>
                  </a:lnTo>
                  <a:lnTo>
                    <a:pt x="6239" y="9329"/>
                  </a:lnTo>
                  <a:lnTo>
                    <a:pt x="3959" y="7631"/>
                  </a:lnTo>
                  <a:lnTo>
                    <a:pt x="0" y="1144"/>
                  </a:lnTo>
                  <a:lnTo>
                    <a:pt x="3429" y="508"/>
                  </a:lnTo>
                  <a:lnTo>
                    <a:pt x="48545" y="9"/>
                  </a:lnTo>
                  <a:lnTo>
                    <a:pt x="755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3551"/>
            <p:cNvSpPr/>
            <p:nvPr>
              <p:custDataLst>
                <p:tags r:id="rId24"/>
              </p:custDataLst>
            </p:nvPr>
          </p:nvSpPr>
          <p:spPr>
            <a:xfrm>
              <a:off x="10795000" y="55054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3981" y="5774"/>
                  </a:lnTo>
                  <a:lnTo>
                    <a:pt x="4123" y="27136"/>
                  </a:lnTo>
                  <a:lnTo>
                    <a:pt x="814" y="4241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3552"/>
            <p:cNvSpPr/>
            <p:nvPr>
              <p:custDataLst>
                <p:tags r:id="rId25"/>
              </p:custDataLst>
            </p:nvPr>
          </p:nvSpPr>
          <p:spPr>
            <a:xfrm>
              <a:off x="10816742" y="5452757"/>
              <a:ext cx="10009" cy="20944"/>
            </a:xfrm>
            <a:custGeom>
              <a:avLst/>
              <a:gdLst/>
              <a:ahLst/>
              <a:cxnLst/>
              <a:rect l="0" t="0" r="0" b="0"/>
              <a:pathLst>
                <a:path w="10009" h="20944">
                  <a:moveTo>
                    <a:pt x="3658" y="20943"/>
                  </a:moveTo>
                  <a:lnTo>
                    <a:pt x="3658" y="20943"/>
                  </a:lnTo>
                  <a:lnTo>
                    <a:pt x="287" y="10830"/>
                  </a:lnTo>
                  <a:lnTo>
                    <a:pt x="0" y="7145"/>
                  </a:lnTo>
                  <a:lnTo>
                    <a:pt x="1561" y="1170"/>
                  </a:lnTo>
                  <a:lnTo>
                    <a:pt x="2966" y="0"/>
                  </a:lnTo>
                  <a:lnTo>
                    <a:pt x="10008" y="1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553"/>
            <p:cNvSpPr/>
            <p:nvPr>
              <p:custDataLst>
                <p:tags r:id="rId26"/>
              </p:custDataLst>
            </p:nvPr>
          </p:nvSpPr>
          <p:spPr>
            <a:xfrm>
              <a:off x="10874883" y="5410462"/>
              <a:ext cx="34418" cy="177950"/>
            </a:xfrm>
            <a:custGeom>
              <a:avLst/>
              <a:gdLst/>
              <a:ahLst/>
              <a:cxnLst/>
              <a:rect l="0" t="0" r="0" b="0"/>
              <a:pathLst>
                <a:path w="34418" h="177950">
                  <a:moveTo>
                    <a:pt x="34417" y="6088"/>
                  </a:moveTo>
                  <a:lnTo>
                    <a:pt x="34417" y="6088"/>
                  </a:lnTo>
                  <a:lnTo>
                    <a:pt x="34417" y="0"/>
                  </a:lnTo>
                  <a:lnTo>
                    <a:pt x="30054" y="15704"/>
                  </a:lnTo>
                  <a:lnTo>
                    <a:pt x="24957" y="56735"/>
                  </a:lnTo>
                  <a:lnTo>
                    <a:pt x="15936" y="93844"/>
                  </a:lnTo>
                  <a:lnTo>
                    <a:pt x="5313" y="136129"/>
                  </a:lnTo>
                  <a:lnTo>
                    <a:pt x="0" y="164406"/>
                  </a:lnTo>
                  <a:lnTo>
                    <a:pt x="1012" y="174759"/>
                  </a:lnTo>
                  <a:lnTo>
                    <a:pt x="2975" y="177096"/>
                  </a:lnTo>
                  <a:lnTo>
                    <a:pt x="5695" y="177949"/>
                  </a:lnTo>
                  <a:lnTo>
                    <a:pt x="8919" y="177812"/>
                  </a:lnTo>
                  <a:lnTo>
                    <a:pt x="16264" y="170134"/>
                  </a:lnTo>
                  <a:lnTo>
                    <a:pt x="28067" y="145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554"/>
            <p:cNvSpPr/>
            <p:nvPr>
              <p:custDataLst>
                <p:tags r:id="rId27"/>
              </p:custDataLst>
            </p:nvPr>
          </p:nvSpPr>
          <p:spPr>
            <a:xfrm>
              <a:off x="10859644" y="5505450"/>
              <a:ext cx="68707" cy="6351"/>
            </a:xfrm>
            <a:custGeom>
              <a:avLst/>
              <a:gdLst/>
              <a:ahLst/>
              <a:cxnLst/>
              <a:rect l="0" t="0" r="0" b="0"/>
              <a:pathLst>
                <a:path w="68707" h="6351">
                  <a:moveTo>
                    <a:pt x="11556" y="6350"/>
                  </a:moveTo>
                  <a:lnTo>
                    <a:pt x="11556" y="6350"/>
                  </a:lnTo>
                  <a:lnTo>
                    <a:pt x="0" y="6350"/>
                  </a:lnTo>
                  <a:lnTo>
                    <a:pt x="687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555"/>
            <p:cNvSpPr/>
            <p:nvPr>
              <p:custDataLst>
                <p:tags r:id="rId28"/>
              </p:custDataLst>
            </p:nvPr>
          </p:nvSpPr>
          <p:spPr>
            <a:xfrm>
              <a:off x="10953750" y="55181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25975" y="1450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556"/>
            <p:cNvSpPr/>
            <p:nvPr>
              <p:custDataLst>
                <p:tags r:id="rId29"/>
              </p:custDataLst>
            </p:nvPr>
          </p:nvSpPr>
          <p:spPr>
            <a:xfrm>
              <a:off x="10985500" y="5471218"/>
              <a:ext cx="6351" cy="15183"/>
            </a:xfrm>
            <a:custGeom>
              <a:avLst/>
              <a:gdLst/>
              <a:ahLst/>
              <a:cxnLst/>
              <a:rect l="0" t="0" r="0" b="0"/>
              <a:pathLst>
                <a:path w="6351" h="15183">
                  <a:moveTo>
                    <a:pt x="0" y="15182"/>
                  </a:moveTo>
                  <a:lnTo>
                    <a:pt x="0" y="15182"/>
                  </a:lnTo>
                  <a:lnTo>
                    <a:pt x="3371" y="8440"/>
                  </a:lnTo>
                  <a:lnTo>
                    <a:pt x="3658" y="5748"/>
                  </a:lnTo>
                  <a:lnTo>
                    <a:pt x="2095" y="876"/>
                  </a:lnTo>
                  <a:lnTo>
                    <a:pt x="1397" y="0"/>
                  </a:lnTo>
                  <a:lnTo>
                    <a:pt x="932" y="122"/>
                  </a:lnTo>
                  <a:lnTo>
                    <a:pt x="621" y="908"/>
                  </a:lnTo>
                  <a:lnTo>
                    <a:pt x="6350" y="8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3557"/>
            <p:cNvSpPr/>
            <p:nvPr>
              <p:custDataLst>
                <p:tags r:id="rId30"/>
              </p:custDataLst>
            </p:nvPr>
          </p:nvSpPr>
          <p:spPr>
            <a:xfrm>
              <a:off x="11015770" y="5518150"/>
              <a:ext cx="57558" cy="64702"/>
            </a:xfrm>
            <a:custGeom>
              <a:avLst/>
              <a:gdLst/>
              <a:ahLst/>
              <a:cxnLst/>
              <a:rect l="0" t="0" r="0" b="0"/>
              <a:pathLst>
                <a:path w="57558" h="64702">
                  <a:moveTo>
                    <a:pt x="39580" y="19050"/>
                  </a:moveTo>
                  <a:lnTo>
                    <a:pt x="39580" y="19050"/>
                  </a:lnTo>
                  <a:lnTo>
                    <a:pt x="42950" y="15679"/>
                  </a:lnTo>
                  <a:lnTo>
                    <a:pt x="43239" y="13981"/>
                  </a:lnTo>
                  <a:lnTo>
                    <a:pt x="41676" y="10211"/>
                  </a:lnTo>
                  <a:lnTo>
                    <a:pt x="36830" y="4123"/>
                  </a:lnTo>
                  <a:lnTo>
                    <a:pt x="31067" y="1832"/>
                  </a:lnTo>
                  <a:lnTo>
                    <a:pt x="27554" y="1222"/>
                  </a:lnTo>
                  <a:lnTo>
                    <a:pt x="21771" y="2424"/>
                  </a:lnTo>
                  <a:lnTo>
                    <a:pt x="19241" y="3733"/>
                  </a:lnTo>
                  <a:lnTo>
                    <a:pt x="8937" y="15688"/>
                  </a:lnTo>
                  <a:lnTo>
                    <a:pt x="319" y="32635"/>
                  </a:lnTo>
                  <a:lnTo>
                    <a:pt x="0" y="38690"/>
                  </a:lnTo>
                  <a:lnTo>
                    <a:pt x="3409" y="51062"/>
                  </a:lnTo>
                  <a:lnTo>
                    <a:pt x="9628" y="59853"/>
                  </a:lnTo>
                  <a:lnTo>
                    <a:pt x="13262" y="63185"/>
                  </a:lnTo>
                  <a:lnTo>
                    <a:pt x="17801" y="64701"/>
                  </a:lnTo>
                  <a:lnTo>
                    <a:pt x="28489" y="64505"/>
                  </a:lnTo>
                  <a:lnTo>
                    <a:pt x="40295" y="56420"/>
                  </a:lnTo>
                  <a:lnTo>
                    <a:pt x="50481" y="44126"/>
                  </a:lnTo>
                  <a:lnTo>
                    <a:pt x="56215" y="26009"/>
                  </a:lnTo>
                  <a:lnTo>
                    <a:pt x="57557" y="16028"/>
                  </a:lnTo>
                  <a:lnTo>
                    <a:pt x="56273" y="8771"/>
                  </a:lnTo>
                  <a:lnTo>
                    <a:pt x="522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558"/>
            <p:cNvSpPr/>
            <p:nvPr>
              <p:custDataLst>
                <p:tags r:id="rId31"/>
              </p:custDataLst>
            </p:nvPr>
          </p:nvSpPr>
          <p:spPr>
            <a:xfrm>
              <a:off x="11100139" y="5492750"/>
              <a:ext cx="92042" cy="101601"/>
            </a:xfrm>
            <a:custGeom>
              <a:avLst/>
              <a:gdLst/>
              <a:ahLst/>
              <a:cxnLst/>
              <a:rect l="0" t="0" r="0" b="0"/>
              <a:pathLst>
                <a:path w="92042" h="101601">
                  <a:moveTo>
                    <a:pt x="12361" y="0"/>
                  </a:moveTo>
                  <a:lnTo>
                    <a:pt x="12361" y="0"/>
                  </a:lnTo>
                  <a:lnTo>
                    <a:pt x="8990" y="42684"/>
                  </a:lnTo>
                  <a:lnTo>
                    <a:pt x="423" y="88077"/>
                  </a:lnTo>
                  <a:lnTo>
                    <a:pt x="0" y="92062"/>
                  </a:lnTo>
                  <a:lnTo>
                    <a:pt x="1298" y="91714"/>
                  </a:lnTo>
                  <a:lnTo>
                    <a:pt x="9867" y="83775"/>
                  </a:lnTo>
                  <a:lnTo>
                    <a:pt x="38749" y="42328"/>
                  </a:lnTo>
                  <a:lnTo>
                    <a:pt x="57104" y="25868"/>
                  </a:lnTo>
                  <a:lnTo>
                    <a:pt x="69642" y="19023"/>
                  </a:lnTo>
                  <a:lnTo>
                    <a:pt x="75242" y="18326"/>
                  </a:lnTo>
                  <a:lnTo>
                    <a:pt x="85229" y="21315"/>
                  </a:lnTo>
                  <a:lnTo>
                    <a:pt x="88456" y="24088"/>
                  </a:lnTo>
                  <a:lnTo>
                    <a:pt x="92041" y="30932"/>
                  </a:lnTo>
                  <a:lnTo>
                    <a:pt x="88276" y="75230"/>
                  </a:lnTo>
                  <a:lnTo>
                    <a:pt x="75861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559"/>
            <p:cNvSpPr/>
            <p:nvPr>
              <p:custDataLst>
                <p:tags r:id="rId32"/>
              </p:custDataLst>
            </p:nvPr>
          </p:nvSpPr>
          <p:spPr>
            <a:xfrm>
              <a:off x="11245850" y="5594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684"/>
          <p:cNvGrpSpPr/>
          <p:nvPr/>
        </p:nvGrpSpPr>
        <p:grpSpPr>
          <a:xfrm>
            <a:off x="10325100" y="5446587"/>
            <a:ext cx="285751" cy="183671"/>
            <a:chOff x="10325100" y="5446587"/>
            <a:chExt cx="285751" cy="183671"/>
          </a:xfrm>
        </p:grpSpPr>
        <p:sp>
          <p:nvSpPr>
            <p:cNvPr id="473" name="SMARTInkShape-3560"/>
            <p:cNvSpPr/>
            <p:nvPr>
              <p:custDataLst>
                <p:tags r:id="rId14"/>
              </p:custDataLst>
            </p:nvPr>
          </p:nvSpPr>
          <p:spPr>
            <a:xfrm>
              <a:off x="10325100" y="5446587"/>
              <a:ext cx="71920" cy="183671"/>
            </a:xfrm>
            <a:custGeom>
              <a:avLst/>
              <a:gdLst/>
              <a:ahLst/>
              <a:cxnLst/>
              <a:rect l="0" t="0" r="0" b="0"/>
              <a:pathLst>
                <a:path w="71920" h="183671">
                  <a:moveTo>
                    <a:pt x="0" y="27113"/>
                  </a:moveTo>
                  <a:lnTo>
                    <a:pt x="0" y="27113"/>
                  </a:lnTo>
                  <a:lnTo>
                    <a:pt x="3370" y="30484"/>
                  </a:lnTo>
                  <a:lnTo>
                    <a:pt x="5026" y="34020"/>
                  </a:lnTo>
                  <a:lnTo>
                    <a:pt x="6298" y="78561"/>
                  </a:lnTo>
                  <a:lnTo>
                    <a:pt x="8221" y="123745"/>
                  </a:lnTo>
                  <a:lnTo>
                    <a:pt x="12109" y="170131"/>
                  </a:lnTo>
                  <a:lnTo>
                    <a:pt x="12526" y="183632"/>
                  </a:lnTo>
                  <a:lnTo>
                    <a:pt x="12583" y="183670"/>
                  </a:lnTo>
                  <a:lnTo>
                    <a:pt x="12685" y="148232"/>
                  </a:lnTo>
                  <a:lnTo>
                    <a:pt x="13402" y="107372"/>
                  </a:lnTo>
                  <a:lnTo>
                    <a:pt x="19606" y="61206"/>
                  </a:lnTo>
                  <a:lnTo>
                    <a:pt x="30997" y="15268"/>
                  </a:lnTo>
                  <a:lnTo>
                    <a:pt x="36824" y="4209"/>
                  </a:lnTo>
                  <a:lnTo>
                    <a:pt x="39366" y="1261"/>
                  </a:lnTo>
                  <a:lnTo>
                    <a:pt x="42472" y="0"/>
                  </a:lnTo>
                  <a:lnTo>
                    <a:pt x="49685" y="481"/>
                  </a:lnTo>
                  <a:lnTo>
                    <a:pt x="57595" y="6810"/>
                  </a:lnTo>
                  <a:lnTo>
                    <a:pt x="65110" y="17384"/>
                  </a:lnTo>
                  <a:lnTo>
                    <a:pt x="70800" y="31491"/>
                  </a:lnTo>
                  <a:lnTo>
                    <a:pt x="71919" y="47168"/>
                  </a:lnTo>
                  <a:lnTo>
                    <a:pt x="69359" y="62132"/>
                  </a:lnTo>
                  <a:lnTo>
                    <a:pt x="63517" y="73486"/>
                  </a:lnTo>
                  <a:lnTo>
                    <a:pt x="52453" y="81355"/>
                  </a:lnTo>
                  <a:lnTo>
                    <a:pt x="38835" y="85793"/>
                  </a:lnTo>
                  <a:lnTo>
                    <a:pt x="19973" y="84325"/>
                  </a:lnTo>
                  <a:lnTo>
                    <a:pt x="9816" y="81233"/>
                  </a:lnTo>
                  <a:lnTo>
                    <a:pt x="7251" y="79420"/>
                  </a:lnTo>
                  <a:lnTo>
                    <a:pt x="6350" y="71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561"/>
            <p:cNvSpPr/>
            <p:nvPr>
              <p:custDataLst>
                <p:tags r:id="rId15"/>
              </p:custDataLst>
            </p:nvPr>
          </p:nvSpPr>
          <p:spPr>
            <a:xfrm>
              <a:off x="10455616" y="5474944"/>
              <a:ext cx="72685" cy="67568"/>
            </a:xfrm>
            <a:custGeom>
              <a:avLst/>
              <a:gdLst/>
              <a:ahLst/>
              <a:cxnLst/>
              <a:rect l="0" t="0" r="0" b="0"/>
              <a:pathLst>
                <a:path w="72685" h="67568">
                  <a:moveTo>
                    <a:pt x="47284" y="24156"/>
                  </a:moveTo>
                  <a:lnTo>
                    <a:pt x="47284" y="24156"/>
                  </a:lnTo>
                  <a:lnTo>
                    <a:pt x="32538" y="11291"/>
                  </a:lnTo>
                  <a:lnTo>
                    <a:pt x="26619" y="7149"/>
                  </a:lnTo>
                  <a:lnTo>
                    <a:pt x="22582" y="1556"/>
                  </a:lnTo>
                  <a:lnTo>
                    <a:pt x="19136" y="0"/>
                  </a:lnTo>
                  <a:lnTo>
                    <a:pt x="17229" y="997"/>
                  </a:lnTo>
                  <a:lnTo>
                    <a:pt x="11175" y="9141"/>
                  </a:lnTo>
                  <a:lnTo>
                    <a:pt x="2809" y="28298"/>
                  </a:lnTo>
                  <a:lnTo>
                    <a:pt x="0" y="41519"/>
                  </a:lnTo>
                  <a:lnTo>
                    <a:pt x="2386" y="56895"/>
                  </a:lnTo>
                  <a:lnTo>
                    <a:pt x="5692" y="65988"/>
                  </a:lnTo>
                  <a:lnTo>
                    <a:pt x="8267" y="67567"/>
                  </a:lnTo>
                  <a:lnTo>
                    <a:pt x="11395" y="67207"/>
                  </a:lnTo>
                  <a:lnTo>
                    <a:pt x="23184" y="59863"/>
                  </a:lnTo>
                  <a:lnTo>
                    <a:pt x="39999" y="47415"/>
                  </a:lnTo>
                  <a:lnTo>
                    <a:pt x="48496" y="44453"/>
                  </a:lnTo>
                  <a:lnTo>
                    <a:pt x="50915" y="44743"/>
                  </a:lnTo>
                  <a:lnTo>
                    <a:pt x="55483" y="46946"/>
                  </a:lnTo>
                  <a:lnTo>
                    <a:pt x="64164" y="53405"/>
                  </a:lnTo>
                  <a:lnTo>
                    <a:pt x="72684" y="55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562"/>
            <p:cNvSpPr/>
            <p:nvPr>
              <p:custDataLst>
                <p:tags r:id="rId16"/>
              </p:custDataLst>
            </p:nvPr>
          </p:nvSpPr>
          <p:spPr>
            <a:xfrm>
              <a:off x="10553700" y="5473700"/>
              <a:ext cx="57151" cy="75184"/>
            </a:xfrm>
            <a:custGeom>
              <a:avLst/>
              <a:gdLst/>
              <a:ahLst/>
              <a:cxnLst/>
              <a:rect l="0" t="0" r="0" b="0"/>
              <a:pathLst>
                <a:path w="57151" h="75184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705" y="16672"/>
                  </a:lnTo>
                  <a:lnTo>
                    <a:pt x="1881" y="15349"/>
                  </a:lnTo>
                  <a:lnTo>
                    <a:pt x="3370" y="14465"/>
                  </a:lnTo>
                  <a:lnTo>
                    <a:pt x="8789" y="15366"/>
                  </a:lnTo>
                  <a:lnTo>
                    <a:pt x="17892" y="19840"/>
                  </a:lnTo>
                  <a:lnTo>
                    <a:pt x="23474" y="25045"/>
                  </a:lnTo>
                  <a:lnTo>
                    <a:pt x="39266" y="48219"/>
                  </a:lnTo>
                  <a:lnTo>
                    <a:pt x="42914" y="64617"/>
                  </a:lnTo>
                  <a:lnTo>
                    <a:pt x="42721" y="68477"/>
                  </a:lnTo>
                  <a:lnTo>
                    <a:pt x="41886" y="71051"/>
                  </a:lnTo>
                  <a:lnTo>
                    <a:pt x="40624" y="72768"/>
                  </a:lnTo>
                  <a:lnTo>
                    <a:pt x="37340" y="74675"/>
                  </a:lnTo>
                  <a:lnTo>
                    <a:pt x="35477" y="75183"/>
                  </a:lnTo>
                  <a:lnTo>
                    <a:pt x="34234" y="73406"/>
                  </a:lnTo>
                  <a:lnTo>
                    <a:pt x="32077" y="46225"/>
                  </a:lnTo>
                  <a:lnTo>
                    <a:pt x="35217" y="29297"/>
                  </a:lnTo>
                  <a:lnTo>
                    <a:pt x="43988" y="1197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88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686"/>
          <p:cNvGrpSpPr/>
          <p:nvPr/>
        </p:nvGrpSpPr>
        <p:grpSpPr>
          <a:xfrm>
            <a:off x="692310" y="533400"/>
            <a:ext cx="698341" cy="669513"/>
            <a:chOff x="692310" y="533400"/>
            <a:chExt cx="698341" cy="669513"/>
          </a:xfrm>
        </p:grpSpPr>
        <p:sp>
          <p:nvSpPr>
            <p:cNvPr id="2" name="SMARTInkShape-3563"/>
            <p:cNvSpPr/>
            <p:nvPr>
              <p:custDataLst>
                <p:tags r:id="rId251"/>
              </p:custDataLst>
            </p:nvPr>
          </p:nvSpPr>
          <p:spPr>
            <a:xfrm>
              <a:off x="824609" y="1073150"/>
              <a:ext cx="566042" cy="129763"/>
            </a:xfrm>
            <a:custGeom>
              <a:avLst/>
              <a:gdLst/>
              <a:ahLst/>
              <a:cxnLst/>
              <a:rect l="0" t="0" r="0" b="0"/>
              <a:pathLst>
                <a:path w="566042" h="129763">
                  <a:moveTo>
                    <a:pt x="51691" y="82550"/>
                  </a:moveTo>
                  <a:lnTo>
                    <a:pt x="51691" y="82550"/>
                  </a:lnTo>
                  <a:lnTo>
                    <a:pt x="12967" y="103598"/>
                  </a:lnTo>
                  <a:lnTo>
                    <a:pt x="2730" y="115188"/>
                  </a:lnTo>
                  <a:lnTo>
                    <a:pt x="0" y="121242"/>
                  </a:lnTo>
                  <a:lnTo>
                    <a:pt x="3120" y="125278"/>
                  </a:lnTo>
                  <a:lnTo>
                    <a:pt x="19755" y="129762"/>
                  </a:lnTo>
                  <a:lnTo>
                    <a:pt x="60259" y="128916"/>
                  </a:lnTo>
                  <a:lnTo>
                    <a:pt x="101267" y="124197"/>
                  </a:lnTo>
                  <a:lnTo>
                    <a:pt x="140228" y="118330"/>
                  </a:lnTo>
                  <a:lnTo>
                    <a:pt x="178584" y="112123"/>
                  </a:lnTo>
                  <a:lnTo>
                    <a:pt x="220130" y="105816"/>
                  </a:lnTo>
                  <a:lnTo>
                    <a:pt x="267091" y="96107"/>
                  </a:lnTo>
                  <a:lnTo>
                    <a:pt x="313382" y="87665"/>
                  </a:lnTo>
                  <a:lnTo>
                    <a:pt x="345328" y="81060"/>
                  </a:lnTo>
                  <a:lnTo>
                    <a:pt x="391283" y="69408"/>
                  </a:lnTo>
                  <a:lnTo>
                    <a:pt x="433592" y="57019"/>
                  </a:lnTo>
                  <a:lnTo>
                    <a:pt x="473645" y="44411"/>
                  </a:lnTo>
                  <a:lnTo>
                    <a:pt x="509737" y="31738"/>
                  </a:lnTo>
                  <a:lnTo>
                    <a:pt x="5660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564"/>
            <p:cNvSpPr/>
            <p:nvPr>
              <p:custDataLst>
                <p:tags r:id="rId252"/>
              </p:custDataLst>
            </p:nvPr>
          </p:nvSpPr>
          <p:spPr>
            <a:xfrm>
              <a:off x="692310" y="1047750"/>
              <a:ext cx="545941" cy="62095"/>
            </a:xfrm>
            <a:custGeom>
              <a:avLst/>
              <a:gdLst/>
              <a:ahLst/>
              <a:cxnLst/>
              <a:rect l="0" t="0" r="0" b="0"/>
              <a:pathLst>
                <a:path w="545941" h="62095">
                  <a:moveTo>
                    <a:pt x="25240" y="44450"/>
                  </a:moveTo>
                  <a:lnTo>
                    <a:pt x="25240" y="44450"/>
                  </a:lnTo>
                  <a:lnTo>
                    <a:pt x="0" y="58756"/>
                  </a:lnTo>
                  <a:lnTo>
                    <a:pt x="1358" y="60337"/>
                  </a:lnTo>
                  <a:lnTo>
                    <a:pt x="12274" y="62094"/>
                  </a:lnTo>
                  <a:lnTo>
                    <a:pt x="55213" y="53789"/>
                  </a:lnTo>
                  <a:lnTo>
                    <a:pt x="102560" y="46825"/>
                  </a:lnTo>
                  <a:lnTo>
                    <a:pt x="144340" y="40293"/>
                  </a:lnTo>
                  <a:lnTo>
                    <a:pt x="183531" y="33889"/>
                  </a:lnTo>
                  <a:lnTo>
                    <a:pt x="222659" y="27523"/>
                  </a:lnTo>
                  <a:lnTo>
                    <a:pt x="265219" y="21169"/>
                  </a:lnTo>
                  <a:lnTo>
                    <a:pt x="309109" y="14817"/>
                  </a:lnTo>
                  <a:lnTo>
                    <a:pt x="353393" y="9172"/>
                  </a:lnTo>
                  <a:lnTo>
                    <a:pt x="397088" y="6481"/>
                  </a:lnTo>
                  <a:lnTo>
                    <a:pt x="437160" y="2234"/>
                  </a:lnTo>
                  <a:lnTo>
                    <a:pt x="476549" y="662"/>
                  </a:lnTo>
                  <a:lnTo>
                    <a:pt x="515659" y="196"/>
                  </a:lnTo>
                  <a:lnTo>
                    <a:pt x="5459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565"/>
            <p:cNvSpPr/>
            <p:nvPr>
              <p:custDataLst>
                <p:tags r:id="rId253"/>
              </p:custDataLst>
            </p:nvPr>
          </p:nvSpPr>
          <p:spPr>
            <a:xfrm>
              <a:off x="953383" y="697278"/>
              <a:ext cx="202318" cy="110665"/>
            </a:xfrm>
            <a:custGeom>
              <a:avLst/>
              <a:gdLst/>
              <a:ahLst/>
              <a:cxnLst/>
              <a:rect l="0" t="0" r="0" b="0"/>
              <a:pathLst>
                <a:path w="202318" h="110665">
                  <a:moveTo>
                    <a:pt x="5467" y="52022"/>
                  </a:moveTo>
                  <a:lnTo>
                    <a:pt x="5467" y="52022"/>
                  </a:lnTo>
                  <a:lnTo>
                    <a:pt x="2096" y="48651"/>
                  </a:lnTo>
                  <a:lnTo>
                    <a:pt x="441" y="43233"/>
                  </a:lnTo>
                  <a:lnTo>
                    <a:pt x="0" y="39813"/>
                  </a:lnTo>
                  <a:lnTo>
                    <a:pt x="411" y="37532"/>
                  </a:lnTo>
                  <a:lnTo>
                    <a:pt x="1391" y="36012"/>
                  </a:lnTo>
                  <a:lnTo>
                    <a:pt x="8033" y="30201"/>
                  </a:lnTo>
                  <a:lnTo>
                    <a:pt x="11411" y="29714"/>
                  </a:lnTo>
                  <a:lnTo>
                    <a:pt x="25573" y="32399"/>
                  </a:lnTo>
                  <a:lnTo>
                    <a:pt x="51032" y="45013"/>
                  </a:lnTo>
                  <a:lnTo>
                    <a:pt x="65926" y="60058"/>
                  </a:lnTo>
                  <a:lnTo>
                    <a:pt x="68351" y="65846"/>
                  </a:lnTo>
                  <a:lnTo>
                    <a:pt x="69163" y="77922"/>
                  </a:lnTo>
                  <a:lnTo>
                    <a:pt x="62283" y="96620"/>
                  </a:lnTo>
                  <a:lnTo>
                    <a:pt x="54679" y="108824"/>
                  </a:lnTo>
                  <a:lnTo>
                    <a:pt x="52386" y="110351"/>
                  </a:lnTo>
                  <a:lnTo>
                    <a:pt x="50152" y="110664"/>
                  </a:lnTo>
                  <a:lnTo>
                    <a:pt x="47957" y="110166"/>
                  </a:lnTo>
                  <a:lnTo>
                    <a:pt x="46494" y="109129"/>
                  </a:lnTo>
                  <a:lnTo>
                    <a:pt x="45518" y="107732"/>
                  </a:lnTo>
                  <a:lnTo>
                    <a:pt x="44868" y="106096"/>
                  </a:lnTo>
                  <a:lnTo>
                    <a:pt x="47323" y="90308"/>
                  </a:lnTo>
                  <a:lnTo>
                    <a:pt x="55890" y="71127"/>
                  </a:lnTo>
                  <a:lnTo>
                    <a:pt x="67153" y="60278"/>
                  </a:lnTo>
                  <a:lnTo>
                    <a:pt x="109940" y="23383"/>
                  </a:lnTo>
                  <a:lnTo>
                    <a:pt x="133551" y="3234"/>
                  </a:lnTo>
                  <a:lnTo>
                    <a:pt x="135306" y="447"/>
                  </a:lnTo>
                  <a:lnTo>
                    <a:pt x="135771" y="0"/>
                  </a:lnTo>
                  <a:lnTo>
                    <a:pt x="134406" y="3266"/>
                  </a:lnTo>
                  <a:lnTo>
                    <a:pt x="107965" y="43485"/>
                  </a:lnTo>
                  <a:lnTo>
                    <a:pt x="103939" y="60457"/>
                  </a:lnTo>
                  <a:lnTo>
                    <a:pt x="105043" y="82508"/>
                  </a:lnTo>
                  <a:lnTo>
                    <a:pt x="109245" y="87868"/>
                  </a:lnTo>
                  <a:lnTo>
                    <a:pt x="123322" y="95706"/>
                  </a:lnTo>
                  <a:lnTo>
                    <a:pt x="151081" y="100713"/>
                  </a:lnTo>
                  <a:lnTo>
                    <a:pt x="202317" y="90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566"/>
            <p:cNvSpPr/>
            <p:nvPr>
              <p:custDataLst>
                <p:tags r:id="rId254"/>
              </p:custDataLst>
            </p:nvPr>
          </p:nvSpPr>
          <p:spPr>
            <a:xfrm>
              <a:off x="702763" y="533400"/>
              <a:ext cx="213526" cy="334849"/>
            </a:xfrm>
            <a:custGeom>
              <a:avLst/>
              <a:gdLst/>
              <a:ahLst/>
              <a:cxnLst/>
              <a:rect l="0" t="0" r="0" b="0"/>
              <a:pathLst>
                <a:path w="213526" h="334849">
                  <a:moveTo>
                    <a:pt x="8437" y="0"/>
                  </a:moveTo>
                  <a:lnTo>
                    <a:pt x="8437" y="0"/>
                  </a:lnTo>
                  <a:lnTo>
                    <a:pt x="4779" y="0"/>
                  </a:lnTo>
                  <a:lnTo>
                    <a:pt x="6341" y="0"/>
                  </a:lnTo>
                  <a:lnTo>
                    <a:pt x="3742" y="3763"/>
                  </a:lnTo>
                  <a:lnTo>
                    <a:pt x="1074" y="6742"/>
                  </a:lnTo>
                  <a:lnTo>
                    <a:pt x="0" y="10139"/>
                  </a:lnTo>
                  <a:lnTo>
                    <a:pt x="1673" y="26483"/>
                  </a:lnTo>
                  <a:lnTo>
                    <a:pt x="8706" y="40302"/>
                  </a:lnTo>
                  <a:lnTo>
                    <a:pt x="17729" y="48016"/>
                  </a:lnTo>
                  <a:lnTo>
                    <a:pt x="44139" y="58717"/>
                  </a:lnTo>
                  <a:lnTo>
                    <a:pt x="90330" y="57486"/>
                  </a:lnTo>
                  <a:lnTo>
                    <a:pt x="136771" y="48567"/>
                  </a:lnTo>
                  <a:lnTo>
                    <a:pt x="183129" y="30055"/>
                  </a:lnTo>
                  <a:lnTo>
                    <a:pt x="212180" y="5710"/>
                  </a:lnTo>
                  <a:lnTo>
                    <a:pt x="213410" y="3807"/>
                  </a:lnTo>
                  <a:lnTo>
                    <a:pt x="213525" y="2538"/>
                  </a:lnTo>
                  <a:lnTo>
                    <a:pt x="212895" y="1692"/>
                  </a:lnTo>
                  <a:lnTo>
                    <a:pt x="198526" y="3872"/>
                  </a:lnTo>
                  <a:lnTo>
                    <a:pt x="151963" y="29276"/>
                  </a:lnTo>
                  <a:lnTo>
                    <a:pt x="120540" y="50860"/>
                  </a:lnTo>
                  <a:lnTo>
                    <a:pt x="111648" y="60469"/>
                  </a:lnTo>
                  <a:lnTo>
                    <a:pt x="102675" y="80555"/>
                  </a:lnTo>
                  <a:lnTo>
                    <a:pt x="98918" y="101009"/>
                  </a:lnTo>
                  <a:lnTo>
                    <a:pt x="101803" y="114037"/>
                  </a:lnTo>
                  <a:lnTo>
                    <a:pt x="111360" y="131391"/>
                  </a:lnTo>
                  <a:lnTo>
                    <a:pt x="125011" y="145469"/>
                  </a:lnTo>
                  <a:lnTo>
                    <a:pt x="138698" y="154815"/>
                  </a:lnTo>
                  <a:lnTo>
                    <a:pt x="141844" y="156127"/>
                  </a:lnTo>
                  <a:lnTo>
                    <a:pt x="143236" y="158412"/>
                  </a:lnTo>
                  <a:lnTo>
                    <a:pt x="143459" y="161347"/>
                  </a:lnTo>
                  <a:lnTo>
                    <a:pt x="142901" y="164715"/>
                  </a:lnTo>
                  <a:lnTo>
                    <a:pt x="132004" y="179567"/>
                  </a:lnTo>
                  <a:lnTo>
                    <a:pt x="91568" y="210588"/>
                  </a:lnTo>
                  <a:lnTo>
                    <a:pt x="44304" y="255365"/>
                  </a:lnTo>
                  <a:lnTo>
                    <a:pt x="34256" y="268718"/>
                  </a:lnTo>
                  <a:lnTo>
                    <a:pt x="27438" y="286411"/>
                  </a:lnTo>
                  <a:lnTo>
                    <a:pt x="25819" y="300390"/>
                  </a:lnTo>
                  <a:lnTo>
                    <a:pt x="26375" y="306093"/>
                  </a:lnTo>
                  <a:lnTo>
                    <a:pt x="32637" y="316193"/>
                  </a:lnTo>
                  <a:lnTo>
                    <a:pt x="37270" y="320862"/>
                  </a:lnTo>
                  <a:lnTo>
                    <a:pt x="64017" y="330804"/>
                  </a:lnTo>
                  <a:lnTo>
                    <a:pt x="92011" y="334848"/>
                  </a:lnTo>
                  <a:lnTo>
                    <a:pt x="128293" y="329304"/>
                  </a:lnTo>
                  <a:lnTo>
                    <a:pt x="168885" y="314788"/>
                  </a:lnTo>
                  <a:lnTo>
                    <a:pt x="198937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687"/>
          <p:cNvGrpSpPr/>
          <p:nvPr/>
        </p:nvGrpSpPr>
        <p:grpSpPr>
          <a:xfrm>
            <a:off x="1390650" y="590550"/>
            <a:ext cx="342901" cy="342018"/>
            <a:chOff x="1390650" y="590550"/>
            <a:chExt cx="342901" cy="342018"/>
          </a:xfrm>
        </p:grpSpPr>
        <p:sp>
          <p:nvSpPr>
            <p:cNvPr id="7" name="SMARTInkShape-3567"/>
            <p:cNvSpPr/>
            <p:nvPr>
              <p:custDataLst>
                <p:tags r:id="rId248"/>
              </p:custDataLst>
            </p:nvPr>
          </p:nvSpPr>
          <p:spPr>
            <a:xfrm>
              <a:off x="1719883" y="908050"/>
              <a:ext cx="13668" cy="24518"/>
            </a:xfrm>
            <a:custGeom>
              <a:avLst/>
              <a:gdLst/>
              <a:ahLst/>
              <a:cxnLst/>
              <a:rect l="0" t="0" r="0" b="0"/>
              <a:pathLst>
                <a:path w="13668" h="24518">
                  <a:moveTo>
                    <a:pt x="7317" y="19050"/>
                  </a:moveTo>
                  <a:lnTo>
                    <a:pt x="7317" y="19050"/>
                  </a:lnTo>
                  <a:lnTo>
                    <a:pt x="7317" y="22421"/>
                  </a:lnTo>
                  <a:lnTo>
                    <a:pt x="5906" y="23414"/>
                  </a:lnTo>
                  <a:lnTo>
                    <a:pt x="575" y="24517"/>
                  </a:lnTo>
                  <a:lnTo>
                    <a:pt x="0" y="23400"/>
                  </a:lnTo>
                  <a:lnTo>
                    <a:pt x="13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568"/>
            <p:cNvSpPr/>
            <p:nvPr>
              <p:custDataLst>
                <p:tags r:id="rId249"/>
              </p:custDataLst>
            </p:nvPr>
          </p:nvSpPr>
          <p:spPr>
            <a:xfrm>
              <a:off x="1699318" y="736600"/>
              <a:ext cx="15183" cy="31751"/>
            </a:xfrm>
            <a:custGeom>
              <a:avLst/>
              <a:gdLst/>
              <a:ahLst/>
              <a:cxnLst/>
              <a:rect l="0" t="0" r="0" b="0"/>
              <a:pathLst>
                <a:path w="15183" h="31751">
                  <a:moveTo>
                    <a:pt x="15182" y="0"/>
                  </a:moveTo>
                  <a:lnTo>
                    <a:pt x="15182" y="0"/>
                  </a:lnTo>
                  <a:lnTo>
                    <a:pt x="876" y="14306"/>
                  </a:lnTo>
                  <a:lnTo>
                    <a:pt x="0" y="17298"/>
                  </a:lnTo>
                  <a:lnTo>
                    <a:pt x="248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569"/>
            <p:cNvSpPr/>
            <p:nvPr>
              <p:custDataLst>
                <p:tags r:id="rId250"/>
              </p:custDataLst>
            </p:nvPr>
          </p:nvSpPr>
          <p:spPr>
            <a:xfrm>
              <a:off x="1390650" y="590550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0" y="0"/>
                  </a:moveTo>
                  <a:lnTo>
                    <a:pt x="0" y="0"/>
                  </a:lnTo>
                  <a:lnTo>
                    <a:pt x="706" y="12242"/>
                  </a:lnTo>
                  <a:lnTo>
                    <a:pt x="8838" y="52360"/>
                  </a:lnTo>
                  <a:lnTo>
                    <a:pt x="14927" y="89362"/>
                  </a:lnTo>
                  <a:lnTo>
                    <a:pt x="17828" y="133879"/>
                  </a:lnTo>
                  <a:lnTo>
                    <a:pt x="18688" y="179446"/>
                  </a:lnTo>
                  <a:lnTo>
                    <a:pt x="190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3570"/>
          <p:cNvSpPr/>
          <p:nvPr>
            <p:custDataLst>
              <p:tags r:id="rId1"/>
            </p:custDataLst>
          </p:nvPr>
        </p:nvSpPr>
        <p:spPr>
          <a:xfrm>
            <a:off x="2217380" y="605605"/>
            <a:ext cx="328971" cy="476733"/>
          </a:xfrm>
          <a:custGeom>
            <a:avLst/>
            <a:gdLst/>
            <a:ahLst/>
            <a:cxnLst/>
            <a:rect l="0" t="0" r="0" b="0"/>
            <a:pathLst>
              <a:path w="328971" h="476733">
                <a:moveTo>
                  <a:pt x="43220" y="67495"/>
                </a:moveTo>
                <a:lnTo>
                  <a:pt x="43220" y="67495"/>
                </a:lnTo>
                <a:lnTo>
                  <a:pt x="37753" y="72962"/>
                </a:lnTo>
                <a:lnTo>
                  <a:pt x="18864" y="85578"/>
                </a:lnTo>
                <a:lnTo>
                  <a:pt x="17811" y="85195"/>
                </a:lnTo>
                <a:lnTo>
                  <a:pt x="2921" y="71593"/>
                </a:lnTo>
                <a:lnTo>
                  <a:pt x="615" y="65553"/>
                </a:lnTo>
                <a:lnTo>
                  <a:pt x="0" y="61967"/>
                </a:lnTo>
                <a:lnTo>
                  <a:pt x="2505" y="43436"/>
                </a:lnTo>
                <a:lnTo>
                  <a:pt x="19979" y="5995"/>
                </a:lnTo>
                <a:lnTo>
                  <a:pt x="24188" y="1356"/>
                </a:lnTo>
                <a:lnTo>
                  <a:pt x="26299" y="119"/>
                </a:lnTo>
                <a:lnTo>
                  <a:pt x="29117" y="0"/>
                </a:lnTo>
                <a:lnTo>
                  <a:pt x="36011" y="1749"/>
                </a:lnTo>
                <a:lnTo>
                  <a:pt x="41898" y="8641"/>
                </a:lnTo>
                <a:lnTo>
                  <a:pt x="60830" y="51292"/>
                </a:lnTo>
                <a:lnTo>
                  <a:pt x="67081" y="91341"/>
                </a:lnTo>
                <a:lnTo>
                  <a:pt x="72680" y="136176"/>
                </a:lnTo>
                <a:lnTo>
                  <a:pt x="76399" y="173254"/>
                </a:lnTo>
                <a:lnTo>
                  <a:pt x="80672" y="219345"/>
                </a:lnTo>
                <a:lnTo>
                  <a:pt x="79311" y="262486"/>
                </a:lnTo>
                <a:lnTo>
                  <a:pt x="75828" y="304665"/>
                </a:lnTo>
                <a:lnTo>
                  <a:pt x="68482" y="326621"/>
                </a:lnTo>
                <a:lnTo>
                  <a:pt x="60740" y="339790"/>
                </a:lnTo>
                <a:lnTo>
                  <a:pt x="58428" y="341453"/>
                </a:lnTo>
                <a:lnTo>
                  <a:pt x="56181" y="341856"/>
                </a:lnTo>
                <a:lnTo>
                  <a:pt x="53977" y="341419"/>
                </a:lnTo>
                <a:lnTo>
                  <a:pt x="49647" y="337170"/>
                </a:lnTo>
                <a:lnTo>
                  <a:pt x="46077" y="330579"/>
                </a:lnTo>
                <a:lnTo>
                  <a:pt x="44489" y="322945"/>
                </a:lnTo>
                <a:lnTo>
                  <a:pt x="49246" y="295702"/>
                </a:lnTo>
                <a:lnTo>
                  <a:pt x="64924" y="258963"/>
                </a:lnTo>
                <a:lnTo>
                  <a:pt x="93664" y="212836"/>
                </a:lnTo>
                <a:lnTo>
                  <a:pt x="123720" y="171449"/>
                </a:lnTo>
                <a:lnTo>
                  <a:pt x="158513" y="128997"/>
                </a:lnTo>
                <a:lnTo>
                  <a:pt x="189308" y="84332"/>
                </a:lnTo>
                <a:lnTo>
                  <a:pt x="203101" y="65072"/>
                </a:lnTo>
                <a:lnTo>
                  <a:pt x="207289" y="43498"/>
                </a:lnTo>
                <a:lnTo>
                  <a:pt x="208014" y="35455"/>
                </a:lnTo>
                <a:lnTo>
                  <a:pt x="208116" y="35552"/>
                </a:lnTo>
                <a:lnTo>
                  <a:pt x="193113" y="75413"/>
                </a:lnTo>
                <a:lnTo>
                  <a:pt x="183261" y="119101"/>
                </a:lnTo>
                <a:lnTo>
                  <a:pt x="174521" y="165805"/>
                </a:lnTo>
                <a:lnTo>
                  <a:pt x="170364" y="208270"/>
                </a:lnTo>
                <a:lnTo>
                  <a:pt x="166108" y="254315"/>
                </a:lnTo>
                <a:lnTo>
                  <a:pt x="164533" y="298454"/>
                </a:lnTo>
                <a:lnTo>
                  <a:pt x="164066" y="335208"/>
                </a:lnTo>
                <a:lnTo>
                  <a:pt x="164634" y="373301"/>
                </a:lnTo>
                <a:lnTo>
                  <a:pt x="168907" y="420654"/>
                </a:lnTo>
                <a:lnTo>
                  <a:pt x="173332" y="451384"/>
                </a:lnTo>
                <a:lnTo>
                  <a:pt x="182352" y="472869"/>
                </a:lnTo>
                <a:lnTo>
                  <a:pt x="186775" y="476033"/>
                </a:lnTo>
                <a:lnTo>
                  <a:pt x="191840" y="476732"/>
                </a:lnTo>
                <a:lnTo>
                  <a:pt x="197333" y="475786"/>
                </a:lnTo>
                <a:lnTo>
                  <a:pt x="207200" y="469091"/>
                </a:lnTo>
                <a:lnTo>
                  <a:pt x="220688" y="451540"/>
                </a:lnTo>
                <a:lnTo>
                  <a:pt x="228634" y="433621"/>
                </a:lnTo>
                <a:lnTo>
                  <a:pt x="236368" y="393915"/>
                </a:lnTo>
                <a:lnTo>
                  <a:pt x="237457" y="347821"/>
                </a:lnTo>
                <a:lnTo>
                  <a:pt x="232946" y="322945"/>
                </a:lnTo>
                <a:lnTo>
                  <a:pt x="228471" y="308219"/>
                </a:lnTo>
                <a:lnTo>
                  <a:pt x="228810" y="306294"/>
                </a:lnTo>
                <a:lnTo>
                  <a:pt x="229741" y="305011"/>
                </a:lnTo>
                <a:lnTo>
                  <a:pt x="231067" y="304156"/>
                </a:lnTo>
                <a:lnTo>
                  <a:pt x="249816" y="300666"/>
                </a:lnTo>
                <a:lnTo>
                  <a:pt x="296108" y="275975"/>
                </a:lnTo>
                <a:lnTo>
                  <a:pt x="328970" y="2579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689"/>
          <p:cNvGrpSpPr/>
          <p:nvPr/>
        </p:nvGrpSpPr>
        <p:grpSpPr>
          <a:xfrm>
            <a:off x="2971800" y="561779"/>
            <a:ext cx="533401" cy="313911"/>
            <a:chOff x="2971800" y="561779"/>
            <a:chExt cx="533401" cy="313911"/>
          </a:xfrm>
        </p:grpSpPr>
        <p:sp>
          <p:nvSpPr>
            <p:cNvPr id="12" name="SMARTInkShape-3571"/>
            <p:cNvSpPr/>
            <p:nvPr>
              <p:custDataLst>
                <p:tags r:id="rId243"/>
              </p:custDataLst>
            </p:nvPr>
          </p:nvSpPr>
          <p:spPr>
            <a:xfrm>
              <a:off x="3368162" y="685800"/>
              <a:ext cx="137039" cy="57151"/>
            </a:xfrm>
            <a:custGeom>
              <a:avLst/>
              <a:gdLst/>
              <a:ahLst/>
              <a:cxnLst/>
              <a:rect l="0" t="0" r="0" b="0"/>
              <a:pathLst>
                <a:path w="137039" h="57151">
                  <a:moveTo>
                    <a:pt x="29088" y="57150"/>
                  </a:moveTo>
                  <a:lnTo>
                    <a:pt x="29088" y="57150"/>
                  </a:lnTo>
                  <a:lnTo>
                    <a:pt x="1331" y="57150"/>
                  </a:lnTo>
                  <a:lnTo>
                    <a:pt x="0" y="56444"/>
                  </a:lnTo>
                  <a:lnTo>
                    <a:pt x="1229" y="55268"/>
                  </a:lnTo>
                  <a:lnTo>
                    <a:pt x="42779" y="38852"/>
                  </a:lnTo>
                  <a:lnTo>
                    <a:pt x="83563" y="23896"/>
                  </a:lnTo>
                  <a:lnTo>
                    <a:pt x="137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572"/>
            <p:cNvSpPr/>
            <p:nvPr>
              <p:custDataLst>
                <p:tags r:id="rId244"/>
              </p:custDataLst>
            </p:nvPr>
          </p:nvSpPr>
          <p:spPr>
            <a:xfrm>
              <a:off x="3379037" y="561779"/>
              <a:ext cx="56314" cy="305204"/>
            </a:xfrm>
            <a:custGeom>
              <a:avLst/>
              <a:gdLst/>
              <a:ahLst/>
              <a:cxnLst/>
              <a:rect l="0" t="0" r="0" b="0"/>
              <a:pathLst>
                <a:path w="56314" h="305204">
                  <a:moveTo>
                    <a:pt x="56313" y="3371"/>
                  </a:moveTo>
                  <a:lnTo>
                    <a:pt x="56313" y="3371"/>
                  </a:lnTo>
                  <a:lnTo>
                    <a:pt x="52942" y="3371"/>
                  </a:lnTo>
                  <a:lnTo>
                    <a:pt x="51949" y="2665"/>
                  </a:lnTo>
                  <a:lnTo>
                    <a:pt x="51287" y="1490"/>
                  </a:lnTo>
                  <a:lnTo>
                    <a:pt x="50846" y="0"/>
                  </a:lnTo>
                  <a:lnTo>
                    <a:pt x="49846" y="1124"/>
                  </a:lnTo>
                  <a:lnTo>
                    <a:pt x="32106" y="44522"/>
                  </a:lnTo>
                  <a:lnTo>
                    <a:pt x="24916" y="81651"/>
                  </a:lnTo>
                  <a:lnTo>
                    <a:pt x="18317" y="129106"/>
                  </a:lnTo>
                  <a:lnTo>
                    <a:pt x="11894" y="174446"/>
                  </a:lnTo>
                  <a:lnTo>
                    <a:pt x="3402" y="220530"/>
                  </a:lnTo>
                  <a:lnTo>
                    <a:pt x="0" y="266766"/>
                  </a:lnTo>
                  <a:lnTo>
                    <a:pt x="116" y="287750"/>
                  </a:lnTo>
                  <a:lnTo>
                    <a:pt x="2644" y="298154"/>
                  </a:lnTo>
                  <a:lnTo>
                    <a:pt x="5011" y="301493"/>
                  </a:lnTo>
                  <a:lnTo>
                    <a:pt x="8000" y="303719"/>
                  </a:lnTo>
                  <a:lnTo>
                    <a:pt x="11405" y="305203"/>
                  </a:lnTo>
                  <a:lnTo>
                    <a:pt x="14380" y="304781"/>
                  </a:lnTo>
                  <a:lnTo>
                    <a:pt x="17068" y="303089"/>
                  </a:lnTo>
                  <a:lnTo>
                    <a:pt x="22643" y="296034"/>
                  </a:lnTo>
                  <a:lnTo>
                    <a:pt x="37263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573"/>
            <p:cNvSpPr/>
            <p:nvPr>
              <p:custDataLst>
                <p:tags r:id="rId245"/>
              </p:custDataLst>
            </p:nvPr>
          </p:nvSpPr>
          <p:spPr>
            <a:xfrm>
              <a:off x="3233501" y="709379"/>
              <a:ext cx="43100" cy="154854"/>
            </a:xfrm>
            <a:custGeom>
              <a:avLst/>
              <a:gdLst/>
              <a:ahLst/>
              <a:cxnLst/>
              <a:rect l="0" t="0" r="0" b="0"/>
              <a:pathLst>
                <a:path w="43100" h="154854">
                  <a:moveTo>
                    <a:pt x="43099" y="8171"/>
                  </a:moveTo>
                  <a:lnTo>
                    <a:pt x="43099" y="8171"/>
                  </a:lnTo>
                  <a:lnTo>
                    <a:pt x="39728" y="1429"/>
                  </a:lnTo>
                  <a:lnTo>
                    <a:pt x="37324" y="149"/>
                  </a:lnTo>
                  <a:lnTo>
                    <a:pt x="34310" y="0"/>
                  </a:lnTo>
                  <a:lnTo>
                    <a:pt x="19334" y="4832"/>
                  </a:lnTo>
                  <a:lnTo>
                    <a:pt x="13016" y="12332"/>
                  </a:lnTo>
                  <a:lnTo>
                    <a:pt x="3212" y="31022"/>
                  </a:lnTo>
                  <a:lnTo>
                    <a:pt x="0" y="50768"/>
                  </a:lnTo>
                  <a:lnTo>
                    <a:pt x="3012" y="64498"/>
                  </a:lnTo>
                  <a:lnTo>
                    <a:pt x="12642" y="82246"/>
                  </a:lnTo>
                  <a:lnTo>
                    <a:pt x="37687" y="124815"/>
                  </a:lnTo>
                  <a:lnTo>
                    <a:pt x="38812" y="134331"/>
                  </a:lnTo>
                  <a:lnTo>
                    <a:pt x="38124" y="138844"/>
                  </a:lnTo>
                  <a:lnTo>
                    <a:pt x="33597" y="147622"/>
                  </a:lnTo>
                  <a:lnTo>
                    <a:pt x="30415" y="151938"/>
                  </a:lnTo>
                  <a:lnTo>
                    <a:pt x="26881" y="154110"/>
                  </a:lnTo>
                  <a:lnTo>
                    <a:pt x="23115" y="154853"/>
                  </a:lnTo>
                  <a:lnTo>
                    <a:pt x="19193" y="154642"/>
                  </a:lnTo>
                  <a:lnTo>
                    <a:pt x="15873" y="150268"/>
                  </a:lnTo>
                  <a:lnTo>
                    <a:pt x="4999" y="11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574"/>
            <p:cNvSpPr/>
            <p:nvPr>
              <p:custDataLst>
                <p:tags r:id="rId246"/>
              </p:custDataLst>
            </p:nvPr>
          </p:nvSpPr>
          <p:spPr>
            <a:xfrm>
              <a:off x="3071393" y="743426"/>
              <a:ext cx="109958" cy="85992"/>
            </a:xfrm>
            <a:custGeom>
              <a:avLst/>
              <a:gdLst/>
              <a:ahLst/>
              <a:cxnLst/>
              <a:rect l="0" t="0" r="0" b="0"/>
              <a:pathLst>
                <a:path w="109958" h="85992">
                  <a:moveTo>
                    <a:pt x="71857" y="43974"/>
                  </a:moveTo>
                  <a:lnTo>
                    <a:pt x="71857" y="43974"/>
                  </a:lnTo>
                  <a:lnTo>
                    <a:pt x="71151" y="10666"/>
                  </a:lnTo>
                  <a:lnTo>
                    <a:pt x="68486" y="4946"/>
                  </a:lnTo>
                  <a:lnTo>
                    <a:pt x="66082" y="3139"/>
                  </a:lnTo>
                  <a:lnTo>
                    <a:pt x="56662" y="595"/>
                  </a:lnTo>
                  <a:lnTo>
                    <a:pt x="51462" y="0"/>
                  </a:lnTo>
                  <a:lnTo>
                    <a:pt x="37827" y="6407"/>
                  </a:lnTo>
                  <a:lnTo>
                    <a:pt x="23752" y="20613"/>
                  </a:lnTo>
                  <a:lnTo>
                    <a:pt x="1195" y="62320"/>
                  </a:lnTo>
                  <a:lnTo>
                    <a:pt x="0" y="73530"/>
                  </a:lnTo>
                  <a:lnTo>
                    <a:pt x="1821" y="81804"/>
                  </a:lnTo>
                  <a:lnTo>
                    <a:pt x="3294" y="84011"/>
                  </a:lnTo>
                  <a:lnTo>
                    <a:pt x="4981" y="85482"/>
                  </a:lnTo>
                  <a:lnTo>
                    <a:pt x="7518" y="85051"/>
                  </a:lnTo>
                  <a:lnTo>
                    <a:pt x="43004" y="59429"/>
                  </a:lnTo>
                  <a:lnTo>
                    <a:pt x="50295" y="53335"/>
                  </a:lnTo>
                  <a:lnTo>
                    <a:pt x="54748" y="51662"/>
                  </a:lnTo>
                  <a:lnTo>
                    <a:pt x="56923" y="52627"/>
                  </a:lnTo>
                  <a:lnTo>
                    <a:pt x="61221" y="57463"/>
                  </a:lnTo>
                  <a:lnTo>
                    <a:pt x="73969" y="80212"/>
                  </a:lnTo>
                  <a:lnTo>
                    <a:pt x="77499" y="82950"/>
                  </a:lnTo>
                  <a:lnTo>
                    <a:pt x="87064" y="85991"/>
                  </a:lnTo>
                  <a:lnTo>
                    <a:pt x="109957" y="82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575"/>
            <p:cNvSpPr/>
            <p:nvPr>
              <p:custDataLst>
                <p:tags r:id="rId247"/>
              </p:custDataLst>
            </p:nvPr>
          </p:nvSpPr>
          <p:spPr>
            <a:xfrm>
              <a:off x="2971800" y="578733"/>
              <a:ext cx="38101" cy="296957"/>
            </a:xfrm>
            <a:custGeom>
              <a:avLst/>
              <a:gdLst/>
              <a:ahLst/>
              <a:cxnLst/>
              <a:rect l="0" t="0" r="0" b="0"/>
              <a:pathLst>
                <a:path w="38101" h="296957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6120"/>
                  </a:lnTo>
                  <a:lnTo>
                    <a:pt x="3144" y="14930"/>
                  </a:lnTo>
                  <a:lnTo>
                    <a:pt x="2103" y="28723"/>
                  </a:lnTo>
                  <a:lnTo>
                    <a:pt x="5302" y="72176"/>
                  </a:lnTo>
                  <a:lnTo>
                    <a:pt x="9514" y="115305"/>
                  </a:lnTo>
                  <a:lnTo>
                    <a:pt x="12776" y="156568"/>
                  </a:lnTo>
                  <a:lnTo>
                    <a:pt x="19483" y="202557"/>
                  </a:lnTo>
                  <a:lnTo>
                    <a:pt x="24621" y="249751"/>
                  </a:lnTo>
                  <a:lnTo>
                    <a:pt x="25370" y="296956"/>
                  </a:lnTo>
                  <a:lnTo>
                    <a:pt x="3810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690"/>
          <p:cNvGrpSpPr/>
          <p:nvPr/>
        </p:nvGrpSpPr>
        <p:grpSpPr>
          <a:xfrm>
            <a:off x="4005046" y="594162"/>
            <a:ext cx="255805" cy="282139"/>
            <a:chOff x="4005046" y="594162"/>
            <a:chExt cx="255805" cy="282139"/>
          </a:xfrm>
        </p:grpSpPr>
        <p:sp>
          <p:nvSpPr>
            <p:cNvPr id="18" name="SMARTInkShape-3576"/>
            <p:cNvSpPr/>
            <p:nvPr>
              <p:custDataLst>
                <p:tags r:id="rId241"/>
              </p:custDataLst>
            </p:nvPr>
          </p:nvSpPr>
          <p:spPr>
            <a:xfrm>
              <a:off x="4174544" y="618093"/>
              <a:ext cx="86307" cy="258208"/>
            </a:xfrm>
            <a:custGeom>
              <a:avLst/>
              <a:gdLst/>
              <a:ahLst/>
              <a:cxnLst/>
              <a:rect l="0" t="0" r="0" b="0"/>
              <a:pathLst>
                <a:path w="86307" h="258208">
                  <a:moveTo>
                    <a:pt x="79956" y="67707"/>
                  </a:moveTo>
                  <a:lnTo>
                    <a:pt x="79956" y="67707"/>
                  </a:lnTo>
                  <a:lnTo>
                    <a:pt x="79250" y="46045"/>
                  </a:lnTo>
                  <a:lnTo>
                    <a:pt x="62933" y="5091"/>
                  </a:lnTo>
                  <a:lnTo>
                    <a:pt x="60141" y="2679"/>
                  </a:lnTo>
                  <a:lnTo>
                    <a:pt x="51393" y="0"/>
                  </a:lnTo>
                  <a:lnTo>
                    <a:pt x="40450" y="2573"/>
                  </a:lnTo>
                  <a:lnTo>
                    <a:pt x="29237" y="9125"/>
                  </a:lnTo>
                  <a:lnTo>
                    <a:pt x="14991" y="25420"/>
                  </a:lnTo>
                  <a:lnTo>
                    <a:pt x="3243" y="46397"/>
                  </a:lnTo>
                  <a:lnTo>
                    <a:pt x="0" y="57295"/>
                  </a:lnTo>
                  <a:lnTo>
                    <a:pt x="440" y="64961"/>
                  </a:lnTo>
                  <a:lnTo>
                    <a:pt x="1545" y="67993"/>
                  </a:lnTo>
                  <a:lnTo>
                    <a:pt x="3693" y="70014"/>
                  </a:lnTo>
                  <a:lnTo>
                    <a:pt x="9842" y="72260"/>
                  </a:lnTo>
                  <a:lnTo>
                    <a:pt x="24609" y="70154"/>
                  </a:lnTo>
                  <a:lnTo>
                    <a:pt x="54322" y="56987"/>
                  </a:lnTo>
                  <a:lnTo>
                    <a:pt x="57222" y="57033"/>
                  </a:lnTo>
                  <a:lnTo>
                    <a:pt x="62326" y="58965"/>
                  </a:lnTo>
                  <a:lnTo>
                    <a:pt x="66946" y="64057"/>
                  </a:lnTo>
                  <a:lnTo>
                    <a:pt x="69166" y="67390"/>
                  </a:lnTo>
                  <a:lnTo>
                    <a:pt x="72291" y="85566"/>
                  </a:lnTo>
                  <a:lnTo>
                    <a:pt x="75314" y="130284"/>
                  </a:lnTo>
                  <a:lnTo>
                    <a:pt x="79039" y="175004"/>
                  </a:lnTo>
                  <a:lnTo>
                    <a:pt x="79684" y="213564"/>
                  </a:lnTo>
                  <a:lnTo>
                    <a:pt x="79932" y="251216"/>
                  </a:lnTo>
                  <a:lnTo>
                    <a:pt x="80645" y="253546"/>
                  </a:lnTo>
                  <a:lnTo>
                    <a:pt x="86306" y="25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577"/>
            <p:cNvSpPr/>
            <p:nvPr>
              <p:custDataLst>
                <p:tags r:id="rId242"/>
              </p:custDataLst>
            </p:nvPr>
          </p:nvSpPr>
          <p:spPr>
            <a:xfrm>
              <a:off x="4005046" y="594162"/>
              <a:ext cx="90705" cy="264667"/>
            </a:xfrm>
            <a:custGeom>
              <a:avLst/>
              <a:gdLst/>
              <a:ahLst/>
              <a:cxnLst/>
              <a:rect l="0" t="0" r="0" b="0"/>
              <a:pathLst>
                <a:path w="90705" h="264667">
                  <a:moveTo>
                    <a:pt x="84354" y="40838"/>
                  </a:moveTo>
                  <a:lnTo>
                    <a:pt x="84354" y="40838"/>
                  </a:lnTo>
                  <a:lnTo>
                    <a:pt x="80983" y="37467"/>
                  </a:lnTo>
                  <a:lnTo>
                    <a:pt x="79328" y="33930"/>
                  </a:lnTo>
                  <a:lnTo>
                    <a:pt x="78887" y="32000"/>
                  </a:lnTo>
                  <a:lnTo>
                    <a:pt x="65813" y="5146"/>
                  </a:lnTo>
                  <a:lnTo>
                    <a:pt x="56358" y="281"/>
                  </a:lnTo>
                  <a:lnTo>
                    <a:pt x="46981" y="0"/>
                  </a:lnTo>
                  <a:lnTo>
                    <a:pt x="42506" y="912"/>
                  </a:lnTo>
                  <a:lnTo>
                    <a:pt x="31888" y="11334"/>
                  </a:lnTo>
                  <a:lnTo>
                    <a:pt x="11196" y="46769"/>
                  </a:lnTo>
                  <a:lnTo>
                    <a:pt x="0" y="85623"/>
                  </a:lnTo>
                  <a:lnTo>
                    <a:pt x="532" y="98607"/>
                  </a:lnTo>
                  <a:lnTo>
                    <a:pt x="2367" y="103340"/>
                  </a:lnTo>
                  <a:lnTo>
                    <a:pt x="8169" y="110480"/>
                  </a:lnTo>
                  <a:lnTo>
                    <a:pt x="13103" y="110549"/>
                  </a:lnTo>
                  <a:lnTo>
                    <a:pt x="26111" y="104982"/>
                  </a:lnTo>
                  <a:lnTo>
                    <a:pt x="35655" y="97333"/>
                  </a:lnTo>
                  <a:lnTo>
                    <a:pt x="69182" y="50829"/>
                  </a:lnTo>
                  <a:lnTo>
                    <a:pt x="70711" y="50321"/>
                  </a:lnTo>
                  <a:lnTo>
                    <a:pt x="72437" y="50688"/>
                  </a:lnTo>
                  <a:lnTo>
                    <a:pt x="74292" y="51638"/>
                  </a:lnTo>
                  <a:lnTo>
                    <a:pt x="74824" y="54388"/>
                  </a:lnTo>
                  <a:lnTo>
                    <a:pt x="72025" y="101129"/>
                  </a:lnTo>
                  <a:lnTo>
                    <a:pt x="71727" y="147527"/>
                  </a:lnTo>
                  <a:lnTo>
                    <a:pt x="73557" y="183927"/>
                  </a:lnTo>
                  <a:lnTo>
                    <a:pt x="77125" y="230361"/>
                  </a:lnTo>
                  <a:lnTo>
                    <a:pt x="77927" y="262935"/>
                  </a:lnTo>
                  <a:lnTo>
                    <a:pt x="78658" y="264398"/>
                  </a:lnTo>
                  <a:lnTo>
                    <a:pt x="79851" y="264666"/>
                  </a:lnTo>
                  <a:lnTo>
                    <a:pt x="81352" y="264140"/>
                  </a:lnTo>
                  <a:lnTo>
                    <a:pt x="90704" y="24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91"/>
          <p:cNvGrpSpPr/>
          <p:nvPr/>
        </p:nvGrpSpPr>
        <p:grpSpPr>
          <a:xfrm>
            <a:off x="4758795" y="561031"/>
            <a:ext cx="802507" cy="295897"/>
            <a:chOff x="4758795" y="561031"/>
            <a:chExt cx="802507" cy="295897"/>
          </a:xfrm>
        </p:grpSpPr>
        <p:sp>
          <p:nvSpPr>
            <p:cNvPr id="21" name="SMARTInkShape-3578"/>
            <p:cNvSpPr/>
            <p:nvPr>
              <p:custDataLst>
                <p:tags r:id="rId234"/>
              </p:custDataLst>
            </p:nvPr>
          </p:nvSpPr>
          <p:spPr>
            <a:xfrm>
              <a:off x="5514737" y="702763"/>
              <a:ext cx="46565" cy="140161"/>
            </a:xfrm>
            <a:custGeom>
              <a:avLst/>
              <a:gdLst/>
              <a:ahLst/>
              <a:cxnLst/>
              <a:rect l="0" t="0" r="0" b="0"/>
              <a:pathLst>
                <a:path w="46565" h="140161">
                  <a:moveTo>
                    <a:pt x="28813" y="27487"/>
                  </a:moveTo>
                  <a:lnTo>
                    <a:pt x="28813" y="27487"/>
                  </a:lnTo>
                  <a:lnTo>
                    <a:pt x="28813" y="20745"/>
                  </a:lnTo>
                  <a:lnTo>
                    <a:pt x="26932" y="15553"/>
                  </a:lnTo>
                  <a:lnTo>
                    <a:pt x="13886" y="15"/>
                  </a:lnTo>
                  <a:lnTo>
                    <a:pt x="11806" y="0"/>
                  </a:lnTo>
                  <a:lnTo>
                    <a:pt x="9714" y="1401"/>
                  </a:lnTo>
                  <a:lnTo>
                    <a:pt x="7614" y="3747"/>
                  </a:lnTo>
                  <a:lnTo>
                    <a:pt x="5280" y="10115"/>
                  </a:lnTo>
                  <a:lnTo>
                    <a:pt x="0" y="34189"/>
                  </a:lnTo>
                  <a:lnTo>
                    <a:pt x="6195" y="60259"/>
                  </a:lnTo>
                  <a:lnTo>
                    <a:pt x="13821" y="70510"/>
                  </a:lnTo>
                  <a:lnTo>
                    <a:pt x="29223" y="88588"/>
                  </a:lnTo>
                  <a:lnTo>
                    <a:pt x="44940" y="118487"/>
                  </a:lnTo>
                  <a:lnTo>
                    <a:pt x="46564" y="126963"/>
                  </a:lnTo>
                  <a:lnTo>
                    <a:pt x="45405" y="133552"/>
                  </a:lnTo>
                  <a:lnTo>
                    <a:pt x="44107" y="136297"/>
                  </a:lnTo>
                  <a:lnTo>
                    <a:pt x="41832" y="138127"/>
                  </a:lnTo>
                  <a:lnTo>
                    <a:pt x="35540" y="140160"/>
                  </a:lnTo>
                  <a:lnTo>
                    <a:pt x="16113" y="135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579"/>
            <p:cNvSpPr/>
            <p:nvPr>
              <p:custDataLst>
                <p:tags r:id="rId235"/>
              </p:custDataLst>
            </p:nvPr>
          </p:nvSpPr>
          <p:spPr>
            <a:xfrm>
              <a:off x="5327650" y="722117"/>
              <a:ext cx="146051" cy="92655"/>
            </a:xfrm>
            <a:custGeom>
              <a:avLst/>
              <a:gdLst/>
              <a:ahLst/>
              <a:cxnLst/>
              <a:rect l="0" t="0" r="0" b="0"/>
              <a:pathLst>
                <a:path w="146051" h="92655">
                  <a:moveTo>
                    <a:pt x="0" y="20833"/>
                  </a:moveTo>
                  <a:lnTo>
                    <a:pt x="0" y="20833"/>
                  </a:lnTo>
                  <a:lnTo>
                    <a:pt x="0" y="17462"/>
                  </a:lnTo>
                  <a:lnTo>
                    <a:pt x="1882" y="13925"/>
                  </a:lnTo>
                  <a:lnTo>
                    <a:pt x="5467" y="9277"/>
                  </a:lnTo>
                  <a:lnTo>
                    <a:pt x="2718" y="11843"/>
                  </a:lnTo>
                  <a:lnTo>
                    <a:pt x="1208" y="17073"/>
                  </a:lnTo>
                  <a:lnTo>
                    <a:pt x="71" y="55203"/>
                  </a:lnTo>
                  <a:lnTo>
                    <a:pt x="5473" y="87542"/>
                  </a:lnTo>
                  <a:lnTo>
                    <a:pt x="7882" y="90000"/>
                  </a:lnTo>
                  <a:lnTo>
                    <a:pt x="11605" y="90933"/>
                  </a:lnTo>
                  <a:lnTo>
                    <a:pt x="16203" y="90850"/>
                  </a:lnTo>
                  <a:lnTo>
                    <a:pt x="25076" y="86994"/>
                  </a:lnTo>
                  <a:lnTo>
                    <a:pt x="45113" y="74100"/>
                  </a:lnTo>
                  <a:lnTo>
                    <a:pt x="49821" y="68209"/>
                  </a:lnTo>
                  <a:lnTo>
                    <a:pt x="53422" y="66584"/>
                  </a:lnTo>
                  <a:lnTo>
                    <a:pt x="55370" y="66856"/>
                  </a:lnTo>
                  <a:lnTo>
                    <a:pt x="59417" y="69039"/>
                  </a:lnTo>
                  <a:lnTo>
                    <a:pt x="71980" y="85711"/>
                  </a:lnTo>
                  <a:lnTo>
                    <a:pt x="85063" y="92581"/>
                  </a:lnTo>
                  <a:lnTo>
                    <a:pt x="89870" y="92654"/>
                  </a:lnTo>
                  <a:lnTo>
                    <a:pt x="98974" y="88972"/>
                  </a:lnTo>
                  <a:lnTo>
                    <a:pt x="115403" y="78966"/>
                  </a:lnTo>
                  <a:lnTo>
                    <a:pt x="130306" y="60322"/>
                  </a:lnTo>
                  <a:lnTo>
                    <a:pt x="140287" y="43665"/>
                  </a:lnTo>
                  <a:lnTo>
                    <a:pt x="144343" y="26422"/>
                  </a:lnTo>
                  <a:lnTo>
                    <a:pt x="145544" y="11279"/>
                  </a:lnTo>
                  <a:lnTo>
                    <a:pt x="143944" y="4122"/>
                  </a:lnTo>
                  <a:lnTo>
                    <a:pt x="141586" y="0"/>
                  </a:lnTo>
                  <a:lnTo>
                    <a:pt x="146050" y="1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580"/>
            <p:cNvSpPr/>
            <p:nvPr>
              <p:custDataLst>
                <p:tags r:id="rId236"/>
              </p:custDataLst>
            </p:nvPr>
          </p:nvSpPr>
          <p:spPr>
            <a:xfrm>
              <a:off x="5201828" y="723978"/>
              <a:ext cx="70254" cy="114164"/>
            </a:xfrm>
            <a:custGeom>
              <a:avLst/>
              <a:gdLst/>
              <a:ahLst/>
              <a:cxnLst/>
              <a:rect l="0" t="0" r="0" b="0"/>
              <a:pathLst>
                <a:path w="70254" h="114164">
                  <a:moveTo>
                    <a:pt x="36922" y="6272"/>
                  </a:moveTo>
                  <a:lnTo>
                    <a:pt x="36922" y="6272"/>
                  </a:lnTo>
                  <a:lnTo>
                    <a:pt x="36922" y="805"/>
                  </a:lnTo>
                  <a:lnTo>
                    <a:pt x="36216" y="510"/>
                  </a:lnTo>
                  <a:lnTo>
                    <a:pt x="28083" y="0"/>
                  </a:lnTo>
                  <a:lnTo>
                    <a:pt x="18624" y="6687"/>
                  </a:lnTo>
                  <a:lnTo>
                    <a:pt x="6884" y="24347"/>
                  </a:lnTo>
                  <a:lnTo>
                    <a:pt x="1211" y="44083"/>
                  </a:lnTo>
                  <a:lnTo>
                    <a:pt x="0" y="78443"/>
                  </a:lnTo>
                  <a:lnTo>
                    <a:pt x="2402" y="93381"/>
                  </a:lnTo>
                  <a:lnTo>
                    <a:pt x="9585" y="105195"/>
                  </a:lnTo>
                  <a:lnTo>
                    <a:pt x="14464" y="110320"/>
                  </a:lnTo>
                  <a:lnTo>
                    <a:pt x="20539" y="113032"/>
                  </a:lnTo>
                  <a:lnTo>
                    <a:pt x="34814" y="114163"/>
                  </a:lnTo>
                  <a:lnTo>
                    <a:pt x="41162" y="112066"/>
                  </a:lnTo>
                  <a:lnTo>
                    <a:pt x="51977" y="104092"/>
                  </a:lnTo>
                  <a:lnTo>
                    <a:pt x="62628" y="91073"/>
                  </a:lnTo>
                  <a:lnTo>
                    <a:pt x="70253" y="68165"/>
                  </a:lnTo>
                  <a:lnTo>
                    <a:pt x="70238" y="45778"/>
                  </a:lnTo>
                  <a:lnTo>
                    <a:pt x="67486" y="36060"/>
                  </a:lnTo>
                  <a:lnTo>
                    <a:pt x="59971" y="24072"/>
                  </a:lnTo>
                  <a:lnTo>
                    <a:pt x="58638" y="23078"/>
                  </a:lnTo>
                  <a:lnTo>
                    <a:pt x="55972" y="25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581"/>
            <p:cNvSpPr/>
            <p:nvPr>
              <p:custDataLst>
                <p:tags r:id="rId237"/>
              </p:custDataLst>
            </p:nvPr>
          </p:nvSpPr>
          <p:spPr>
            <a:xfrm>
              <a:off x="5073650" y="717550"/>
              <a:ext cx="107951" cy="115275"/>
            </a:xfrm>
            <a:custGeom>
              <a:avLst/>
              <a:gdLst/>
              <a:ahLst/>
              <a:cxnLst/>
              <a:rect l="0" t="0" r="0" b="0"/>
              <a:pathLst>
                <a:path w="107951" h="115275">
                  <a:moveTo>
                    <a:pt x="0" y="31750"/>
                  </a:moveTo>
                  <a:lnTo>
                    <a:pt x="0" y="31750"/>
                  </a:lnTo>
                  <a:lnTo>
                    <a:pt x="0" y="22912"/>
                  </a:lnTo>
                  <a:lnTo>
                    <a:pt x="705" y="21624"/>
                  </a:lnTo>
                  <a:lnTo>
                    <a:pt x="1881" y="20766"/>
                  </a:lnTo>
                  <a:lnTo>
                    <a:pt x="3371" y="20194"/>
                  </a:lnTo>
                  <a:lnTo>
                    <a:pt x="8789" y="21440"/>
                  </a:lnTo>
                  <a:lnTo>
                    <a:pt x="12209" y="22760"/>
                  </a:lnTo>
                  <a:lnTo>
                    <a:pt x="23765" y="34731"/>
                  </a:lnTo>
                  <a:lnTo>
                    <a:pt x="48726" y="73483"/>
                  </a:lnTo>
                  <a:lnTo>
                    <a:pt x="55486" y="104016"/>
                  </a:lnTo>
                  <a:lnTo>
                    <a:pt x="56411" y="112787"/>
                  </a:lnTo>
                  <a:lnTo>
                    <a:pt x="55246" y="114702"/>
                  </a:lnTo>
                  <a:lnTo>
                    <a:pt x="53058" y="115274"/>
                  </a:lnTo>
                  <a:lnTo>
                    <a:pt x="50189" y="114949"/>
                  </a:lnTo>
                  <a:lnTo>
                    <a:pt x="48276" y="112616"/>
                  </a:lnTo>
                  <a:lnTo>
                    <a:pt x="46150" y="104379"/>
                  </a:lnTo>
                  <a:lnTo>
                    <a:pt x="44954" y="84471"/>
                  </a:lnTo>
                  <a:lnTo>
                    <a:pt x="51342" y="57327"/>
                  </a:lnTo>
                  <a:lnTo>
                    <a:pt x="70946" y="22111"/>
                  </a:lnTo>
                  <a:lnTo>
                    <a:pt x="84756" y="874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582"/>
            <p:cNvSpPr/>
            <p:nvPr>
              <p:custDataLst>
                <p:tags r:id="rId238"/>
              </p:custDataLst>
            </p:nvPr>
          </p:nvSpPr>
          <p:spPr>
            <a:xfrm>
              <a:off x="4917766" y="587829"/>
              <a:ext cx="86035" cy="244022"/>
            </a:xfrm>
            <a:custGeom>
              <a:avLst/>
              <a:gdLst/>
              <a:ahLst/>
              <a:cxnLst/>
              <a:rect l="0" t="0" r="0" b="0"/>
              <a:pathLst>
                <a:path w="86035" h="244022">
                  <a:moveTo>
                    <a:pt x="22534" y="21771"/>
                  </a:moveTo>
                  <a:lnTo>
                    <a:pt x="22534" y="21771"/>
                  </a:lnTo>
                  <a:lnTo>
                    <a:pt x="22534" y="15029"/>
                  </a:lnTo>
                  <a:lnTo>
                    <a:pt x="20652" y="9838"/>
                  </a:lnTo>
                  <a:lnTo>
                    <a:pt x="13696" y="756"/>
                  </a:lnTo>
                  <a:lnTo>
                    <a:pt x="12408" y="0"/>
                  </a:lnTo>
                  <a:lnTo>
                    <a:pt x="11550" y="201"/>
                  </a:lnTo>
                  <a:lnTo>
                    <a:pt x="10978" y="1041"/>
                  </a:lnTo>
                  <a:lnTo>
                    <a:pt x="9901" y="44563"/>
                  </a:lnTo>
                  <a:lnTo>
                    <a:pt x="9854" y="80030"/>
                  </a:lnTo>
                  <a:lnTo>
                    <a:pt x="9838" y="124296"/>
                  </a:lnTo>
                  <a:lnTo>
                    <a:pt x="6464" y="167533"/>
                  </a:lnTo>
                  <a:lnTo>
                    <a:pt x="374" y="212013"/>
                  </a:lnTo>
                  <a:lnTo>
                    <a:pt x="0" y="215627"/>
                  </a:lnTo>
                  <a:lnTo>
                    <a:pt x="456" y="217331"/>
                  </a:lnTo>
                  <a:lnTo>
                    <a:pt x="1465" y="217761"/>
                  </a:lnTo>
                  <a:lnTo>
                    <a:pt x="2843" y="216636"/>
                  </a:lnTo>
                  <a:lnTo>
                    <a:pt x="15770" y="202811"/>
                  </a:lnTo>
                  <a:lnTo>
                    <a:pt x="38131" y="183278"/>
                  </a:lnTo>
                  <a:lnTo>
                    <a:pt x="44221" y="180948"/>
                  </a:lnTo>
                  <a:lnTo>
                    <a:pt x="58513" y="180240"/>
                  </a:lnTo>
                  <a:lnTo>
                    <a:pt x="64159" y="182451"/>
                  </a:lnTo>
                  <a:lnTo>
                    <a:pt x="72314" y="190551"/>
                  </a:lnTo>
                  <a:lnTo>
                    <a:pt x="80871" y="203640"/>
                  </a:lnTo>
                  <a:lnTo>
                    <a:pt x="84504" y="219827"/>
                  </a:lnTo>
                  <a:lnTo>
                    <a:pt x="86034" y="24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583"/>
            <p:cNvSpPr/>
            <p:nvPr>
              <p:custDataLst>
                <p:tags r:id="rId239"/>
              </p:custDataLst>
            </p:nvPr>
          </p:nvSpPr>
          <p:spPr>
            <a:xfrm>
              <a:off x="4758795" y="692150"/>
              <a:ext cx="143406" cy="69851"/>
            </a:xfrm>
            <a:custGeom>
              <a:avLst/>
              <a:gdLst/>
              <a:ahLst/>
              <a:cxnLst/>
              <a:rect l="0" t="0" r="0" b="0"/>
              <a:pathLst>
                <a:path w="143406" h="69851">
                  <a:moveTo>
                    <a:pt x="22755" y="69850"/>
                  </a:moveTo>
                  <a:lnTo>
                    <a:pt x="22755" y="69850"/>
                  </a:lnTo>
                  <a:lnTo>
                    <a:pt x="19384" y="66479"/>
                  </a:lnTo>
                  <a:lnTo>
                    <a:pt x="12085" y="66705"/>
                  </a:lnTo>
                  <a:lnTo>
                    <a:pt x="265" y="69229"/>
                  </a:lnTo>
                  <a:lnTo>
                    <a:pt x="0" y="68730"/>
                  </a:lnTo>
                  <a:lnTo>
                    <a:pt x="1588" y="66295"/>
                  </a:lnTo>
                  <a:lnTo>
                    <a:pt x="45614" y="51536"/>
                  </a:lnTo>
                  <a:lnTo>
                    <a:pt x="86877" y="36416"/>
                  </a:lnTo>
                  <a:lnTo>
                    <a:pt x="110663" y="26155"/>
                  </a:lnTo>
                  <a:lnTo>
                    <a:pt x="1434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584"/>
            <p:cNvSpPr/>
            <p:nvPr>
              <p:custDataLst>
                <p:tags r:id="rId240"/>
              </p:custDataLst>
            </p:nvPr>
          </p:nvSpPr>
          <p:spPr>
            <a:xfrm>
              <a:off x="4829635" y="561031"/>
              <a:ext cx="34466" cy="295897"/>
            </a:xfrm>
            <a:custGeom>
              <a:avLst/>
              <a:gdLst/>
              <a:ahLst/>
              <a:cxnLst/>
              <a:rect l="0" t="0" r="0" b="0"/>
              <a:pathLst>
                <a:path w="34466" h="295897">
                  <a:moveTo>
                    <a:pt x="34465" y="23169"/>
                  </a:moveTo>
                  <a:lnTo>
                    <a:pt x="34465" y="23169"/>
                  </a:lnTo>
                  <a:lnTo>
                    <a:pt x="34465" y="5492"/>
                  </a:lnTo>
                  <a:lnTo>
                    <a:pt x="33759" y="2918"/>
                  </a:lnTo>
                  <a:lnTo>
                    <a:pt x="32583" y="1202"/>
                  </a:lnTo>
                  <a:lnTo>
                    <a:pt x="31094" y="57"/>
                  </a:lnTo>
                  <a:lnTo>
                    <a:pt x="30101" y="0"/>
                  </a:lnTo>
                  <a:lnTo>
                    <a:pt x="29439" y="668"/>
                  </a:lnTo>
                  <a:lnTo>
                    <a:pt x="23925" y="23943"/>
                  </a:lnTo>
                  <a:lnTo>
                    <a:pt x="18678" y="70508"/>
                  </a:lnTo>
                  <a:lnTo>
                    <a:pt x="15354" y="110262"/>
                  </a:lnTo>
                  <a:lnTo>
                    <a:pt x="11242" y="145871"/>
                  </a:lnTo>
                  <a:lnTo>
                    <a:pt x="9004" y="184565"/>
                  </a:lnTo>
                  <a:lnTo>
                    <a:pt x="2285" y="227440"/>
                  </a:lnTo>
                  <a:lnTo>
                    <a:pt x="0" y="263611"/>
                  </a:lnTo>
                  <a:lnTo>
                    <a:pt x="5550" y="291424"/>
                  </a:lnTo>
                  <a:lnTo>
                    <a:pt x="8132" y="294433"/>
                  </a:lnTo>
                  <a:lnTo>
                    <a:pt x="11265" y="295734"/>
                  </a:lnTo>
                  <a:lnTo>
                    <a:pt x="14765" y="295896"/>
                  </a:lnTo>
                  <a:lnTo>
                    <a:pt x="17804" y="293181"/>
                  </a:lnTo>
                  <a:lnTo>
                    <a:pt x="23062" y="282639"/>
                  </a:lnTo>
                  <a:lnTo>
                    <a:pt x="28115" y="239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692"/>
          <p:cNvGrpSpPr/>
          <p:nvPr/>
        </p:nvGrpSpPr>
        <p:grpSpPr>
          <a:xfrm>
            <a:off x="5890145" y="529903"/>
            <a:ext cx="224906" cy="315520"/>
            <a:chOff x="5890145" y="529903"/>
            <a:chExt cx="224906" cy="315520"/>
          </a:xfrm>
        </p:grpSpPr>
        <p:sp>
          <p:nvSpPr>
            <p:cNvPr id="29" name="SMARTInkShape-3585"/>
            <p:cNvSpPr/>
            <p:nvPr>
              <p:custDataLst>
                <p:tags r:id="rId231"/>
              </p:custDataLst>
            </p:nvPr>
          </p:nvSpPr>
          <p:spPr>
            <a:xfrm>
              <a:off x="5990232" y="730250"/>
              <a:ext cx="124819" cy="69851"/>
            </a:xfrm>
            <a:custGeom>
              <a:avLst/>
              <a:gdLst/>
              <a:ahLst/>
              <a:cxnLst/>
              <a:rect l="0" t="0" r="0" b="0"/>
              <a:pathLst>
                <a:path w="124819" h="69851">
                  <a:moveTo>
                    <a:pt x="29568" y="69850"/>
                  </a:moveTo>
                  <a:lnTo>
                    <a:pt x="29568" y="69850"/>
                  </a:lnTo>
                  <a:lnTo>
                    <a:pt x="8864" y="58866"/>
                  </a:lnTo>
                  <a:lnTo>
                    <a:pt x="0" y="57489"/>
                  </a:lnTo>
                  <a:lnTo>
                    <a:pt x="684" y="55965"/>
                  </a:lnTo>
                  <a:lnTo>
                    <a:pt x="5207" y="50508"/>
                  </a:lnTo>
                  <a:lnTo>
                    <a:pt x="50873" y="29402"/>
                  </a:lnTo>
                  <a:lnTo>
                    <a:pt x="96309" y="11661"/>
                  </a:lnTo>
                  <a:lnTo>
                    <a:pt x="124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586"/>
            <p:cNvSpPr/>
            <p:nvPr>
              <p:custDataLst>
                <p:tags r:id="rId232"/>
              </p:custDataLst>
            </p:nvPr>
          </p:nvSpPr>
          <p:spPr>
            <a:xfrm>
              <a:off x="6020984" y="529903"/>
              <a:ext cx="62317" cy="315520"/>
            </a:xfrm>
            <a:custGeom>
              <a:avLst/>
              <a:gdLst/>
              <a:ahLst/>
              <a:cxnLst/>
              <a:rect l="0" t="0" r="0" b="0"/>
              <a:pathLst>
                <a:path w="62317" h="315520">
                  <a:moveTo>
                    <a:pt x="62316" y="73347"/>
                  </a:moveTo>
                  <a:lnTo>
                    <a:pt x="62316" y="73347"/>
                  </a:lnTo>
                  <a:lnTo>
                    <a:pt x="60904" y="42943"/>
                  </a:lnTo>
                  <a:lnTo>
                    <a:pt x="48011" y="8021"/>
                  </a:lnTo>
                  <a:lnTo>
                    <a:pt x="45017" y="4396"/>
                  </a:lnTo>
                  <a:lnTo>
                    <a:pt x="37930" y="369"/>
                  </a:lnTo>
                  <a:lnTo>
                    <a:pt x="34770" y="0"/>
                  </a:lnTo>
                  <a:lnTo>
                    <a:pt x="29377" y="1473"/>
                  </a:lnTo>
                  <a:lnTo>
                    <a:pt x="19003" y="19752"/>
                  </a:lnTo>
                  <a:lnTo>
                    <a:pt x="6991" y="57624"/>
                  </a:lnTo>
                  <a:lnTo>
                    <a:pt x="431" y="98463"/>
                  </a:lnTo>
                  <a:lnTo>
                    <a:pt x="0" y="136449"/>
                  </a:lnTo>
                  <a:lnTo>
                    <a:pt x="3322" y="174829"/>
                  </a:lnTo>
                  <a:lnTo>
                    <a:pt x="5325" y="212307"/>
                  </a:lnTo>
                  <a:lnTo>
                    <a:pt x="9368" y="247478"/>
                  </a:lnTo>
                  <a:lnTo>
                    <a:pt x="12973" y="293487"/>
                  </a:lnTo>
                  <a:lnTo>
                    <a:pt x="17222" y="315519"/>
                  </a:lnTo>
                  <a:lnTo>
                    <a:pt x="17866" y="31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87"/>
            <p:cNvSpPr/>
            <p:nvPr>
              <p:custDataLst>
                <p:tags r:id="rId233"/>
              </p:custDataLst>
            </p:nvPr>
          </p:nvSpPr>
          <p:spPr>
            <a:xfrm>
              <a:off x="5890145" y="711200"/>
              <a:ext cx="69889" cy="119721"/>
            </a:xfrm>
            <a:custGeom>
              <a:avLst/>
              <a:gdLst/>
              <a:ahLst/>
              <a:cxnLst/>
              <a:rect l="0" t="0" r="0" b="0"/>
              <a:pathLst>
                <a:path w="69889" h="119721">
                  <a:moveTo>
                    <a:pt x="59805" y="25400"/>
                  </a:moveTo>
                  <a:lnTo>
                    <a:pt x="59805" y="25400"/>
                  </a:lnTo>
                  <a:lnTo>
                    <a:pt x="63176" y="22029"/>
                  </a:lnTo>
                  <a:lnTo>
                    <a:pt x="64874" y="21742"/>
                  </a:lnTo>
                  <a:lnTo>
                    <a:pt x="66712" y="22255"/>
                  </a:lnTo>
                  <a:lnTo>
                    <a:pt x="68644" y="23304"/>
                  </a:lnTo>
                  <a:lnTo>
                    <a:pt x="69225" y="23297"/>
                  </a:lnTo>
                  <a:lnTo>
                    <a:pt x="68908" y="22587"/>
                  </a:lnTo>
                  <a:lnTo>
                    <a:pt x="67989" y="21408"/>
                  </a:lnTo>
                  <a:lnTo>
                    <a:pt x="65089" y="20098"/>
                  </a:lnTo>
                  <a:lnTo>
                    <a:pt x="57478" y="19257"/>
                  </a:lnTo>
                  <a:lnTo>
                    <a:pt x="39041" y="34300"/>
                  </a:lnTo>
                  <a:lnTo>
                    <a:pt x="8779" y="70578"/>
                  </a:lnTo>
                  <a:lnTo>
                    <a:pt x="0" y="93584"/>
                  </a:lnTo>
                  <a:lnTo>
                    <a:pt x="771" y="113806"/>
                  </a:lnTo>
                  <a:lnTo>
                    <a:pt x="4221" y="117499"/>
                  </a:lnTo>
                  <a:lnTo>
                    <a:pt x="9344" y="119255"/>
                  </a:lnTo>
                  <a:lnTo>
                    <a:pt x="15581" y="119720"/>
                  </a:lnTo>
                  <a:lnTo>
                    <a:pt x="28156" y="116474"/>
                  </a:lnTo>
                  <a:lnTo>
                    <a:pt x="40094" y="109622"/>
                  </a:lnTo>
                  <a:lnTo>
                    <a:pt x="50104" y="99521"/>
                  </a:lnTo>
                  <a:lnTo>
                    <a:pt x="63673" y="75192"/>
                  </a:lnTo>
                  <a:lnTo>
                    <a:pt x="69888" y="52383"/>
                  </a:lnTo>
                  <a:lnTo>
                    <a:pt x="661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693"/>
          <p:cNvGrpSpPr/>
          <p:nvPr/>
        </p:nvGrpSpPr>
        <p:grpSpPr>
          <a:xfrm>
            <a:off x="6435128" y="725044"/>
            <a:ext cx="270473" cy="96885"/>
            <a:chOff x="6435128" y="725044"/>
            <a:chExt cx="270473" cy="96885"/>
          </a:xfrm>
        </p:grpSpPr>
        <p:sp>
          <p:nvSpPr>
            <p:cNvPr id="33" name="SMARTInkShape-3588"/>
            <p:cNvSpPr/>
            <p:nvPr>
              <p:custDataLst>
                <p:tags r:id="rId229"/>
              </p:custDataLst>
            </p:nvPr>
          </p:nvSpPr>
          <p:spPr>
            <a:xfrm>
              <a:off x="6597650" y="733260"/>
              <a:ext cx="107951" cy="82703"/>
            </a:xfrm>
            <a:custGeom>
              <a:avLst/>
              <a:gdLst/>
              <a:ahLst/>
              <a:cxnLst/>
              <a:rect l="0" t="0" r="0" b="0"/>
              <a:pathLst>
                <a:path w="107951" h="82703">
                  <a:moveTo>
                    <a:pt x="0" y="16040"/>
                  </a:moveTo>
                  <a:lnTo>
                    <a:pt x="0" y="16040"/>
                  </a:lnTo>
                  <a:lnTo>
                    <a:pt x="0" y="12669"/>
                  </a:lnTo>
                  <a:lnTo>
                    <a:pt x="1881" y="9132"/>
                  </a:lnTo>
                  <a:lnTo>
                    <a:pt x="3370" y="7202"/>
                  </a:lnTo>
                  <a:lnTo>
                    <a:pt x="3658" y="5914"/>
                  </a:lnTo>
                  <a:lnTo>
                    <a:pt x="3145" y="5056"/>
                  </a:lnTo>
                  <a:lnTo>
                    <a:pt x="2096" y="4484"/>
                  </a:lnTo>
                  <a:lnTo>
                    <a:pt x="1397" y="5514"/>
                  </a:lnTo>
                  <a:lnTo>
                    <a:pt x="184" y="21117"/>
                  </a:lnTo>
                  <a:lnTo>
                    <a:pt x="7846" y="67038"/>
                  </a:lnTo>
                  <a:lnTo>
                    <a:pt x="11740" y="82166"/>
                  </a:lnTo>
                  <a:lnTo>
                    <a:pt x="12766" y="82702"/>
                  </a:lnTo>
                  <a:lnTo>
                    <a:pt x="14155" y="82353"/>
                  </a:lnTo>
                  <a:lnTo>
                    <a:pt x="15787" y="81416"/>
                  </a:lnTo>
                  <a:lnTo>
                    <a:pt x="17600" y="74729"/>
                  </a:lnTo>
                  <a:lnTo>
                    <a:pt x="24633" y="38428"/>
                  </a:lnTo>
                  <a:lnTo>
                    <a:pt x="31173" y="23874"/>
                  </a:lnTo>
                  <a:lnTo>
                    <a:pt x="46161" y="7151"/>
                  </a:lnTo>
                  <a:lnTo>
                    <a:pt x="56029" y="1506"/>
                  </a:lnTo>
                  <a:lnTo>
                    <a:pt x="60637" y="0"/>
                  </a:lnTo>
                  <a:lnTo>
                    <a:pt x="73280" y="3972"/>
                  </a:lnTo>
                  <a:lnTo>
                    <a:pt x="80604" y="7995"/>
                  </a:lnTo>
                  <a:lnTo>
                    <a:pt x="90622" y="19990"/>
                  </a:lnTo>
                  <a:lnTo>
                    <a:pt x="104518" y="49460"/>
                  </a:lnTo>
                  <a:lnTo>
                    <a:pt x="107950" y="73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589"/>
            <p:cNvSpPr/>
            <p:nvPr>
              <p:custDataLst>
                <p:tags r:id="rId230"/>
              </p:custDataLst>
            </p:nvPr>
          </p:nvSpPr>
          <p:spPr>
            <a:xfrm>
              <a:off x="6435128" y="725044"/>
              <a:ext cx="124423" cy="96885"/>
            </a:xfrm>
            <a:custGeom>
              <a:avLst/>
              <a:gdLst/>
              <a:ahLst/>
              <a:cxnLst/>
              <a:rect l="0" t="0" r="0" b="0"/>
              <a:pathLst>
                <a:path w="124423" h="96885">
                  <a:moveTo>
                    <a:pt x="86322" y="11556"/>
                  </a:moveTo>
                  <a:lnTo>
                    <a:pt x="86322" y="11556"/>
                  </a:lnTo>
                  <a:lnTo>
                    <a:pt x="82951" y="11556"/>
                  </a:lnTo>
                  <a:lnTo>
                    <a:pt x="79414" y="9675"/>
                  </a:lnTo>
                  <a:lnTo>
                    <a:pt x="68024" y="2718"/>
                  </a:lnTo>
                  <a:lnTo>
                    <a:pt x="59655" y="0"/>
                  </a:lnTo>
                  <a:lnTo>
                    <a:pt x="53069" y="1246"/>
                  </a:lnTo>
                  <a:lnTo>
                    <a:pt x="49336" y="2566"/>
                  </a:lnTo>
                  <a:lnTo>
                    <a:pt x="33970" y="14537"/>
                  </a:lnTo>
                  <a:lnTo>
                    <a:pt x="10475" y="45580"/>
                  </a:lnTo>
                  <a:lnTo>
                    <a:pt x="1290" y="65617"/>
                  </a:lnTo>
                  <a:lnTo>
                    <a:pt x="0" y="70880"/>
                  </a:lnTo>
                  <a:lnTo>
                    <a:pt x="2331" y="82372"/>
                  </a:lnTo>
                  <a:lnTo>
                    <a:pt x="4928" y="88400"/>
                  </a:lnTo>
                  <a:lnTo>
                    <a:pt x="8071" y="92419"/>
                  </a:lnTo>
                  <a:lnTo>
                    <a:pt x="15326" y="96884"/>
                  </a:lnTo>
                  <a:lnTo>
                    <a:pt x="19940" y="96663"/>
                  </a:lnTo>
                  <a:lnTo>
                    <a:pt x="30714" y="92656"/>
                  </a:lnTo>
                  <a:lnTo>
                    <a:pt x="53465" y="74221"/>
                  </a:lnTo>
                  <a:lnTo>
                    <a:pt x="85855" y="31354"/>
                  </a:lnTo>
                  <a:lnTo>
                    <a:pt x="88141" y="44519"/>
                  </a:lnTo>
                  <a:lnTo>
                    <a:pt x="101244" y="75107"/>
                  </a:lnTo>
                  <a:lnTo>
                    <a:pt x="104031" y="77206"/>
                  </a:lnTo>
                  <a:lnTo>
                    <a:pt x="124422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694"/>
          <p:cNvGrpSpPr/>
          <p:nvPr/>
        </p:nvGrpSpPr>
        <p:grpSpPr>
          <a:xfrm>
            <a:off x="7032513" y="597162"/>
            <a:ext cx="898638" cy="263095"/>
            <a:chOff x="7032513" y="597162"/>
            <a:chExt cx="898638" cy="263095"/>
          </a:xfrm>
        </p:grpSpPr>
        <p:sp>
          <p:nvSpPr>
            <p:cNvPr id="36" name="SMARTInkShape-3590"/>
            <p:cNvSpPr/>
            <p:nvPr>
              <p:custDataLst>
                <p:tags r:id="rId220"/>
              </p:custDataLst>
            </p:nvPr>
          </p:nvSpPr>
          <p:spPr>
            <a:xfrm>
              <a:off x="7830801" y="616832"/>
              <a:ext cx="100350" cy="243425"/>
            </a:xfrm>
            <a:custGeom>
              <a:avLst/>
              <a:gdLst/>
              <a:ahLst/>
              <a:cxnLst/>
              <a:rect l="0" t="0" r="0" b="0"/>
              <a:pathLst>
                <a:path w="100350" h="243425">
                  <a:moveTo>
                    <a:pt x="68599" y="151518"/>
                  </a:moveTo>
                  <a:lnTo>
                    <a:pt x="68599" y="151518"/>
                  </a:lnTo>
                  <a:lnTo>
                    <a:pt x="54784" y="139584"/>
                  </a:lnTo>
                  <a:lnTo>
                    <a:pt x="50923" y="137212"/>
                  </a:lnTo>
                  <a:lnTo>
                    <a:pt x="46937" y="136336"/>
                  </a:lnTo>
                  <a:lnTo>
                    <a:pt x="38745" y="137245"/>
                  </a:lnTo>
                  <a:lnTo>
                    <a:pt x="17625" y="153010"/>
                  </a:lnTo>
                  <a:lnTo>
                    <a:pt x="8078" y="161824"/>
                  </a:lnTo>
                  <a:lnTo>
                    <a:pt x="2895" y="177971"/>
                  </a:lnTo>
                  <a:lnTo>
                    <a:pt x="0" y="223493"/>
                  </a:lnTo>
                  <a:lnTo>
                    <a:pt x="2362" y="235483"/>
                  </a:lnTo>
                  <a:lnTo>
                    <a:pt x="5764" y="241752"/>
                  </a:lnTo>
                  <a:lnTo>
                    <a:pt x="7659" y="243424"/>
                  </a:lnTo>
                  <a:lnTo>
                    <a:pt x="11744" y="241716"/>
                  </a:lnTo>
                  <a:lnTo>
                    <a:pt x="29567" y="226535"/>
                  </a:lnTo>
                  <a:lnTo>
                    <a:pt x="61406" y="181492"/>
                  </a:lnTo>
                  <a:lnTo>
                    <a:pt x="71328" y="160556"/>
                  </a:lnTo>
                  <a:lnTo>
                    <a:pt x="78736" y="124641"/>
                  </a:lnTo>
                  <a:lnTo>
                    <a:pt x="84694" y="84837"/>
                  </a:lnTo>
                  <a:lnTo>
                    <a:pt x="88946" y="41267"/>
                  </a:lnTo>
                  <a:lnTo>
                    <a:pt x="90620" y="12312"/>
                  </a:lnTo>
                  <a:lnTo>
                    <a:pt x="88264" y="2160"/>
                  </a:lnTo>
                  <a:lnTo>
                    <a:pt x="86648" y="440"/>
                  </a:lnTo>
                  <a:lnTo>
                    <a:pt x="84865" y="0"/>
                  </a:lnTo>
                  <a:lnTo>
                    <a:pt x="82971" y="1117"/>
                  </a:lnTo>
                  <a:lnTo>
                    <a:pt x="78984" y="6121"/>
                  </a:lnTo>
                  <a:lnTo>
                    <a:pt x="71382" y="41815"/>
                  </a:lnTo>
                  <a:lnTo>
                    <a:pt x="69424" y="80835"/>
                  </a:lnTo>
                  <a:lnTo>
                    <a:pt x="69549" y="119521"/>
                  </a:lnTo>
                  <a:lnTo>
                    <a:pt x="73672" y="164875"/>
                  </a:lnTo>
                  <a:lnTo>
                    <a:pt x="79851" y="209591"/>
                  </a:lnTo>
                  <a:lnTo>
                    <a:pt x="83714" y="222248"/>
                  </a:lnTo>
                  <a:lnTo>
                    <a:pt x="86436" y="226188"/>
                  </a:lnTo>
                  <a:lnTo>
                    <a:pt x="100349" y="234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591"/>
            <p:cNvSpPr/>
            <p:nvPr>
              <p:custDataLst>
                <p:tags r:id="rId221"/>
              </p:custDataLst>
            </p:nvPr>
          </p:nvSpPr>
          <p:spPr>
            <a:xfrm>
              <a:off x="7721600" y="743605"/>
              <a:ext cx="76201" cy="100946"/>
            </a:xfrm>
            <a:custGeom>
              <a:avLst/>
              <a:gdLst/>
              <a:ahLst/>
              <a:cxnLst/>
              <a:rect l="0" t="0" r="0" b="0"/>
              <a:pathLst>
                <a:path w="76201" h="100946">
                  <a:moveTo>
                    <a:pt x="0" y="31095"/>
                  </a:moveTo>
                  <a:lnTo>
                    <a:pt x="0" y="31095"/>
                  </a:lnTo>
                  <a:lnTo>
                    <a:pt x="3370" y="34466"/>
                  </a:lnTo>
                  <a:lnTo>
                    <a:pt x="5026" y="38003"/>
                  </a:lnTo>
                  <a:lnTo>
                    <a:pt x="5467" y="39933"/>
                  </a:lnTo>
                  <a:lnTo>
                    <a:pt x="7172" y="41221"/>
                  </a:lnTo>
                  <a:lnTo>
                    <a:pt x="12830" y="42651"/>
                  </a:lnTo>
                  <a:lnTo>
                    <a:pt x="27320" y="40085"/>
                  </a:lnTo>
                  <a:lnTo>
                    <a:pt x="47351" y="29004"/>
                  </a:lnTo>
                  <a:lnTo>
                    <a:pt x="63681" y="17120"/>
                  </a:lnTo>
                  <a:lnTo>
                    <a:pt x="65032" y="14017"/>
                  </a:lnTo>
                  <a:lnTo>
                    <a:pt x="64650" y="6806"/>
                  </a:lnTo>
                  <a:lnTo>
                    <a:pt x="62856" y="4319"/>
                  </a:lnTo>
                  <a:lnTo>
                    <a:pt x="60248" y="2661"/>
                  </a:lnTo>
                  <a:lnTo>
                    <a:pt x="49295" y="0"/>
                  </a:lnTo>
                  <a:lnTo>
                    <a:pt x="42840" y="3399"/>
                  </a:lnTo>
                  <a:lnTo>
                    <a:pt x="35268" y="11025"/>
                  </a:lnTo>
                  <a:lnTo>
                    <a:pt x="18093" y="43521"/>
                  </a:lnTo>
                  <a:lnTo>
                    <a:pt x="16979" y="56373"/>
                  </a:lnTo>
                  <a:lnTo>
                    <a:pt x="22011" y="81871"/>
                  </a:lnTo>
                  <a:lnTo>
                    <a:pt x="29539" y="92703"/>
                  </a:lnTo>
                  <a:lnTo>
                    <a:pt x="34508" y="97567"/>
                  </a:lnTo>
                  <a:lnTo>
                    <a:pt x="41350" y="100104"/>
                  </a:lnTo>
                  <a:lnTo>
                    <a:pt x="76200" y="100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592"/>
            <p:cNvSpPr/>
            <p:nvPr>
              <p:custDataLst>
                <p:tags r:id="rId222"/>
              </p:custDataLst>
            </p:nvPr>
          </p:nvSpPr>
          <p:spPr>
            <a:xfrm>
              <a:off x="7634491" y="731133"/>
              <a:ext cx="42660" cy="120463"/>
            </a:xfrm>
            <a:custGeom>
              <a:avLst/>
              <a:gdLst/>
              <a:ahLst/>
              <a:cxnLst/>
              <a:rect l="0" t="0" r="0" b="0"/>
              <a:pathLst>
                <a:path w="42660" h="120463">
                  <a:moveTo>
                    <a:pt x="42659" y="5467"/>
                  </a:moveTo>
                  <a:lnTo>
                    <a:pt x="42659" y="5467"/>
                  </a:lnTo>
                  <a:lnTo>
                    <a:pt x="30726" y="441"/>
                  </a:lnTo>
                  <a:lnTo>
                    <a:pt x="28353" y="0"/>
                  </a:lnTo>
                  <a:lnTo>
                    <a:pt x="14902" y="2750"/>
                  </a:lnTo>
                  <a:lnTo>
                    <a:pt x="4253" y="8033"/>
                  </a:lnTo>
                  <a:lnTo>
                    <a:pt x="2238" y="11411"/>
                  </a:lnTo>
                  <a:lnTo>
                    <a:pt x="0" y="20809"/>
                  </a:lnTo>
                  <a:lnTo>
                    <a:pt x="887" y="30160"/>
                  </a:lnTo>
                  <a:lnTo>
                    <a:pt x="7205" y="47661"/>
                  </a:lnTo>
                  <a:lnTo>
                    <a:pt x="37915" y="91985"/>
                  </a:lnTo>
                  <a:lnTo>
                    <a:pt x="41253" y="104872"/>
                  </a:lnTo>
                  <a:lnTo>
                    <a:pt x="40152" y="113382"/>
                  </a:lnTo>
                  <a:lnTo>
                    <a:pt x="38871" y="117627"/>
                  </a:lnTo>
                  <a:lnTo>
                    <a:pt x="37311" y="119751"/>
                  </a:lnTo>
                  <a:lnTo>
                    <a:pt x="35566" y="120462"/>
                  </a:lnTo>
                  <a:lnTo>
                    <a:pt x="33697" y="120230"/>
                  </a:lnTo>
                  <a:lnTo>
                    <a:pt x="32451" y="119370"/>
                  </a:lnTo>
                  <a:lnTo>
                    <a:pt x="31620" y="118092"/>
                  </a:lnTo>
                  <a:lnTo>
                    <a:pt x="30697" y="114083"/>
                  </a:lnTo>
                  <a:lnTo>
                    <a:pt x="29959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593"/>
            <p:cNvSpPr/>
            <p:nvPr>
              <p:custDataLst>
                <p:tags r:id="rId223"/>
              </p:custDataLst>
            </p:nvPr>
          </p:nvSpPr>
          <p:spPr>
            <a:xfrm>
              <a:off x="7490832" y="740300"/>
              <a:ext cx="110119" cy="107095"/>
            </a:xfrm>
            <a:custGeom>
              <a:avLst/>
              <a:gdLst/>
              <a:ahLst/>
              <a:cxnLst/>
              <a:rect l="0" t="0" r="0" b="0"/>
              <a:pathLst>
                <a:path w="110119" h="107095">
                  <a:moveTo>
                    <a:pt x="46618" y="40750"/>
                  </a:moveTo>
                  <a:lnTo>
                    <a:pt x="46618" y="40750"/>
                  </a:lnTo>
                  <a:lnTo>
                    <a:pt x="56744" y="29919"/>
                  </a:lnTo>
                  <a:lnTo>
                    <a:pt x="58174" y="25823"/>
                  </a:lnTo>
                  <a:lnTo>
                    <a:pt x="56928" y="19770"/>
                  </a:lnTo>
                  <a:lnTo>
                    <a:pt x="52260" y="10309"/>
                  </a:lnTo>
                  <a:lnTo>
                    <a:pt x="47714" y="5349"/>
                  </a:lnTo>
                  <a:lnTo>
                    <a:pt x="40990" y="792"/>
                  </a:lnTo>
                  <a:lnTo>
                    <a:pt x="37222" y="0"/>
                  </a:lnTo>
                  <a:lnTo>
                    <a:pt x="29271" y="1002"/>
                  </a:lnTo>
                  <a:lnTo>
                    <a:pt x="20233" y="5533"/>
                  </a:lnTo>
                  <a:lnTo>
                    <a:pt x="6494" y="32957"/>
                  </a:lnTo>
                  <a:lnTo>
                    <a:pt x="0" y="58589"/>
                  </a:lnTo>
                  <a:lnTo>
                    <a:pt x="3412" y="92852"/>
                  </a:lnTo>
                  <a:lnTo>
                    <a:pt x="5114" y="98768"/>
                  </a:lnTo>
                  <a:lnTo>
                    <a:pt x="8365" y="102712"/>
                  </a:lnTo>
                  <a:lnTo>
                    <a:pt x="17622" y="107094"/>
                  </a:lnTo>
                  <a:lnTo>
                    <a:pt x="22349" y="106852"/>
                  </a:lnTo>
                  <a:lnTo>
                    <a:pt x="31362" y="102819"/>
                  </a:lnTo>
                  <a:lnTo>
                    <a:pt x="44372" y="89245"/>
                  </a:lnTo>
                  <a:lnTo>
                    <a:pt x="55634" y="67106"/>
                  </a:lnTo>
                  <a:lnTo>
                    <a:pt x="58833" y="52017"/>
                  </a:lnTo>
                  <a:lnTo>
                    <a:pt x="59700" y="51083"/>
                  </a:lnTo>
                  <a:lnTo>
                    <a:pt x="60984" y="51167"/>
                  </a:lnTo>
                  <a:lnTo>
                    <a:pt x="64291" y="53141"/>
                  </a:lnTo>
                  <a:lnTo>
                    <a:pt x="68114" y="56370"/>
                  </a:lnTo>
                  <a:lnTo>
                    <a:pt x="80293" y="71282"/>
                  </a:lnTo>
                  <a:lnTo>
                    <a:pt x="83884" y="73804"/>
                  </a:lnTo>
                  <a:lnTo>
                    <a:pt x="110118" y="72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594"/>
            <p:cNvSpPr/>
            <p:nvPr>
              <p:custDataLst>
                <p:tags r:id="rId224"/>
              </p:custDataLst>
            </p:nvPr>
          </p:nvSpPr>
          <p:spPr>
            <a:xfrm>
              <a:off x="7467600" y="6921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2979" y="34729"/>
                  </a:lnTo>
                  <a:lnTo>
                    <a:pt x="882" y="225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95"/>
            <p:cNvSpPr/>
            <p:nvPr>
              <p:custDataLst>
                <p:tags r:id="rId225"/>
              </p:custDataLst>
            </p:nvPr>
          </p:nvSpPr>
          <p:spPr>
            <a:xfrm>
              <a:off x="7454900" y="7556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298" y="51143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96"/>
            <p:cNvSpPr/>
            <p:nvPr>
              <p:custDataLst>
                <p:tags r:id="rId226"/>
              </p:custDataLst>
            </p:nvPr>
          </p:nvSpPr>
          <p:spPr>
            <a:xfrm>
              <a:off x="7334334" y="597162"/>
              <a:ext cx="72230" cy="251696"/>
            </a:xfrm>
            <a:custGeom>
              <a:avLst/>
              <a:gdLst/>
              <a:ahLst/>
              <a:cxnLst/>
              <a:rect l="0" t="0" r="0" b="0"/>
              <a:pathLst>
                <a:path w="72230" h="251696">
                  <a:moveTo>
                    <a:pt x="12616" y="6088"/>
                  </a:moveTo>
                  <a:lnTo>
                    <a:pt x="12616" y="6088"/>
                  </a:lnTo>
                  <a:lnTo>
                    <a:pt x="7148" y="621"/>
                  </a:lnTo>
                  <a:lnTo>
                    <a:pt x="3156" y="0"/>
                  </a:lnTo>
                  <a:lnTo>
                    <a:pt x="2076" y="1323"/>
                  </a:lnTo>
                  <a:lnTo>
                    <a:pt x="876" y="6557"/>
                  </a:lnTo>
                  <a:lnTo>
                    <a:pt x="0" y="51921"/>
                  </a:lnTo>
                  <a:lnTo>
                    <a:pt x="3311" y="89048"/>
                  </a:lnTo>
                  <a:lnTo>
                    <a:pt x="5390" y="126859"/>
                  </a:lnTo>
                  <a:lnTo>
                    <a:pt x="10457" y="165175"/>
                  </a:lnTo>
                  <a:lnTo>
                    <a:pt x="12190" y="211733"/>
                  </a:lnTo>
                  <a:lnTo>
                    <a:pt x="12578" y="241610"/>
                  </a:lnTo>
                  <a:lnTo>
                    <a:pt x="15979" y="227667"/>
                  </a:lnTo>
                  <a:lnTo>
                    <a:pt x="31725" y="187521"/>
                  </a:lnTo>
                  <a:lnTo>
                    <a:pt x="40698" y="176654"/>
                  </a:lnTo>
                  <a:lnTo>
                    <a:pt x="45793" y="173618"/>
                  </a:lnTo>
                  <a:lnTo>
                    <a:pt x="55999" y="171908"/>
                  </a:lnTo>
                  <a:lnTo>
                    <a:pt x="59177" y="173785"/>
                  </a:lnTo>
                  <a:lnTo>
                    <a:pt x="71602" y="194395"/>
                  </a:lnTo>
                  <a:lnTo>
                    <a:pt x="72229" y="206667"/>
                  </a:lnTo>
                  <a:lnTo>
                    <a:pt x="69449" y="220823"/>
                  </a:lnTo>
                  <a:lnTo>
                    <a:pt x="58049" y="243395"/>
                  </a:lnTo>
                  <a:lnTo>
                    <a:pt x="55604" y="246843"/>
                  </a:lnTo>
                  <a:lnTo>
                    <a:pt x="52564" y="249141"/>
                  </a:lnTo>
                  <a:lnTo>
                    <a:pt x="45423" y="251695"/>
                  </a:lnTo>
                  <a:lnTo>
                    <a:pt x="37545" y="250948"/>
                  </a:lnTo>
                  <a:lnTo>
                    <a:pt x="33468" y="249762"/>
                  </a:lnTo>
                  <a:lnTo>
                    <a:pt x="30045" y="246854"/>
                  </a:lnTo>
                  <a:lnTo>
                    <a:pt x="24361" y="237978"/>
                  </a:lnTo>
                  <a:lnTo>
                    <a:pt x="18966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97"/>
            <p:cNvSpPr/>
            <p:nvPr>
              <p:custDataLst>
                <p:tags r:id="rId227"/>
              </p:custDataLst>
            </p:nvPr>
          </p:nvSpPr>
          <p:spPr>
            <a:xfrm>
              <a:off x="7181850" y="727549"/>
              <a:ext cx="101601" cy="101360"/>
            </a:xfrm>
            <a:custGeom>
              <a:avLst/>
              <a:gdLst/>
              <a:ahLst/>
              <a:cxnLst/>
              <a:rect l="0" t="0" r="0" b="0"/>
              <a:pathLst>
                <a:path w="101601" h="101360">
                  <a:moveTo>
                    <a:pt x="0" y="21751"/>
                  </a:moveTo>
                  <a:lnTo>
                    <a:pt x="0" y="21751"/>
                  </a:lnTo>
                  <a:lnTo>
                    <a:pt x="5467" y="16284"/>
                  </a:lnTo>
                  <a:lnTo>
                    <a:pt x="6088" y="22405"/>
                  </a:lnTo>
                  <a:lnTo>
                    <a:pt x="6334" y="64625"/>
                  </a:lnTo>
                  <a:lnTo>
                    <a:pt x="6348" y="101359"/>
                  </a:lnTo>
                  <a:lnTo>
                    <a:pt x="9720" y="55420"/>
                  </a:lnTo>
                  <a:lnTo>
                    <a:pt x="22251" y="23384"/>
                  </a:lnTo>
                  <a:lnTo>
                    <a:pt x="30115" y="9777"/>
                  </a:lnTo>
                  <a:lnTo>
                    <a:pt x="34893" y="5302"/>
                  </a:lnTo>
                  <a:lnTo>
                    <a:pt x="45847" y="329"/>
                  </a:lnTo>
                  <a:lnTo>
                    <a:pt x="55890" y="0"/>
                  </a:lnTo>
                  <a:lnTo>
                    <a:pt x="60543" y="901"/>
                  </a:lnTo>
                  <a:lnTo>
                    <a:pt x="69476" y="9427"/>
                  </a:lnTo>
                  <a:lnTo>
                    <a:pt x="90191" y="50947"/>
                  </a:lnTo>
                  <a:lnTo>
                    <a:pt x="101600" y="8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98"/>
            <p:cNvSpPr/>
            <p:nvPr>
              <p:custDataLst>
                <p:tags r:id="rId228"/>
              </p:custDataLst>
            </p:nvPr>
          </p:nvSpPr>
          <p:spPr>
            <a:xfrm>
              <a:off x="7032513" y="714480"/>
              <a:ext cx="111238" cy="123881"/>
            </a:xfrm>
            <a:custGeom>
              <a:avLst/>
              <a:gdLst/>
              <a:ahLst/>
              <a:cxnLst/>
              <a:rect l="0" t="0" r="0" b="0"/>
              <a:pathLst>
                <a:path w="111238" h="123881">
                  <a:moveTo>
                    <a:pt x="15987" y="9420"/>
                  </a:moveTo>
                  <a:lnTo>
                    <a:pt x="15987" y="9420"/>
                  </a:lnTo>
                  <a:lnTo>
                    <a:pt x="12616" y="6049"/>
                  </a:lnTo>
                  <a:lnTo>
                    <a:pt x="10961" y="2512"/>
                  </a:lnTo>
                  <a:lnTo>
                    <a:pt x="10520" y="582"/>
                  </a:lnTo>
                  <a:lnTo>
                    <a:pt x="9520" y="0"/>
                  </a:lnTo>
                  <a:lnTo>
                    <a:pt x="8148" y="318"/>
                  </a:lnTo>
                  <a:lnTo>
                    <a:pt x="6527" y="1235"/>
                  </a:lnTo>
                  <a:lnTo>
                    <a:pt x="4727" y="7899"/>
                  </a:lnTo>
                  <a:lnTo>
                    <a:pt x="0" y="51174"/>
                  </a:lnTo>
                  <a:lnTo>
                    <a:pt x="2367" y="98461"/>
                  </a:lnTo>
                  <a:lnTo>
                    <a:pt x="2674" y="104764"/>
                  </a:lnTo>
                  <a:lnTo>
                    <a:pt x="6777" y="115530"/>
                  </a:lnTo>
                  <a:lnTo>
                    <a:pt x="9847" y="120377"/>
                  </a:lnTo>
                  <a:lnTo>
                    <a:pt x="13304" y="122902"/>
                  </a:lnTo>
                  <a:lnTo>
                    <a:pt x="17021" y="123880"/>
                  </a:lnTo>
                  <a:lnTo>
                    <a:pt x="20909" y="123827"/>
                  </a:lnTo>
                  <a:lnTo>
                    <a:pt x="28993" y="118123"/>
                  </a:lnTo>
                  <a:lnTo>
                    <a:pt x="37290" y="107121"/>
                  </a:lnTo>
                  <a:lnTo>
                    <a:pt x="57496" y="61179"/>
                  </a:lnTo>
                  <a:lnTo>
                    <a:pt x="66182" y="34667"/>
                  </a:lnTo>
                  <a:lnTo>
                    <a:pt x="66383" y="32601"/>
                  </a:lnTo>
                  <a:lnTo>
                    <a:pt x="67223" y="32635"/>
                  </a:lnTo>
                  <a:lnTo>
                    <a:pt x="70038" y="36436"/>
                  </a:lnTo>
                  <a:lnTo>
                    <a:pt x="85880" y="79581"/>
                  </a:lnTo>
                  <a:lnTo>
                    <a:pt x="92199" y="94649"/>
                  </a:lnTo>
                  <a:lnTo>
                    <a:pt x="94312" y="97989"/>
                  </a:lnTo>
                  <a:lnTo>
                    <a:pt x="97131" y="100216"/>
                  </a:lnTo>
                  <a:lnTo>
                    <a:pt x="104027" y="102691"/>
                  </a:lnTo>
                  <a:lnTo>
                    <a:pt x="106430" y="102645"/>
                  </a:lnTo>
                  <a:lnTo>
                    <a:pt x="111237" y="9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695"/>
          <p:cNvGrpSpPr/>
          <p:nvPr/>
        </p:nvGrpSpPr>
        <p:grpSpPr>
          <a:xfrm>
            <a:off x="8220710" y="620137"/>
            <a:ext cx="377191" cy="239944"/>
            <a:chOff x="8220710" y="620137"/>
            <a:chExt cx="377191" cy="239944"/>
          </a:xfrm>
        </p:grpSpPr>
        <p:sp>
          <p:nvSpPr>
            <p:cNvPr id="46" name="SMARTInkShape-3599"/>
            <p:cNvSpPr/>
            <p:nvPr>
              <p:custDataLst>
                <p:tags r:id="rId215"/>
              </p:custDataLst>
            </p:nvPr>
          </p:nvSpPr>
          <p:spPr>
            <a:xfrm>
              <a:off x="8498065" y="734497"/>
              <a:ext cx="99836" cy="118505"/>
            </a:xfrm>
            <a:custGeom>
              <a:avLst/>
              <a:gdLst/>
              <a:ahLst/>
              <a:cxnLst/>
              <a:rect l="0" t="0" r="0" b="0"/>
              <a:pathLst>
                <a:path w="99836" h="118505">
                  <a:moveTo>
                    <a:pt x="10935" y="46553"/>
                  </a:moveTo>
                  <a:lnTo>
                    <a:pt x="10935" y="46553"/>
                  </a:lnTo>
                  <a:lnTo>
                    <a:pt x="10934" y="49924"/>
                  </a:lnTo>
                  <a:lnTo>
                    <a:pt x="7172" y="53461"/>
                  </a:lnTo>
                  <a:lnTo>
                    <a:pt x="0" y="58109"/>
                  </a:lnTo>
                  <a:lnTo>
                    <a:pt x="823" y="59196"/>
                  </a:lnTo>
                  <a:lnTo>
                    <a:pt x="5500" y="62285"/>
                  </a:lnTo>
                  <a:lnTo>
                    <a:pt x="8723" y="62685"/>
                  </a:lnTo>
                  <a:lnTo>
                    <a:pt x="16066" y="61249"/>
                  </a:lnTo>
                  <a:lnTo>
                    <a:pt x="43360" y="38793"/>
                  </a:lnTo>
                  <a:lnTo>
                    <a:pt x="56290" y="24498"/>
                  </a:lnTo>
                  <a:lnTo>
                    <a:pt x="59315" y="17701"/>
                  </a:lnTo>
                  <a:lnTo>
                    <a:pt x="60659" y="9976"/>
                  </a:lnTo>
                  <a:lnTo>
                    <a:pt x="59607" y="6646"/>
                  </a:lnTo>
                  <a:lnTo>
                    <a:pt x="54674" y="1065"/>
                  </a:lnTo>
                  <a:lnTo>
                    <a:pt x="51383" y="0"/>
                  </a:lnTo>
                  <a:lnTo>
                    <a:pt x="43963" y="698"/>
                  </a:lnTo>
                  <a:lnTo>
                    <a:pt x="28483" y="11800"/>
                  </a:lnTo>
                  <a:lnTo>
                    <a:pt x="13860" y="28495"/>
                  </a:lnTo>
                  <a:lnTo>
                    <a:pt x="3962" y="56960"/>
                  </a:lnTo>
                  <a:lnTo>
                    <a:pt x="3303" y="85463"/>
                  </a:lnTo>
                  <a:lnTo>
                    <a:pt x="10947" y="108411"/>
                  </a:lnTo>
                  <a:lnTo>
                    <a:pt x="16587" y="113192"/>
                  </a:lnTo>
                  <a:lnTo>
                    <a:pt x="32262" y="118504"/>
                  </a:lnTo>
                  <a:lnTo>
                    <a:pt x="49106" y="117101"/>
                  </a:lnTo>
                  <a:lnTo>
                    <a:pt x="99835" y="91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600"/>
            <p:cNvSpPr/>
            <p:nvPr>
              <p:custDataLst>
                <p:tags r:id="rId216"/>
              </p:custDataLst>
            </p:nvPr>
          </p:nvSpPr>
          <p:spPr>
            <a:xfrm>
              <a:off x="8396471" y="717912"/>
              <a:ext cx="68080" cy="127231"/>
            </a:xfrm>
            <a:custGeom>
              <a:avLst/>
              <a:gdLst/>
              <a:ahLst/>
              <a:cxnLst/>
              <a:rect l="0" t="0" r="0" b="0"/>
              <a:pathLst>
                <a:path w="68080" h="127231">
                  <a:moveTo>
                    <a:pt x="55379" y="18688"/>
                  </a:moveTo>
                  <a:lnTo>
                    <a:pt x="55379" y="18688"/>
                  </a:lnTo>
                  <a:lnTo>
                    <a:pt x="55378" y="9850"/>
                  </a:lnTo>
                  <a:lnTo>
                    <a:pt x="53497" y="5823"/>
                  </a:lnTo>
                  <a:lnTo>
                    <a:pt x="52008" y="3761"/>
                  </a:lnTo>
                  <a:lnTo>
                    <a:pt x="49604" y="2387"/>
                  </a:lnTo>
                  <a:lnTo>
                    <a:pt x="34984" y="0"/>
                  </a:lnTo>
                  <a:lnTo>
                    <a:pt x="28440" y="5443"/>
                  </a:lnTo>
                  <a:lnTo>
                    <a:pt x="20828" y="17035"/>
                  </a:lnTo>
                  <a:lnTo>
                    <a:pt x="3626" y="64201"/>
                  </a:lnTo>
                  <a:lnTo>
                    <a:pt x="0" y="101866"/>
                  </a:lnTo>
                  <a:lnTo>
                    <a:pt x="2074" y="114687"/>
                  </a:lnTo>
                  <a:lnTo>
                    <a:pt x="5731" y="119377"/>
                  </a:lnTo>
                  <a:lnTo>
                    <a:pt x="17320" y="126468"/>
                  </a:lnTo>
                  <a:lnTo>
                    <a:pt x="24362" y="127230"/>
                  </a:lnTo>
                  <a:lnTo>
                    <a:pt x="68079" y="11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601"/>
            <p:cNvSpPr/>
            <p:nvPr>
              <p:custDataLst>
                <p:tags r:id="rId217"/>
              </p:custDataLst>
            </p:nvPr>
          </p:nvSpPr>
          <p:spPr>
            <a:xfrm>
              <a:off x="8356862" y="692906"/>
              <a:ext cx="31489" cy="30995"/>
            </a:xfrm>
            <a:custGeom>
              <a:avLst/>
              <a:gdLst/>
              <a:ahLst/>
              <a:cxnLst/>
              <a:rect l="0" t="0" r="0" b="0"/>
              <a:pathLst>
                <a:path w="31489" h="30995">
                  <a:moveTo>
                    <a:pt x="6088" y="30994"/>
                  </a:moveTo>
                  <a:lnTo>
                    <a:pt x="6088" y="30994"/>
                  </a:lnTo>
                  <a:lnTo>
                    <a:pt x="0" y="1794"/>
                  </a:lnTo>
                  <a:lnTo>
                    <a:pt x="1323" y="944"/>
                  </a:lnTo>
                  <a:lnTo>
                    <a:pt x="6558" y="0"/>
                  </a:lnTo>
                  <a:lnTo>
                    <a:pt x="13588" y="3343"/>
                  </a:lnTo>
                  <a:lnTo>
                    <a:pt x="20710" y="8121"/>
                  </a:lnTo>
                  <a:lnTo>
                    <a:pt x="31488" y="1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602"/>
            <p:cNvSpPr/>
            <p:nvPr>
              <p:custDataLst>
                <p:tags r:id="rId218"/>
              </p:custDataLst>
            </p:nvPr>
          </p:nvSpPr>
          <p:spPr>
            <a:xfrm>
              <a:off x="8356600" y="768350"/>
              <a:ext cx="5468" cy="50801"/>
            </a:xfrm>
            <a:custGeom>
              <a:avLst/>
              <a:gdLst/>
              <a:ahLst/>
              <a:cxnLst/>
              <a:rect l="0" t="0" r="0" b="0"/>
              <a:pathLst>
                <a:path w="5468" h="50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603"/>
            <p:cNvSpPr/>
            <p:nvPr>
              <p:custDataLst>
                <p:tags r:id="rId219"/>
              </p:custDataLst>
            </p:nvPr>
          </p:nvSpPr>
          <p:spPr>
            <a:xfrm>
              <a:off x="8220710" y="620137"/>
              <a:ext cx="110491" cy="239944"/>
            </a:xfrm>
            <a:custGeom>
              <a:avLst/>
              <a:gdLst/>
              <a:ahLst/>
              <a:cxnLst/>
              <a:rect l="0" t="0" r="0" b="0"/>
              <a:pathLst>
                <a:path w="110491" h="239944">
                  <a:moveTo>
                    <a:pt x="78740" y="167263"/>
                  </a:moveTo>
                  <a:lnTo>
                    <a:pt x="78740" y="167263"/>
                  </a:lnTo>
                  <a:lnTo>
                    <a:pt x="75369" y="167263"/>
                  </a:lnTo>
                  <a:lnTo>
                    <a:pt x="71833" y="165382"/>
                  </a:lnTo>
                  <a:lnTo>
                    <a:pt x="69901" y="163892"/>
                  </a:lnTo>
                  <a:lnTo>
                    <a:pt x="67756" y="158474"/>
                  </a:lnTo>
                  <a:lnTo>
                    <a:pt x="66097" y="152068"/>
                  </a:lnTo>
                  <a:lnTo>
                    <a:pt x="63008" y="146869"/>
                  </a:lnTo>
                  <a:lnTo>
                    <a:pt x="60491" y="145200"/>
                  </a:lnTo>
                  <a:lnTo>
                    <a:pt x="50911" y="142852"/>
                  </a:lnTo>
                  <a:lnTo>
                    <a:pt x="45675" y="142303"/>
                  </a:lnTo>
                  <a:lnTo>
                    <a:pt x="32019" y="148735"/>
                  </a:lnTo>
                  <a:lnTo>
                    <a:pt x="17938" y="159578"/>
                  </a:lnTo>
                  <a:lnTo>
                    <a:pt x="11029" y="173255"/>
                  </a:lnTo>
                  <a:lnTo>
                    <a:pt x="0" y="218852"/>
                  </a:lnTo>
                  <a:lnTo>
                    <a:pt x="941" y="231584"/>
                  </a:lnTo>
                  <a:lnTo>
                    <a:pt x="3590" y="235544"/>
                  </a:lnTo>
                  <a:lnTo>
                    <a:pt x="7474" y="238183"/>
                  </a:lnTo>
                  <a:lnTo>
                    <a:pt x="12179" y="239943"/>
                  </a:lnTo>
                  <a:lnTo>
                    <a:pt x="17433" y="239705"/>
                  </a:lnTo>
                  <a:lnTo>
                    <a:pt x="28914" y="235678"/>
                  </a:lnTo>
                  <a:lnTo>
                    <a:pt x="47278" y="222106"/>
                  </a:lnTo>
                  <a:lnTo>
                    <a:pt x="59384" y="204680"/>
                  </a:lnTo>
                  <a:lnTo>
                    <a:pt x="70809" y="169256"/>
                  </a:lnTo>
                  <a:lnTo>
                    <a:pt x="79761" y="129753"/>
                  </a:lnTo>
                  <a:lnTo>
                    <a:pt x="83511" y="87867"/>
                  </a:lnTo>
                  <a:lnTo>
                    <a:pt x="81251" y="44177"/>
                  </a:lnTo>
                  <a:lnTo>
                    <a:pt x="78530" y="7561"/>
                  </a:lnTo>
                  <a:lnTo>
                    <a:pt x="75590" y="1034"/>
                  </a:lnTo>
                  <a:lnTo>
                    <a:pt x="74523" y="0"/>
                  </a:lnTo>
                  <a:lnTo>
                    <a:pt x="73812" y="15"/>
                  </a:lnTo>
                  <a:lnTo>
                    <a:pt x="73337" y="731"/>
                  </a:lnTo>
                  <a:lnTo>
                    <a:pt x="72515" y="47182"/>
                  </a:lnTo>
                  <a:lnTo>
                    <a:pt x="72426" y="89350"/>
                  </a:lnTo>
                  <a:lnTo>
                    <a:pt x="74282" y="128655"/>
                  </a:lnTo>
                  <a:lnTo>
                    <a:pt x="78858" y="173024"/>
                  </a:lnTo>
                  <a:lnTo>
                    <a:pt x="84341" y="192488"/>
                  </a:lnTo>
                  <a:lnTo>
                    <a:pt x="90872" y="205285"/>
                  </a:lnTo>
                  <a:lnTo>
                    <a:pt x="93883" y="208839"/>
                  </a:lnTo>
                  <a:lnTo>
                    <a:pt x="96596" y="210503"/>
                  </a:lnTo>
                  <a:lnTo>
                    <a:pt x="110490" y="21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696"/>
          <p:cNvGrpSpPr/>
          <p:nvPr/>
        </p:nvGrpSpPr>
        <p:grpSpPr>
          <a:xfrm>
            <a:off x="8890762" y="711546"/>
            <a:ext cx="405639" cy="115387"/>
            <a:chOff x="8890762" y="711546"/>
            <a:chExt cx="405639" cy="115387"/>
          </a:xfrm>
        </p:grpSpPr>
        <p:sp>
          <p:nvSpPr>
            <p:cNvPr id="52" name="SMARTInkShape-3604"/>
            <p:cNvSpPr/>
            <p:nvPr>
              <p:custDataLst>
                <p:tags r:id="rId211"/>
              </p:custDataLst>
            </p:nvPr>
          </p:nvSpPr>
          <p:spPr>
            <a:xfrm>
              <a:off x="9228147" y="718194"/>
              <a:ext cx="68254" cy="95461"/>
            </a:xfrm>
            <a:custGeom>
              <a:avLst/>
              <a:gdLst/>
              <a:ahLst/>
              <a:cxnLst/>
              <a:rect l="0" t="0" r="0" b="0"/>
              <a:pathLst>
                <a:path w="68254" h="95461">
                  <a:moveTo>
                    <a:pt x="11103" y="12056"/>
                  </a:moveTo>
                  <a:lnTo>
                    <a:pt x="11103" y="12056"/>
                  </a:lnTo>
                  <a:lnTo>
                    <a:pt x="14473" y="12056"/>
                  </a:lnTo>
                  <a:lnTo>
                    <a:pt x="15466" y="12762"/>
                  </a:lnTo>
                  <a:lnTo>
                    <a:pt x="16128" y="13937"/>
                  </a:lnTo>
                  <a:lnTo>
                    <a:pt x="16570" y="15427"/>
                  </a:lnTo>
                  <a:lnTo>
                    <a:pt x="24244" y="24921"/>
                  </a:lnTo>
                  <a:lnTo>
                    <a:pt x="28232" y="28357"/>
                  </a:lnTo>
                  <a:lnTo>
                    <a:pt x="32357" y="29884"/>
                  </a:lnTo>
                  <a:lnTo>
                    <a:pt x="38423" y="26800"/>
                  </a:lnTo>
                  <a:lnTo>
                    <a:pt x="44412" y="21431"/>
                  </a:lnTo>
                  <a:lnTo>
                    <a:pt x="47074" y="16693"/>
                  </a:lnTo>
                  <a:lnTo>
                    <a:pt x="48571" y="6688"/>
                  </a:lnTo>
                  <a:lnTo>
                    <a:pt x="47371" y="4244"/>
                  </a:lnTo>
                  <a:lnTo>
                    <a:pt x="45159" y="2615"/>
                  </a:lnTo>
                  <a:lnTo>
                    <a:pt x="34841" y="0"/>
                  </a:lnTo>
                  <a:lnTo>
                    <a:pt x="28473" y="3405"/>
                  </a:lnTo>
                  <a:lnTo>
                    <a:pt x="20940" y="11033"/>
                  </a:lnTo>
                  <a:lnTo>
                    <a:pt x="3792" y="43532"/>
                  </a:lnTo>
                  <a:lnTo>
                    <a:pt x="0" y="66146"/>
                  </a:lnTo>
                  <a:lnTo>
                    <a:pt x="2876" y="78664"/>
                  </a:lnTo>
                  <a:lnTo>
                    <a:pt x="5618" y="83978"/>
                  </a:lnTo>
                  <a:lnTo>
                    <a:pt x="14310" y="91764"/>
                  </a:lnTo>
                  <a:lnTo>
                    <a:pt x="19591" y="94828"/>
                  </a:lnTo>
                  <a:lnTo>
                    <a:pt x="25935" y="95460"/>
                  </a:lnTo>
                  <a:lnTo>
                    <a:pt x="40507" y="92398"/>
                  </a:lnTo>
                  <a:lnTo>
                    <a:pt x="68253" y="7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605"/>
            <p:cNvSpPr/>
            <p:nvPr>
              <p:custDataLst>
                <p:tags r:id="rId212"/>
              </p:custDataLst>
            </p:nvPr>
          </p:nvSpPr>
          <p:spPr>
            <a:xfrm>
              <a:off x="9074150" y="734960"/>
              <a:ext cx="107951" cy="68020"/>
            </a:xfrm>
            <a:custGeom>
              <a:avLst/>
              <a:gdLst/>
              <a:ahLst/>
              <a:cxnLst/>
              <a:rect l="0" t="0" r="0" b="0"/>
              <a:pathLst>
                <a:path w="107951" h="68020">
                  <a:moveTo>
                    <a:pt x="0" y="20690"/>
                  </a:moveTo>
                  <a:lnTo>
                    <a:pt x="0" y="20690"/>
                  </a:lnTo>
                  <a:lnTo>
                    <a:pt x="3370" y="10577"/>
                  </a:lnTo>
                  <a:lnTo>
                    <a:pt x="5775" y="7598"/>
                  </a:lnTo>
                  <a:lnTo>
                    <a:pt x="17023" y="2425"/>
                  </a:lnTo>
                  <a:lnTo>
                    <a:pt x="18149" y="7633"/>
                  </a:lnTo>
                  <a:lnTo>
                    <a:pt x="19026" y="53920"/>
                  </a:lnTo>
                  <a:lnTo>
                    <a:pt x="19045" y="68019"/>
                  </a:lnTo>
                  <a:lnTo>
                    <a:pt x="19755" y="56301"/>
                  </a:lnTo>
                  <a:lnTo>
                    <a:pt x="33977" y="11857"/>
                  </a:lnTo>
                  <a:lnTo>
                    <a:pt x="40249" y="1296"/>
                  </a:lnTo>
                  <a:lnTo>
                    <a:pt x="43061" y="0"/>
                  </a:lnTo>
                  <a:lnTo>
                    <a:pt x="49947" y="441"/>
                  </a:lnTo>
                  <a:lnTo>
                    <a:pt x="52349" y="2957"/>
                  </a:lnTo>
                  <a:lnTo>
                    <a:pt x="55728" y="15201"/>
                  </a:lnTo>
                  <a:lnTo>
                    <a:pt x="57113" y="37522"/>
                  </a:lnTo>
                  <a:lnTo>
                    <a:pt x="57133" y="35697"/>
                  </a:lnTo>
                  <a:lnTo>
                    <a:pt x="62216" y="24412"/>
                  </a:lnTo>
                  <a:lnTo>
                    <a:pt x="65987" y="19287"/>
                  </a:lnTo>
                  <a:lnTo>
                    <a:pt x="75447" y="12435"/>
                  </a:lnTo>
                  <a:lnTo>
                    <a:pt x="83817" y="9307"/>
                  </a:lnTo>
                  <a:lnTo>
                    <a:pt x="90764" y="8380"/>
                  </a:lnTo>
                  <a:lnTo>
                    <a:pt x="92965" y="10367"/>
                  </a:lnTo>
                  <a:lnTo>
                    <a:pt x="105113" y="34731"/>
                  </a:lnTo>
                  <a:lnTo>
                    <a:pt x="107950" y="5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606"/>
            <p:cNvSpPr/>
            <p:nvPr>
              <p:custDataLst>
                <p:tags r:id="rId213"/>
              </p:custDataLst>
            </p:nvPr>
          </p:nvSpPr>
          <p:spPr>
            <a:xfrm>
              <a:off x="8968123" y="734105"/>
              <a:ext cx="80628" cy="78696"/>
            </a:xfrm>
            <a:custGeom>
              <a:avLst/>
              <a:gdLst/>
              <a:ahLst/>
              <a:cxnLst/>
              <a:rect l="0" t="0" r="0" b="0"/>
              <a:pathLst>
                <a:path w="80628" h="78696">
                  <a:moveTo>
                    <a:pt x="80627" y="34245"/>
                  </a:moveTo>
                  <a:lnTo>
                    <a:pt x="80627" y="34245"/>
                  </a:lnTo>
                  <a:lnTo>
                    <a:pt x="79921" y="27764"/>
                  </a:lnTo>
                  <a:lnTo>
                    <a:pt x="75558" y="14686"/>
                  </a:lnTo>
                  <a:lnTo>
                    <a:pt x="65700" y="869"/>
                  </a:lnTo>
                  <a:lnTo>
                    <a:pt x="61503" y="0"/>
                  </a:lnTo>
                  <a:lnTo>
                    <a:pt x="43525" y="2148"/>
                  </a:lnTo>
                  <a:lnTo>
                    <a:pt x="33328" y="5398"/>
                  </a:lnTo>
                  <a:lnTo>
                    <a:pt x="16282" y="17937"/>
                  </a:lnTo>
                  <a:lnTo>
                    <a:pt x="4569" y="35057"/>
                  </a:lnTo>
                  <a:lnTo>
                    <a:pt x="0" y="56907"/>
                  </a:lnTo>
                  <a:lnTo>
                    <a:pt x="2018" y="74513"/>
                  </a:lnTo>
                  <a:lnTo>
                    <a:pt x="4232" y="77318"/>
                  </a:lnTo>
                  <a:lnTo>
                    <a:pt x="7119" y="78482"/>
                  </a:lnTo>
                  <a:lnTo>
                    <a:pt x="10455" y="78553"/>
                  </a:lnTo>
                  <a:lnTo>
                    <a:pt x="25263" y="71911"/>
                  </a:lnTo>
                  <a:lnTo>
                    <a:pt x="44160" y="56319"/>
                  </a:lnTo>
                  <a:lnTo>
                    <a:pt x="66282" y="29763"/>
                  </a:lnTo>
                  <a:lnTo>
                    <a:pt x="67535" y="31257"/>
                  </a:lnTo>
                  <a:lnTo>
                    <a:pt x="77955" y="59792"/>
                  </a:lnTo>
                  <a:lnTo>
                    <a:pt x="80627" y="78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607"/>
            <p:cNvSpPr/>
            <p:nvPr>
              <p:custDataLst>
                <p:tags r:id="rId214"/>
              </p:custDataLst>
            </p:nvPr>
          </p:nvSpPr>
          <p:spPr>
            <a:xfrm>
              <a:off x="8890762" y="711546"/>
              <a:ext cx="88139" cy="115387"/>
            </a:xfrm>
            <a:custGeom>
              <a:avLst/>
              <a:gdLst/>
              <a:ahLst/>
              <a:cxnLst/>
              <a:rect l="0" t="0" r="0" b="0"/>
              <a:pathLst>
                <a:path w="88139" h="115387">
                  <a:moveTo>
                    <a:pt x="56388" y="18704"/>
                  </a:moveTo>
                  <a:lnTo>
                    <a:pt x="56388" y="18704"/>
                  </a:lnTo>
                  <a:lnTo>
                    <a:pt x="61855" y="13237"/>
                  </a:lnTo>
                  <a:lnTo>
                    <a:pt x="62477" y="9244"/>
                  </a:lnTo>
                  <a:lnTo>
                    <a:pt x="62660" y="3593"/>
                  </a:lnTo>
                  <a:lnTo>
                    <a:pt x="61981" y="2280"/>
                  </a:lnTo>
                  <a:lnTo>
                    <a:pt x="60822" y="1405"/>
                  </a:lnTo>
                  <a:lnTo>
                    <a:pt x="56948" y="432"/>
                  </a:lnTo>
                  <a:lnTo>
                    <a:pt x="50522" y="0"/>
                  </a:lnTo>
                  <a:lnTo>
                    <a:pt x="35599" y="6498"/>
                  </a:lnTo>
                  <a:lnTo>
                    <a:pt x="21144" y="17361"/>
                  </a:lnTo>
                  <a:lnTo>
                    <a:pt x="7924" y="36259"/>
                  </a:lnTo>
                  <a:lnTo>
                    <a:pt x="1811" y="59732"/>
                  </a:lnTo>
                  <a:lnTo>
                    <a:pt x="0" y="81190"/>
                  </a:lnTo>
                  <a:lnTo>
                    <a:pt x="3339" y="94453"/>
                  </a:lnTo>
                  <a:lnTo>
                    <a:pt x="6206" y="100954"/>
                  </a:lnTo>
                  <a:lnTo>
                    <a:pt x="16916" y="110058"/>
                  </a:lnTo>
                  <a:lnTo>
                    <a:pt x="23723" y="113473"/>
                  </a:lnTo>
                  <a:lnTo>
                    <a:pt x="38812" y="115386"/>
                  </a:lnTo>
                  <a:lnTo>
                    <a:pt x="88138" y="107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697"/>
          <p:cNvGrpSpPr/>
          <p:nvPr/>
        </p:nvGrpSpPr>
        <p:grpSpPr>
          <a:xfrm>
            <a:off x="9531711" y="674420"/>
            <a:ext cx="242894" cy="254257"/>
            <a:chOff x="9531711" y="674420"/>
            <a:chExt cx="242894" cy="254257"/>
          </a:xfrm>
        </p:grpSpPr>
        <p:sp>
          <p:nvSpPr>
            <p:cNvPr id="57" name="SMARTInkShape-3608"/>
            <p:cNvSpPr/>
            <p:nvPr>
              <p:custDataLst>
                <p:tags r:id="rId209"/>
              </p:custDataLst>
            </p:nvPr>
          </p:nvSpPr>
          <p:spPr>
            <a:xfrm>
              <a:off x="9693102" y="674420"/>
              <a:ext cx="81503" cy="254257"/>
            </a:xfrm>
            <a:custGeom>
              <a:avLst/>
              <a:gdLst/>
              <a:ahLst/>
              <a:cxnLst/>
              <a:rect l="0" t="0" r="0" b="0"/>
              <a:pathLst>
                <a:path w="81503" h="254257">
                  <a:moveTo>
                    <a:pt x="22398" y="49480"/>
                  </a:moveTo>
                  <a:lnTo>
                    <a:pt x="22398" y="49480"/>
                  </a:lnTo>
                  <a:lnTo>
                    <a:pt x="22398" y="45822"/>
                  </a:lnTo>
                  <a:lnTo>
                    <a:pt x="22398" y="47384"/>
                  </a:lnTo>
                  <a:lnTo>
                    <a:pt x="13560" y="85924"/>
                  </a:lnTo>
                  <a:lnTo>
                    <a:pt x="10460" y="130135"/>
                  </a:lnTo>
                  <a:lnTo>
                    <a:pt x="6427" y="173783"/>
                  </a:lnTo>
                  <a:lnTo>
                    <a:pt x="4260" y="212683"/>
                  </a:lnTo>
                  <a:lnTo>
                    <a:pt x="3427" y="253986"/>
                  </a:lnTo>
                  <a:lnTo>
                    <a:pt x="2695" y="254256"/>
                  </a:lnTo>
                  <a:lnTo>
                    <a:pt x="0" y="250793"/>
                  </a:lnTo>
                  <a:lnTo>
                    <a:pt x="214" y="240788"/>
                  </a:lnTo>
                  <a:lnTo>
                    <a:pt x="6100" y="194514"/>
                  </a:lnTo>
                  <a:lnTo>
                    <a:pt x="15374" y="149289"/>
                  </a:lnTo>
                  <a:lnTo>
                    <a:pt x="21716" y="102853"/>
                  </a:lnTo>
                  <a:lnTo>
                    <a:pt x="27762" y="62550"/>
                  </a:lnTo>
                  <a:lnTo>
                    <a:pt x="37471" y="22857"/>
                  </a:lnTo>
                  <a:lnTo>
                    <a:pt x="42739" y="6838"/>
                  </a:lnTo>
                  <a:lnTo>
                    <a:pt x="46541" y="2708"/>
                  </a:lnTo>
                  <a:lnTo>
                    <a:pt x="51193" y="660"/>
                  </a:lnTo>
                  <a:lnTo>
                    <a:pt x="56411" y="0"/>
                  </a:lnTo>
                  <a:lnTo>
                    <a:pt x="60596" y="1677"/>
                  </a:lnTo>
                  <a:lnTo>
                    <a:pt x="67126" y="9184"/>
                  </a:lnTo>
                  <a:lnTo>
                    <a:pt x="74769" y="21940"/>
                  </a:lnTo>
                  <a:lnTo>
                    <a:pt x="81502" y="48140"/>
                  </a:lnTo>
                  <a:lnTo>
                    <a:pt x="81225" y="82715"/>
                  </a:lnTo>
                  <a:lnTo>
                    <a:pt x="73303" y="109657"/>
                  </a:lnTo>
                  <a:lnTo>
                    <a:pt x="68329" y="115703"/>
                  </a:lnTo>
                  <a:lnTo>
                    <a:pt x="55277" y="124303"/>
                  </a:lnTo>
                  <a:lnTo>
                    <a:pt x="49256" y="125468"/>
                  </a:lnTo>
                  <a:lnTo>
                    <a:pt x="22398" y="106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609"/>
            <p:cNvSpPr/>
            <p:nvPr>
              <p:custDataLst>
                <p:tags r:id="rId210"/>
              </p:custDataLst>
            </p:nvPr>
          </p:nvSpPr>
          <p:spPr>
            <a:xfrm>
              <a:off x="9531711" y="706615"/>
              <a:ext cx="145690" cy="105693"/>
            </a:xfrm>
            <a:custGeom>
              <a:avLst/>
              <a:gdLst/>
              <a:ahLst/>
              <a:cxnLst/>
              <a:rect l="0" t="0" r="0" b="0"/>
              <a:pathLst>
                <a:path w="145690" h="105693">
                  <a:moveTo>
                    <a:pt x="18689" y="10935"/>
                  </a:moveTo>
                  <a:lnTo>
                    <a:pt x="18689" y="10935"/>
                  </a:lnTo>
                  <a:lnTo>
                    <a:pt x="18689" y="4193"/>
                  </a:lnTo>
                  <a:lnTo>
                    <a:pt x="17983" y="2207"/>
                  </a:lnTo>
                  <a:lnTo>
                    <a:pt x="16808" y="883"/>
                  </a:lnTo>
                  <a:lnTo>
                    <a:pt x="15318" y="0"/>
                  </a:lnTo>
                  <a:lnTo>
                    <a:pt x="13620" y="117"/>
                  </a:lnTo>
                  <a:lnTo>
                    <a:pt x="9851" y="2129"/>
                  </a:lnTo>
                  <a:lnTo>
                    <a:pt x="3762" y="17341"/>
                  </a:lnTo>
                  <a:lnTo>
                    <a:pt x="0" y="62132"/>
                  </a:lnTo>
                  <a:lnTo>
                    <a:pt x="6487" y="88742"/>
                  </a:lnTo>
                  <a:lnTo>
                    <a:pt x="13502" y="100314"/>
                  </a:lnTo>
                  <a:lnTo>
                    <a:pt x="17347" y="104388"/>
                  </a:lnTo>
                  <a:lnTo>
                    <a:pt x="21322" y="105692"/>
                  </a:lnTo>
                  <a:lnTo>
                    <a:pt x="25382" y="105151"/>
                  </a:lnTo>
                  <a:lnTo>
                    <a:pt x="35069" y="99375"/>
                  </a:lnTo>
                  <a:lnTo>
                    <a:pt x="54979" y="80257"/>
                  </a:lnTo>
                  <a:lnTo>
                    <a:pt x="79556" y="36849"/>
                  </a:lnTo>
                  <a:lnTo>
                    <a:pt x="93217" y="8068"/>
                  </a:lnTo>
                  <a:lnTo>
                    <a:pt x="93774" y="8318"/>
                  </a:lnTo>
                  <a:lnTo>
                    <a:pt x="101778" y="54757"/>
                  </a:lnTo>
                  <a:lnTo>
                    <a:pt x="103715" y="61316"/>
                  </a:lnTo>
                  <a:lnTo>
                    <a:pt x="111511" y="72367"/>
                  </a:lnTo>
                  <a:lnTo>
                    <a:pt x="116554" y="77290"/>
                  </a:lnTo>
                  <a:lnTo>
                    <a:pt x="121327" y="79866"/>
                  </a:lnTo>
                  <a:lnTo>
                    <a:pt x="145689" y="8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698"/>
          <p:cNvGrpSpPr/>
          <p:nvPr/>
        </p:nvGrpSpPr>
        <p:grpSpPr>
          <a:xfrm>
            <a:off x="10074141" y="513102"/>
            <a:ext cx="1311410" cy="331449"/>
            <a:chOff x="10074141" y="513102"/>
            <a:chExt cx="1311410" cy="331449"/>
          </a:xfrm>
        </p:grpSpPr>
        <p:sp>
          <p:nvSpPr>
            <p:cNvPr id="60" name="SMARTInkShape-3610"/>
            <p:cNvSpPr/>
            <p:nvPr>
              <p:custDataLst>
                <p:tags r:id="rId199"/>
              </p:custDataLst>
            </p:nvPr>
          </p:nvSpPr>
          <p:spPr>
            <a:xfrm>
              <a:off x="11296650" y="635962"/>
              <a:ext cx="88901" cy="175222"/>
            </a:xfrm>
            <a:custGeom>
              <a:avLst/>
              <a:gdLst/>
              <a:ahLst/>
              <a:cxnLst/>
              <a:rect l="0" t="0" r="0" b="0"/>
              <a:pathLst>
                <a:path w="88901" h="175222">
                  <a:moveTo>
                    <a:pt x="88900" y="37138"/>
                  </a:moveTo>
                  <a:lnTo>
                    <a:pt x="88900" y="37138"/>
                  </a:lnTo>
                  <a:lnTo>
                    <a:pt x="83831" y="31363"/>
                  </a:lnTo>
                  <a:lnTo>
                    <a:pt x="70603" y="10002"/>
                  </a:lnTo>
                  <a:lnTo>
                    <a:pt x="62894" y="3911"/>
                  </a:lnTo>
                  <a:lnTo>
                    <a:pt x="50620" y="482"/>
                  </a:lnTo>
                  <a:lnTo>
                    <a:pt x="46447" y="0"/>
                  </a:lnTo>
                  <a:lnTo>
                    <a:pt x="38047" y="3229"/>
                  </a:lnTo>
                  <a:lnTo>
                    <a:pt x="30314" y="9367"/>
                  </a:lnTo>
                  <a:lnTo>
                    <a:pt x="24527" y="16799"/>
                  </a:lnTo>
                  <a:lnTo>
                    <a:pt x="20673" y="35659"/>
                  </a:lnTo>
                  <a:lnTo>
                    <a:pt x="22902" y="52379"/>
                  </a:lnTo>
                  <a:lnTo>
                    <a:pt x="33861" y="81923"/>
                  </a:lnTo>
                  <a:lnTo>
                    <a:pt x="56039" y="123961"/>
                  </a:lnTo>
                  <a:lnTo>
                    <a:pt x="66390" y="141594"/>
                  </a:lnTo>
                  <a:lnTo>
                    <a:pt x="68312" y="149650"/>
                  </a:lnTo>
                  <a:lnTo>
                    <a:pt x="66708" y="153774"/>
                  </a:lnTo>
                  <a:lnTo>
                    <a:pt x="59281" y="162119"/>
                  </a:lnTo>
                  <a:lnTo>
                    <a:pt x="46570" y="171379"/>
                  </a:lnTo>
                  <a:lnTo>
                    <a:pt x="27126" y="175221"/>
                  </a:lnTo>
                  <a:lnTo>
                    <a:pt x="0" y="164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611"/>
            <p:cNvSpPr/>
            <p:nvPr>
              <p:custDataLst>
                <p:tags r:id="rId200"/>
              </p:custDataLst>
            </p:nvPr>
          </p:nvSpPr>
          <p:spPr>
            <a:xfrm>
              <a:off x="11252200" y="623938"/>
              <a:ext cx="25401" cy="36463"/>
            </a:xfrm>
            <a:custGeom>
              <a:avLst/>
              <a:gdLst/>
              <a:ahLst/>
              <a:cxnLst/>
              <a:rect l="0" t="0" r="0" b="0"/>
              <a:pathLst>
                <a:path w="25401" h="36463">
                  <a:moveTo>
                    <a:pt x="0" y="36462"/>
                  </a:moveTo>
                  <a:lnTo>
                    <a:pt x="0" y="36462"/>
                  </a:lnTo>
                  <a:lnTo>
                    <a:pt x="0" y="3891"/>
                  </a:lnTo>
                  <a:lnTo>
                    <a:pt x="705" y="2048"/>
                  </a:lnTo>
                  <a:lnTo>
                    <a:pt x="1881" y="819"/>
                  </a:lnTo>
                  <a:lnTo>
                    <a:pt x="3371" y="0"/>
                  </a:lnTo>
                  <a:lnTo>
                    <a:pt x="25400" y="11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612"/>
            <p:cNvSpPr/>
            <p:nvPr>
              <p:custDataLst>
                <p:tags r:id="rId201"/>
              </p:custDataLst>
            </p:nvPr>
          </p:nvSpPr>
          <p:spPr>
            <a:xfrm>
              <a:off x="11245850" y="704850"/>
              <a:ext cx="5960" cy="101601"/>
            </a:xfrm>
            <a:custGeom>
              <a:avLst/>
              <a:gdLst/>
              <a:ahLst/>
              <a:cxnLst/>
              <a:rect l="0" t="0" r="0" b="0"/>
              <a:pathLst>
                <a:path w="5960" h="1016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1"/>
                  </a:lnTo>
                  <a:lnTo>
                    <a:pt x="5959" y="8789"/>
                  </a:lnTo>
                  <a:lnTo>
                    <a:pt x="5470" y="15901"/>
                  </a:lnTo>
                  <a:lnTo>
                    <a:pt x="1290" y="37608"/>
                  </a:lnTo>
                  <a:lnTo>
                    <a:pt x="112" y="8194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613"/>
            <p:cNvSpPr/>
            <p:nvPr>
              <p:custDataLst>
                <p:tags r:id="rId202"/>
              </p:custDataLst>
            </p:nvPr>
          </p:nvSpPr>
          <p:spPr>
            <a:xfrm>
              <a:off x="10900939" y="615950"/>
              <a:ext cx="135362" cy="76201"/>
            </a:xfrm>
            <a:custGeom>
              <a:avLst/>
              <a:gdLst/>
              <a:ahLst/>
              <a:cxnLst/>
              <a:rect l="0" t="0" r="0" b="0"/>
              <a:pathLst>
                <a:path w="135362" h="76201">
                  <a:moveTo>
                    <a:pt x="33761" y="76200"/>
                  </a:moveTo>
                  <a:lnTo>
                    <a:pt x="33761" y="76200"/>
                  </a:lnTo>
                  <a:lnTo>
                    <a:pt x="10617" y="67362"/>
                  </a:lnTo>
                  <a:lnTo>
                    <a:pt x="3954" y="61453"/>
                  </a:lnTo>
                  <a:lnTo>
                    <a:pt x="1191" y="57902"/>
                  </a:lnTo>
                  <a:lnTo>
                    <a:pt x="52" y="54829"/>
                  </a:lnTo>
                  <a:lnTo>
                    <a:pt x="0" y="52075"/>
                  </a:lnTo>
                  <a:lnTo>
                    <a:pt x="670" y="49533"/>
                  </a:lnTo>
                  <a:lnTo>
                    <a:pt x="7060" y="44828"/>
                  </a:lnTo>
                  <a:lnTo>
                    <a:pt x="49634" y="24483"/>
                  </a:lnTo>
                  <a:lnTo>
                    <a:pt x="85502" y="11644"/>
                  </a:lnTo>
                  <a:lnTo>
                    <a:pt x="1353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614"/>
            <p:cNvSpPr/>
            <p:nvPr>
              <p:custDataLst>
                <p:tags r:id="rId203"/>
              </p:custDataLst>
            </p:nvPr>
          </p:nvSpPr>
          <p:spPr>
            <a:xfrm>
              <a:off x="10970096" y="518924"/>
              <a:ext cx="40805" cy="261804"/>
            </a:xfrm>
            <a:custGeom>
              <a:avLst/>
              <a:gdLst/>
              <a:ahLst/>
              <a:cxnLst/>
              <a:rect l="0" t="0" r="0" b="0"/>
              <a:pathLst>
                <a:path w="40805" h="261804">
                  <a:moveTo>
                    <a:pt x="40804" y="14476"/>
                  </a:moveTo>
                  <a:lnTo>
                    <a:pt x="40804" y="14476"/>
                  </a:lnTo>
                  <a:lnTo>
                    <a:pt x="40804" y="170"/>
                  </a:lnTo>
                  <a:lnTo>
                    <a:pt x="40098" y="0"/>
                  </a:lnTo>
                  <a:lnTo>
                    <a:pt x="37433" y="3574"/>
                  </a:lnTo>
                  <a:lnTo>
                    <a:pt x="27938" y="43945"/>
                  </a:lnTo>
                  <a:lnTo>
                    <a:pt x="19605" y="91480"/>
                  </a:lnTo>
                  <a:lnTo>
                    <a:pt x="13278" y="132385"/>
                  </a:lnTo>
                  <a:lnTo>
                    <a:pt x="9183" y="171587"/>
                  </a:lnTo>
                  <a:lnTo>
                    <a:pt x="2312" y="213720"/>
                  </a:lnTo>
                  <a:lnTo>
                    <a:pt x="0" y="242609"/>
                  </a:lnTo>
                  <a:lnTo>
                    <a:pt x="902" y="249115"/>
                  </a:lnTo>
                  <a:lnTo>
                    <a:pt x="5667" y="258225"/>
                  </a:lnTo>
                  <a:lnTo>
                    <a:pt x="8911" y="261642"/>
                  </a:lnTo>
                  <a:lnTo>
                    <a:pt x="12487" y="261803"/>
                  </a:lnTo>
                  <a:lnTo>
                    <a:pt x="16281" y="259794"/>
                  </a:lnTo>
                  <a:lnTo>
                    <a:pt x="22849" y="253328"/>
                  </a:lnTo>
                  <a:lnTo>
                    <a:pt x="28104" y="243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615"/>
            <p:cNvSpPr/>
            <p:nvPr>
              <p:custDataLst>
                <p:tags r:id="rId204"/>
              </p:custDataLst>
            </p:nvPr>
          </p:nvSpPr>
          <p:spPr>
            <a:xfrm>
              <a:off x="10841327" y="677553"/>
              <a:ext cx="74324" cy="92712"/>
            </a:xfrm>
            <a:custGeom>
              <a:avLst/>
              <a:gdLst/>
              <a:ahLst/>
              <a:cxnLst/>
              <a:rect l="0" t="0" r="0" b="0"/>
              <a:pathLst>
                <a:path w="74324" h="92712">
                  <a:moveTo>
                    <a:pt x="61623" y="39997"/>
                  </a:moveTo>
                  <a:lnTo>
                    <a:pt x="61623" y="39997"/>
                  </a:lnTo>
                  <a:lnTo>
                    <a:pt x="64993" y="36626"/>
                  </a:lnTo>
                  <a:lnTo>
                    <a:pt x="65282" y="34222"/>
                  </a:lnTo>
                  <a:lnTo>
                    <a:pt x="61331" y="12865"/>
                  </a:lnTo>
                  <a:lnTo>
                    <a:pt x="56676" y="4755"/>
                  </a:lnTo>
                  <a:lnTo>
                    <a:pt x="52839" y="110"/>
                  </a:lnTo>
                  <a:lnTo>
                    <a:pt x="50123" y="0"/>
                  </a:lnTo>
                  <a:lnTo>
                    <a:pt x="43341" y="3641"/>
                  </a:lnTo>
                  <a:lnTo>
                    <a:pt x="11318" y="40471"/>
                  </a:lnTo>
                  <a:lnTo>
                    <a:pt x="939" y="61728"/>
                  </a:lnTo>
                  <a:lnTo>
                    <a:pt x="0" y="65067"/>
                  </a:lnTo>
                  <a:lnTo>
                    <a:pt x="786" y="67294"/>
                  </a:lnTo>
                  <a:lnTo>
                    <a:pt x="2720" y="68778"/>
                  </a:lnTo>
                  <a:lnTo>
                    <a:pt x="5421" y="69768"/>
                  </a:lnTo>
                  <a:lnTo>
                    <a:pt x="8632" y="69016"/>
                  </a:lnTo>
                  <a:lnTo>
                    <a:pt x="34461" y="54728"/>
                  </a:lnTo>
                  <a:lnTo>
                    <a:pt x="37166" y="54051"/>
                  </a:lnTo>
                  <a:lnTo>
                    <a:pt x="39674" y="54305"/>
                  </a:lnTo>
                  <a:lnTo>
                    <a:pt x="44342" y="56469"/>
                  </a:lnTo>
                  <a:lnTo>
                    <a:pt x="50937" y="68396"/>
                  </a:lnTo>
                  <a:lnTo>
                    <a:pt x="55827" y="85614"/>
                  </a:lnTo>
                  <a:lnTo>
                    <a:pt x="61634" y="91551"/>
                  </a:lnTo>
                  <a:lnTo>
                    <a:pt x="64452" y="92711"/>
                  </a:lnTo>
                  <a:lnTo>
                    <a:pt x="74323" y="90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616"/>
            <p:cNvSpPr/>
            <p:nvPr>
              <p:custDataLst>
                <p:tags r:id="rId205"/>
              </p:custDataLst>
            </p:nvPr>
          </p:nvSpPr>
          <p:spPr>
            <a:xfrm>
              <a:off x="10718878" y="513102"/>
              <a:ext cx="88823" cy="267949"/>
            </a:xfrm>
            <a:custGeom>
              <a:avLst/>
              <a:gdLst/>
              <a:ahLst/>
              <a:cxnLst/>
              <a:rect l="0" t="0" r="0" b="0"/>
              <a:pathLst>
                <a:path w="88823" h="267949">
                  <a:moveTo>
                    <a:pt x="18972" y="58398"/>
                  </a:moveTo>
                  <a:lnTo>
                    <a:pt x="18972" y="58398"/>
                  </a:lnTo>
                  <a:lnTo>
                    <a:pt x="15602" y="55027"/>
                  </a:lnTo>
                  <a:lnTo>
                    <a:pt x="9512" y="13585"/>
                  </a:lnTo>
                  <a:lnTo>
                    <a:pt x="7232" y="435"/>
                  </a:lnTo>
                  <a:lnTo>
                    <a:pt x="6912" y="0"/>
                  </a:lnTo>
                  <a:lnTo>
                    <a:pt x="6328" y="42232"/>
                  </a:lnTo>
                  <a:lnTo>
                    <a:pt x="6288" y="83163"/>
                  </a:lnTo>
                  <a:lnTo>
                    <a:pt x="6277" y="126570"/>
                  </a:lnTo>
                  <a:lnTo>
                    <a:pt x="6274" y="167889"/>
                  </a:lnTo>
                  <a:lnTo>
                    <a:pt x="2901" y="212700"/>
                  </a:lnTo>
                  <a:lnTo>
                    <a:pt x="182" y="246841"/>
                  </a:lnTo>
                  <a:lnTo>
                    <a:pt x="0" y="241546"/>
                  </a:lnTo>
                  <a:lnTo>
                    <a:pt x="19702" y="202589"/>
                  </a:lnTo>
                  <a:lnTo>
                    <a:pt x="33770" y="188218"/>
                  </a:lnTo>
                  <a:lnTo>
                    <a:pt x="38714" y="185867"/>
                  </a:lnTo>
                  <a:lnTo>
                    <a:pt x="47972" y="185136"/>
                  </a:lnTo>
                  <a:lnTo>
                    <a:pt x="54909" y="187163"/>
                  </a:lnTo>
                  <a:lnTo>
                    <a:pt x="57746" y="188691"/>
                  </a:lnTo>
                  <a:lnTo>
                    <a:pt x="62781" y="197916"/>
                  </a:lnTo>
                  <a:lnTo>
                    <a:pt x="67701" y="218975"/>
                  </a:lnTo>
                  <a:lnTo>
                    <a:pt x="71473" y="254293"/>
                  </a:lnTo>
                  <a:lnTo>
                    <a:pt x="73022" y="258845"/>
                  </a:lnTo>
                  <a:lnTo>
                    <a:pt x="75466" y="261879"/>
                  </a:lnTo>
                  <a:lnTo>
                    <a:pt x="88822" y="267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617"/>
            <p:cNvSpPr/>
            <p:nvPr>
              <p:custDataLst>
                <p:tags r:id="rId206"/>
              </p:custDataLst>
            </p:nvPr>
          </p:nvSpPr>
          <p:spPr>
            <a:xfrm>
              <a:off x="10522289" y="680333"/>
              <a:ext cx="145712" cy="99169"/>
            </a:xfrm>
            <a:custGeom>
              <a:avLst/>
              <a:gdLst/>
              <a:ahLst/>
              <a:cxnLst/>
              <a:rect l="0" t="0" r="0" b="0"/>
              <a:pathLst>
                <a:path w="145712" h="99169">
                  <a:moveTo>
                    <a:pt x="12361" y="5467"/>
                  </a:moveTo>
                  <a:lnTo>
                    <a:pt x="12361" y="5467"/>
                  </a:lnTo>
                  <a:lnTo>
                    <a:pt x="12361" y="0"/>
                  </a:lnTo>
                  <a:lnTo>
                    <a:pt x="2234" y="32368"/>
                  </a:lnTo>
                  <a:lnTo>
                    <a:pt x="0" y="71560"/>
                  </a:lnTo>
                  <a:lnTo>
                    <a:pt x="3575" y="84466"/>
                  </a:lnTo>
                  <a:lnTo>
                    <a:pt x="9162" y="93494"/>
                  </a:lnTo>
                  <a:lnTo>
                    <a:pt x="13997" y="97507"/>
                  </a:lnTo>
                  <a:lnTo>
                    <a:pt x="17685" y="97166"/>
                  </a:lnTo>
                  <a:lnTo>
                    <a:pt x="27428" y="93024"/>
                  </a:lnTo>
                  <a:lnTo>
                    <a:pt x="35050" y="86479"/>
                  </a:lnTo>
                  <a:lnTo>
                    <a:pt x="41494" y="79572"/>
                  </a:lnTo>
                  <a:lnTo>
                    <a:pt x="54515" y="70503"/>
                  </a:lnTo>
                  <a:lnTo>
                    <a:pt x="55986" y="71402"/>
                  </a:lnTo>
                  <a:lnTo>
                    <a:pt x="73777" y="97232"/>
                  </a:lnTo>
                  <a:lnTo>
                    <a:pt x="77992" y="99168"/>
                  </a:lnTo>
                  <a:lnTo>
                    <a:pt x="84098" y="98147"/>
                  </a:lnTo>
                  <a:lnTo>
                    <a:pt x="87703" y="96887"/>
                  </a:lnTo>
                  <a:lnTo>
                    <a:pt x="93589" y="91724"/>
                  </a:lnTo>
                  <a:lnTo>
                    <a:pt x="100870" y="79002"/>
                  </a:lnTo>
                  <a:lnTo>
                    <a:pt x="109649" y="62483"/>
                  </a:lnTo>
                  <a:lnTo>
                    <a:pt x="117474" y="51720"/>
                  </a:lnTo>
                  <a:lnTo>
                    <a:pt x="120176" y="42141"/>
                  </a:lnTo>
                  <a:lnTo>
                    <a:pt x="121632" y="40500"/>
                  </a:lnTo>
                  <a:lnTo>
                    <a:pt x="123308" y="39406"/>
                  </a:lnTo>
                  <a:lnTo>
                    <a:pt x="145711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618"/>
            <p:cNvSpPr/>
            <p:nvPr>
              <p:custDataLst>
                <p:tags r:id="rId207"/>
              </p:custDataLst>
            </p:nvPr>
          </p:nvSpPr>
          <p:spPr>
            <a:xfrm>
              <a:off x="10204450" y="7810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31045" y="10845"/>
                  </a:lnTo>
                  <a:lnTo>
                    <a:pt x="25975" y="2602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619"/>
            <p:cNvSpPr/>
            <p:nvPr>
              <p:custDataLst>
                <p:tags r:id="rId208"/>
              </p:custDataLst>
            </p:nvPr>
          </p:nvSpPr>
          <p:spPr>
            <a:xfrm>
              <a:off x="10074141" y="552789"/>
              <a:ext cx="98560" cy="241390"/>
            </a:xfrm>
            <a:custGeom>
              <a:avLst/>
              <a:gdLst/>
              <a:ahLst/>
              <a:cxnLst/>
              <a:rect l="0" t="0" r="0" b="0"/>
              <a:pathLst>
                <a:path w="98560" h="241390">
                  <a:moveTo>
                    <a:pt x="98559" y="12361"/>
                  </a:moveTo>
                  <a:lnTo>
                    <a:pt x="98559" y="12361"/>
                  </a:lnTo>
                  <a:lnTo>
                    <a:pt x="98559" y="805"/>
                  </a:lnTo>
                  <a:lnTo>
                    <a:pt x="88446" y="0"/>
                  </a:lnTo>
                  <a:lnTo>
                    <a:pt x="79718" y="3575"/>
                  </a:lnTo>
                  <a:lnTo>
                    <a:pt x="69724" y="11984"/>
                  </a:lnTo>
                  <a:lnTo>
                    <a:pt x="44075" y="46127"/>
                  </a:lnTo>
                  <a:lnTo>
                    <a:pt x="24957" y="89271"/>
                  </a:lnTo>
                  <a:lnTo>
                    <a:pt x="13407" y="123814"/>
                  </a:lnTo>
                  <a:lnTo>
                    <a:pt x="2460" y="167053"/>
                  </a:lnTo>
                  <a:lnTo>
                    <a:pt x="0" y="202443"/>
                  </a:lnTo>
                  <a:lnTo>
                    <a:pt x="4425" y="221960"/>
                  </a:lnTo>
                  <a:lnTo>
                    <a:pt x="12978" y="234398"/>
                  </a:lnTo>
                  <a:lnTo>
                    <a:pt x="18220" y="238702"/>
                  </a:lnTo>
                  <a:lnTo>
                    <a:pt x="23129" y="240866"/>
                  </a:lnTo>
                  <a:lnTo>
                    <a:pt x="32343" y="241389"/>
                  </a:lnTo>
                  <a:lnTo>
                    <a:pt x="43024" y="233625"/>
                  </a:lnTo>
                  <a:lnTo>
                    <a:pt x="53416" y="220767"/>
                  </a:lnTo>
                  <a:lnTo>
                    <a:pt x="60387" y="205645"/>
                  </a:lnTo>
                  <a:lnTo>
                    <a:pt x="62073" y="189517"/>
                  </a:lnTo>
                  <a:lnTo>
                    <a:pt x="61536" y="181265"/>
                  </a:lnTo>
                  <a:lnTo>
                    <a:pt x="55292" y="166452"/>
                  </a:lnTo>
                  <a:lnTo>
                    <a:pt x="45462" y="154224"/>
                  </a:lnTo>
                  <a:lnTo>
                    <a:pt x="34038" y="146437"/>
                  </a:lnTo>
                  <a:lnTo>
                    <a:pt x="28734" y="145489"/>
                  </a:lnTo>
                  <a:lnTo>
                    <a:pt x="23787" y="146269"/>
                  </a:lnTo>
                  <a:lnTo>
                    <a:pt x="11964" y="152226"/>
                  </a:lnTo>
                  <a:lnTo>
                    <a:pt x="9078" y="154288"/>
                  </a:lnTo>
                  <a:lnTo>
                    <a:pt x="7861" y="156368"/>
                  </a:lnTo>
                  <a:lnTo>
                    <a:pt x="9659" y="16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699"/>
          <p:cNvGrpSpPr/>
          <p:nvPr/>
        </p:nvGrpSpPr>
        <p:grpSpPr>
          <a:xfrm>
            <a:off x="6503543" y="1163672"/>
            <a:ext cx="1033908" cy="404462"/>
            <a:chOff x="6503543" y="1163672"/>
            <a:chExt cx="1033908" cy="404462"/>
          </a:xfrm>
        </p:grpSpPr>
        <p:sp>
          <p:nvSpPr>
            <p:cNvPr id="71" name="SMARTInkShape-3620"/>
            <p:cNvSpPr/>
            <p:nvPr>
              <p:custDataLst>
                <p:tags r:id="rId191"/>
              </p:custDataLst>
            </p:nvPr>
          </p:nvSpPr>
          <p:spPr>
            <a:xfrm>
              <a:off x="7374172" y="1163672"/>
              <a:ext cx="163279" cy="157129"/>
            </a:xfrm>
            <a:custGeom>
              <a:avLst/>
              <a:gdLst/>
              <a:ahLst/>
              <a:cxnLst/>
              <a:rect l="0" t="0" r="0" b="0"/>
              <a:pathLst>
                <a:path w="163279" h="157129">
                  <a:moveTo>
                    <a:pt x="36278" y="80928"/>
                  </a:moveTo>
                  <a:lnTo>
                    <a:pt x="36278" y="80928"/>
                  </a:lnTo>
                  <a:lnTo>
                    <a:pt x="10957" y="70802"/>
                  </a:lnTo>
                  <a:lnTo>
                    <a:pt x="4328" y="69372"/>
                  </a:lnTo>
                  <a:lnTo>
                    <a:pt x="2278" y="68285"/>
                  </a:lnTo>
                  <a:lnTo>
                    <a:pt x="910" y="66855"/>
                  </a:lnTo>
                  <a:lnTo>
                    <a:pt x="0" y="65196"/>
                  </a:lnTo>
                  <a:lnTo>
                    <a:pt x="98" y="64090"/>
                  </a:lnTo>
                  <a:lnTo>
                    <a:pt x="869" y="63353"/>
                  </a:lnTo>
                  <a:lnTo>
                    <a:pt x="42096" y="42144"/>
                  </a:lnTo>
                  <a:lnTo>
                    <a:pt x="86970" y="17368"/>
                  </a:lnTo>
                  <a:lnTo>
                    <a:pt x="109963" y="0"/>
                  </a:lnTo>
                  <a:lnTo>
                    <a:pt x="110095" y="165"/>
                  </a:lnTo>
                  <a:lnTo>
                    <a:pt x="108362" y="2230"/>
                  </a:lnTo>
                  <a:lnTo>
                    <a:pt x="96132" y="49304"/>
                  </a:lnTo>
                  <a:lnTo>
                    <a:pt x="94370" y="95942"/>
                  </a:lnTo>
                  <a:lnTo>
                    <a:pt x="96905" y="104769"/>
                  </a:lnTo>
                  <a:lnTo>
                    <a:pt x="98567" y="106700"/>
                  </a:lnTo>
                  <a:lnTo>
                    <a:pt x="100383" y="107281"/>
                  </a:lnTo>
                  <a:lnTo>
                    <a:pt x="102297" y="106964"/>
                  </a:lnTo>
                  <a:lnTo>
                    <a:pt x="135882" y="85329"/>
                  </a:lnTo>
                  <a:lnTo>
                    <a:pt x="139369" y="85273"/>
                  </a:lnTo>
                  <a:lnTo>
                    <a:pt x="142399" y="86647"/>
                  </a:lnTo>
                  <a:lnTo>
                    <a:pt x="151917" y="97204"/>
                  </a:lnTo>
                  <a:lnTo>
                    <a:pt x="158229" y="107917"/>
                  </a:lnTo>
                  <a:lnTo>
                    <a:pt x="162614" y="134916"/>
                  </a:lnTo>
                  <a:lnTo>
                    <a:pt x="163278" y="157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621"/>
            <p:cNvSpPr/>
            <p:nvPr>
              <p:custDataLst>
                <p:tags r:id="rId192"/>
              </p:custDataLst>
            </p:nvPr>
          </p:nvSpPr>
          <p:spPr>
            <a:xfrm>
              <a:off x="7417696" y="1167433"/>
              <a:ext cx="24505" cy="158597"/>
            </a:xfrm>
            <a:custGeom>
              <a:avLst/>
              <a:gdLst/>
              <a:ahLst/>
              <a:cxnLst/>
              <a:rect l="0" t="0" r="0" b="0"/>
              <a:pathLst>
                <a:path w="24505" h="158597">
                  <a:moveTo>
                    <a:pt x="18154" y="7317"/>
                  </a:moveTo>
                  <a:lnTo>
                    <a:pt x="18154" y="7317"/>
                  </a:lnTo>
                  <a:lnTo>
                    <a:pt x="14783" y="575"/>
                  </a:lnTo>
                  <a:lnTo>
                    <a:pt x="13790" y="0"/>
                  </a:lnTo>
                  <a:lnTo>
                    <a:pt x="13127" y="1028"/>
                  </a:lnTo>
                  <a:lnTo>
                    <a:pt x="6414" y="43577"/>
                  </a:lnTo>
                  <a:lnTo>
                    <a:pt x="554" y="88083"/>
                  </a:lnTo>
                  <a:lnTo>
                    <a:pt x="0" y="131704"/>
                  </a:lnTo>
                  <a:lnTo>
                    <a:pt x="7967" y="156978"/>
                  </a:lnTo>
                  <a:lnTo>
                    <a:pt x="9951" y="158596"/>
                  </a:lnTo>
                  <a:lnTo>
                    <a:pt x="11980" y="158264"/>
                  </a:lnTo>
                  <a:lnTo>
                    <a:pt x="14037" y="156632"/>
                  </a:lnTo>
                  <a:lnTo>
                    <a:pt x="24504" y="127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622"/>
            <p:cNvSpPr/>
            <p:nvPr>
              <p:custDataLst>
                <p:tags r:id="rId193"/>
              </p:custDataLst>
            </p:nvPr>
          </p:nvSpPr>
          <p:spPr>
            <a:xfrm>
              <a:off x="7269369" y="1346200"/>
              <a:ext cx="74870" cy="134165"/>
            </a:xfrm>
            <a:custGeom>
              <a:avLst/>
              <a:gdLst/>
              <a:ahLst/>
              <a:cxnLst/>
              <a:rect l="0" t="0" r="0" b="0"/>
              <a:pathLst>
                <a:path w="74870" h="134165">
                  <a:moveTo>
                    <a:pt x="45831" y="12700"/>
                  </a:moveTo>
                  <a:lnTo>
                    <a:pt x="45831" y="12700"/>
                  </a:lnTo>
                  <a:lnTo>
                    <a:pt x="49201" y="9329"/>
                  </a:lnTo>
                  <a:lnTo>
                    <a:pt x="50856" y="5792"/>
                  </a:lnTo>
                  <a:lnTo>
                    <a:pt x="51298" y="3862"/>
                  </a:lnTo>
                  <a:lnTo>
                    <a:pt x="50887" y="2574"/>
                  </a:lnTo>
                  <a:lnTo>
                    <a:pt x="49907" y="1716"/>
                  </a:lnTo>
                  <a:lnTo>
                    <a:pt x="48548" y="1144"/>
                  </a:lnTo>
                  <a:lnTo>
                    <a:pt x="39894" y="339"/>
                  </a:lnTo>
                  <a:lnTo>
                    <a:pt x="36934" y="1637"/>
                  </a:lnTo>
                  <a:lnTo>
                    <a:pt x="28692" y="10911"/>
                  </a:lnTo>
                  <a:lnTo>
                    <a:pt x="6116" y="53579"/>
                  </a:lnTo>
                  <a:lnTo>
                    <a:pt x="428" y="68263"/>
                  </a:lnTo>
                  <a:lnTo>
                    <a:pt x="0" y="95172"/>
                  </a:lnTo>
                  <a:lnTo>
                    <a:pt x="4342" y="118745"/>
                  </a:lnTo>
                  <a:lnTo>
                    <a:pt x="9987" y="128740"/>
                  </a:lnTo>
                  <a:lnTo>
                    <a:pt x="13469" y="132394"/>
                  </a:lnTo>
                  <a:lnTo>
                    <a:pt x="17906" y="134124"/>
                  </a:lnTo>
                  <a:lnTo>
                    <a:pt x="28481" y="134164"/>
                  </a:lnTo>
                  <a:lnTo>
                    <a:pt x="36473" y="131830"/>
                  </a:lnTo>
                  <a:lnTo>
                    <a:pt x="39592" y="130220"/>
                  </a:lnTo>
                  <a:lnTo>
                    <a:pt x="59102" y="107358"/>
                  </a:lnTo>
                  <a:lnTo>
                    <a:pt x="71478" y="84570"/>
                  </a:lnTo>
                  <a:lnTo>
                    <a:pt x="74869" y="70748"/>
                  </a:lnTo>
                  <a:lnTo>
                    <a:pt x="73406" y="51066"/>
                  </a:lnTo>
                  <a:lnTo>
                    <a:pt x="68505" y="35200"/>
                  </a:lnTo>
                  <a:lnTo>
                    <a:pt x="60846" y="27874"/>
                  </a:lnTo>
                  <a:lnTo>
                    <a:pt x="51799" y="21561"/>
                  </a:lnTo>
                  <a:lnTo>
                    <a:pt x="45426" y="14051"/>
                  </a:lnTo>
                  <a:lnTo>
                    <a:pt x="44150" y="10779"/>
                  </a:lnTo>
                  <a:lnTo>
                    <a:pt x="458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623"/>
            <p:cNvSpPr/>
            <p:nvPr>
              <p:custDataLst>
                <p:tags r:id="rId194"/>
              </p:custDataLst>
            </p:nvPr>
          </p:nvSpPr>
          <p:spPr>
            <a:xfrm>
              <a:off x="7134500" y="1350243"/>
              <a:ext cx="82861" cy="136051"/>
            </a:xfrm>
            <a:custGeom>
              <a:avLst/>
              <a:gdLst/>
              <a:ahLst/>
              <a:cxnLst/>
              <a:rect l="0" t="0" r="0" b="0"/>
              <a:pathLst>
                <a:path w="82861" h="136051">
                  <a:moveTo>
                    <a:pt x="47350" y="21357"/>
                  </a:moveTo>
                  <a:lnTo>
                    <a:pt x="47350" y="21357"/>
                  </a:lnTo>
                  <a:lnTo>
                    <a:pt x="47350" y="17986"/>
                  </a:lnTo>
                  <a:lnTo>
                    <a:pt x="43979" y="9148"/>
                  </a:lnTo>
                  <a:lnTo>
                    <a:pt x="38511" y="963"/>
                  </a:lnTo>
                  <a:lnTo>
                    <a:pt x="35813" y="0"/>
                  </a:lnTo>
                  <a:lnTo>
                    <a:pt x="29052" y="811"/>
                  </a:lnTo>
                  <a:lnTo>
                    <a:pt x="17312" y="8606"/>
                  </a:lnTo>
                  <a:lnTo>
                    <a:pt x="8268" y="19852"/>
                  </a:lnTo>
                  <a:lnTo>
                    <a:pt x="0" y="63645"/>
                  </a:lnTo>
                  <a:lnTo>
                    <a:pt x="3912" y="106549"/>
                  </a:lnTo>
                  <a:lnTo>
                    <a:pt x="5691" y="116252"/>
                  </a:lnTo>
                  <a:lnTo>
                    <a:pt x="8994" y="123426"/>
                  </a:lnTo>
                  <a:lnTo>
                    <a:pt x="18309" y="133278"/>
                  </a:lnTo>
                  <a:lnTo>
                    <a:pt x="23050" y="135482"/>
                  </a:lnTo>
                  <a:lnTo>
                    <a:pt x="32081" y="136050"/>
                  </a:lnTo>
                  <a:lnTo>
                    <a:pt x="42681" y="130187"/>
                  </a:lnTo>
                  <a:lnTo>
                    <a:pt x="58666" y="114986"/>
                  </a:lnTo>
                  <a:lnTo>
                    <a:pt x="72340" y="93314"/>
                  </a:lnTo>
                  <a:lnTo>
                    <a:pt x="79623" y="75210"/>
                  </a:lnTo>
                  <a:lnTo>
                    <a:pt x="82860" y="57757"/>
                  </a:lnTo>
                  <a:lnTo>
                    <a:pt x="78654" y="40592"/>
                  </a:lnTo>
                  <a:lnTo>
                    <a:pt x="69730" y="24967"/>
                  </a:lnTo>
                  <a:lnTo>
                    <a:pt x="58707" y="13319"/>
                  </a:lnTo>
                  <a:lnTo>
                    <a:pt x="48635" y="7201"/>
                  </a:lnTo>
                  <a:lnTo>
                    <a:pt x="37413" y="3274"/>
                  </a:lnTo>
                  <a:lnTo>
                    <a:pt x="47350" y="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624"/>
            <p:cNvSpPr/>
            <p:nvPr>
              <p:custDataLst>
                <p:tags r:id="rId195"/>
              </p:custDataLst>
            </p:nvPr>
          </p:nvSpPr>
          <p:spPr>
            <a:xfrm>
              <a:off x="7055111" y="1315594"/>
              <a:ext cx="31490" cy="183677"/>
            </a:xfrm>
            <a:custGeom>
              <a:avLst/>
              <a:gdLst/>
              <a:ahLst/>
              <a:cxnLst/>
              <a:rect l="0" t="0" r="0" b="0"/>
              <a:pathLst>
                <a:path w="31490" h="183677">
                  <a:moveTo>
                    <a:pt x="6089" y="11556"/>
                  </a:moveTo>
                  <a:lnTo>
                    <a:pt x="6089" y="11556"/>
                  </a:lnTo>
                  <a:lnTo>
                    <a:pt x="2718" y="8185"/>
                  </a:lnTo>
                  <a:lnTo>
                    <a:pt x="1063" y="4648"/>
                  </a:lnTo>
                  <a:lnTo>
                    <a:pt x="0" y="0"/>
                  </a:lnTo>
                  <a:lnTo>
                    <a:pt x="4154" y="14291"/>
                  </a:lnTo>
                  <a:lnTo>
                    <a:pt x="5834" y="57150"/>
                  </a:lnTo>
                  <a:lnTo>
                    <a:pt x="12755" y="97816"/>
                  </a:lnTo>
                  <a:lnTo>
                    <a:pt x="17597" y="144959"/>
                  </a:lnTo>
                  <a:lnTo>
                    <a:pt x="20435" y="176536"/>
                  </a:lnTo>
                  <a:lnTo>
                    <a:pt x="22004" y="180809"/>
                  </a:lnTo>
                  <a:lnTo>
                    <a:pt x="23754" y="182953"/>
                  </a:lnTo>
                  <a:lnTo>
                    <a:pt x="25627" y="183676"/>
                  </a:lnTo>
                  <a:lnTo>
                    <a:pt x="27581" y="183453"/>
                  </a:lnTo>
                  <a:lnTo>
                    <a:pt x="28883" y="182598"/>
                  </a:lnTo>
                  <a:lnTo>
                    <a:pt x="31489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625"/>
            <p:cNvSpPr/>
            <p:nvPr>
              <p:custDataLst>
                <p:tags r:id="rId196"/>
              </p:custDataLst>
            </p:nvPr>
          </p:nvSpPr>
          <p:spPr>
            <a:xfrm>
              <a:off x="6871443" y="1261517"/>
              <a:ext cx="100858" cy="276725"/>
            </a:xfrm>
            <a:custGeom>
              <a:avLst/>
              <a:gdLst/>
              <a:ahLst/>
              <a:cxnLst/>
              <a:rect l="0" t="0" r="0" b="0"/>
              <a:pathLst>
                <a:path w="100858" h="276725">
                  <a:moveTo>
                    <a:pt x="69107" y="27533"/>
                  </a:moveTo>
                  <a:lnTo>
                    <a:pt x="69107" y="27533"/>
                  </a:lnTo>
                  <a:lnTo>
                    <a:pt x="68401" y="6576"/>
                  </a:lnTo>
                  <a:lnTo>
                    <a:pt x="65736" y="1050"/>
                  </a:lnTo>
                  <a:lnTo>
                    <a:pt x="63331" y="0"/>
                  </a:lnTo>
                  <a:lnTo>
                    <a:pt x="56897" y="715"/>
                  </a:lnTo>
                  <a:lnTo>
                    <a:pt x="45341" y="8455"/>
                  </a:lnTo>
                  <a:lnTo>
                    <a:pt x="24593" y="55438"/>
                  </a:lnTo>
                  <a:lnTo>
                    <a:pt x="11938" y="91775"/>
                  </a:lnTo>
                  <a:lnTo>
                    <a:pt x="3014" y="129353"/>
                  </a:lnTo>
                  <a:lnTo>
                    <a:pt x="0" y="169863"/>
                  </a:lnTo>
                  <a:lnTo>
                    <a:pt x="10248" y="213457"/>
                  </a:lnTo>
                  <a:lnTo>
                    <a:pt x="27443" y="248192"/>
                  </a:lnTo>
                  <a:lnTo>
                    <a:pt x="44710" y="265303"/>
                  </a:lnTo>
                  <a:lnTo>
                    <a:pt x="60380" y="274320"/>
                  </a:lnTo>
                  <a:lnTo>
                    <a:pt x="67522" y="276724"/>
                  </a:lnTo>
                  <a:lnTo>
                    <a:pt x="74400" y="276210"/>
                  </a:lnTo>
                  <a:lnTo>
                    <a:pt x="100857" y="26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626"/>
            <p:cNvSpPr/>
            <p:nvPr>
              <p:custDataLst>
                <p:tags r:id="rId197"/>
              </p:custDataLst>
            </p:nvPr>
          </p:nvSpPr>
          <p:spPr>
            <a:xfrm>
              <a:off x="6588230" y="1403350"/>
              <a:ext cx="123721" cy="141507"/>
            </a:xfrm>
            <a:custGeom>
              <a:avLst/>
              <a:gdLst/>
              <a:ahLst/>
              <a:cxnLst/>
              <a:rect l="0" t="0" r="0" b="0"/>
              <a:pathLst>
                <a:path w="123721" h="141507">
                  <a:moveTo>
                    <a:pt x="9420" y="50800"/>
                  </a:moveTo>
                  <a:lnTo>
                    <a:pt x="9420" y="50800"/>
                  </a:lnTo>
                  <a:lnTo>
                    <a:pt x="581" y="41962"/>
                  </a:lnTo>
                  <a:lnTo>
                    <a:pt x="0" y="38558"/>
                  </a:lnTo>
                  <a:lnTo>
                    <a:pt x="1235" y="29131"/>
                  </a:lnTo>
                  <a:lnTo>
                    <a:pt x="2552" y="25771"/>
                  </a:lnTo>
                  <a:lnTo>
                    <a:pt x="4135" y="23530"/>
                  </a:lnTo>
                  <a:lnTo>
                    <a:pt x="5897" y="22037"/>
                  </a:lnTo>
                  <a:lnTo>
                    <a:pt x="11617" y="20378"/>
                  </a:lnTo>
                  <a:lnTo>
                    <a:pt x="15118" y="19935"/>
                  </a:lnTo>
                  <a:lnTo>
                    <a:pt x="33529" y="29425"/>
                  </a:lnTo>
                  <a:lnTo>
                    <a:pt x="53488" y="42272"/>
                  </a:lnTo>
                  <a:lnTo>
                    <a:pt x="64519" y="58299"/>
                  </a:lnTo>
                  <a:lnTo>
                    <a:pt x="85349" y="105854"/>
                  </a:lnTo>
                  <a:lnTo>
                    <a:pt x="85147" y="132572"/>
                  </a:lnTo>
                  <a:lnTo>
                    <a:pt x="82353" y="140060"/>
                  </a:lnTo>
                  <a:lnTo>
                    <a:pt x="80619" y="141351"/>
                  </a:lnTo>
                  <a:lnTo>
                    <a:pt x="78758" y="141506"/>
                  </a:lnTo>
                  <a:lnTo>
                    <a:pt x="76812" y="140904"/>
                  </a:lnTo>
                  <a:lnTo>
                    <a:pt x="70702" y="123202"/>
                  </a:lnTo>
                  <a:lnTo>
                    <a:pt x="71165" y="98985"/>
                  </a:lnTo>
                  <a:lnTo>
                    <a:pt x="83418" y="52426"/>
                  </a:lnTo>
                  <a:lnTo>
                    <a:pt x="98843" y="25019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627"/>
            <p:cNvSpPr/>
            <p:nvPr>
              <p:custDataLst>
                <p:tags r:id="rId198"/>
              </p:custDataLst>
            </p:nvPr>
          </p:nvSpPr>
          <p:spPr>
            <a:xfrm>
              <a:off x="6503543" y="1241791"/>
              <a:ext cx="88369" cy="326343"/>
            </a:xfrm>
            <a:custGeom>
              <a:avLst/>
              <a:gdLst/>
              <a:ahLst/>
              <a:cxnLst/>
              <a:rect l="0" t="0" r="0" b="0"/>
              <a:pathLst>
                <a:path w="88369" h="326343">
                  <a:moveTo>
                    <a:pt x="11557" y="98059"/>
                  </a:moveTo>
                  <a:lnTo>
                    <a:pt x="11557" y="98059"/>
                  </a:lnTo>
                  <a:lnTo>
                    <a:pt x="8186" y="98059"/>
                  </a:lnTo>
                  <a:lnTo>
                    <a:pt x="4649" y="101822"/>
                  </a:lnTo>
                  <a:lnTo>
                    <a:pt x="2718" y="104801"/>
                  </a:lnTo>
                  <a:lnTo>
                    <a:pt x="0" y="119107"/>
                  </a:lnTo>
                  <a:lnTo>
                    <a:pt x="8515" y="158112"/>
                  </a:lnTo>
                  <a:lnTo>
                    <a:pt x="14810" y="194169"/>
                  </a:lnTo>
                  <a:lnTo>
                    <a:pt x="17295" y="238634"/>
                  </a:lnTo>
                  <a:lnTo>
                    <a:pt x="24528" y="281912"/>
                  </a:lnTo>
                  <a:lnTo>
                    <a:pt x="30251" y="326342"/>
                  </a:lnTo>
                  <a:lnTo>
                    <a:pt x="30448" y="323931"/>
                  </a:lnTo>
                  <a:lnTo>
                    <a:pt x="23679" y="288775"/>
                  </a:lnTo>
                  <a:lnTo>
                    <a:pt x="19617" y="242291"/>
                  </a:lnTo>
                  <a:lnTo>
                    <a:pt x="18667" y="208729"/>
                  </a:lnTo>
                  <a:lnTo>
                    <a:pt x="18244" y="172646"/>
                  </a:lnTo>
                  <a:lnTo>
                    <a:pt x="18007" y="133486"/>
                  </a:lnTo>
                  <a:lnTo>
                    <a:pt x="17936" y="90525"/>
                  </a:lnTo>
                  <a:lnTo>
                    <a:pt x="18618" y="49377"/>
                  </a:lnTo>
                  <a:lnTo>
                    <a:pt x="26745" y="8410"/>
                  </a:lnTo>
                  <a:lnTo>
                    <a:pt x="29444" y="4426"/>
                  </a:lnTo>
                  <a:lnTo>
                    <a:pt x="32653" y="1771"/>
                  </a:lnTo>
                  <a:lnTo>
                    <a:pt x="36204" y="0"/>
                  </a:lnTo>
                  <a:lnTo>
                    <a:pt x="39983" y="231"/>
                  </a:lnTo>
                  <a:lnTo>
                    <a:pt x="47944" y="4250"/>
                  </a:lnTo>
                  <a:lnTo>
                    <a:pt x="68917" y="28468"/>
                  </a:lnTo>
                  <a:lnTo>
                    <a:pt x="82253" y="53607"/>
                  </a:lnTo>
                  <a:lnTo>
                    <a:pt x="88368" y="75480"/>
                  </a:lnTo>
                  <a:lnTo>
                    <a:pt x="87793" y="97431"/>
                  </a:lnTo>
                  <a:lnTo>
                    <a:pt x="82834" y="116830"/>
                  </a:lnTo>
                  <a:lnTo>
                    <a:pt x="75926" y="130155"/>
                  </a:lnTo>
                  <a:lnTo>
                    <a:pt x="69992" y="134273"/>
                  </a:lnTo>
                  <a:lnTo>
                    <a:pt x="40765" y="140882"/>
                  </a:lnTo>
                  <a:lnTo>
                    <a:pt x="24147" y="142188"/>
                  </a:lnTo>
                  <a:lnTo>
                    <a:pt x="22066" y="143000"/>
                  </a:lnTo>
                  <a:lnTo>
                    <a:pt x="20680" y="144248"/>
                  </a:lnTo>
                  <a:lnTo>
                    <a:pt x="19756" y="145785"/>
                  </a:lnTo>
                  <a:lnTo>
                    <a:pt x="20551" y="147515"/>
                  </a:lnTo>
                  <a:lnTo>
                    <a:pt x="30607" y="155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700"/>
          <p:cNvGrpSpPr/>
          <p:nvPr/>
        </p:nvGrpSpPr>
        <p:grpSpPr>
          <a:xfrm>
            <a:off x="7844015" y="1146280"/>
            <a:ext cx="1489447" cy="314799"/>
            <a:chOff x="7844015" y="1146280"/>
            <a:chExt cx="1489447" cy="314799"/>
          </a:xfrm>
        </p:grpSpPr>
        <p:sp>
          <p:nvSpPr>
            <p:cNvPr id="80" name="SMARTInkShape-3628"/>
            <p:cNvSpPr/>
            <p:nvPr>
              <p:custDataLst>
                <p:tags r:id="rId181"/>
              </p:custDataLst>
            </p:nvPr>
          </p:nvSpPr>
          <p:spPr>
            <a:xfrm>
              <a:off x="9251950" y="1146280"/>
              <a:ext cx="81512" cy="290550"/>
            </a:xfrm>
            <a:custGeom>
              <a:avLst/>
              <a:gdLst/>
              <a:ahLst/>
              <a:cxnLst/>
              <a:rect l="0" t="0" r="0" b="0"/>
              <a:pathLst>
                <a:path w="81512" h="290550">
                  <a:moveTo>
                    <a:pt x="25400" y="9420"/>
                  </a:moveTo>
                  <a:lnTo>
                    <a:pt x="25400" y="9420"/>
                  </a:lnTo>
                  <a:lnTo>
                    <a:pt x="28770" y="6049"/>
                  </a:lnTo>
                  <a:lnTo>
                    <a:pt x="30425" y="2512"/>
                  </a:lnTo>
                  <a:lnTo>
                    <a:pt x="30867" y="582"/>
                  </a:lnTo>
                  <a:lnTo>
                    <a:pt x="31162" y="0"/>
                  </a:lnTo>
                  <a:lnTo>
                    <a:pt x="31358" y="318"/>
                  </a:lnTo>
                  <a:lnTo>
                    <a:pt x="31488" y="1235"/>
                  </a:lnTo>
                  <a:lnTo>
                    <a:pt x="62496" y="44425"/>
                  </a:lnTo>
                  <a:lnTo>
                    <a:pt x="76864" y="77404"/>
                  </a:lnTo>
                  <a:lnTo>
                    <a:pt x="81427" y="124580"/>
                  </a:lnTo>
                  <a:lnTo>
                    <a:pt x="81511" y="164113"/>
                  </a:lnTo>
                  <a:lnTo>
                    <a:pt x="73695" y="203509"/>
                  </a:lnTo>
                  <a:lnTo>
                    <a:pt x="58995" y="239083"/>
                  </a:lnTo>
                  <a:lnTo>
                    <a:pt x="32114" y="278917"/>
                  </a:lnTo>
                  <a:lnTo>
                    <a:pt x="21093" y="287947"/>
                  </a:lnTo>
                  <a:lnTo>
                    <a:pt x="16179" y="290354"/>
                  </a:lnTo>
                  <a:lnTo>
                    <a:pt x="12196" y="290549"/>
                  </a:lnTo>
                  <a:lnTo>
                    <a:pt x="0" y="28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629"/>
            <p:cNvSpPr/>
            <p:nvPr>
              <p:custDataLst>
                <p:tags r:id="rId182"/>
              </p:custDataLst>
            </p:nvPr>
          </p:nvSpPr>
          <p:spPr>
            <a:xfrm>
              <a:off x="9071565" y="1176515"/>
              <a:ext cx="97836" cy="223367"/>
            </a:xfrm>
            <a:custGeom>
              <a:avLst/>
              <a:gdLst/>
              <a:ahLst/>
              <a:cxnLst/>
              <a:rect l="0" t="0" r="0" b="0"/>
              <a:pathLst>
                <a:path w="97836" h="223367">
                  <a:moveTo>
                    <a:pt x="97835" y="10935"/>
                  </a:moveTo>
                  <a:lnTo>
                    <a:pt x="97835" y="10935"/>
                  </a:lnTo>
                  <a:lnTo>
                    <a:pt x="97835" y="4193"/>
                  </a:lnTo>
                  <a:lnTo>
                    <a:pt x="96423" y="2207"/>
                  </a:lnTo>
                  <a:lnTo>
                    <a:pt x="94072" y="883"/>
                  </a:lnTo>
                  <a:lnTo>
                    <a:pt x="91093" y="0"/>
                  </a:lnTo>
                  <a:lnTo>
                    <a:pt x="87696" y="823"/>
                  </a:lnTo>
                  <a:lnTo>
                    <a:pt x="76172" y="8723"/>
                  </a:lnTo>
                  <a:lnTo>
                    <a:pt x="47566" y="41007"/>
                  </a:lnTo>
                  <a:lnTo>
                    <a:pt x="25449" y="85077"/>
                  </a:lnTo>
                  <a:lnTo>
                    <a:pt x="8017" y="129363"/>
                  </a:lnTo>
                  <a:lnTo>
                    <a:pt x="0" y="174708"/>
                  </a:lnTo>
                  <a:lnTo>
                    <a:pt x="965" y="194730"/>
                  </a:lnTo>
                  <a:lnTo>
                    <a:pt x="5628" y="209273"/>
                  </a:lnTo>
                  <a:lnTo>
                    <a:pt x="8847" y="215127"/>
                  </a:lnTo>
                  <a:lnTo>
                    <a:pt x="13815" y="219030"/>
                  </a:lnTo>
                  <a:lnTo>
                    <a:pt x="26861" y="223366"/>
                  </a:lnTo>
                  <a:lnTo>
                    <a:pt x="46702" y="222436"/>
                  </a:lnTo>
                  <a:lnTo>
                    <a:pt x="57705" y="217589"/>
                  </a:lnTo>
                  <a:lnTo>
                    <a:pt x="66593" y="210731"/>
                  </a:lnTo>
                  <a:lnTo>
                    <a:pt x="72896" y="202980"/>
                  </a:lnTo>
                  <a:lnTo>
                    <a:pt x="74153" y="198231"/>
                  </a:lnTo>
                  <a:lnTo>
                    <a:pt x="73669" y="187311"/>
                  </a:lnTo>
                  <a:lnTo>
                    <a:pt x="67340" y="177284"/>
                  </a:lnTo>
                  <a:lnTo>
                    <a:pt x="57470" y="168829"/>
                  </a:lnTo>
                  <a:lnTo>
                    <a:pt x="23942" y="152714"/>
                  </a:lnTo>
                  <a:lnTo>
                    <a:pt x="19838" y="151559"/>
                  </a:lnTo>
                  <a:lnTo>
                    <a:pt x="21635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630"/>
            <p:cNvSpPr/>
            <p:nvPr>
              <p:custDataLst>
                <p:tags r:id="rId183"/>
              </p:custDataLst>
            </p:nvPr>
          </p:nvSpPr>
          <p:spPr>
            <a:xfrm>
              <a:off x="8766502" y="1346200"/>
              <a:ext cx="155249" cy="23481"/>
            </a:xfrm>
            <a:custGeom>
              <a:avLst/>
              <a:gdLst/>
              <a:ahLst/>
              <a:cxnLst/>
              <a:rect l="0" t="0" r="0" b="0"/>
              <a:pathLst>
                <a:path w="155249" h="23481">
                  <a:moveTo>
                    <a:pt x="15548" y="0"/>
                  </a:moveTo>
                  <a:lnTo>
                    <a:pt x="15548" y="0"/>
                  </a:lnTo>
                  <a:lnTo>
                    <a:pt x="3319" y="12934"/>
                  </a:lnTo>
                  <a:lnTo>
                    <a:pt x="0" y="18919"/>
                  </a:lnTo>
                  <a:lnTo>
                    <a:pt x="950" y="21079"/>
                  </a:lnTo>
                  <a:lnTo>
                    <a:pt x="3700" y="22519"/>
                  </a:lnTo>
                  <a:lnTo>
                    <a:pt x="7648" y="23480"/>
                  </a:lnTo>
                  <a:lnTo>
                    <a:pt x="51482" y="19764"/>
                  </a:lnTo>
                  <a:lnTo>
                    <a:pt x="96271" y="12236"/>
                  </a:lnTo>
                  <a:lnTo>
                    <a:pt x="155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631"/>
            <p:cNvSpPr/>
            <p:nvPr>
              <p:custDataLst>
                <p:tags r:id="rId184"/>
              </p:custDataLst>
            </p:nvPr>
          </p:nvSpPr>
          <p:spPr>
            <a:xfrm>
              <a:off x="8764405" y="1282700"/>
              <a:ext cx="138296" cy="12701"/>
            </a:xfrm>
            <a:custGeom>
              <a:avLst/>
              <a:gdLst/>
              <a:ahLst/>
              <a:cxnLst/>
              <a:rect l="0" t="0" r="0" b="0"/>
              <a:pathLst>
                <a:path w="138296" h="12701">
                  <a:moveTo>
                    <a:pt x="17645" y="12700"/>
                  </a:moveTo>
                  <a:lnTo>
                    <a:pt x="17645" y="12700"/>
                  </a:lnTo>
                  <a:lnTo>
                    <a:pt x="0" y="12700"/>
                  </a:lnTo>
                  <a:lnTo>
                    <a:pt x="30356" y="10818"/>
                  </a:lnTo>
                  <a:lnTo>
                    <a:pt x="69231" y="3862"/>
                  </a:lnTo>
                  <a:lnTo>
                    <a:pt x="112213" y="763"/>
                  </a:lnTo>
                  <a:lnTo>
                    <a:pt x="1382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632"/>
            <p:cNvSpPr/>
            <p:nvPr>
              <p:custDataLst>
                <p:tags r:id="rId185"/>
              </p:custDataLst>
            </p:nvPr>
          </p:nvSpPr>
          <p:spPr>
            <a:xfrm>
              <a:off x="8382000" y="1282700"/>
              <a:ext cx="164312" cy="99619"/>
            </a:xfrm>
            <a:custGeom>
              <a:avLst/>
              <a:gdLst/>
              <a:ahLst/>
              <a:cxnLst/>
              <a:rect l="0" t="0" r="0" b="0"/>
              <a:pathLst>
                <a:path w="164312" h="99619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705" y="70260"/>
                  </a:lnTo>
                  <a:lnTo>
                    <a:pt x="5069" y="87610"/>
                  </a:lnTo>
                  <a:lnTo>
                    <a:pt x="8839" y="94912"/>
                  </a:lnTo>
                  <a:lnTo>
                    <a:pt x="12865" y="98628"/>
                  </a:lnTo>
                  <a:lnTo>
                    <a:pt x="14927" y="99618"/>
                  </a:lnTo>
                  <a:lnTo>
                    <a:pt x="27941" y="97642"/>
                  </a:lnTo>
                  <a:lnTo>
                    <a:pt x="41832" y="89217"/>
                  </a:lnTo>
                  <a:lnTo>
                    <a:pt x="62122" y="71167"/>
                  </a:lnTo>
                  <a:lnTo>
                    <a:pt x="63287" y="72139"/>
                  </a:lnTo>
                  <a:lnTo>
                    <a:pt x="67591" y="79544"/>
                  </a:lnTo>
                  <a:lnTo>
                    <a:pt x="69886" y="86520"/>
                  </a:lnTo>
                  <a:lnTo>
                    <a:pt x="72923" y="90899"/>
                  </a:lnTo>
                  <a:lnTo>
                    <a:pt x="81971" y="97332"/>
                  </a:lnTo>
                  <a:lnTo>
                    <a:pt x="85692" y="98049"/>
                  </a:lnTo>
                  <a:lnTo>
                    <a:pt x="93590" y="96964"/>
                  </a:lnTo>
                  <a:lnTo>
                    <a:pt x="105968" y="92387"/>
                  </a:lnTo>
                  <a:lnTo>
                    <a:pt x="151621" y="57348"/>
                  </a:lnTo>
                  <a:lnTo>
                    <a:pt x="159109" y="48771"/>
                  </a:lnTo>
                  <a:lnTo>
                    <a:pt x="162437" y="40256"/>
                  </a:lnTo>
                  <a:lnTo>
                    <a:pt x="164311" y="27528"/>
                  </a:lnTo>
                  <a:lnTo>
                    <a:pt x="160986" y="19055"/>
                  </a:lnTo>
                  <a:lnTo>
                    <a:pt x="154944" y="823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633"/>
            <p:cNvSpPr/>
            <p:nvPr>
              <p:custDataLst>
                <p:tags r:id="rId186"/>
              </p:custDataLst>
            </p:nvPr>
          </p:nvSpPr>
          <p:spPr>
            <a:xfrm>
              <a:off x="8268990" y="1309244"/>
              <a:ext cx="60337" cy="116492"/>
            </a:xfrm>
            <a:custGeom>
              <a:avLst/>
              <a:gdLst/>
              <a:ahLst/>
              <a:cxnLst/>
              <a:rect l="0" t="0" r="0" b="0"/>
              <a:pathLst>
                <a:path w="60337" h="116492">
                  <a:moveTo>
                    <a:pt x="55860" y="11556"/>
                  </a:moveTo>
                  <a:lnTo>
                    <a:pt x="55860" y="11556"/>
                  </a:lnTo>
                  <a:lnTo>
                    <a:pt x="55860" y="8185"/>
                  </a:lnTo>
                  <a:lnTo>
                    <a:pt x="53979" y="4648"/>
                  </a:lnTo>
                  <a:lnTo>
                    <a:pt x="52489" y="2718"/>
                  </a:lnTo>
                  <a:lnTo>
                    <a:pt x="45189" y="572"/>
                  </a:lnTo>
                  <a:lnTo>
                    <a:pt x="40280" y="0"/>
                  </a:lnTo>
                  <a:lnTo>
                    <a:pt x="31062" y="3127"/>
                  </a:lnTo>
                  <a:lnTo>
                    <a:pt x="22966" y="9221"/>
                  </a:lnTo>
                  <a:lnTo>
                    <a:pt x="17016" y="16633"/>
                  </a:lnTo>
                  <a:lnTo>
                    <a:pt x="5241" y="60934"/>
                  </a:lnTo>
                  <a:lnTo>
                    <a:pt x="0" y="92571"/>
                  </a:lnTo>
                  <a:lnTo>
                    <a:pt x="3046" y="104242"/>
                  </a:lnTo>
                  <a:lnTo>
                    <a:pt x="8398" y="112722"/>
                  </a:lnTo>
                  <a:lnTo>
                    <a:pt x="13128" y="116491"/>
                  </a:lnTo>
                  <a:lnTo>
                    <a:pt x="23227" y="112522"/>
                  </a:lnTo>
                  <a:lnTo>
                    <a:pt x="35712" y="102996"/>
                  </a:lnTo>
                  <a:lnTo>
                    <a:pt x="53343" y="75767"/>
                  </a:lnTo>
                  <a:lnTo>
                    <a:pt x="58268" y="61966"/>
                  </a:lnTo>
                  <a:lnTo>
                    <a:pt x="60336" y="3974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634"/>
            <p:cNvSpPr/>
            <p:nvPr>
              <p:custDataLst>
                <p:tags r:id="rId187"/>
              </p:custDataLst>
            </p:nvPr>
          </p:nvSpPr>
          <p:spPr>
            <a:xfrm>
              <a:off x="8130691" y="1282700"/>
              <a:ext cx="98910" cy="111634"/>
            </a:xfrm>
            <a:custGeom>
              <a:avLst/>
              <a:gdLst/>
              <a:ahLst/>
              <a:cxnLst/>
              <a:rect l="0" t="0" r="0" b="0"/>
              <a:pathLst>
                <a:path w="98910" h="111634">
                  <a:moveTo>
                    <a:pt x="3659" y="44450"/>
                  </a:moveTo>
                  <a:lnTo>
                    <a:pt x="3659" y="44450"/>
                  </a:lnTo>
                  <a:lnTo>
                    <a:pt x="3659" y="41079"/>
                  </a:lnTo>
                  <a:lnTo>
                    <a:pt x="1778" y="37542"/>
                  </a:lnTo>
                  <a:lnTo>
                    <a:pt x="288" y="35612"/>
                  </a:lnTo>
                  <a:lnTo>
                    <a:pt x="0" y="33619"/>
                  </a:lnTo>
                  <a:lnTo>
                    <a:pt x="1563" y="29523"/>
                  </a:lnTo>
                  <a:lnTo>
                    <a:pt x="2967" y="28149"/>
                  </a:lnTo>
                  <a:lnTo>
                    <a:pt x="6408" y="26622"/>
                  </a:lnTo>
                  <a:lnTo>
                    <a:pt x="12172" y="29706"/>
                  </a:lnTo>
                  <a:lnTo>
                    <a:pt x="40188" y="52909"/>
                  </a:lnTo>
                  <a:lnTo>
                    <a:pt x="54072" y="74630"/>
                  </a:lnTo>
                  <a:lnTo>
                    <a:pt x="59478" y="99408"/>
                  </a:lnTo>
                  <a:lnTo>
                    <a:pt x="59511" y="107682"/>
                  </a:lnTo>
                  <a:lnTo>
                    <a:pt x="58532" y="109888"/>
                  </a:lnTo>
                  <a:lnTo>
                    <a:pt x="57174" y="111359"/>
                  </a:lnTo>
                  <a:lnTo>
                    <a:pt x="56270" y="111633"/>
                  </a:lnTo>
                  <a:lnTo>
                    <a:pt x="55666" y="111111"/>
                  </a:lnTo>
                  <a:lnTo>
                    <a:pt x="55264" y="110057"/>
                  </a:lnTo>
                  <a:lnTo>
                    <a:pt x="55323" y="88088"/>
                  </a:lnTo>
                  <a:lnTo>
                    <a:pt x="63279" y="56571"/>
                  </a:lnTo>
                  <a:lnTo>
                    <a:pt x="82301" y="20516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635"/>
            <p:cNvSpPr/>
            <p:nvPr>
              <p:custDataLst>
                <p:tags r:id="rId188"/>
              </p:custDataLst>
            </p:nvPr>
          </p:nvSpPr>
          <p:spPr>
            <a:xfrm>
              <a:off x="7978579" y="1220083"/>
              <a:ext cx="114998" cy="195968"/>
            </a:xfrm>
            <a:custGeom>
              <a:avLst/>
              <a:gdLst/>
              <a:ahLst/>
              <a:cxnLst/>
              <a:rect l="0" t="0" r="0" b="0"/>
              <a:pathLst>
                <a:path w="114998" h="195968">
                  <a:moveTo>
                    <a:pt x="3371" y="5467"/>
                  </a:moveTo>
                  <a:lnTo>
                    <a:pt x="3371" y="5467"/>
                  </a:lnTo>
                  <a:lnTo>
                    <a:pt x="3371" y="0"/>
                  </a:lnTo>
                  <a:lnTo>
                    <a:pt x="0" y="6120"/>
                  </a:lnTo>
                  <a:lnTo>
                    <a:pt x="2749" y="52137"/>
                  </a:lnTo>
                  <a:lnTo>
                    <a:pt x="5170" y="98144"/>
                  </a:lnTo>
                  <a:lnTo>
                    <a:pt x="9122" y="142450"/>
                  </a:lnTo>
                  <a:lnTo>
                    <a:pt x="9454" y="153602"/>
                  </a:lnTo>
                  <a:lnTo>
                    <a:pt x="10249" y="155729"/>
                  </a:lnTo>
                  <a:lnTo>
                    <a:pt x="11484" y="155736"/>
                  </a:lnTo>
                  <a:lnTo>
                    <a:pt x="14738" y="151981"/>
                  </a:lnTo>
                  <a:lnTo>
                    <a:pt x="31383" y="130716"/>
                  </a:lnTo>
                  <a:lnTo>
                    <a:pt x="48595" y="119640"/>
                  </a:lnTo>
                  <a:lnTo>
                    <a:pt x="62746" y="118064"/>
                  </a:lnTo>
                  <a:lnTo>
                    <a:pt x="70472" y="118632"/>
                  </a:lnTo>
                  <a:lnTo>
                    <a:pt x="84699" y="124907"/>
                  </a:lnTo>
                  <a:lnTo>
                    <a:pt x="107709" y="142811"/>
                  </a:lnTo>
                  <a:lnTo>
                    <a:pt x="113243" y="153292"/>
                  </a:lnTo>
                  <a:lnTo>
                    <a:pt x="114997" y="165006"/>
                  </a:lnTo>
                  <a:lnTo>
                    <a:pt x="111321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636"/>
            <p:cNvSpPr/>
            <p:nvPr>
              <p:custDataLst>
                <p:tags r:id="rId189"/>
              </p:custDataLst>
            </p:nvPr>
          </p:nvSpPr>
          <p:spPr>
            <a:xfrm>
              <a:off x="7844015" y="1308100"/>
              <a:ext cx="112536" cy="57151"/>
            </a:xfrm>
            <a:custGeom>
              <a:avLst/>
              <a:gdLst/>
              <a:ahLst/>
              <a:cxnLst/>
              <a:rect l="0" t="0" r="0" b="0"/>
              <a:pathLst>
                <a:path w="11253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0" y="51683"/>
                  </a:lnTo>
                  <a:lnTo>
                    <a:pt x="117" y="50683"/>
                  </a:lnTo>
                  <a:lnTo>
                    <a:pt x="2129" y="47690"/>
                  </a:lnTo>
                  <a:lnTo>
                    <a:pt x="24378" y="35656"/>
                  </a:lnTo>
                  <a:lnTo>
                    <a:pt x="64228" y="23519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637"/>
            <p:cNvSpPr/>
            <p:nvPr>
              <p:custDataLst>
                <p:tags r:id="rId190"/>
              </p:custDataLst>
            </p:nvPr>
          </p:nvSpPr>
          <p:spPr>
            <a:xfrm>
              <a:off x="7905782" y="1219200"/>
              <a:ext cx="57119" cy="241879"/>
            </a:xfrm>
            <a:custGeom>
              <a:avLst/>
              <a:gdLst/>
              <a:ahLst/>
              <a:cxnLst/>
              <a:rect l="0" t="0" r="0" b="0"/>
              <a:pathLst>
                <a:path w="57119" h="241879">
                  <a:moveTo>
                    <a:pt x="19018" y="0"/>
                  </a:moveTo>
                  <a:lnTo>
                    <a:pt x="19018" y="0"/>
                  </a:lnTo>
                  <a:lnTo>
                    <a:pt x="13949" y="37990"/>
                  </a:lnTo>
                  <a:lnTo>
                    <a:pt x="6152" y="81901"/>
                  </a:lnTo>
                  <a:lnTo>
                    <a:pt x="1189" y="128126"/>
                  </a:lnTo>
                  <a:lnTo>
                    <a:pt x="128" y="168663"/>
                  </a:lnTo>
                  <a:lnTo>
                    <a:pt x="0" y="208137"/>
                  </a:lnTo>
                  <a:lnTo>
                    <a:pt x="3348" y="229279"/>
                  </a:lnTo>
                  <a:lnTo>
                    <a:pt x="8809" y="241109"/>
                  </a:lnTo>
                  <a:lnTo>
                    <a:pt x="11507" y="241878"/>
                  </a:lnTo>
                  <a:lnTo>
                    <a:pt x="14716" y="240980"/>
                  </a:lnTo>
                  <a:lnTo>
                    <a:pt x="30006" y="229399"/>
                  </a:lnTo>
                  <a:lnTo>
                    <a:pt x="45909" y="212818"/>
                  </a:lnTo>
                  <a:lnTo>
                    <a:pt x="5711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701"/>
          <p:cNvGrpSpPr/>
          <p:nvPr/>
        </p:nvGrpSpPr>
        <p:grpSpPr>
          <a:xfrm>
            <a:off x="9613648" y="1324041"/>
            <a:ext cx="171703" cy="100136"/>
            <a:chOff x="9613648" y="1324041"/>
            <a:chExt cx="171703" cy="100136"/>
          </a:xfrm>
        </p:grpSpPr>
        <p:sp>
          <p:nvSpPr>
            <p:cNvPr id="91" name="SMARTInkShape-3638"/>
            <p:cNvSpPr/>
            <p:nvPr>
              <p:custDataLst>
                <p:tags r:id="rId179"/>
              </p:custDataLst>
            </p:nvPr>
          </p:nvSpPr>
          <p:spPr>
            <a:xfrm>
              <a:off x="9613648" y="1377950"/>
              <a:ext cx="171703" cy="46227"/>
            </a:xfrm>
            <a:custGeom>
              <a:avLst/>
              <a:gdLst/>
              <a:ahLst/>
              <a:cxnLst/>
              <a:rect l="0" t="0" r="0" b="0"/>
              <a:pathLst>
                <a:path w="171703" h="46227">
                  <a:moveTo>
                    <a:pt x="32002" y="31750"/>
                  </a:moveTo>
                  <a:lnTo>
                    <a:pt x="32002" y="31750"/>
                  </a:lnTo>
                  <a:lnTo>
                    <a:pt x="3391" y="46056"/>
                  </a:lnTo>
                  <a:lnTo>
                    <a:pt x="933" y="46226"/>
                  </a:lnTo>
                  <a:lnTo>
                    <a:pt x="0" y="44929"/>
                  </a:lnTo>
                  <a:lnTo>
                    <a:pt x="84" y="42652"/>
                  </a:lnTo>
                  <a:lnTo>
                    <a:pt x="1551" y="40429"/>
                  </a:lnTo>
                  <a:lnTo>
                    <a:pt x="6944" y="36078"/>
                  </a:lnTo>
                  <a:lnTo>
                    <a:pt x="53606" y="20386"/>
                  </a:lnTo>
                  <a:lnTo>
                    <a:pt x="91790" y="13096"/>
                  </a:lnTo>
                  <a:lnTo>
                    <a:pt x="135455" y="7682"/>
                  </a:lnTo>
                  <a:lnTo>
                    <a:pt x="171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639"/>
            <p:cNvSpPr/>
            <p:nvPr>
              <p:custDataLst>
                <p:tags r:id="rId180"/>
              </p:custDataLst>
            </p:nvPr>
          </p:nvSpPr>
          <p:spPr>
            <a:xfrm>
              <a:off x="9620250" y="1324041"/>
              <a:ext cx="152401" cy="15810"/>
            </a:xfrm>
            <a:custGeom>
              <a:avLst/>
              <a:gdLst/>
              <a:ahLst/>
              <a:cxnLst/>
              <a:rect l="0" t="0" r="0" b="0"/>
              <a:pathLst>
                <a:path w="152401" h="15810">
                  <a:moveTo>
                    <a:pt x="0" y="15809"/>
                  </a:moveTo>
                  <a:lnTo>
                    <a:pt x="0" y="15809"/>
                  </a:lnTo>
                  <a:lnTo>
                    <a:pt x="0" y="9720"/>
                  </a:lnTo>
                  <a:lnTo>
                    <a:pt x="35354" y="4015"/>
                  </a:lnTo>
                  <a:lnTo>
                    <a:pt x="78166" y="2582"/>
                  </a:lnTo>
                  <a:lnTo>
                    <a:pt x="119862" y="0"/>
                  </a:lnTo>
                  <a:lnTo>
                    <a:pt x="152400" y="3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702"/>
          <p:cNvGrpSpPr/>
          <p:nvPr/>
        </p:nvGrpSpPr>
        <p:grpSpPr>
          <a:xfrm>
            <a:off x="10124880" y="1168739"/>
            <a:ext cx="434028" cy="506644"/>
            <a:chOff x="10124880" y="1168739"/>
            <a:chExt cx="434028" cy="506644"/>
          </a:xfrm>
        </p:grpSpPr>
        <p:sp>
          <p:nvSpPr>
            <p:cNvPr id="94" name="SMARTInkShape-3640"/>
            <p:cNvSpPr/>
            <p:nvPr>
              <p:custDataLst>
                <p:tags r:id="rId175"/>
              </p:custDataLst>
            </p:nvPr>
          </p:nvSpPr>
          <p:spPr>
            <a:xfrm>
              <a:off x="10402659" y="1322283"/>
              <a:ext cx="156249" cy="353100"/>
            </a:xfrm>
            <a:custGeom>
              <a:avLst/>
              <a:gdLst/>
              <a:ahLst/>
              <a:cxnLst/>
              <a:rect l="0" t="0" r="0" b="0"/>
              <a:pathLst>
                <a:path w="156249" h="353100">
                  <a:moveTo>
                    <a:pt x="144691" y="23917"/>
                  </a:moveTo>
                  <a:lnTo>
                    <a:pt x="144691" y="23917"/>
                  </a:lnTo>
                  <a:lnTo>
                    <a:pt x="149760" y="18142"/>
                  </a:lnTo>
                  <a:lnTo>
                    <a:pt x="154816" y="8722"/>
                  </a:lnTo>
                  <a:lnTo>
                    <a:pt x="156248" y="3523"/>
                  </a:lnTo>
                  <a:lnTo>
                    <a:pt x="155217" y="1854"/>
                  </a:lnTo>
                  <a:lnTo>
                    <a:pt x="153120" y="742"/>
                  </a:lnTo>
                  <a:lnTo>
                    <a:pt x="150309" y="0"/>
                  </a:lnTo>
                  <a:lnTo>
                    <a:pt x="147026" y="917"/>
                  </a:lnTo>
                  <a:lnTo>
                    <a:pt x="131615" y="12527"/>
                  </a:lnTo>
                  <a:lnTo>
                    <a:pt x="96506" y="53692"/>
                  </a:lnTo>
                  <a:lnTo>
                    <a:pt x="70732" y="90790"/>
                  </a:lnTo>
                  <a:lnTo>
                    <a:pt x="46733" y="129887"/>
                  </a:lnTo>
                  <a:lnTo>
                    <a:pt x="27844" y="174254"/>
                  </a:lnTo>
                  <a:lnTo>
                    <a:pt x="13138" y="220856"/>
                  </a:lnTo>
                  <a:lnTo>
                    <a:pt x="3230" y="261393"/>
                  </a:lnTo>
                  <a:lnTo>
                    <a:pt x="0" y="301087"/>
                  </a:lnTo>
                  <a:lnTo>
                    <a:pt x="2415" y="334014"/>
                  </a:lnTo>
                  <a:lnTo>
                    <a:pt x="5389" y="341421"/>
                  </a:lnTo>
                  <a:lnTo>
                    <a:pt x="14340" y="351532"/>
                  </a:lnTo>
                  <a:lnTo>
                    <a:pt x="21101" y="353099"/>
                  </a:lnTo>
                  <a:lnTo>
                    <a:pt x="38021" y="351077"/>
                  </a:lnTo>
                  <a:lnTo>
                    <a:pt x="60638" y="342006"/>
                  </a:lnTo>
                  <a:lnTo>
                    <a:pt x="84117" y="323639"/>
                  </a:lnTo>
                  <a:lnTo>
                    <a:pt x="105576" y="293581"/>
                  </a:lnTo>
                  <a:lnTo>
                    <a:pt x="111314" y="273825"/>
                  </a:lnTo>
                  <a:lnTo>
                    <a:pt x="111856" y="264606"/>
                  </a:lnTo>
                  <a:lnTo>
                    <a:pt x="106814" y="246836"/>
                  </a:lnTo>
                  <a:lnTo>
                    <a:pt x="102507" y="238146"/>
                  </a:lnTo>
                  <a:lnTo>
                    <a:pt x="90194" y="226610"/>
                  </a:lnTo>
                  <a:lnTo>
                    <a:pt x="73198" y="219130"/>
                  </a:lnTo>
                  <a:lnTo>
                    <a:pt x="17691" y="20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641"/>
            <p:cNvSpPr/>
            <p:nvPr>
              <p:custDataLst>
                <p:tags r:id="rId176"/>
              </p:custDataLst>
            </p:nvPr>
          </p:nvSpPr>
          <p:spPr>
            <a:xfrm>
              <a:off x="10211743" y="1218117"/>
              <a:ext cx="144847" cy="409872"/>
            </a:xfrm>
            <a:custGeom>
              <a:avLst/>
              <a:gdLst/>
              <a:ahLst/>
              <a:cxnLst/>
              <a:rect l="0" t="0" r="0" b="0"/>
              <a:pathLst>
                <a:path w="144847" h="409872">
                  <a:moveTo>
                    <a:pt x="138757" y="26483"/>
                  </a:moveTo>
                  <a:lnTo>
                    <a:pt x="138757" y="26483"/>
                  </a:lnTo>
                  <a:lnTo>
                    <a:pt x="143120" y="16344"/>
                  </a:lnTo>
                  <a:lnTo>
                    <a:pt x="144846" y="0"/>
                  </a:lnTo>
                  <a:lnTo>
                    <a:pt x="144227" y="361"/>
                  </a:lnTo>
                  <a:lnTo>
                    <a:pt x="132874" y="35194"/>
                  </a:lnTo>
                  <a:lnTo>
                    <a:pt x="121336" y="78375"/>
                  </a:lnTo>
                  <a:lnTo>
                    <a:pt x="111259" y="112340"/>
                  </a:lnTo>
                  <a:lnTo>
                    <a:pt x="95566" y="159637"/>
                  </a:lnTo>
                  <a:lnTo>
                    <a:pt x="80099" y="203519"/>
                  </a:lnTo>
                  <a:lnTo>
                    <a:pt x="67530" y="237105"/>
                  </a:lnTo>
                  <a:lnTo>
                    <a:pt x="46001" y="281663"/>
                  </a:lnTo>
                  <a:lnTo>
                    <a:pt x="27249" y="326839"/>
                  </a:lnTo>
                  <a:lnTo>
                    <a:pt x="15172" y="363598"/>
                  </a:lnTo>
                  <a:lnTo>
                    <a:pt x="0" y="409871"/>
                  </a:lnTo>
                  <a:lnTo>
                    <a:pt x="390" y="409780"/>
                  </a:lnTo>
                  <a:lnTo>
                    <a:pt x="11757" y="388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642"/>
            <p:cNvSpPr/>
            <p:nvPr>
              <p:custDataLst>
                <p:tags r:id="rId177"/>
              </p:custDataLst>
            </p:nvPr>
          </p:nvSpPr>
          <p:spPr>
            <a:xfrm>
              <a:off x="10153650" y="1200150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0"/>
                  </a:moveTo>
                  <a:lnTo>
                    <a:pt x="6350" y="0"/>
                  </a:lnTo>
                  <a:lnTo>
                    <a:pt x="6349" y="3371"/>
                  </a:lnTo>
                  <a:lnTo>
                    <a:pt x="5645" y="4364"/>
                  </a:lnTo>
                  <a:lnTo>
                    <a:pt x="4469" y="5026"/>
                  </a:lnTo>
                  <a:lnTo>
                    <a:pt x="2979" y="5467"/>
                  </a:lnTo>
                  <a:lnTo>
                    <a:pt x="1986" y="50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643"/>
            <p:cNvSpPr/>
            <p:nvPr>
              <p:custDataLst>
                <p:tags r:id="rId178"/>
              </p:custDataLst>
            </p:nvPr>
          </p:nvSpPr>
          <p:spPr>
            <a:xfrm>
              <a:off x="10124880" y="1168739"/>
              <a:ext cx="35121" cy="238073"/>
            </a:xfrm>
            <a:custGeom>
              <a:avLst/>
              <a:gdLst/>
              <a:ahLst/>
              <a:cxnLst/>
              <a:rect l="0" t="0" r="0" b="0"/>
              <a:pathLst>
                <a:path w="35121" h="238073">
                  <a:moveTo>
                    <a:pt x="3370" y="12361"/>
                  </a:moveTo>
                  <a:lnTo>
                    <a:pt x="3370" y="12361"/>
                  </a:lnTo>
                  <a:lnTo>
                    <a:pt x="3370" y="0"/>
                  </a:lnTo>
                  <a:lnTo>
                    <a:pt x="0" y="3132"/>
                  </a:lnTo>
                  <a:lnTo>
                    <a:pt x="226" y="10376"/>
                  </a:lnTo>
                  <a:lnTo>
                    <a:pt x="6120" y="49128"/>
                  </a:lnTo>
                  <a:lnTo>
                    <a:pt x="12025" y="88166"/>
                  </a:lnTo>
                  <a:lnTo>
                    <a:pt x="18243" y="126544"/>
                  </a:lnTo>
                  <a:lnTo>
                    <a:pt x="23752" y="171304"/>
                  </a:lnTo>
                  <a:lnTo>
                    <a:pt x="27778" y="211758"/>
                  </a:lnTo>
                  <a:lnTo>
                    <a:pt x="28682" y="238072"/>
                  </a:lnTo>
                  <a:lnTo>
                    <a:pt x="35120" y="20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SMARTInkShape-3644"/>
          <p:cNvSpPr/>
          <p:nvPr>
            <p:custDataLst>
              <p:tags r:id="rId2"/>
            </p:custDataLst>
          </p:nvPr>
        </p:nvSpPr>
        <p:spPr>
          <a:xfrm>
            <a:off x="7026113" y="977901"/>
            <a:ext cx="968538" cy="43482"/>
          </a:xfrm>
          <a:custGeom>
            <a:avLst/>
            <a:gdLst/>
            <a:ahLst/>
            <a:cxnLst/>
            <a:rect l="0" t="0" r="0" b="0"/>
            <a:pathLst>
              <a:path w="968538" h="43482">
                <a:moveTo>
                  <a:pt x="346237" y="19049"/>
                </a:moveTo>
                <a:lnTo>
                  <a:pt x="346237" y="19049"/>
                </a:lnTo>
                <a:lnTo>
                  <a:pt x="349607" y="22420"/>
                </a:lnTo>
                <a:lnTo>
                  <a:pt x="385238" y="25516"/>
                </a:lnTo>
                <a:lnTo>
                  <a:pt x="418839" y="28508"/>
                </a:lnTo>
                <a:lnTo>
                  <a:pt x="463939" y="30789"/>
                </a:lnTo>
                <a:lnTo>
                  <a:pt x="507485" y="34835"/>
                </a:lnTo>
                <a:lnTo>
                  <a:pt x="551666" y="37132"/>
                </a:lnTo>
                <a:lnTo>
                  <a:pt x="592666" y="41183"/>
                </a:lnTo>
                <a:lnTo>
                  <a:pt x="631625" y="43481"/>
                </a:lnTo>
                <a:lnTo>
                  <a:pt x="669979" y="40791"/>
                </a:lnTo>
                <a:lnTo>
                  <a:pt x="714896" y="38897"/>
                </a:lnTo>
                <a:lnTo>
                  <a:pt x="760365" y="38256"/>
                </a:lnTo>
                <a:lnTo>
                  <a:pt x="801514" y="37407"/>
                </a:lnTo>
                <a:lnTo>
                  <a:pt x="802860" y="36227"/>
                </a:lnTo>
                <a:lnTo>
                  <a:pt x="803053" y="34734"/>
                </a:lnTo>
                <a:lnTo>
                  <a:pt x="801770" y="33034"/>
                </a:lnTo>
                <a:lnTo>
                  <a:pt x="796581" y="29263"/>
                </a:lnTo>
                <a:lnTo>
                  <a:pt x="751335" y="21093"/>
                </a:lnTo>
                <a:lnTo>
                  <a:pt x="706547" y="15500"/>
                </a:lnTo>
                <a:lnTo>
                  <a:pt x="669287" y="13529"/>
                </a:lnTo>
                <a:lnTo>
                  <a:pt x="631750" y="12239"/>
                </a:lnTo>
                <a:lnTo>
                  <a:pt x="593110" y="8408"/>
                </a:lnTo>
                <a:lnTo>
                  <a:pt x="550697" y="6253"/>
                </a:lnTo>
                <a:lnTo>
                  <a:pt x="506850" y="2166"/>
                </a:lnTo>
                <a:lnTo>
                  <a:pt x="462578" y="641"/>
                </a:lnTo>
                <a:lnTo>
                  <a:pt x="417476" y="189"/>
                </a:lnTo>
                <a:lnTo>
                  <a:pt x="385190" y="83"/>
                </a:lnTo>
                <a:lnTo>
                  <a:pt x="338650" y="24"/>
                </a:lnTo>
                <a:lnTo>
                  <a:pt x="293581" y="6"/>
                </a:lnTo>
                <a:lnTo>
                  <a:pt x="252318" y="1"/>
                </a:lnTo>
                <a:lnTo>
                  <a:pt x="213281" y="0"/>
                </a:lnTo>
                <a:lnTo>
                  <a:pt x="174903" y="3370"/>
                </a:lnTo>
                <a:lnTo>
                  <a:pt x="136721" y="5466"/>
                </a:lnTo>
                <a:lnTo>
                  <a:pt x="105658" y="5957"/>
                </a:lnTo>
                <a:lnTo>
                  <a:pt x="58113" y="6233"/>
                </a:lnTo>
                <a:lnTo>
                  <a:pt x="10864" y="9697"/>
                </a:lnTo>
                <a:lnTo>
                  <a:pt x="0" y="11809"/>
                </a:lnTo>
                <a:lnTo>
                  <a:pt x="31589" y="12435"/>
                </a:lnTo>
                <a:lnTo>
                  <a:pt x="68340" y="12582"/>
                </a:lnTo>
                <a:lnTo>
                  <a:pt x="108427" y="11941"/>
                </a:lnTo>
                <a:lnTo>
                  <a:pt x="145059" y="9305"/>
                </a:lnTo>
                <a:lnTo>
                  <a:pt x="180154" y="7663"/>
                </a:lnTo>
                <a:lnTo>
                  <a:pt x="215978" y="6933"/>
                </a:lnTo>
                <a:lnTo>
                  <a:pt x="255418" y="6608"/>
                </a:lnTo>
                <a:lnTo>
                  <a:pt x="294584" y="6464"/>
                </a:lnTo>
                <a:lnTo>
                  <a:pt x="334569" y="6400"/>
                </a:lnTo>
                <a:lnTo>
                  <a:pt x="378209" y="6372"/>
                </a:lnTo>
                <a:lnTo>
                  <a:pt x="423476" y="8241"/>
                </a:lnTo>
                <a:lnTo>
                  <a:pt x="468760" y="10012"/>
                </a:lnTo>
                <a:lnTo>
                  <a:pt x="512404" y="8447"/>
                </a:lnTo>
                <a:lnTo>
                  <a:pt x="555320" y="9163"/>
                </a:lnTo>
                <a:lnTo>
                  <a:pt x="597208" y="11833"/>
                </a:lnTo>
                <a:lnTo>
                  <a:pt x="636991" y="15372"/>
                </a:lnTo>
                <a:lnTo>
                  <a:pt x="673957" y="17415"/>
                </a:lnTo>
                <a:lnTo>
                  <a:pt x="709201" y="18322"/>
                </a:lnTo>
                <a:lnTo>
                  <a:pt x="743680" y="18726"/>
                </a:lnTo>
                <a:lnTo>
                  <a:pt x="788082" y="22324"/>
                </a:lnTo>
                <a:lnTo>
                  <a:pt x="824679" y="24488"/>
                </a:lnTo>
                <a:lnTo>
                  <a:pt x="867979" y="28500"/>
                </a:lnTo>
                <a:lnTo>
                  <a:pt x="912221" y="33203"/>
                </a:lnTo>
                <a:lnTo>
                  <a:pt x="920409" y="34835"/>
                </a:lnTo>
                <a:lnTo>
                  <a:pt x="935152" y="32885"/>
                </a:lnTo>
                <a:lnTo>
                  <a:pt x="968537" y="126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Shape-3645"/>
          <p:cNvSpPr/>
          <p:nvPr>
            <p:custDataLst>
              <p:tags r:id="rId3"/>
            </p:custDataLst>
          </p:nvPr>
        </p:nvSpPr>
        <p:spPr>
          <a:xfrm>
            <a:off x="361950" y="22034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705"/>
          <p:cNvGrpSpPr/>
          <p:nvPr/>
        </p:nvGrpSpPr>
        <p:grpSpPr>
          <a:xfrm>
            <a:off x="596900" y="2089174"/>
            <a:ext cx="9639301" cy="840986"/>
            <a:chOff x="596900" y="2089174"/>
            <a:chExt cx="9639301" cy="840986"/>
          </a:xfrm>
        </p:grpSpPr>
        <p:sp>
          <p:nvSpPr>
            <p:cNvPr id="101" name="SMARTInkShape-3646"/>
            <p:cNvSpPr/>
            <p:nvPr>
              <p:custDataLst>
                <p:tags r:id="rId167"/>
              </p:custDataLst>
            </p:nvPr>
          </p:nvSpPr>
          <p:spPr>
            <a:xfrm>
              <a:off x="1773677" y="2705100"/>
              <a:ext cx="23374" cy="14129"/>
            </a:xfrm>
            <a:custGeom>
              <a:avLst/>
              <a:gdLst/>
              <a:ahLst/>
              <a:cxnLst/>
              <a:rect l="0" t="0" r="0" b="0"/>
              <a:pathLst>
                <a:path w="23374" h="14129">
                  <a:moveTo>
                    <a:pt x="17023" y="0"/>
                  </a:moveTo>
                  <a:lnTo>
                    <a:pt x="17023" y="0"/>
                  </a:lnTo>
                  <a:lnTo>
                    <a:pt x="2533" y="13784"/>
                  </a:lnTo>
                  <a:lnTo>
                    <a:pt x="1013" y="14128"/>
                  </a:lnTo>
                  <a:lnTo>
                    <a:pt x="0" y="13652"/>
                  </a:lnTo>
                  <a:lnTo>
                    <a:pt x="735" y="12629"/>
                  </a:lnTo>
                  <a:lnTo>
                    <a:pt x="23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647"/>
            <p:cNvSpPr/>
            <p:nvPr>
              <p:custDataLst>
                <p:tags r:id="rId168"/>
              </p:custDataLst>
            </p:nvPr>
          </p:nvSpPr>
          <p:spPr>
            <a:xfrm>
              <a:off x="1765561" y="2575030"/>
              <a:ext cx="12440" cy="9421"/>
            </a:xfrm>
            <a:custGeom>
              <a:avLst/>
              <a:gdLst/>
              <a:ahLst/>
              <a:cxnLst/>
              <a:rect l="0" t="0" r="0" b="0"/>
              <a:pathLst>
                <a:path w="12440" h="9421">
                  <a:moveTo>
                    <a:pt x="6089" y="9420"/>
                  </a:moveTo>
                  <a:lnTo>
                    <a:pt x="6089" y="9420"/>
                  </a:lnTo>
                  <a:lnTo>
                    <a:pt x="2718" y="6049"/>
                  </a:lnTo>
                  <a:lnTo>
                    <a:pt x="1063" y="2513"/>
                  </a:lnTo>
                  <a:lnTo>
                    <a:pt x="622" y="582"/>
                  </a:lnTo>
                  <a:lnTo>
                    <a:pt x="327" y="0"/>
                  </a:lnTo>
                  <a:lnTo>
                    <a:pt x="131" y="318"/>
                  </a:lnTo>
                  <a:lnTo>
                    <a:pt x="0" y="1235"/>
                  </a:lnTo>
                  <a:lnTo>
                    <a:pt x="12439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648"/>
            <p:cNvSpPr/>
            <p:nvPr>
              <p:custDataLst>
                <p:tags r:id="rId169"/>
              </p:custDataLst>
            </p:nvPr>
          </p:nvSpPr>
          <p:spPr>
            <a:xfrm>
              <a:off x="1009397" y="2838450"/>
              <a:ext cx="495554" cy="91710"/>
            </a:xfrm>
            <a:custGeom>
              <a:avLst/>
              <a:gdLst/>
              <a:ahLst/>
              <a:cxnLst/>
              <a:rect l="0" t="0" r="0" b="0"/>
              <a:pathLst>
                <a:path w="495554" h="91710">
                  <a:moveTo>
                    <a:pt x="82803" y="57150"/>
                  </a:moveTo>
                  <a:lnTo>
                    <a:pt x="82803" y="57150"/>
                  </a:lnTo>
                  <a:lnTo>
                    <a:pt x="44363" y="71653"/>
                  </a:lnTo>
                  <a:lnTo>
                    <a:pt x="932" y="87905"/>
                  </a:lnTo>
                  <a:lnTo>
                    <a:pt x="0" y="89648"/>
                  </a:lnTo>
                  <a:lnTo>
                    <a:pt x="84" y="91516"/>
                  </a:lnTo>
                  <a:lnTo>
                    <a:pt x="11467" y="91709"/>
                  </a:lnTo>
                  <a:lnTo>
                    <a:pt x="45439" y="85969"/>
                  </a:lnTo>
                  <a:lnTo>
                    <a:pt x="87490" y="77213"/>
                  </a:lnTo>
                  <a:lnTo>
                    <a:pt x="117341" y="71711"/>
                  </a:lnTo>
                  <a:lnTo>
                    <a:pt x="156479" y="64563"/>
                  </a:lnTo>
                  <a:lnTo>
                    <a:pt x="192218" y="58563"/>
                  </a:lnTo>
                  <a:lnTo>
                    <a:pt x="238224" y="53100"/>
                  </a:lnTo>
                  <a:lnTo>
                    <a:pt x="280548" y="47719"/>
                  </a:lnTo>
                  <a:lnTo>
                    <a:pt x="322487" y="39069"/>
                  </a:lnTo>
                  <a:lnTo>
                    <a:pt x="361724" y="32037"/>
                  </a:lnTo>
                  <a:lnTo>
                    <a:pt x="407687" y="23604"/>
                  </a:lnTo>
                  <a:lnTo>
                    <a:pt x="442390" y="16135"/>
                  </a:lnTo>
                  <a:lnTo>
                    <a:pt x="4955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649"/>
            <p:cNvSpPr/>
            <p:nvPr>
              <p:custDataLst>
                <p:tags r:id="rId170"/>
              </p:custDataLst>
            </p:nvPr>
          </p:nvSpPr>
          <p:spPr>
            <a:xfrm>
              <a:off x="799604" y="2825941"/>
              <a:ext cx="648197" cy="62427"/>
            </a:xfrm>
            <a:custGeom>
              <a:avLst/>
              <a:gdLst/>
              <a:ahLst/>
              <a:cxnLst/>
              <a:rect l="0" t="0" r="0" b="0"/>
              <a:pathLst>
                <a:path w="648197" h="62427">
                  <a:moveTo>
                    <a:pt x="13196" y="56959"/>
                  </a:moveTo>
                  <a:lnTo>
                    <a:pt x="13196" y="56959"/>
                  </a:lnTo>
                  <a:lnTo>
                    <a:pt x="810" y="61323"/>
                  </a:lnTo>
                  <a:lnTo>
                    <a:pt x="0" y="61985"/>
                  </a:lnTo>
                  <a:lnTo>
                    <a:pt x="165" y="62426"/>
                  </a:lnTo>
                  <a:lnTo>
                    <a:pt x="40634" y="54404"/>
                  </a:lnTo>
                  <a:lnTo>
                    <a:pt x="79887" y="45383"/>
                  </a:lnTo>
                  <a:lnTo>
                    <a:pt x="115741" y="40124"/>
                  </a:lnTo>
                  <a:lnTo>
                    <a:pt x="155058" y="36684"/>
                  </a:lnTo>
                  <a:lnTo>
                    <a:pt x="199868" y="31196"/>
                  </a:lnTo>
                  <a:lnTo>
                    <a:pt x="247012" y="25101"/>
                  </a:lnTo>
                  <a:lnTo>
                    <a:pt x="294141" y="18827"/>
                  </a:lnTo>
                  <a:lnTo>
                    <a:pt x="327150" y="15317"/>
                  </a:lnTo>
                  <a:lnTo>
                    <a:pt x="360634" y="13757"/>
                  </a:lnTo>
                  <a:lnTo>
                    <a:pt x="394332" y="11182"/>
                  </a:lnTo>
                  <a:lnTo>
                    <a:pt x="427417" y="8391"/>
                  </a:lnTo>
                  <a:lnTo>
                    <a:pt x="473811" y="6115"/>
                  </a:lnTo>
                  <a:lnTo>
                    <a:pt x="518837" y="1991"/>
                  </a:lnTo>
                  <a:lnTo>
                    <a:pt x="564163" y="456"/>
                  </a:lnTo>
                  <a:lnTo>
                    <a:pt x="610911" y="0"/>
                  </a:lnTo>
                  <a:lnTo>
                    <a:pt x="643107" y="571"/>
                  </a:lnTo>
                  <a:lnTo>
                    <a:pt x="648196" y="6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650"/>
            <p:cNvSpPr/>
            <p:nvPr>
              <p:custDataLst>
                <p:tags r:id="rId171"/>
              </p:custDataLst>
            </p:nvPr>
          </p:nvSpPr>
          <p:spPr>
            <a:xfrm>
              <a:off x="1366133" y="2490522"/>
              <a:ext cx="221368" cy="182829"/>
            </a:xfrm>
            <a:custGeom>
              <a:avLst/>
              <a:gdLst/>
              <a:ahLst/>
              <a:cxnLst/>
              <a:rect l="0" t="0" r="0" b="0"/>
              <a:pathLst>
                <a:path w="221368" h="182829">
                  <a:moveTo>
                    <a:pt x="5467" y="30428"/>
                  </a:moveTo>
                  <a:lnTo>
                    <a:pt x="5467" y="30428"/>
                  </a:lnTo>
                  <a:lnTo>
                    <a:pt x="2096" y="27057"/>
                  </a:lnTo>
                  <a:lnTo>
                    <a:pt x="441" y="21639"/>
                  </a:lnTo>
                  <a:lnTo>
                    <a:pt x="0" y="18219"/>
                  </a:lnTo>
                  <a:lnTo>
                    <a:pt x="1116" y="15233"/>
                  </a:lnTo>
                  <a:lnTo>
                    <a:pt x="6121" y="10034"/>
                  </a:lnTo>
                  <a:lnTo>
                    <a:pt x="16871" y="3140"/>
                  </a:lnTo>
                  <a:lnTo>
                    <a:pt x="35736" y="0"/>
                  </a:lnTo>
                  <a:lnTo>
                    <a:pt x="52457" y="2441"/>
                  </a:lnTo>
                  <a:lnTo>
                    <a:pt x="69720" y="11003"/>
                  </a:lnTo>
                  <a:lnTo>
                    <a:pt x="73702" y="17478"/>
                  </a:lnTo>
                  <a:lnTo>
                    <a:pt x="78127" y="35961"/>
                  </a:lnTo>
                  <a:lnTo>
                    <a:pt x="73876" y="70168"/>
                  </a:lnTo>
                  <a:lnTo>
                    <a:pt x="59092" y="110218"/>
                  </a:lnTo>
                  <a:lnTo>
                    <a:pt x="33774" y="151742"/>
                  </a:lnTo>
                  <a:lnTo>
                    <a:pt x="28631" y="164073"/>
                  </a:lnTo>
                  <a:lnTo>
                    <a:pt x="27260" y="170325"/>
                  </a:lnTo>
                  <a:lnTo>
                    <a:pt x="27756" y="174493"/>
                  </a:lnTo>
                  <a:lnTo>
                    <a:pt x="29499" y="177271"/>
                  </a:lnTo>
                  <a:lnTo>
                    <a:pt x="32072" y="179123"/>
                  </a:lnTo>
                  <a:lnTo>
                    <a:pt x="55918" y="181730"/>
                  </a:lnTo>
                  <a:lnTo>
                    <a:pt x="96537" y="179132"/>
                  </a:lnTo>
                  <a:lnTo>
                    <a:pt x="137579" y="177264"/>
                  </a:lnTo>
                  <a:lnTo>
                    <a:pt x="176550" y="176711"/>
                  </a:lnTo>
                  <a:lnTo>
                    <a:pt x="221367" y="182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651"/>
            <p:cNvSpPr/>
            <p:nvPr>
              <p:custDataLst>
                <p:tags r:id="rId172"/>
              </p:custDataLst>
            </p:nvPr>
          </p:nvSpPr>
          <p:spPr>
            <a:xfrm>
              <a:off x="984534" y="2573179"/>
              <a:ext cx="190217" cy="120292"/>
            </a:xfrm>
            <a:custGeom>
              <a:avLst/>
              <a:gdLst/>
              <a:ahLst/>
              <a:cxnLst/>
              <a:rect l="0" t="0" r="0" b="0"/>
              <a:pathLst>
                <a:path w="190217" h="120292">
                  <a:moveTo>
                    <a:pt x="12416" y="23971"/>
                  </a:moveTo>
                  <a:lnTo>
                    <a:pt x="12416" y="23971"/>
                  </a:lnTo>
                  <a:lnTo>
                    <a:pt x="6949" y="18504"/>
                  </a:lnTo>
                  <a:lnTo>
                    <a:pt x="1876" y="8362"/>
                  </a:lnTo>
                  <a:lnTo>
                    <a:pt x="0" y="0"/>
                  </a:lnTo>
                  <a:lnTo>
                    <a:pt x="9913" y="2366"/>
                  </a:lnTo>
                  <a:lnTo>
                    <a:pt x="45778" y="25744"/>
                  </a:lnTo>
                  <a:lnTo>
                    <a:pt x="57347" y="41222"/>
                  </a:lnTo>
                  <a:lnTo>
                    <a:pt x="63430" y="58449"/>
                  </a:lnTo>
                  <a:lnTo>
                    <a:pt x="63781" y="73161"/>
                  </a:lnTo>
                  <a:lnTo>
                    <a:pt x="56641" y="96715"/>
                  </a:lnTo>
                  <a:lnTo>
                    <a:pt x="49475" y="107572"/>
                  </a:lnTo>
                  <a:lnTo>
                    <a:pt x="33377" y="120291"/>
                  </a:lnTo>
                  <a:lnTo>
                    <a:pt x="30623" y="119934"/>
                  </a:lnTo>
                  <a:lnTo>
                    <a:pt x="28788" y="117580"/>
                  </a:lnTo>
                  <a:lnTo>
                    <a:pt x="26204" y="106035"/>
                  </a:lnTo>
                  <a:lnTo>
                    <a:pt x="25841" y="101964"/>
                  </a:lnTo>
                  <a:lnTo>
                    <a:pt x="31083" y="91796"/>
                  </a:lnTo>
                  <a:lnTo>
                    <a:pt x="68624" y="44458"/>
                  </a:lnTo>
                  <a:lnTo>
                    <a:pt x="112110" y="6963"/>
                  </a:lnTo>
                  <a:lnTo>
                    <a:pt x="114862" y="5577"/>
                  </a:lnTo>
                  <a:lnTo>
                    <a:pt x="116697" y="5358"/>
                  </a:lnTo>
                  <a:lnTo>
                    <a:pt x="117214" y="6624"/>
                  </a:lnTo>
                  <a:lnTo>
                    <a:pt x="114572" y="15146"/>
                  </a:lnTo>
                  <a:lnTo>
                    <a:pt x="105344" y="38157"/>
                  </a:lnTo>
                  <a:lnTo>
                    <a:pt x="102509" y="62903"/>
                  </a:lnTo>
                  <a:lnTo>
                    <a:pt x="107491" y="78669"/>
                  </a:lnTo>
                  <a:lnTo>
                    <a:pt x="111783" y="85836"/>
                  </a:lnTo>
                  <a:lnTo>
                    <a:pt x="116760" y="90614"/>
                  </a:lnTo>
                  <a:lnTo>
                    <a:pt x="127936" y="95923"/>
                  </a:lnTo>
                  <a:lnTo>
                    <a:pt x="190216" y="9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652"/>
            <p:cNvSpPr/>
            <p:nvPr>
              <p:custDataLst>
                <p:tags r:id="rId173"/>
              </p:custDataLst>
            </p:nvPr>
          </p:nvSpPr>
          <p:spPr>
            <a:xfrm>
              <a:off x="789796" y="2441906"/>
              <a:ext cx="151029" cy="268570"/>
            </a:xfrm>
            <a:custGeom>
              <a:avLst/>
              <a:gdLst/>
              <a:ahLst/>
              <a:cxnLst/>
              <a:rect l="0" t="0" r="0" b="0"/>
              <a:pathLst>
                <a:path w="151029" h="268570">
                  <a:moveTo>
                    <a:pt x="16654" y="9194"/>
                  </a:moveTo>
                  <a:lnTo>
                    <a:pt x="16654" y="9194"/>
                  </a:lnTo>
                  <a:lnTo>
                    <a:pt x="11187" y="14661"/>
                  </a:lnTo>
                  <a:lnTo>
                    <a:pt x="10565" y="18653"/>
                  </a:lnTo>
                  <a:lnTo>
                    <a:pt x="11889" y="19733"/>
                  </a:lnTo>
                  <a:lnTo>
                    <a:pt x="17123" y="20934"/>
                  </a:lnTo>
                  <a:lnTo>
                    <a:pt x="61212" y="21810"/>
                  </a:lnTo>
                  <a:lnTo>
                    <a:pt x="103408" y="14975"/>
                  </a:lnTo>
                  <a:lnTo>
                    <a:pt x="144729" y="2794"/>
                  </a:lnTo>
                  <a:lnTo>
                    <a:pt x="150482" y="0"/>
                  </a:lnTo>
                  <a:lnTo>
                    <a:pt x="151028" y="242"/>
                  </a:lnTo>
                  <a:lnTo>
                    <a:pt x="150687" y="1110"/>
                  </a:lnTo>
                  <a:lnTo>
                    <a:pt x="106014" y="18643"/>
                  </a:lnTo>
                  <a:lnTo>
                    <a:pt x="59350" y="42326"/>
                  </a:lnTo>
                  <a:lnTo>
                    <a:pt x="49036" y="50730"/>
                  </a:lnTo>
                  <a:lnTo>
                    <a:pt x="42099" y="61521"/>
                  </a:lnTo>
                  <a:lnTo>
                    <a:pt x="40673" y="65951"/>
                  </a:lnTo>
                  <a:lnTo>
                    <a:pt x="40428" y="69609"/>
                  </a:lnTo>
                  <a:lnTo>
                    <a:pt x="40970" y="72754"/>
                  </a:lnTo>
                  <a:lnTo>
                    <a:pt x="43448" y="75557"/>
                  </a:lnTo>
                  <a:lnTo>
                    <a:pt x="51846" y="80551"/>
                  </a:lnTo>
                  <a:lnTo>
                    <a:pt x="80064" y="88340"/>
                  </a:lnTo>
                  <a:lnTo>
                    <a:pt x="82211" y="90886"/>
                  </a:lnTo>
                  <a:lnTo>
                    <a:pt x="84596" y="97477"/>
                  </a:lnTo>
                  <a:lnTo>
                    <a:pt x="79197" y="115864"/>
                  </a:lnTo>
                  <a:lnTo>
                    <a:pt x="70556" y="127394"/>
                  </a:lnTo>
                  <a:lnTo>
                    <a:pt x="32535" y="170268"/>
                  </a:lnTo>
                  <a:lnTo>
                    <a:pt x="10444" y="203763"/>
                  </a:lnTo>
                  <a:lnTo>
                    <a:pt x="1409" y="230768"/>
                  </a:lnTo>
                  <a:lnTo>
                    <a:pt x="0" y="246666"/>
                  </a:lnTo>
                  <a:lnTo>
                    <a:pt x="1726" y="258435"/>
                  </a:lnTo>
                  <a:lnTo>
                    <a:pt x="4586" y="262138"/>
                  </a:lnTo>
                  <a:lnTo>
                    <a:pt x="13407" y="266252"/>
                  </a:lnTo>
                  <a:lnTo>
                    <a:pt x="30273" y="268569"/>
                  </a:lnTo>
                  <a:lnTo>
                    <a:pt x="52047" y="262513"/>
                  </a:lnTo>
                  <a:lnTo>
                    <a:pt x="105554" y="237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653"/>
            <p:cNvSpPr/>
            <p:nvPr>
              <p:custDataLst>
                <p:tags r:id="rId174"/>
              </p:custDataLst>
            </p:nvPr>
          </p:nvSpPr>
          <p:spPr>
            <a:xfrm>
              <a:off x="596900" y="2089174"/>
              <a:ext cx="9639301" cy="412727"/>
            </a:xfrm>
            <a:custGeom>
              <a:avLst/>
              <a:gdLst/>
              <a:ahLst/>
              <a:cxnLst/>
              <a:rect l="0" t="0" r="0" b="0"/>
              <a:pathLst>
                <a:path w="9639301" h="412727">
                  <a:moveTo>
                    <a:pt x="0" y="88876"/>
                  </a:moveTo>
                  <a:lnTo>
                    <a:pt x="0" y="88876"/>
                  </a:lnTo>
                  <a:lnTo>
                    <a:pt x="37590" y="84512"/>
                  </a:lnTo>
                  <a:lnTo>
                    <a:pt x="79890" y="83114"/>
                  </a:lnTo>
                  <a:lnTo>
                    <a:pt x="121273" y="81995"/>
                  </a:lnTo>
                  <a:lnTo>
                    <a:pt x="168656" y="78213"/>
                  </a:lnTo>
                  <a:lnTo>
                    <a:pt x="201723" y="77082"/>
                  </a:lnTo>
                  <a:lnTo>
                    <a:pt x="238997" y="74697"/>
                  </a:lnTo>
                  <a:lnTo>
                    <a:pt x="279082" y="71991"/>
                  </a:lnTo>
                  <a:lnTo>
                    <a:pt x="320416" y="70788"/>
                  </a:lnTo>
                  <a:lnTo>
                    <a:pt x="364187" y="68372"/>
                  </a:lnTo>
                  <a:lnTo>
                    <a:pt x="410216" y="64946"/>
                  </a:lnTo>
                  <a:lnTo>
                    <a:pt x="434344" y="63045"/>
                  </a:lnTo>
                  <a:lnTo>
                    <a:pt x="458896" y="61072"/>
                  </a:lnTo>
                  <a:lnTo>
                    <a:pt x="484436" y="59756"/>
                  </a:lnTo>
                  <a:lnTo>
                    <a:pt x="510635" y="58880"/>
                  </a:lnTo>
                  <a:lnTo>
                    <a:pt x="537274" y="58295"/>
                  </a:lnTo>
                  <a:lnTo>
                    <a:pt x="564910" y="57200"/>
                  </a:lnTo>
                  <a:lnTo>
                    <a:pt x="593212" y="55764"/>
                  </a:lnTo>
                  <a:lnTo>
                    <a:pt x="621958" y="54102"/>
                  </a:lnTo>
                  <a:lnTo>
                    <a:pt x="652411" y="52287"/>
                  </a:lnTo>
                  <a:lnTo>
                    <a:pt x="684002" y="50373"/>
                  </a:lnTo>
                  <a:lnTo>
                    <a:pt x="716351" y="48390"/>
                  </a:lnTo>
                  <a:lnTo>
                    <a:pt x="749912" y="47069"/>
                  </a:lnTo>
                  <a:lnTo>
                    <a:pt x="784280" y="46188"/>
                  </a:lnTo>
                  <a:lnTo>
                    <a:pt x="819187" y="45601"/>
                  </a:lnTo>
                  <a:lnTo>
                    <a:pt x="854452" y="44504"/>
                  </a:lnTo>
                  <a:lnTo>
                    <a:pt x="889957" y="43067"/>
                  </a:lnTo>
                  <a:lnTo>
                    <a:pt x="925621" y="41403"/>
                  </a:lnTo>
                  <a:lnTo>
                    <a:pt x="961392" y="39589"/>
                  </a:lnTo>
                  <a:lnTo>
                    <a:pt x="997234" y="37673"/>
                  </a:lnTo>
                  <a:lnTo>
                    <a:pt x="1033122" y="35691"/>
                  </a:lnTo>
                  <a:lnTo>
                    <a:pt x="1069748" y="34369"/>
                  </a:lnTo>
                  <a:lnTo>
                    <a:pt x="1106865" y="33488"/>
                  </a:lnTo>
                  <a:lnTo>
                    <a:pt x="1144310" y="32901"/>
                  </a:lnTo>
                  <a:lnTo>
                    <a:pt x="1184090" y="31804"/>
                  </a:lnTo>
                  <a:lnTo>
                    <a:pt x="1225427" y="30367"/>
                  </a:lnTo>
                  <a:lnTo>
                    <a:pt x="1267801" y="28703"/>
                  </a:lnTo>
                  <a:lnTo>
                    <a:pt x="1310867" y="27594"/>
                  </a:lnTo>
                  <a:lnTo>
                    <a:pt x="1354395" y="26855"/>
                  </a:lnTo>
                  <a:lnTo>
                    <a:pt x="1398230" y="26362"/>
                  </a:lnTo>
                  <a:lnTo>
                    <a:pt x="1443681" y="25328"/>
                  </a:lnTo>
                  <a:lnTo>
                    <a:pt x="1490209" y="23932"/>
                  </a:lnTo>
                  <a:lnTo>
                    <a:pt x="1537456" y="22297"/>
                  </a:lnTo>
                  <a:lnTo>
                    <a:pt x="1585182" y="20501"/>
                  </a:lnTo>
                  <a:lnTo>
                    <a:pt x="1633227" y="18598"/>
                  </a:lnTo>
                  <a:lnTo>
                    <a:pt x="1681485" y="16624"/>
                  </a:lnTo>
                  <a:lnTo>
                    <a:pt x="1729179" y="15308"/>
                  </a:lnTo>
                  <a:lnTo>
                    <a:pt x="1776497" y="14431"/>
                  </a:lnTo>
                  <a:lnTo>
                    <a:pt x="1823564" y="13846"/>
                  </a:lnTo>
                  <a:lnTo>
                    <a:pt x="1871877" y="12750"/>
                  </a:lnTo>
                  <a:lnTo>
                    <a:pt x="1921017" y="11314"/>
                  </a:lnTo>
                  <a:lnTo>
                    <a:pt x="1970712" y="9651"/>
                  </a:lnTo>
                  <a:lnTo>
                    <a:pt x="2021480" y="8543"/>
                  </a:lnTo>
                  <a:lnTo>
                    <a:pt x="2072964" y="7804"/>
                  </a:lnTo>
                  <a:lnTo>
                    <a:pt x="2124926" y="7311"/>
                  </a:lnTo>
                  <a:lnTo>
                    <a:pt x="2177912" y="6983"/>
                  </a:lnTo>
                  <a:lnTo>
                    <a:pt x="2231580" y="6764"/>
                  </a:lnTo>
                  <a:lnTo>
                    <a:pt x="2285703" y="6618"/>
                  </a:lnTo>
                  <a:lnTo>
                    <a:pt x="2340130" y="5815"/>
                  </a:lnTo>
                  <a:lnTo>
                    <a:pt x="2394759" y="4574"/>
                  </a:lnTo>
                  <a:lnTo>
                    <a:pt x="2449523" y="3041"/>
                  </a:lnTo>
                  <a:lnTo>
                    <a:pt x="2504376" y="2019"/>
                  </a:lnTo>
                  <a:lnTo>
                    <a:pt x="2559290" y="1339"/>
                  </a:lnTo>
                  <a:lnTo>
                    <a:pt x="2614243" y="884"/>
                  </a:lnTo>
                  <a:lnTo>
                    <a:pt x="2669929" y="581"/>
                  </a:lnTo>
                  <a:lnTo>
                    <a:pt x="2726103" y="379"/>
                  </a:lnTo>
                  <a:lnTo>
                    <a:pt x="2782601" y="245"/>
                  </a:lnTo>
                  <a:lnTo>
                    <a:pt x="2838612" y="155"/>
                  </a:lnTo>
                  <a:lnTo>
                    <a:pt x="2894297" y="96"/>
                  </a:lnTo>
                  <a:lnTo>
                    <a:pt x="2949765" y="56"/>
                  </a:lnTo>
                  <a:lnTo>
                    <a:pt x="3005793" y="29"/>
                  </a:lnTo>
                  <a:lnTo>
                    <a:pt x="3062195" y="11"/>
                  </a:lnTo>
                  <a:lnTo>
                    <a:pt x="3118847" y="0"/>
                  </a:lnTo>
                  <a:lnTo>
                    <a:pt x="3177781" y="697"/>
                  </a:lnTo>
                  <a:lnTo>
                    <a:pt x="3238237" y="1868"/>
                  </a:lnTo>
                  <a:lnTo>
                    <a:pt x="3299708" y="3354"/>
                  </a:lnTo>
                  <a:lnTo>
                    <a:pt x="3361150" y="4345"/>
                  </a:lnTo>
                  <a:lnTo>
                    <a:pt x="3422572" y="5005"/>
                  </a:lnTo>
                  <a:lnTo>
                    <a:pt x="3483982" y="5445"/>
                  </a:lnTo>
                  <a:lnTo>
                    <a:pt x="3546793" y="6444"/>
                  </a:lnTo>
                  <a:lnTo>
                    <a:pt x="3610540" y="7816"/>
                  </a:lnTo>
                  <a:lnTo>
                    <a:pt x="3674910" y="9436"/>
                  </a:lnTo>
                  <a:lnTo>
                    <a:pt x="3738284" y="10516"/>
                  </a:lnTo>
                  <a:lnTo>
                    <a:pt x="3800996" y="11236"/>
                  </a:lnTo>
                  <a:lnTo>
                    <a:pt x="3863263" y="11716"/>
                  </a:lnTo>
                  <a:lnTo>
                    <a:pt x="3927354" y="13447"/>
                  </a:lnTo>
                  <a:lnTo>
                    <a:pt x="3992658" y="16012"/>
                  </a:lnTo>
                  <a:lnTo>
                    <a:pt x="4058772" y="19133"/>
                  </a:lnTo>
                  <a:lnTo>
                    <a:pt x="4125426" y="21920"/>
                  </a:lnTo>
                  <a:lnTo>
                    <a:pt x="4192439" y="24483"/>
                  </a:lnTo>
                  <a:lnTo>
                    <a:pt x="4259693" y="26897"/>
                  </a:lnTo>
                  <a:lnTo>
                    <a:pt x="4327106" y="29212"/>
                  </a:lnTo>
                  <a:lnTo>
                    <a:pt x="4394626" y="31461"/>
                  </a:lnTo>
                  <a:lnTo>
                    <a:pt x="4462217" y="33666"/>
                  </a:lnTo>
                  <a:lnTo>
                    <a:pt x="4531267" y="35842"/>
                  </a:lnTo>
                  <a:lnTo>
                    <a:pt x="4601289" y="37998"/>
                  </a:lnTo>
                  <a:lnTo>
                    <a:pt x="4671959" y="40140"/>
                  </a:lnTo>
                  <a:lnTo>
                    <a:pt x="4742356" y="43685"/>
                  </a:lnTo>
                  <a:lnTo>
                    <a:pt x="4812571" y="48166"/>
                  </a:lnTo>
                  <a:lnTo>
                    <a:pt x="4882664" y="53269"/>
                  </a:lnTo>
                  <a:lnTo>
                    <a:pt x="4953381" y="58083"/>
                  </a:lnTo>
                  <a:lnTo>
                    <a:pt x="5024516" y="62703"/>
                  </a:lnTo>
                  <a:lnTo>
                    <a:pt x="5095927" y="67194"/>
                  </a:lnTo>
                  <a:lnTo>
                    <a:pt x="5164702" y="71599"/>
                  </a:lnTo>
                  <a:lnTo>
                    <a:pt x="5231718" y="75947"/>
                  </a:lnTo>
                  <a:lnTo>
                    <a:pt x="5297561" y="80257"/>
                  </a:lnTo>
                  <a:lnTo>
                    <a:pt x="5366152" y="84541"/>
                  </a:lnTo>
                  <a:lnTo>
                    <a:pt x="5436574" y="88808"/>
                  </a:lnTo>
                  <a:lnTo>
                    <a:pt x="5508216" y="93064"/>
                  </a:lnTo>
                  <a:lnTo>
                    <a:pt x="5579261" y="97312"/>
                  </a:lnTo>
                  <a:lnTo>
                    <a:pt x="5649907" y="101556"/>
                  </a:lnTo>
                  <a:lnTo>
                    <a:pt x="5720288" y="105796"/>
                  </a:lnTo>
                  <a:lnTo>
                    <a:pt x="5789786" y="110034"/>
                  </a:lnTo>
                  <a:lnTo>
                    <a:pt x="5858695" y="114270"/>
                  </a:lnTo>
                  <a:lnTo>
                    <a:pt x="5927213" y="118505"/>
                  </a:lnTo>
                  <a:lnTo>
                    <a:pt x="5995470" y="123445"/>
                  </a:lnTo>
                  <a:lnTo>
                    <a:pt x="6063552" y="128856"/>
                  </a:lnTo>
                  <a:lnTo>
                    <a:pt x="6131518" y="134579"/>
                  </a:lnTo>
                  <a:lnTo>
                    <a:pt x="6199406" y="139806"/>
                  </a:lnTo>
                  <a:lnTo>
                    <a:pt x="6267242" y="144701"/>
                  </a:lnTo>
                  <a:lnTo>
                    <a:pt x="6335045" y="149376"/>
                  </a:lnTo>
                  <a:lnTo>
                    <a:pt x="6404235" y="154609"/>
                  </a:lnTo>
                  <a:lnTo>
                    <a:pt x="6474351" y="160215"/>
                  </a:lnTo>
                  <a:lnTo>
                    <a:pt x="6545085" y="166069"/>
                  </a:lnTo>
                  <a:lnTo>
                    <a:pt x="6612701" y="171382"/>
                  </a:lnTo>
                  <a:lnTo>
                    <a:pt x="6678240" y="176336"/>
                  </a:lnTo>
                  <a:lnTo>
                    <a:pt x="6742392" y="181049"/>
                  </a:lnTo>
                  <a:lnTo>
                    <a:pt x="6809150" y="186308"/>
                  </a:lnTo>
                  <a:lnTo>
                    <a:pt x="6877645" y="191931"/>
                  </a:lnTo>
                  <a:lnTo>
                    <a:pt x="6947297" y="197796"/>
                  </a:lnTo>
                  <a:lnTo>
                    <a:pt x="7014192" y="203117"/>
                  </a:lnTo>
                  <a:lnTo>
                    <a:pt x="7079250" y="208075"/>
                  </a:lnTo>
                  <a:lnTo>
                    <a:pt x="7143083" y="212792"/>
                  </a:lnTo>
                  <a:lnTo>
                    <a:pt x="7208217" y="218053"/>
                  </a:lnTo>
                  <a:lnTo>
                    <a:pt x="7274216" y="223677"/>
                  </a:lnTo>
                  <a:lnTo>
                    <a:pt x="7340795" y="229544"/>
                  </a:lnTo>
                  <a:lnTo>
                    <a:pt x="7406346" y="234866"/>
                  </a:lnTo>
                  <a:lnTo>
                    <a:pt x="7471215" y="239825"/>
                  </a:lnTo>
                  <a:lnTo>
                    <a:pt x="7535626" y="244542"/>
                  </a:lnTo>
                  <a:lnTo>
                    <a:pt x="7601850" y="249803"/>
                  </a:lnTo>
                  <a:lnTo>
                    <a:pt x="7669283" y="255428"/>
                  </a:lnTo>
                  <a:lnTo>
                    <a:pt x="7737522" y="261294"/>
                  </a:lnTo>
                  <a:lnTo>
                    <a:pt x="7802769" y="266616"/>
                  </a:lnTo>
                  <a:lnTo>
                    <a:pt x="7866025" y="271575"/>
                  </a:lnTo>
                  <a:lnTo>
                    <a:pt x="7927949" y="276292"/>
                  </a:lnTo>
                  <a:lnTo>
                    <a:pt x="7988989" y="281553"/>
                  </a:lnTo>
                  <a:lnTo>
                    <a:pt x="8049437" y="287177"/>
                  </a:lnTo>
                  <a:lnTo>
                    <a:pt x="8109492" y="293044"/>
                  </a:lnTo>
                  <a:lnTo>
                    <a:pt x="8170694" y="299071"/>
                  </a:lnTo>
                  <a:lnTo>
                    <a:pt x="8232663" y="305206"/>
                  </a:lnTo>
                  <a:lnTo>
                    <a:pt x="8295142" y="311413"/>
                  </a:lnTo>
                  <a:lnTo>
                    <a:pt x="8354433" y="316961"/>
                  </a:lnTo>
                  <a:lnTo>
                    <a:pt x="8411600" y="322072"/>
                  </a:lnTo>
                  <a:lnTo>
                    <a:pt x="8467350" y="326890"/>
                  </a:lnTo>
                  <a:lnTo>
                    <a:pt x="8523567" y="331513"/>
                  </a:lnTo>
                  <a:lnTo>
                    <a:pt x="8580094" y="336006"/>
                  </a:lnTo>
                  <a:lnTo>
                    <a:pt x="8636829" y="340413"/>
                  </a:lnTo>
                  <a:lnTo>
                    <a:pt x="8689470" y="344762"/>
                  </a:lnTo>
                  <a:lnTo>
                    <a:pt x="8739379" y="349072"/>
                  </a:lnTo>
                  <a:lnTo>
                    <a:pt x="8787469" y="353357"/>
                  </a:lnTo>
                  <a:lnTo>
                    <a:pt x="8835757" y="357624"/>
                  </a:lnTo>
                  <a:lnTo>
                    <a:pt x="8884177" y="361880"/>
                  </a:lnTo>
                  <a:lnTo>
                    <a:pt x="8932684" y="366129"/>
                  </a:lnTo>
                  <a:lnTo>
                    <a:pt x="8979134" y="369667"/>
                  </a:lnTo>
                  <a:lnTo>
                    <a:pt x="9024212" y="372731"/>
                  </a:lnTo>
                  <a:lnTo>
                    <a:pt x="9068374" y="375479"/>
                  </a:lnTo>
                  <a:lnTo>
                    <a:pt x="9110516" y="378723"/>
                  </a:lnTo>
                  <a:lnTo>
                    <a:pt x="9151311" y="382296"/>
                  </a:lnTo>
                  <a:lnTo>
                    <a:pt x="9191207" y="386089"/>
                  </a:lnTo>
                  <a:lnTo>
                    <a:pt x="9229094" y="389324"/>
                  </a:lnTo>
                  <a:lnTo>
                    <a:pt x="9265640" y="392186"/>
                  </a:lnTo>
                  <a:lnTo>
                    <a:pt x="9301293" y="394799"/>
                  </a:lnTo>
                  <a:lnTo>
                    <a:pt x="9334940" y="397247"/>
                  </a:lnTo>
                  <a:lnTo>
                    <a:pt x="9367250" y="399585"/>
                  </a:lnTo>
                  <a:lnTo>
                    <a:pt x="9398667" y="401848"/>
                  </a:lnTo>
                  <a:lnTo>
                    <a:pt x="9430195" y="404063"/>
                  </a:lnTo>
                  <a:lnTo>
                    <a:pt x="9461796" y="406245"/>
                  </a:lnTo>
                  <a:lnTo>
                    <a:pt x="9493448" y="408406"/>
                  </a:lnTo>
                  <a:lnTo>
                    <a:pt x="9523720" y="409846"/>
                  </a:lnTo>
                  <a:lnTo>
                    <a:pt x="9553074" y="410806"/>
                  </a:lnTo>
                  <a:lnTo>
                    <a:pt x="9581817" y="411446"/>
                  </a:lnTo>
                  <a:lnTo>
                    <a:pt x="9639300" y="412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706"/>
          <p:cNvGrpSpPr/>
          <p:nvPr/>
        </p:nvGrpSpPr>
        <p:grpSpPr>
          <a:xfrm>
            <a:off x="2375488" y="2477100"/>
            <a:ext cx="228013" cy="329601"/>
            <a:chOff x="2375488" y="2477100"/>
            <a:chExt cx="228013" cy="329601"/>
          </a:xfrm>
        </p:grpSpPr>
        <p:sp>
          <p:nvSpPr>
            <p:cNvPr id="110" name="SMARTInkShape-3654"/>
            <p:cNvSpPr/>
            <p:nvPr>
              <p:custDataLst>
                <p:tags r:id="rId165"/>
              </p:custDataLst>
            </p:nvPr>
          </p:nvSpPr>
          <p:spPr>
            <a:xfrm>
              <a:off x="2584450" y="27178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9459" y="0"/>
                  </a:lnTo>
                  <a:lnTo>
                    <a:pt x="10539" y="2117"/>
                  </a:lnTo>
                  <a:lnTo>
                    <a:pt x="12616" y="48151"/>
                  </a:lnTo>
                  <a:lnTo>
                    <a:pt x="13389" y="70607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655"/>
            <p:cNvSpPr/>
            <p:nvPr>
              <p:custDataLst>
                <p:tags r:id="rId166"/>
              </p:custDataLst>
            </p:nvPr>
          </p:nvSpPr>
          <p:spPr>
            <a:xfrm>
              <a:off x="2375488" y="2477100"/>
              <a:ext cx="143895" cy="233506"/>
            </a:xfrm>
            <a:custGeom>
              <a:avLst/>
              <a:gdLst/>
              <a:ahLst/>
              <a:cxnLst/>
              <a:rect l="0" t="0" r="0" b="0"/>
              <a:pathLst>
                <a:path w="143895" h="233506">
                  <a:moveTo>
                    <a:pt x="5762" y="50200"/>
                  </a:moveTo>
                  <a:lnTo>
                    <a:pt x="5762" y="50200"/>
                  </a:lnTo>
                  <a:lnTo>
                    <a:pt x="2391" y="50200"/>
                  </a:lnTo>
                  <a:lnTo>
                    <a:pt x="1398" y="50906"/>
                  </a:lnTo>
                  <a:lnTo>
                    <a:pt x="736" y="52082"/>
                  </a:lnTo>
                  <a:lnTo>
                    <a:pt x="0" y="57386"/>
                  </a:lnTo>
                  <a:lnTo>
                    <a:pt x="3828" y="101817"/>
                  </a:lnTo>
                  <a:lnTo>
                    <a:pt x="5894" y="139734"/>
                  </a:lnTo>
                  <a:lnTo>
                    <a:pt x="9956" y="179426"/>
                  </a:lnTo>
                  <a:lnTo>
                    <a:pt x="11923" y="224964"/>
                  </a:lnTo>
                  <a:lnTo>
                    <a:pt x="12028" y="230178"/>
                  </a:lnTo>
                  <a:lnTo>
                    <a:pt x="12056" y="230158"/>
                  </a:lnTo>
                  <a:lnTo>
                    <a:pt x="11405" y="182952"/>
                  </a:lnTo>
                  <a:lnTo>
                    <a:pt x="6645" y="138969"/>
                  </a:lnTo>
                  <a:lnTo>
                    <a:pt x="5878" y="92254"/>
                  </a:lnTo>
                  <a:lnTo>
                    <a:pt x="9156" y="56939"/>
                  </a:lnTo>
                  <a:lnTo>
                    <a:pt x="26031" y="18109"/>
                  </a:lnTo>
                  <a:lnTo>
                    <a:pt x="34996" y="5128"/>
                  </a:lnTo>
                  <a:lnTo>
                    <a:pt x="40774" y="1807"/>
                  </a:lnTo>
                  <a:lnTo>
                    <a:pt x="54719" y="0"/>
                  </a:lnTo>
                  <a:lnTo>
                    <a:pt x="70324" y="5311"/>
                  </a:lnTo>
                  <a:lnTo>
                    <a:pt x="85962" y="15432"/>
                  </a:lnTo>
                  <a:lnTo>
                    <a:pt x="121842" y="53945"/>
                  </a:lnTo>
                  <a:lnTo>
                    <a:pt x="140169" y="89118"/>
                  </a:lnTo>
                  <a:lnTo>
                    <a:pt x="143894" y="113237"/>
                  </a:lnTo>
                  <a:lnTo>
                    <a:pt x="141781" y="152571"/>
                  </a:lnTo>
                  <a:lnTo>
                    <a:pt x="125841" y="189765"/>
                  </a:lnTo>
                  <a:lnTo>
                    <a:pt x="114797" y="205068"/>
                  </a:lnTo>
                  <a:lnTo>
                    <a:pt x="101965" y="216397"/>
                  </a:lnTo>
                  <a:lnTo>
                    <a:pt x="72131" y="227933"/>
                  </a:lnTo>
                  <a:lnTo>
                    <a:pt x="27350" y="233505"/>
                  </a:lnTo>
                  <a:lnTo>
                    <a:pt x="14651" y="233268"/>
                  </a:lnTo>
                  <a:lnTo>
                    <a:pt x="6655" y="230812"/>
                  </a:lnTo>
                  <a:lnTo>
                    <a:pt x="4946" y="229874"/>
                  </a:lnTo>
                  <a:lnTo>
                    <a:pt x="4513" y="229250"/>
                  </a:lnTo>
                  <a:lnTo>
                    <a:pt x="4929" y="228833"/>
                  </a:lnTo>
                  <a:lnTo>
                    <a:pt x="56562" y="22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707"/>
          <p:cNvGrpSpPr/>
          <p:nvPr/>
        </p:nvGrpSpPr>
        <p:grpSpPr>
          <a:xfrm>
            <a:off x="3404480" y="2492207"/>
            <a:ext cx="291221" cy="358944"/>
            <a:chOff x="3404480" y="2492207"/>
            <a:chExt cx="291221" cy="358944"/>
          </a:xfrm>
        </p:grpSpPr>
        <p:sp>
          <p:nvSpPr>
            <p:cNvPr id="113" name="SMARTInkShape-3656"/>
            <p:cNvSpPr/>
            <p:nvPr>
              <p:custDataLst>
                <p:tags r:id="rId163"/>
              </p:custDataLst>
            </p:nvPr>
          </p:nvSpPr>
          <p:spPr>
            <a:xfrm>
              <a:off x="3544183" y="2724464"/>
              <a:ext cx="151518" cy="126687"/>
            </a:xfrm>
            <a:custGeom>
              <a:avLst/>
              <a:gdLst/>
              <a:ahLst/>
              <a:cxnLst/>
              <a:rect l="0" t="0" r="0" b="0"/>
              <a:pathLst>
                <a:path w="151518" h="126687">
                  <a:moveTo>
                    <a:pt x="5467" y="25086"/>
                  </a:moveTo>
                  <a:lnTo>
                    <a:pt x="5467" y="25086"/>
                  </a:lnTo>
                  <a:lnTo>
                    <a:pt x="5467" y="21715"/>
                  </a:lnTo>
                  <a:lnTo>
                    <a:pt x="0" y="8063"/>
                  </a:lnTo>
                  <a:lnTo>
                    <a:pt x="411" y="6682"/>
                  </a:lnTo>
                  <a:lnTo>
                    <a:pt x="2749" y="3266"/>
                  </a:lnTo>
                  <a:lnTo>
                    <a:pt x="9904" y="1277"/>
                  </a:lnTo>
                  <a:lnTo>
                    <a:pt x="21631" y="0"/>
                  </a:lnTo>
                  <a:lnTo>
                    <a:pt x="33775" y="6521"/>
                  </a:lnTo>
                  <a:lnTo>
                    <a:pt x="41096" y="17305"/>
                  </a:lnTo>
                  <a:lnTo>
                    <a:pt x="47304" y="35481"/>
                  </a:lnTo>
                  <a:lnTo>
                    <a:pt x="48174" y="40482"/>
                  </a:lnTo>
                  <a:lnTo>
                    <a:pt x="39288" y="64377"/>
                  </a:lnTo>
                  <a:lnTo>
                    <a:pt x="16178" y="107909"/>
                  </a:lnTo>
                  <a:lnTo>
                    <a:pt x="16135" y="111345"/>
                  </a:lnTo>
                  <a:lnTo>
                    <a:pt x="17969" y="117046"/>
                  </a:lnTo>
                  <a:lnTo>
                    <a:pt x="21137" y="121931"/>
                  </a:lnTo>
                  <a:lnTo>
                    <a:pt x="43741" y="125277"/>
                  </a:lnTo>
                  <a:lnTo>
                    <a:pt x="89643" y="126500"/>
                  </a:lnTo>
                  <a:lnTo>
                    <a:pt x="151517" y="126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657"/>
            <p:cNvSpPr/>
            <p:nvPr>
              <p:custDataLst>
                <p:tags r:id="rId164"/>
              </p:custDataLst>
            </p:nvPr>
          </p:nvSpPr>
          <p:spPr>
            <a:xfrm>
              <a:off x="3404480" y="2492207"/>
              <a:ext cx="111673" cy="247234"/>
            </a:xfrm>
            <a:custGeom>
              <a:avLst/>
              <a:gdLst/>
              <a:ahLst/>
              <a:cxnLst/>
              <a:rect l="0" t="0" r="0" b="0"/>
              <a:pathLst>
                <a:path w="111673" h="247234">
                  <a:moveTo>
                    <a:pt x="5470" y="41443"/>
                  </a:moveTo>
                  <a:lnTo>
                    <a:pt x="5470" y="41443"/>
                  </a:lnTo>
                  <a:lnTo>
                    <a:pt x="5470" y="38072"/>
                  </a:lnTo>
                  <a:lnTo>
                    <a:pt x="4764" y="37785"/>
                  </a:lnTo>
                  <a:lnTo>
                    <a:pt x="2099" y="39347"/>
                  </a:lnTo>
                  <a:lnTo>
                    <a:pt x="444" y="44274"/>
                  </a:lnTo>
                  <a:lnTo>
                    <a:pt x="0" y="82555"/>
                  </a:lnTo>
                  <a:lnTo>
                    <a:pt x="6062" y="126051"/>
                  </a:lnTo>
                  <a:lnTo>
                    <a:pt x="10682" y="165087"/>
                  </a:lnTo>
                  <a:lnTo>
                    <a:pt x="15959" y="205566"/>
                  </a:lnTo>
                  <a:lnTo>
                    <a:pt x="23551" y="247233"/>
                  </a:lnTo>
                  <a:lnTo>
                    <a:pt x="23169" y="247075"/>
                  </a:lnTo>
                  <a:lnTo>
                    <a:pt x="20862" y="243137"/>
                  </a:lnTo>
                  <a:lnTo>
                    <a:pt x="18524" y="205656"/>
                  </a:lnTo>
                  <a:lnTo>
                    <a:pt x="18240" y="165681"/>
                  </a:lnTo>
                  <a:lnTo>
                    <a:pt x="18191" y="127251"/>
                  </a:lnTo>
                  <a:lnTo>
                    <a:pt x="18176" y="83487"/>
                  </a:lnTo>
                  <a:lnTo>
                    <a:pt x="23946" y="43320"/>
                  </a:lnTo>
                  <a:lnTo>
                    <a:pt x="37942" y="8522"/>
                  </a:lnTo>
                  <a:lnTo>
                    <a:pt x="41935" y="2562"/>
                  </a:lnTo>
                  <a:lnTo>
                    <a:pt x="47419" y="0"/>
                  </a:lnTo>
                  <a:lnTo>
                    <a:pt x="61038" y="917"/>
                  </a:lnTo>
                  <a:lnTo>
                    <a:pt x="74617" y="7909"/>
                  </a:lnTo>
                  <a:lnTo>
                    <a:pt x="81201" y="12737"/>
                  </a:lnTo>
                  <a:lnTo>
                    <a:pt x="97210" y="36387"/>
                  </a:lnTo>
                  <a:lnTo>
                    <a:pt x="107520" y="58995"/>
                  </a:lnTo>
                  <a:lnTo>
                    <a:pt x="111672" y="95954"/>
                  </a:lnTo>
                  <a:lnTo>
                    <a:pt x="109531" y="122427"/>
                  </a:lnTo>
                  <a:lnTo>
                    <a:pt x="87984" y="162176"/>
                  </a:lnTo>
                  <a:lnTo>
                    <a:pt x="63007" y="195997"/>
                  </a:lnTo>
                  <a:lnTo>
                    <a:pt x="51738" y="203737"/>
                  </a:lnTo>
                  <a:lnTo>
                    <a:pt x="33290" y="210180"/>
                  </a:lnTo>
                  <a:lnTo>
                    <a:pt x="17786" y="212357"/>
                  </a:lnTo>
                  <a:lnTo>
                    <a:pt x="18619" y="211830"/>
                  </a:lnTo>
                  <a:lnTo>
                    <a:pt x="43570" y="206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3658"/>
          <p:cNvSpPr/>
          <p:nvPr>
            <p:custDataLst>
              <p:tags r:id="rId4"/>
            </p:custDataLst>
          </p:nvPr>
        </p:nvSpPr>
        <p:spPr>
          <a:xfrm>
            <a:off x="3416300" y="2705362"/>
            <a:ext cx="50801" cy="74632"/>
          </a:xfrm>
          <a:custGeom>
            <a:avLst/>
            <a:gdLst/>
            <a:ahLst/>
            <a:cxnLst/>
            <a:rect l="0" t="0" r="0" b="0"/>
            <a:pathLst>
              <a:path w="50801" h="74632">
                <a:moveTo>
                  <a:pt x="50800" y="6088"/>
                </a:moveTo>
                <a:lnTo>
                  <a:pt x="50800" y="6088"/>
                </a:lnTo>
                <a:lnTo>
                  <a:pt x="50800" y="2717"/>
                </a:lnTo>
                <a:lnTo>
                  <a:pt x="50094" y="1724"/>
                </a:lnTo>
                <a:lnTo>
                  <a:pt x="48918" y="1062"/>
                </a:lnTo>
                <a:lnTo>
                  <a:pt x="45333" y="0"/>
                </a:lnTo>
                <a:lnTo>
                  <a:pt x="45038" y="618"/>
                </a:lnTo>
                <a:lnTo>
                  <a:pt x="44457" y="20318"/>
                </a:lnTo>
                <a:lnTo>
                  <a:pt x="40690" y="26759"/>
                </a:lnTo>
                <a:lnTo>
                  <a:pt x="35018" y="35031"/>
                </a:lnTo>
                <a:lnTo>
                  <a:pt x="27152" y="50176"/>
                </a:lnTo>
                <a:lnTo>
                  <a:pt x="15973" y="62330"/>
                </a:lnTo>
                <a:lnTo>
                  <a:pt x="14882" y="64749"/>
                </a:lnTo>
                <a:lnTo>
                  <a:pt x="9907" y="69319"/>
                </a:lnTo>
                <a:lnTo>
                  <a:pt x="1956" y="74631"/>
                </a:lnTo>
                <a:lnTo>
                  <a:pt x="1304" y="74361"/>
                </a:lnTo>
                <a:lnTo>
                  <a:pt x="0" y="695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709"/>
          <p:cNvGrpSpPr/>
          <p:nvPr/>
        </p:nvGrpSpPr>
        <p:grpSpPr>
          <a:xfrm>
            <a:off x="2187011" y="3305628"/>
            <a:ext cx="244786" cy="231323"/>
            <a:chOff x="2187011" y="3305628"/>
            <a:chExt cx="244786" cy="231323"/>
          </a:xfrm>
        </p:grpSpPr>
        <p:sp>
          <p:nvSpPr>
            <p:cNvPr id="117" name="SMARTInkShape-3659"/>
            <p:cNvSpPr/>
            <p:nvPr>
              <p:custDataLst>
                <p:tags r:id="rId159"/>
              </p:custDataLst>
            </p:nvPr>
          </p:nvSpPr>
          <p:spPr>
            <a:xfrm>
              <a:off x="2381250" y="3347333"/>
              <a:ext cx="50547" cy="189618"/>
            </a:xfrm>
            <a:custGeom>
              <a:avLst/>
              <a:gdLst/>
              <a:ahLst/>
              <a:cxnLst/>
              <a:rect l="0" t="0" r="0" b="0"/>
              <a:pathLst>
                <a:path w="50547" h="189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9825" y="40578"/>
                  </a:lnTo>
                  <a:lnTo>
                    <a:pt x="43879" y="75607"/>
                  </a:lnTo>
                  <a:lnTo>
                    <a:pt x="50546" y="103668"/>
                  </a:lnTo>
                  <a:lnTo>
                    <a:pt x="49077" y="148545"/>
                  </a:lnTo>
                  <a:lnTo>
                    <a:pt x="47535" y="158003"/>
                  </a:lnTo>
                  <a:lnTo>
                    <a:pt x="43684" y="165718"/>
                  </a:lnTo>
                  <a:lnTo>
                    <a:pt x="127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660"/>
            <p:cNvSpPr/>
            <p:nvPr>
              <p:custDataLst>
                <p:tags r:id="rId160"/>
              </p:custDataLst>
            </p:nvPr>
          </p:nvSpPr>
          <p:spPr>
            <a:xfrm>
              <a:off x="2187011" y="3340100"/>
              <a:ext cx="105340" cy="170907"/>
            </a:xfrm>
            <a:custGeom>
              <a:avLst/>
              <a:gdLst/>
              <a:ahLst/>
              <a:cxnLst/>
              <a:rect l="0" t="0" r="0" b="0"/>
              <a:pathLst>
                <a:path w="105340" h="170907">
                  <a:moveTo>
                    <a:pt x="67239" y="0"/>
                  </a:moveTo>
                  <a:lnTo>
                    <a:pt x="67239" y="0"/>
                  </a:lnTo>
                  <a:lnTo>
                    <a:pt x="49235" y="705"/>
                  </a:lnTo>
                  <a:lnTo>
                    <a:pt x="34623" y="5775"/>
                  </a:lnTo>
                  <a:lnTo>
                    <a:pt x="25462" y="12209"/>
                  </a:lnTo>
                  <a:lnTo>
                    <a:pt x="12370" y="30507"/>
                  </a:lnTo>
                  <a:lnTo>
                    <a:pt x="1080" y="75771"/>
                  </a:lnTo>
                  <a:lnTo>
                    <a:pt x="0" y="122029"/>
                  </a:lnTo>
                  <a:lnTo>
                    <a:pt x="4194" y="143840"/>
                  </a:lnTo>
                  <a:lnTo>
                    <a:pt x="13113" y="158238"/>
                  </a:lnTo>
                  <a:lnTo>
                    <a:pt x="29778" y="167460"/>
                  </a:lnTo>
                  <a:lnTo>
                    <a:pt x="40148" y="170906"/>
                  </a:lnTo>
                  <a:lnTo>
                    <a:pt x="10533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661"/>
            <p:cNvSpPr/>
            <p:nvPr>
              <p:custDataLst>
                <p:tags r:id="rId161"/>
              </p:custDataLst>
            </p:nvPr>
          </p:nvSpPr>
          <p:spPr>
            <a:xfrm>
              <a:off x="2286000" y="3305628"/>
              <a:ext cx="1" cy="21773"/>
            </a:xfrm>
            <a:custGeom>
              <a:avLst/>
              <a:gdLst/>
              <a:ahLst/>
              <a:cxnLst/>
              <a:rect l="0" t="0" r="0" b="0"/>
              <a:pathLst>
                <a:path w="1" h="21773">
                  <a:moveTo>
                    <a:pt x="0" y="21772"/>
                  </a:moveTo>
                  <a:lnTo>
                    <a:pt x="0" y="21772"/>
                  </a:lnTo>
                  <a:lnTo>
                    <a:pt x="0" y="0"/>
                  </a:lnTo>
                  <a:lnTo>
                    <a:pt x="0" y="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662"/>
            <p:cNvSpPr/>
            <p:nvPr>
              <p:custDataLst>
                <p:tags r:id="rId162"/>
              </p:custDataLst>
            </p:nvPr>
          </p:nvSpPr>
          <p:spPr>
            <a:xfrm>
              <a:off x="2279650" y="337185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50901"/>
                  </a:lnTo>
                  <a:lnTo>
                    <a:pt x="6316" y="91840"/>
                  </a:lnTo>
                  <a:lnTo>
                    <a:pt x="6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710"/>
          <p:cNvGrpSpPr/>
          <p:nvPr/>
        </p:nvGrpSpPr>
        <p:grpSpPr>
          <a:xfrm>
            <a:off x="2787650" y="3217409"/>
            <a:ext cx="1885951" cy="376642"/>
            <a:chOff x="2787650" y="3217409"/>
            <a:chExt cx="1885951" cy="376642"/>
          </a:xfrm>
        </p:grpSpPr>
        <p:sp>
          <p:nvSpPr>
            <p:cNvPr id="122" name="SMARTInkShape-3663"/>
            <p:cNvSpPr/>
            <p:nvPr>
              <p:custDataLst>
                <p:tags r:id="rId144"/>
              </p:custDataLst>
            </p:nvPr>
          </p:nvSpPr>
          <p:spPr>
            <a:xfrm>
              <a:off x="3193092" y="3254532"/>
              <a:ext cx="115259" cy="261190"/>
            </a:xfrm>
            <a:custGeom>
              <a:avLst/>
              <a:gdLst/>
              <a:ahLst/>
              <a:cxnLst/>
              <a:rect l="0" t="0" r="0" b="0"/>
              <a:pathLst>
                <a:path w="115259" h="261190">
                  <a:moveTo>
                    <a:pt x="70808" y="15718"/>
                  </a:moveTo>
                  <a:lnTo>
                    <a:pt x="70808" y="15718"/>
                  </a:lnTo>
                  <a:lnTo>
                    <a:pt x="76275" y="10251"/>
                  </a:lnTo>
                  <a:lnTo>
                    <a:pt x="75864" y="9251"/>
                  </a:lnTo>
                  <a:lnTo>
                    <a:pt x="72620" y="4473"/>
                  </a:lnTo>
                  <a:lnTo>
                    <a:pt x="71613" y="607"/>
                  </a:lnTo>
                  <a:lnTo>
                    <a:pt x="70639" y="0"/>
                  </a:lnTo>
                  <a:lnTo>
                    <a:pt x="69284" y="300"/>
                  </a:lnTo>
                  <a:lnTo>
                    <a:pt x="67676" y="1206"/>
                  </a:lnTo>
                  <a:lnTo>
                    <a:pt x="48040" y="31760"/>
                  </a:lnTo>
                  <a:lnTo>
                    <a:pt x="25624" y="74782"/>
                  </a:lnTo>
                  <a:lnTo>
                    <a:pt x="8309" y="119164"/>
                  </a:lnTo>
                  <a:lnTo>
                    <a:pt x="0" y="152908"/>
                  </a:lnTo>
                  <a:lnTo>
                    <a:pt x="1772" y="195204"/>
                  </a:lnTo>
                  <a:lnTo>
                    <a:pt x="11626" y="226159"/>
                  </a:lnTo>
                  <a:lnTo>
                    <a:pt x="26932" y="247639"/>
                  </a:lnTo>
                  <a:lnTo>
                    <a:pt x="36256" y="255907"/>
                  </a:lnTo>
                  <a:lnTo>
                    <a:pt x="46985" y="260052"/>
                  </a:lnTo>
                  <a:lnTo>
                    <a:pt x="60926" y="261189"/>
                  </a:lnTo>
                  <a:lnTo>
                    <a:pt x="115258" y="250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664"/>
            <p:cNvSpPr/>
            <p:nvPr>
              <p:custDataLst>
                <p:tags r:id="rId145"/>
              </p:custDataLst>
            </p:nvPr>
          </p:nvSpPr>
          <p:spPr>
            <a:xfrm>
              <a:off x="2901950" y="3384550"/>
              <a:ext cx="114301" cy="109869"/>
            </a:xfrm>
            <a:custGeom>
              <a:avLst/>
              <a:gdLst/>
              <a:ahLst/>
              <a:cxnLst/>
              <a:rect l="0" t="0" r="0" b="0"/>
              <a:pathLst>
                <a:path w="114301" h="109869">
                  <a:moveTo>
                    <a:pt x="0" y="38100"/>
                  </a:moveTo>
                  <a:lnTo>
                    <a:pt x="0" y="38100"/>
                  </a:lnTo>
                  <a:lnTo>
                    <a:pt x="0" y="29262"/>
                  </a:lnTo>
                  <a:lnTo>
                    <a:pt x="1881" y="25235"/>
                  </a:lnTo>
                  <a:lnTo>
                    <a:pt x="8838" y="16901"/>
                  </a:lnTo>
                  <a:lnTo>
                    <a:pt x="12865" y="14567"/>
                  </a:lnTo>
                  <a:lnTo>
                    <a:pt x="14927" y="13944"/>
                  </a:lnTo>
                  <a:lnTo>
                    <a:pt x="20980" y="15134"/>
                  </a:lnTo>
                  <a:lnTo>
                    <a:pt x="24570" y="16440"/>
                  </a:lnTo>
                  <a:lnTo>
                    <a:pt x="30441" y="21653"/>
                  </a:lnTo>
                  <a:lnTo>
                    <a:pt x="51243" y="55349"/>
                  </a:lnTo>
                  <a:lnTo>
                    <a:pt x="57347" y="71872"/>
                  </a:lnTo>
                  <a:lnTo>
                    <a:pt x="57315" y="98634"/>
                  </a:lnTo>
                  <a:lnTo>
                    <a:pt x="55342" y="105691"/>
                  </a:lnTo>
                  <a:lnTo>
                    <a:pt x="53828" y="108561"/>
                  </a:lnTo>
                  <a:lnTo>
                    <a:pt x="52113" y="109768"/>
                  </a:lnTo>
                  <a:lnTo>
                    <a:pt x="50264" y="109868"/>
                  </a:lnTo>
                  <a:lnTo>
                    <a:pt x="48327" y="109229"/>
                  </a:lnTo>
                  <a:lnTo>
                    <a:pt x="47034" y="106686"/>
                  </a:lnTo>
                  <a:lnTo>
                    <a:pt x="45599" y="98216"/>
                  </a:lnTo>
                  <a:lnTo>
                    <a:pt x="50452" y="69756"/>
                  </a:lnTo>
                  <a:lnTo>
                    <a:pt x="64268" y="36540"/>
                  </a:lnTo>
                  <a:lnTo>
                    <a:pt x="78309" y="2046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665"/>
            <p:cNvSpPr/>
            <p:nvPr>
              <p:custDataLst>
                <p:tags r:id="rId146"/>
              </p:custDataLst>
            </p:nvPr>
          </p:nvSpPr>
          <p:spPr>
            <a:xfrm>
              <a:off x="2794100" y="3217409"/>
              <a:ext cx="113091" cy="143785"/>
            </a:xfrm>
            <a:custGeom>
              <a:avLst/>
              <a:gdLst/>
              <a:ahLst/>
              <a:cxnLst/>
              <a:rect l="0" t="0" r="0" b="0"/>
              <a:pathLst>
                <a:path w="113091" h="143785">
                  <a:moveTo>
                    <a:pt x="12600" y="78241"/>
                  </a:moveTo>
                  <a:lnTo>
                    <a:pt x="12600" y="78241"/>
                  </a:lnTo>
                  <a:lnTo>
                    <a:pt x="9229" y="74870"/>
                  </a:lnTo>
                  <a:lnTo>
                    <a:pt x="5693" y="73215"/>
                  </a:lnTo>
                  <a:lnTo>
                    <a:pt x="3762" y="72774"/>
                  </a:lnTo>
                  <a:lnTo>
                    <a:pt x="2475" y="71068"/>
                  </a:lnTo>
                  <a:lnTo>
                    <a:pt x="663" y="61926"/>
                  </a:lnTo>
                  <a:lnTo>
                    <a:pt x="0" y="45431"/>
                  </a:lnTo>
                  <a:lnTo>
                    <a:pt x="6821" y="27023"/>
                  </a:lnTo>
                  <a:lnTo>
                    <a:pt x="8747" y="22929"/>
                  </a:lnTo>
                  <a:lnTo>
                    <a:pt x="21571" y="10425"/>
                  </a:lnTo>
                  <a:lnTo>
                    <a:pt x="38777" y="1154"/>
                  </a:lnTo>
                  <a:lnTo>
                    <a:pt x="49164" y="0"/>
                  </a:lnTo>
                  <a:lnTo>
                    <a:pt x="76028" y="6842"/>
                  </a:lnTo>
                  <a:lnTo>
                    <a:pt x="85711" y="10760"/>
                  </a:lnTo>
                  <a:lnTo>
                    <a:pt x="99095" y="23674"/>
                  </a:lnTo>
                  <a:lnTo>
                    <a:pt x="103959" y="33057"/>
                  </a:lnTo>
                  <a:lnTo>
                    <a:pt x="113090" y="78961"/>
                  </a:lnTo>
                  <a:lnTo>
                    <a:pt x="108911" y="111832"/>
                  </a:lnTo>
                  <a:lnTo>
                    <a:pt x="105264" y="120922"/>
                  </a:lnTo>
                  <a:lnTo>
                    <a:pt x="95873" y="133378"/>
                  </a:lnTo>
                  <a:lnTo>
                    <a:pt x="80783" y="142634"/>
                  </a:lnTo>
                  <a:lnTo>
                    <a:pt x="69009" y="143784"/>
                  </a:lnTo>
                  <a:lnTo>
                    <a:pt x="24697" y="137456"/>
                  </a:lnTo>
                  <a:lnTo>
                    <a:pt x="18447" y="136309"/>
                  </a:lnTo>
                  <a:lnTo>
                    <a:pt x="17203" y="136708"/>
                  </a:lnTo>
                  <a:lnTo>
                    <a:pt x="18950" y="141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666"/>
            <p:cNvSpPr/>
            <p:nvPr>
              <p:custDataLst>
                <p:tags r:id="rId147"/>
              </p:custDataLst>
            </p:nvPr>
          </p:nvSpPr>
          <p:spPr>
            <a:xfrm>
              <a:off x="2787650" y="3279579"/>
              <a:ext cx="6349" cy="216331"/>
            </a:xfrm>
            <a:custGeom>
              <a:avLst/>
              <a:gdLst/>
              <a:ahLst/>
              <a:cxnLst/>
              <a:rect l="0" t="0" r="0" b="0"/>
              <a:pathLst>
                <a:path w="6349" h="216331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881" y="41847"/>
                  </a:lnTo>
                  <a:lnTo>
                    <a:pt x="5467" y="83878"/>
                  </a:lnTo>
                  <a:lnTo>
                    <a:pt x="6088" y="125689"/>
                  </a:lnTo>
                  <a:lnTo>
                    <a:pt x="6298" y="170107"/>
                  </a:lnTo>
                  <a:lnTo>
                    <a:pt x="6348" y="215917"/>
                  </a:lnTo>
                  <a:lnTo>
                    <a:pt x="5643" y="216330"/>
                  </a:lnTo>
                  <a:lnTo>
                    <a:pt x="4468" y="215899"/>
                  </a:lnTo>
                  <a:lnTo>
                    <a:pt x="2979" y="214907"/>
                  </a:lnTo>
                  <a:lnTo>
                    <a:pt x="1324" y="208159"/>
                  </a:lnTo>
                  <a:lnTo>
                    <a:pt x="0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667"/>
            <p:cNvSpPr/>
            <p:nvPr>
              <p:custDataLst>
                <p:tags r:id="rId148"/>
              </p:custDataLst>
            </p:nvPr>
          </p:nvSpPr>
          <p:spPr>
            <a:xfrm>
              <a:off x="4342904" y="3454400"/>
              <a:ext cx="165597" cy="30868"/>
            </a:xfrm>
            <a:custGeom>
              <a:avLst/>
              <a:gdLst/>
              <a:ahLst/>
              <a:cxnLst/>
              <a:rect l="0" t="0" r="0" b="0"/>
              <a:pathLst>
                <a:path w="165597" h="30868">
                  <a:moveTo>
                    <a:pt x="13196" y="25400"/>
                  </a:moveTo>
                  <a:lnTo>
                    <a:pt x="13196" y="25400"/>
                  </a:lnTo>
                  <a:lnTo>
                    <a:pt x="809" y="29764"/>
                  </a:lnTo>
                  <a:lnTo>
                    <a:pt x="0" y="30426"/>
                  </a:lnTo>
                  <a:lnTo>
                    <a:pt x="165" y="30867"/>
                  </a:lnTo>
                  <a:lnTo>
                    <a:pt x="40156" y="20867"/>
                  </a:lnTo>
                  <a:lnTo>
                    <a:pt x="87614" y="14522"/>
                  </a:lnTo>
                  <a:lnTo>
                    <a:pt x="131377" y="9689"/>
                  </a:lnTo>
                  <a:lnTo>
                    <a:pt x="1655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668"/>
            <p:cNvSpPr/>
            <p:nvPr>
              <p:custDataLst>
                <p:tags r:id="rId149"/>
              </p:custDataLst>
            </p:nvPr>
          </p:nvSpPr>
          <p:spPr>
            <a:xfrm>
              <a:off x="4586028" y="3340100"/>
              <a:ext cx="87573" cy="131635"/>
            </a:xfrm>
            <a:custGeom>
              <a:avLst/>
              <a:gdLst/>
              <a:ahLst/>
              <a:cxnLst/>
              <a:rect l="0" t="0" r="0" b="0"/>
              <a:pathLst>
                <a:path w="87573" h="131635">
                  <a:moveTo>
                    <a:pt x="30422" y="0"/>
                  </a:moveTo>
                  <a:lnTo>
                    <a:pt x="30422" y="0"/>
                  </a:lnTo>
                  <a:lnTo>
                    <a:pt x="33793" y="3371"/>
                  </a:lnTo>
                  <a:lnTo>
                    <a:pt x="35889" y="15580"/>
                  </a:lnTo>
                  <a:lnTo>
                    <a:pt x="25184" y="61696"/>
                  </a:lnTo>
                  <a:lnTo>
                    <a:pt x="7701" y="107771"/>
                  </a:lnTo>
                  <a:lnTo>
                    <a:pt x="0" y="127560"/>
                  </a:lnTo>
                  <a:lnTo>
                    <a:pt x="263" y="129490"/>
                  </a:lnTo>
                  <a:lnTo>
                    <a:pt x="1144" y="130777"/>
                  </a:lnTo>
                  <a:lnTo>
                    <a:pt x="2436" y="131634"/>
                  </a:lnTo>
                  <a:lnTo>
                    <a:pt x="48211" y="125444"/>
                  </a:lnTo>
                  <a:lnTo>
                    <a:pt x="68854" y="120189"/>
                  </a:lnTo>
                  <a:lnTo>
                    <a:pt x="8757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669"/>
            <p:cNvSpPr/>
            <p:nvPr>
              <p:custDataLst>
                <p:tags r:id="rId150"/>
              </p:custDataLst>
            </p:nvPr>
          </p:nvSpPr>
          <p:spPr>
            <a:xfrm>
              <a:off x="4330700" y="3410028"/>
              <a:ext cx="120651" cy="6273"/>
            </a:xfrm>
            <a:custGeom>
              <a:avLst/>
              <a:gdLst/>
              <a:ahLst/>
              <a:cxnLst/>
              <a:rect l="0" t="0" r="0" b="0"/>
              <a:pathLst>
                <a:path w="120651" h="6273">
                  <a:moveTo>
                    <a:pt x="0" y="6272"/>
                  </a:moveTo>
                  <a:lnTo>
                    <a:pt x="0" y="6272"/>
                  </a:lnTo>
                  <a:lnTo>
                    <a:pt x="3371" y="2901"/>
                  </a:lnTo>
                  <a:lnTo>
                    <a:pt x="8789" y="1246"/>
                  </a:lnTo>
                  <a:lnTo>
                    <a:pt x="55899" y="0"/>
                  </a:lnTo>
                  <a:lnTo>
                    <a:pt x="120650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670"/>
            <p:cNvSpPr/>
            <p:nvPr>
              <p:custDataLst>
                <p:tags r:id="rId151"/>
              </p:custDataLst>
            </p:nvPr>
          </p:nvSpPr>
          <p:spPr>
            <a:xfrm>
              <a:off x="4667250" y="3429000"/>
              <a:ext cx="6351" cy="98720"/>
            </a:xfrm>
            <a:custGeom>
              <a:avLst/>
              <a:gdLst/>
              <a:ahLst/>
              <a:cxnLst/>
              <a:rect l="0" t="0" r="0" b="0"/>
              <a:pathLst>
                <a:path w="6351" h="98720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467" y="38070"/>
                  </a:lnTo>
                  <a:lnTo>
                    <a:pt x="536" y="81843"/>
                  </a:lnTo>
                  <a:lnTo>
                    <a:pt x="71" y="98719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671"/>
            <p:cNvSpPr/>
            <p:nvPr>
              <p:custDataLst>
                <p:tags r:id="rId152"/>
              </p:custDataLst>
            </p:nvPr>
          </p:nvSpPr>
          <p:spPr>
            <a:xfrm>
              <a:off x="3454400" y="3314700"/>
              <a:ext cx="19051" cy="167060"/>
            </a:xfrm>
            <a:custGeom>
              <a:avLst/>
              <a:gdLst/>
              <a:ahLst/>
              <a:cxnLst/>
              <a:rect l="0" t="0" r="0" b="0"/>
              <a:pathLst>
                <a:path w="19051" h="167060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9460" y="62457"/>
                  </a:lnTo>
                  <a:lnTo>
                    <a:pt x="11740" y="100193"/>
                  </a:lnTo>
                  <a:lnTo>
                    <a:pt x="12510" y="141277"/>
                  </a:lnTo>
                  <a:lnTo>
                    <a:pt x="12675" y="167059"/>
                  </a:lnTo>
                  <a:lnTo>
                    <a:pt x="13389" y="166406"/>
                  </a:lnTo>
                  <a:lnTo>
                    <a:pt x="17059" y="155374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672"/>
            <p:cNvSpPr/>
            <p:nvPr>
              <p:custDataLst>
                <p:tags r:id="rId153"/>
              </p:custDataLst>
            </p:nvPr>
          </p:nvSpPr>
          <p:spPr>
            <a:xfrm>
              <a:off x="3651250" y="34671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088" y="57325"/>
                  </a:lnTo>
                  <a:lnTo>
                    <a:pt x="2640" y="76104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673"/>
            <p:cNvSpPr/>
            <p:nvPr>
              <p:custDataLst>
                <p:tags r:id="rId154"/>
              </p:custDataLst>
            </p:nvPr>
          </p:nvSpPr>
          <p:spPr>
            <a:xfrm>
              <a:off x="3461633" y="3290338"/>
              <a:ext cx="99861" cy="206809"/>
            </a:xfrm>
            <a:custGeom>
              <a:avLst/>
              <a:gdLst/>
              <a:ahLst/>
              <a:cxnLst/>
              <a:rect l="0" t="0" r="0" b="0"/>
              <a:pathLst>
                <a:path w="99861" h="206809">
                  <a:moveTo>
                    <a:pt x="5467" y="62462"/>
                  </a:moveTo>
                  <a:lnTo>
                    <a:pt x="5467" y="62462"/>
                  </a:lnTo>
                  <a:lnTo>
                    <a:pt x="3585" y="49910"/>
                  </a:lnTo>
                  <a:lnTo>
                    <a:pt x="0" y="27762"/>
                  </a:lnTo>
                  <a:lnTo>
                    <a:pt x="2749" y="10788"/>
                  </a:lnTo>
                  <a:lnTo>
                    <a:pt x="6140" y="4218"/>
                  </a:lnTo>
                  <a:lnTo>
                    <a:pt x="8033" y="2466"/>
                  </a:lnTo>
                  <a:lnTo>
                    <a:pt x="13898" y="519"/>
                  </a:lnTo>
                  <a:lnTo>
                    <a:pt x="17438" y="0"/>
                  </a:lnTo>
                  <a:lnTo>
                    <a:pt x="35904" y="9383"/>
                  </a:lnTo>
                  <a:lnTo>
                    <a:pt x="75202" y="43769"/>
                  </a:lnTo>
                  <a:lnTo>
                    <a:pt x="90962" y="69309"/>
                  </a:lnTo>
                  <a:lnTo>
                    <a:pt x="97826" y="89107"/>
                  </a:lnTo>
                  <a:lnTo>
                    <a:pt x="99860" y="110652"/>
                  </a:lnTo>
                  <a:lnTo>
                    <a:pt x="93721" y="141651"/>
                  </a:lnTo>
                  <a:lnTo>
                    <a:pt x="79594" y="174276"/>
                  </a:lnTo>
                  <a:lnTo>
                    <a:pt x="68046" y="188122"/>
                  </a:lnTo>
                  <a:lnTo>
                    <a:pt x="55152" y="196628"/>
                  </a:lnTo>
                  <a:lnTo>
                    <a:pt x="27642" y="205956"/>
                  </a:lnTo>
                  <a:lnTo>
                    <a:pt x="22367" y="206808"/>
                  </a:lnTo>
                  <a:lnTo>
                    <a:pt x="18850" y="205964"/>
                  </a:lnTo>
                  <a:lnTo>
                    <a:pt x="16506" y="203991"/>
                  </a:lnTo>
                  <a:lnTo>
                    <a:pt x="14943" y="201265"/>
                  </a:lnTo>
                  <a:lnTo>
                    <a:pt x="14606" y="198036"/>
                  </a:lnTo>
                  <a:lnTo>
                    <a:pt x="16114" y="190686"/>
                  </a:lnTo>
                  <a:lnTo>
                    <a:pt x="18915" y="187456"/>
                  </a:lnTo>
                  <a:lnTo>
                    <a:pt x="43567" y="176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674"/>
            <p:cNvSpPr/>
            <p:nvPr>
              <p:custDataLst>
                <p:tags r:id="rId155"/>
              </p:custDataLst>
            </p:nvPr>
          </p:nvSpPr>
          <p:spPr>
            <a:xfrm>
              <a:off x="3755541" y="3416300"/>
              <a:ext cx="98910" cy="25401"/>
            </a:xfrm>
            <a:custGeom>
              <a:avLst/>
              <a:gdLst/>
              <a:ahLst/>
              <a:cxnLst/>
              <a:rect l="0" t="0" r="0" b="0"/>
              <a:pathLst>
                <a:path w="989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5" y="20374"/>
                  </a:lnTo>
                  <a:lnTo>
                    <a:pt x="2967" y="19638"/>
                  </a:lnTo>
                  <a:lnTo>
                    <a:pt x="42949" y="13605"/>
                  </a:lnTo>
                  <a:lnTo>
                    <a:pt x="90140" y="8389"/>
                  </a:lnTo>
                  <a:lnTo>
                    <a:pt x="95012" y="7256"/>
                  </a:lnTo>
                  <a:lnTo>
                    <a:pt x="96311" y="6248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675"/>
            <p:cNvSpPr/>
            <p:nvPr>
              <p:custDataLst>
                <p:tags r:id="rId156"/>
              </p:custDataLst>
            </p:nvPr>
          </p:nvSpPr>
          <p:spPr>
            <a:xfrm>
              <a:off x="3803672" y="3365500"/>
              <a:ext cx="25379" cy="152401"/>
            </a:xfrm>
            <a:custGeom>
              <a:avLst/>
              <a:gdLst/>
              <a:ahLst/>
              <a:cxnLst/>
              <a:rect l="0" t="0" r="0" b="0"/>
              <a:pathLst>
                <a:path w="25379" h="152401">
                  <a:moveTo>
                    <a:pt x="6328" y="0"/>
                  </a:moveTo>
                  <a:lnTo>
                    <a:pt x="6328" y="0"/>
                  </a:lnTo>
                  <a:lnTo>
                    <a:pt x="861" y="0"/>
                  </a:lnTo>
                  <a:lnTo>
                    <a:pt x="566" y="705"/>
                  </a:lnTo>
                  <a:lnTo>
                    <a:pt x="0" y="32603"/>
                  </a:lnTo>
                  <a:lnTo>
                    <a:pt x="4346" y="72527"/>
                  </a:lnTo>
                  <a:lnTo>
                    <a:pt x="6067" y="116848"/>
                  </a:lnTo>
                  <a:lnTo>
                    <a:pt x="11346" y="138792"/>
                  </a:lnTo>
                  <a:lnTo>
                    <a:pt x="15143" y="145882"/>
                  </a:lnTo>
                  <a:lnTo>
                    <a:pt x="2537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676"/>
            <p:cNvSpPr/>
            <p:nvPr>
              <p:custDataLst>
                <p:tags r:id="rId157"/>
              </p:custDataLst>
            </p:nvPr>
          </p:nvSpPr>
          <p:spPr>
            <a:xfrm>
              <a:off x="3946211" y="3314443"/>
              <a:ext cx="85799" cy="192817"/>
            </a:xfrm>
            <a:custGeom>
              <a:avLst/>
              <a:gdLst/>
              <a:ahLst/>
              <a:cxnLst/>
              <a:rect l="0" t="0" r="0" b="0"/>
              <a:pathLst>
                <a:path w="85799" h="192817">
                  <a:moveTo>
                    <a:pt x="3489" y="51057"/>
                  </a:moveTo>
                  <a:lnTo>
                    <a:pt x="3489" y="51057"/>
                  </a:lnTo>
                  <a:lnTo>
                    <a:pt x="4194" y="61902"/>
                  </a:lnTo>
                  <a:lnTo>
                    <a:pt x="8956" y="99861"/>
                  </a:lnTo>
                  <a:lnTo>
                    <a:pt x="8959" y="138439"/>
                  </a:lnTo>
                  <a:lnTo>
                    <a:pt x="3356" y="184178"/>
                  </a:lnTo>
                  <a:lnTo>
                    <a:pt x="1989" y="186371"/>
                  </a:lnTo>
                  <a:lnTo>
                    <a:pt x="0" y="188102"/>
                  </a:lnTo>
                  <a:lnTo>
                    <a:pt x="1468" y="186519"/>
                  </a:lnTo>
                  <a:lnTo>
                    <a:pt x="3090" y="145679"/>
                  </a:lnTo>
                  <a:lnTo>
                    <a:pt x="4076" y="108021"/>
                  </a:lnTo>
                  <a:lnTo>
                    <a:pt x="10373" y="64896"/>
                  </a:lnTo>
                  <a:lnTo>
                    <a:pt x="24467" y="20731"/>
                  </a:lnTo>
                  <a:lnTo>
                    <a:pt x="36482" y="930"/>
                  </a:lnTo>
                  <a:lnTo>
                    <a:pt x="39595" y="0"/>
                  </a:lnTo>
                  <a:lnTo>
                    <a:pt x="43082" y="791"/>
                  </a:lnTo>
                  <a:lnTo>
                    <a:pt x="46818" y="2730"/>
                  </a:lnTo>
                  <a:lnTo>
                    <a:pt x="76777" y="43716"/>
                  </a:lnTo>
                  <a:lnTo>
                    <a:pt x="83294" y="70205"/>
                  </a:lnTo>
                  <a:lnTo>
                    <a:pt x="85226" y="107138"/>
                  </a:lnTo>
                  <a:lnTo>
                    <a:pt x="85798" y="139249"/>
                  </a:lnTo>
                  <a:lnTo>
                    <a:pt x="80287" y="157751"/>
                  </a:lnTo>
                  <a:lnTo>
                    <a:pt x="71488" y="173265"/>
                  </a:lnTo>
                  <a:lnTo>
                    <a:pt x="62874" y="182513"/>
                  </a:lnTo>
                  <a:lnTo>
                    <a:pt x="46720" y="191685"/>
                  </a:lnTo>
                  <a:lnTo>
                    <a:pt x="36578" y="192816"/>
                  </a:lnTo>
                  <a:lnTo>
                    <a:pt x="28073" y="190966"/>
                  </a:lnTo>
                  <a:lnTo>
                    <a:pt x="21941" y="187793"/>
                  </a:lnTo>
                  <a:lnTo>
                    <a:pt x="20729" y="185253"/>
                  </a:lnTo>
                  <a:lnTo>
                    <a:pt x="22539" y="171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677"/>
            <p:cNvSpPr/>
            <p:nvPr>
              <p:custDataLst>
                <p:tags r:id="rId158"/>
              </p:custDataLst>
            </p:nvPr>
          </p:nvSpPr>
          <p:spPr>
            <a:xfrm>
              <a:off x="4083311" y="3493674"/>
              <a:ext cx="88640" cy="100377"/>
            </a:xfrm>
            <a:custGeom>
              <a:avLst/>
              <a:gdLst/>
              <a:ahLst/>
              <a:cxnLst/>
              <a:rect l="0" t="0" r="0" b="0"/>
              <a:pathLst>
                <a:path w="88640" h="100377">
                  <a:moveTo>
                    <a:pt x="6089" y="24226"/>
                  </a:moveTo>
                  <a:lnTo>
                    <a:pt x="6089" y="24226"/>
                  </a:lnTo>
                  <a:lnTo>
                    <a:pt x="2718" y="20855"/>
                  </a:lnTo>
                  <a:lnTo>
                    <a:pt x="1063" y="17319"/>
                  </a:lnTo>
                  <a:lnTo>
                    <a:pt x="0" y="12670"/>
                  </a:lnTo>
                  <a:lnTo>
                    <a:pt x="3187" y="8494"/>
                  </a:lnTo>
                  <a:lnTo>
                    <a:pt x="8600" y="2788"/>
                  </a:lnTo>
                  <a:lnTo>
                    <a:pt x="12615" y="587"/>
                  </a:lnTo>
                  <a:lnTo>
                    <a:pt x="14673" y="0"/>
                  </a:lnTo>
                  <a:lnTo>
                    <a:pt x="20722" y="3111"/>
                  </a:lnTo>
                  <a:lnTo>
                    <a:pt x="27409" y="9197"/>
                  </a:lnTo>
                  <a:lnTo>
                    <a:pt x="32733" y="16606"/>
                  </a:lnTo>
                  <a:lnTo>
                    <a:pt x="35570" y="24602"/>
                  </a:lnTo>
                  <a:lnTo>
                    <a:pt x="36326" y="28710"/>
                  </a:lnTo>
                  <a:lnTo>
                    <a:pt x="30648" y="47976"/>
                  </a:lnTo>
                  <a:lnTo>
                    <a:pt x="8259" y="93902"/>
                  </a:lnTo>
                  <a:lnTo>
                    <a:pt x="6732" y="98493"/>
                  </a:lnTo>
                  <a:lnTo>
                    <a:pt x="7223" y="99137"/>
                  </a:lnTo>
                  <a:lnTo>
                    <a:pt x="9650" y="99853"/>
                  </a:lnTo>
                  <a:lnTo>
                    <a:pt x="29870" y="100376"/>
                  </a:lnTo>
                  <a:lnTo>
                    <a:pt x="88639" y="7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711"/>
          <p:cNvGrpSpPr/>
          <p:nvPr/>
        </p:nvGrpSpPr>
        <p:grpSpPr>
          <a:xfrm>
            <a:off x="5210861" y="3242645"/>
            <a:ext cx="205690" cy="282663"/>
            <a:chOff x="5210861" y="3242645"/>
            <a:chExt cx="205690" cy="282663"/>
          </a:xfrm>
        </p:grpSpPr>
        <p:sp>
          <p:nvSpPr>
            <p:cNvPr id="138" name="SMARTInkShape-3678"/>
            <p:cNvSpPr/>
            <p:nvPr>
              <p:custDataLst>
                <p:tags r:id="rId142"/>
              </p:custDataLst>
            </p:nvPr>
          </p:nvSpPr>
          <p:spPr>
            <a:xfrm>
              <a:off x="5219700" y="3336729"/>
              <a:ext cx="19051" cy="173003"/>
            </a:xfrm>
            <a:custGeom>
              <a:avLst/>
              <a:gdLst/>
              <a:ahLst/>
              <a:cxnLst/>
              <a:rect l="0" t="0" r="0" b="0"/>
              <a:pathLst>
                <a:path w="19051" h="173003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3342"/>
                  </a:lnTo>
                  <a:lnTo>
                    <a:pt x="5026" y="90550"/>
                  </a:lnTo>
                  <a:lnTo>
                    <a:pt x="6088" y="137635"/>
                  </a:lnTo>
                  <a:lnTo>
                    <a:pt x="11341" y="172093"/>
                  </a:lnTo>
                  <a:lnTo>
                    <a:pt x="11794" y="173002"/>
                  </a:lnTo>
                  <a:lnTo>
                    <a:pt x="12802" y="172198"/>
                  </a:lnTo>
                  <a:lnTo>
                    <a:pt x="1905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679"/>
            <p:cNvSpPr/>
            <p:nvPr>
              <p:custDataLst>
                <p:tags r:id="rId143"/>
              </p:custDataLst>
            </p:nvPr>
          </p:nvSpPr>
          <p:spPr>
            <a:xfrm>
              <a:off x="5210861" y="3242645"/>
              <a:ext cx="205690" cy="282663"/>
            </a:xfrm>
            <a:custGeom>
              <a:avLst/>
              <a:gdLst/>
              <a:ahLst/>
              <a:cxnLst/>
              <a:rect l="0" t="0" r="0" b="0"/>
              <a:pathLst>
                <a:path w="205690" h="282663">
                  <a:moveTo>
                    <a:pt x="8839" y="135555"/>
                  </a:moveTo>
                  <a:lnTo>
                    <a:pt x="8839" y="135555"/>
                  </a:lnTo>
                  <a:lnTo>
                    <a:pt x="5468" y="132184"/>
                  </a:lnTo>
                  <a:lnTo>
                    <a:pt x="0" y="119975"/>
                  </a:lnTo>
                  <a:lnTo>
                    <a:pt x="654" y="99580"/>
                  </a:lnTo>
                  <a:lnTo>
                    <a:pt x="8607" y="66700"/>
                  </a:lnTo>
                  <a:lnTo>
                    <a:pt x="29097" y="30728"/>
                  </a:lnTo>
                  <a:lnTo>
                    <a:pt x="41832" y="17704"/>
                  </a:lnTo>
                  <a:lnTo>
                    <a:pt x="66279" y="6405"/>
                  </a:lnTo>
                  <a:lnTo>
                    <a:pt x="99000" y="0"/>
                  </a:lnTo>
                  <a:lnTo>
                    <a:pt x="120642" y="755"/>
                  </a:lnTo>
                  <a:lnTo>
                    <a:pt x="138257" y="7205"/>
                  </a:lnTo>
                  <a:lnTo>
                    <a:pt x="156311" y="20855"/>
                  </a:lnTo>
                  <a:lnTo>
                    <a:pt x="179196" y="47439"/>
                  </a:lnTo>
                  <a:lnTo>
                    <a:pt x="189030" y="85250"/>
                  </a:lnTo>
                  <a:lnTo>
                    <a:pt x="191816" y="121904"/>
                  </a:lnTo>
                  <a:lnTo>
                    <a:pt x="196012" y="160673"/>
                  </a:lnTo>
                  <a:lnTo>
                    <a:pt x="194982" y="202342"/>
                  </a:lnTo>
                  <a:lnTo>
                    <a:pt x="189019" y="249119"/>
                  </a:lnTo>
                  <a:lnTo>
                    <a:pt x="186953" y="280280"/>
                  </a:lnTo>
                  <a:lnTo>
                    <a:pt x="187554" y="282133"/>
                  </a:lnTo>
                  <a:lnTo>
                    <a:pt x="188660" y="282662"/>
                  </a:lnTo>
                  <a:lnTo>
                    <a:pt x="195505" y="281814"/>
                  </a:lnTo>
                  <a:lnTo>
                    <a:pt x="197488" y="280333"/>
                  </a:lnTo>
                  <a:lnTo>
                    <a:pt x="201574" y="274925"/>
                  </a:lnTo>
                  <a:lnTo>
                    <a:pt x="205689" y="262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712"/>
          <p:cNvGrpSpPr/>
          <p:nvPr/>
        </p:nvGrpSpPr>
        <p:grpSpPr>
          <a:xfrm>
            <a:off x="5759450" y="3233295"/>
            <a:ext cx="1039952" cy="359326"/>
            <a:chOff x="5759450" y="3233295"/>
            <a:chExt cx="1039952" cy="359326"/>
          </a:xfrm>
        </p:grpSpPr>
        <p:sp>
          <p:nvSpPr>
            <p:cNvPr id="141" name="SMARTInkShape-3680"/>
            <p:cNvSpPr/>
            <p:nvPr>
              <p:custDataLst>
                <p:tags r:id="rId136"/>
              </p:custDataLst>
            </p:nvPr>
          </p:nvSpPr>
          <p:spPr>
            <a:xfrm>
              <a:off x="5759450" y="3271462"/>
              <a:ext cx="122878" cy="248138"/>
            </a:xfrm>
            <a:custGeom>
              <a:avLst/>
              <a:gdLst/>
              <a:ahLst/>
              <a:cxnLst/>
              <a:rect l="0" t="0" r="0" b="0"/>
              <a:pathLst>
                <a:path w="122878" h="248138">
                  <a:moveTo>
                    <a:pt x="0" y="55938"/>
                  </a:moveTo>
                  <a:lnTo>
                    <a:pt x="0" y="55938"/>
                  </a:lnTo>
                  <a:lnTo>
                    <a:pt x="10934" y="50471"/>
                  </a:lnTo>
                  <a:lnTo>
                    <a:pt x="11523" y="50882"/>
                  </a:lnTo>
                  <a:lnTo>
                    <a:pt x="12177" y="53220"/>
                  </a:lnTo>
                  <a:lnTo>
                    <a:pt x="12670" y="95458"/>
                  </a:lnTo>
                  <a:lnTo>
                    <a:pt x="12693" y="143028"/>
                  </a:lnTo>
                  <a:lnTo>
                    <a:pt x="12699" y="190185"/>
                  </a:lnTo>
                  <a:lnTo>
                    <a:pt x="12700" y="223471"/>
                  </a:lnTo>
                  <a:lnTo>
                    <a:pt x="12700" y="180854"/>
                  </a:lnTo>
                  <a:lnTo>
                    <a:pt x="13406" y="143515"/>
                  </a:lnTo>
                  <a:lnTo>
                    <a:pt x="17064" y="103602"/>
                  </a:lnTo>
                  <a:lnTo>
                    <a:pt x="20539" y="61878"/>
                  </a:lnTo>
                  <a:lnTo>
                    <a:pt x="31181" y="19873"/>
                  </a:lnTo>
                  <a:lnTo>
                    <a:pt x="38788" y="6277"/>
                  </a:lnTo>
                  <a:lnTo>
                    <a:pt x="42792" y="1665"/>
                  </a:lnTo>
                  <a:lnTo>
                    <a:pt x="47578" y="0"/>
                  </a:lnTo>
                  <a:lnTo>
                    <a:pt x="58541" y="1914"/>
                  </a:lnTo>
                  <a:lnTo>
                    <a:pt x="79982" y="21037"/>
                  </a:lnTo>
                  <a:lnTo>
                    <a:pt x="106032" y="54741"/>
                  </a:lnTo>
                  <a:lnTo>
                    <a:pt x="119435" y="100282"/>
                  </a:lnTo>
                  <a:lnTo>
                    <a:pt x="122877" y="139162"/>
                  </a:lnTo>
                  <a:lnTo>
                    <a:pt x="117547" y="174201"/>
                  </a:lnTo>
                  <a:lnTo>
                    <a:pt x="103103" y="216803"/>
                  </a:lnTo>
                  <a:lnTo>
                    <a:pt x="89333" y="229974"/>
                  </a:lnTo>
                  <a:lnTo>
                    <a:pt x="55119" y="246557"/>
                  </a:lnTo>
                  <a:lnTo>
                    <a:pt x="41901" y="248137"/>
                  </a:lnTo>
                  <a:lnTo>
                    <a:pt x="18547" y="243403"/>
                  </a:lnTo>
                  <a:lnTo>
                    <a:pt x="6593" y="237699"/>
                  </a:lnTo>
                  <a:lnTo>
                    <a:pt x="5100" y="235673"/>
                  </a:lnTo>
                  <a:lnTo>
                    <a:pt x="4811" y="233617"/>
                  </a:lnTo>
                  <a:lnTo>
                    <a:pt x="5324" y="231540"/>
                  </a:lnTo>
                  <a:lnTo>
                    <a:pt x="7783" y="230156"/>
                  </a:lnTo>
                  <a:lnTo>
                    <a:pt x="38100" y="22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681"/>
            <p:cNvSpPr/>
            <p:nvPr>
              <p:custDataLst>
                <p:tags r:id="rId137"/>
              </p:custDataLst>
            </p:nvPr>
          </p:nvSpPr>
          <p:spPr>
            <a:xfrm>
              <a:off x="5930900" y="3481666"/>
              <a:ext cx="133351" cy="110955"/>
            </a:xfrm>
            <a:custGeom>
              <a:avLst/>
              <a:gdLst/>
              <a:ahLst/>
              <a:cxnLst/>
              <a:rect l="0" t="0" r="0" b="0"/>
              <a:pathLst>
                <a:path w="133351" h="110955">
                  <a:moveTo>
                    <a:pt x="0" y="23534"/>
                  </a:moveTo>
                  <a:lnTo>
                    <a:pt x="0" y="23534"/>
                  </a:lnTo>
                  <a:lnTo>
                    <a:pt x="3371" y="20163"/>
                  </a:lnTo>
                  <a:lnTo>
                    <a:pt x="5026" y="16626"/>
                  </a:lnTo>
                  <a:lnTo>
                    <a:pt x="5467" y="14696"/>
                  </a:lnTo>
                  <a:lnTo>
                    <a:pt x="6467" y="13409"/>
                  </a:lnTo>
                  <a:lnTo>
                    <a:pt x="26722" y="0"/>
                  </a:lnTo>
                  <a:lnTo>
                    <a:pt x="40373" y="2058"/>
                  </a:lnTo>
                  <a:lnTo>
                    <a:pt x="48048" y="7169"/>
                  </a:lnTo>
                  <a:lnTo>
                    <a:pt x="51082" y="10507"/>
                  </a:lnTo>
                  <a:lnTo>
                    <a:pt x="54452" y="19861"/>
                  </a:lnTo>
                  <a:lnTo>
                    <a:pt x="55351" y="25318"/>
                  </a:lnTo>
                  <a:lnTo>
                    <a:pt x="49874" y="46484"/>
                  </a:lnTo>
                  <a:lnTo>
                    <a:pt x="23811" y="91829"/>
                  </a:lnTo>
                  <a:lnTo>
                    <a:pt x="15104" y="104941"/>
                  </a:lnTo>
                  <a:lnTo>
                    <a:pt x="14303" y="107438"/>
                  </a:lnTo>
                  <a:lnTo>
                    <a:pt x="14474" y="109104"/>
                  </a:lnTo>
                  <a:lnTo>
                    <a:pt x="15294" y="110214"/>
                  </a:lnTo>
                  <a:lnTo>
                    <a:pt x="16546" y="110954"/>
                  </a:lnTo>
                  <a:lnTo>
                    <a:pt x="21700" y="109895"/>
                  </a:lnTo>
                  <a:lnTo>
                    <a:pt x="67286" y="99511"/>
                  </a:lnTo>
                  <a:lnTo>
                    <a:pt x="133350" y="8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682"/>
            <p:cNvSpPr/>
            <p:nvPr>
              <p:custDataLst>
                <p:tags r:id="rId138"/>
              </p:custDataLst>
            </p:nvPr>
          </p:nvSpPr>
          <p:spPr>
            <a:xfrm>
              <a:off x="6705600" y="3233295"/>
              <a:ext cx="93802" cy="293805"/>
            </a:xfrm>
            <a:custGeom>
              <a:avLst/>
              <a:gdLst/>
              <a:ahLst/>
              <a:cxnLst/>
              <a:rect l="0" t="0" r="0" b="0"/>
              <a:pathLst>
                <a:path w="93802" h="293805">
                  <a:moveTo>
                    <a:pt x="0" y="11555"/>
                  </a:moveTo>
                  <a:lnTo>
                    <a:pt x="0" y="11555"/>
                  </a:lnTo>
                  <a:lnTo>
                    <a:pt x="0" y="2717"/>
                  </a:lnTo>
                  <a:lnTo>
                    <a:pt x="2116" y="1429"/>
                  </a:lnTo>
                  <a:lnTo>
                    <a:pt x="10113" y="0"/>
                  </a:lnTo>
                  <a:lnTo>
                    <a:pt x="14503" y="1734"/>
                  </a:lnTo>
                  <a:lnTo>
                    <a:pt x="28129" y="14995"/>
                  </a:lnTo>
                  <a:lnTo>
                    <a:pt x="59375" y="57773"/>
                  </a:lnTo>
                  <a:lnTo>
                    <a:pt x="82451" y="104111"/>
                  </a:lnTo>
                  <a:lnTo>
                    <a:pt x="90360" y="138540"/>
                  </a:lnTo>
                  <a:lnTo>
                    <a:pt x="93801" y="180021"/>
                  </a:lnTo>
                  <a:lnTo>
                    <a:pt x="91449" y="206737"/>
                  </a:lnTo>
                  <a:lnTo>
                    <a:pt x="78559" y="242909"/>
                  </a:lnTo>
                  <a:lnTo>
                    <a:pt x="53646" y="283156"/>
                  </a:lnTo>
                  <a:lnTo>
                    <a:pt x="44774" y="291017"/>
                  </a:lnTo>
                  <a:lnTo>
                    <a:pt x="40432" y="293113"/>
                  </a:lnTo>
                  <a:lnTo>
                    <a:pt x="36833" y="293804"/>
                  </a:lnTo>
                  <a:lnTo>
                    <a:pt x="25400" y="284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683"/>
            <p:cNvSpPr/>
            <p:nvPr>
              <p:custDataLst>
                <p:tags r:id="rId139"/>
              </p:custDataLst>
            </p:nvPr>
          </p:nvSpPr>
          <p:spPr>
            <a:xfrm>
              <a:off x="6496052" y="3295650"/>
              <a:ext cx="92720" cy="219932"/>
            </a:xfrm>
            <a:custGeom>
              <a:avLst/>
              <a:gdLst/>
              <a:ahLst/>
              <a:cxnLst/>
              <a:rect l="0" t="0" r="0" b="0"/>
              <a:pathLst>
                <a:path w="92720" h="219932">
                  <a:moveTo>
                    <a:pt x="82548" y="0"/>
                  </a:moveTo>
                  <a:lnTo>
                    <a:pt x="82548" y="0"/>
                  </a:lnTo>
                  <a:lnTo>
                    <a:pt x="77080" y="0"/>
                  </a:lnTo>
                  <a:lnTo>
                    <a:pt x="80030" y="0"/>
                  </a:lnTo>
                  <a:lnTo>
                    <a:pt x="42714" y="1881"/>
                  </a:lnTo>
                  <a:lnTo>
                    <a:pt x="6639" y="11555"/>
                  </a:lnTo>
                  <a:lnTo>
                    <a:pt x="4425" y="13348"/>
                  </a:lnTo>
                  <a:lnTo>
                    <a:pt x="1966" y="19103"/>
                  </a:lnTo>
                  <a:lnTo>
                    <a:pt x="32" y="63668"/>
                  </a:lnTo>
                  <a:lnTo>
                    <a:pt x="0" y="92665"/>
                  </a:lnTo>
                  <a:lnTo>
                    <a:pt x="704" y="93527"/>
                  </a:lnTo>
                  <a:lnTo>
                    <a:pt x="3369" y="94484"/>
                  </a:lnTo>
                  <a:lnTo>
                    <a:pt x="30657" y="89142"/>
                  </a:lnTo>
                  <a:lnTo>
                    <a:pt x="46007" y="95714"/>
                  </a:lnTo>
                  <a:lnTo>
                    <a:pt x="60589" y="106598"/>
                  </a:lnTo>
                  <a:lnTo>
                    <a:pt x="86712" y="148977"/>
                  </a:lnTo>
                  <a:lnTo>
                    <a:pt x="92719" y="167065"/>
                  </a:lnTo>
                  <a:lnTo>
                    <a:pt x="90361" y="180555"/>
                  </a:lnTo>
                  <a:lnTo>
                    <a:pt x="80721" y="202098"/>
                  </a:lnTo>
                  <a:lnTo>
                    <a:pt x="67425" y="214083"/>
                  </a:lnTo>
                  <a:lnTo>
                    <a:pt x="57953" y="218620"/>
                  </a:lnTo>
                  <a:lnTo>
                    <a:pt x="53451" y="219830"/>
                  </a:lnTo>
                  <a:lnTo>
                    <a:pt x="49744" y="219931"/>
                  </a:lnTo>
                  <a:lnTo>
                    <a:pt x="43744" y="218162"/>
                  </a:lnTo>
                  <a:lnTo>
                    <a:pt x="41862" y="215997"/>
                  </a:lnTo>
                  <a:lnTo>
                    <a:pt x="39771" y="209828"/>
                  </a:lnTo>
                  <a:lnTo>
                    <a:pt x="5079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684"/>
            <p:cNvSpPr/>
            <p:nvPr>
              <p:custDataLst>
                <p:tags r:id="rId140"/>
              </p:custDataLst>
            </p:nvPr>
          </p:nvSpPr>
          <p:spPr>
            <a:xfrm>
              <a:off x="6256515" y="3460750"/>
              <a:ext cx="118886" cy="18927"/>
            </a:xfrm>
            <a:custGeom>
              <a:avLst/>
              <a:gdLst/>
              <a:ahLst/>
              <a:cxnLst/>
              <a:rect l="0" t="0" r="0" b="0"/>
              <a:pathLst>
                <a:path w="118886" h="18927">
                  <a:moveTo>
                    <a:pt x="10935" y="0"/>
                  </a:moveTo>
                  <a:lnTo>
                    <a:pt x="10935" y="0"/>
                  </a:lnTo>
                  <a:lnTo>
                    <a:pt x="2206" y="9434"/>
                  </a:lnTo>
                  <a:lnTo>
                    <a:pt x="0" y="14305"/>
                  </a:lnTo>
                  <a:lnTo>
                    <a:pt x="117" y="15887"/>
                  </a:lnTo>
                  <a:lnTo>
                    <a:pt x="901" y="16941"/>
                  </a:lnTo>
                  <a:lnTo>
                    <a:pt x="2129" y="17644"/>
                  </a:lnTo>
                  <a:lnTo>
                    <a:pt x="34256" y="18926"/>
                  </a:lnTo>
                  <a:lnTo>
                    <a:pt x="75828" y="13956"/>
                  </a:lnTo>
                  <a:lnTo>
                    <a:pt x="1188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685"/>
            <p:cNvSpPr/>
            <p:nvPr>
              <p:custDataLst>
                <p:tags r:id="rId141"/>
              </p:custDataLst>
            </p:nvPr>
          </p:nvSpPr>
          <p:spPr>
            <a:xfrm>
              <a:off x="6229350" y="33909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12552" y="4468"/>
                  </a:lnTo>
                  <a:lnTo>
                    <a:pt x="51617" y="588"/>
                  </a:lnTo>
                  <a:lnTo>
                    <a:pt x="95908" y="11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713"/>
          <p:cNvGrpSpPr/>
          <p:nvPr/>
        </p:nvGrpSpPr>
        <p:grpSpPr>
          <a:xfrm>
            <a:off x="7171841" y="3349772"/>
            <a:ext cx="181460" cy="121033"/>
            <a:chOff x="7171841" y="3349772"/>
            <a:chExt cx="181460" cy="121033"/>
          </a:xfrm>
        </p:grpSpPr>
        <p:sp>
          <p:nvSpPr>
            <p:cNvPr id="148" name="SMARTInkShape-3686"/>
            <p:cNvSpPr/>
            <p:nvPr>
              <p:custDataLst>
                <p:tags r:id="rId134"/>
              </p:custDataLst>
            </p:nvPr>
          </p:nvSpPr>
          <p:spPr>
            <a:xfrm>
              <a:off x="7171841" y="3349772"/>
              <a:ext cx="143360" cy="9379"/>
            </a:xfrm>
            <a:custGeom>
              <a:avLst/>
              <a:gdLst/>
              <a:ahLst/>
              <a:cxnLst/>
              <a:rect l="0" t="0" r="0" b="0"/>
              <a:pathLst>
                <a:path w="143360" h="9379">
                  <a:moveTo>
                    <a:pt x="3659" y="9378"/>
                  </a:moveTo>
                  <a:lnTo>
                    <a:pt x="3659" y="9378"/>
                  </a:lnTo>
                  <a:lnTo>
                    <a:pt x="0" y="9378"/>
                  </a:lnTo>
                  <a:lnTo>
                    <a:pt x="44065" y="5014"/>
                  </a:lnTo>
                  <a:lnTo>
                    <a:pt x="85123" y="1539"/>
                  </a:lnTo>
                  <a:lnTo>
                    <a:pt x="118343" y="0"/>
                  </a:lnTo>
                  <a:lnTo>
                    <a:pt x="143359" y="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687"/>
            <p:cNvSpPr/>
            <p:nvPr>
              <p:custDataLst>
                <p:tags r:id="rId135"/>
              </p:custDataLst>
            </p:nvPr>
          </p:nvSpPr>
          <p:spPr>
            <a:xfrm>
              <a:off x="7186067" y="3435350"/>
              <a:ext cx="167234" cy="35455"/>
            </a:xfrm>
            <a:custGeom>
              <a:avLst/>
              <a:gdLst/>
              <a:ahLst/>
              <a:cxnLst/>
              <a:rect l="0" t="0" r="0" b="0"/>
              <a:pathLst>
                <a:path w="167234" h="35455">
                  <a:moveTo>
                    <a:pt x="27533" y="12700"/>
                  </a:moveTo>
                  <a:lnTo>
                    <a:pt x="27533" y="12700"/>
                  </a:lnTo>
                  <a:lnTo>
                    <a:pt x="20791" y="16071"/>
                  </a:lnTo>
                  <a:lnTo>
                    <a:pt x="3684" y="33736"/>
                  </a:lnTo>
                  <a:lnTo>
                    <a:pt x="1050" y="35190"/>
                  </a:lnTo>
                  <a:lnTo>
                    <a:pt x="0" y="35454"/>
                  </a:lnTo>
                  <a:lnTo>
                    <a:pt x="5" y="34925"/>
                  </a:lnTo>
                  <a:lnTo>
                    <a:pt x="715" y="33867"/>
                  </a:lnTo>
                  <a:lnTo>
                    <a:pt x="41509" y="27003"/>
                  </a:lnTo>
                  <a:lnTo>
                    <a:pt x="86189" y="22346"/>
                  </a:lnTo>
                  <a:lnTo>
                    <a:pt x="133664" y="10267"/>
                  </a:lnTo>
                  <a:lnTo>
                    <a:pt x="1672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SMARTInkShape-3688"/>
          <p:cNvSpPr/>
          <p:nvPr>
            <p:custDataLst>
              <p:tags r:id="rId5"/>
            </p:custDataLst>
          </p:nvPr>
        </p:nvSpPr>
        <p:spPr>
          <a:xfrm>
            <a:off x="7799853" y="3303193"/>
            <a:ext cx="192283" cy="252970"/>
          </a:xfrm>
          <a:custGeom>
            <a:avLst/>
            <a:gdLst/>
            <a:ahLst/>
            <a:cxnLst/>
            <a:rect l="0" t="0" r="0" b="0"/>
            <a:pathLst>
              <a:path w="192283" h="252970">
                <a:moveTo>
                  <a:pt x="99547" y="43257"/>
                </a:moveTo>
                <a:lnTo>
                  <a:pt x="99547" y="43257"/>
                </a:lnTo>
                <a:lnTo>
                  <a:pt x="102917" y="43257"/>
                </a:lnTo>
                <a:lnTo>
                  <a:pt x="103911" y="42551"/>
                </a:lnTo>
                <a:lnTo>
                  <a:pt x="104573" y="41375"/>
                </a:lnTo>
                <a:lnTo>
                  <a:pt x="105014" y="39886"/>
                </a:lnTo>
                <a:lnTo>
                  <a:pt x="109267" y="36350"/>
                </a:lnTo>
                <a:lnTo>
                  <a:pt x="114451" y="32426"/>
                </a:lnTo>
                <a:lnTo>
                  <a:pt x="118074" y="26956"/>
                </a:lnTo>
                <a:lnTo>
                  <a:pt x="121422" y="25428"/>
                </a:lnTo>
                <a:lnTo>
                  <a:pt x="125261" y="20987"/>
                </a:lnTo>
                <a:lnTo>
                  <a:pt x="130105" y="13380"/>
                </a:lnTo>
                <a:lnTo>
                  <a:pt x="129091" y="12050"/>
                </a:lnTo>
                <a:lnTo>
                  <a:pt x="113515" y="2833"/>
                </a:lnTo>
                <a:lnTo>
                  <a:pt x="101412" y="0"/>
                </a:lnTo>
                <a:lnTo>
                  <a:pt x="78776" y="5902"/>
                </a:lnTo>
                <a:lnTo>
                  <a:pt x="56468" y="19959"/>
                </a:lnTo>
                <a:lnTo>
                  <a:pt x="31378" y="43672"/>
                </a:lnTo>
                <a:lnTo>
                  <a:pt x="8917" y="88545"/>
                </a:lnTo>
                <a:lnTo>
                  <a:pt x="1197" y="126055"/>
                </a:lnTo>
                <a:lnTo>
                  <a:pt x="0" y="171586"/>
                </a:lnTo>
                <a:lnTo>
                  <a:pt x="8966" y="215074"/>
                </a:lnTo>
                <a:lnTo>
                  <a:pt x="15544" y="227570"/>
                </a:lnTo>
                <a:lnTo>
                  <a:pt x="20261" y="233866"/>
                </a:lnTo>
                <a:lnTo>
                  <a:pt x="43756" y="249468"/>
                </a:lnTo>
                <a:lnTo>
                  <a:pt x="62991" y="252969"/>
                </a:lnTo>
                <a:lnTo>
                  <a:pt x="93654" y="249092"/>
                </a:lnTo>
                <a:lnTo>
                  <a:pt x="128879" y="238511"/>
                </a:lnTo>
                <a:lnTo>
                  <a:pt x="153001" y="218311"/>
                </a:lnTo>
                <a:lnTo>
                  <a:pt x="176297" y="187902"/>
                </a:lnTo>
                <a:lnTo>
                  <a:pt x="188688" y="155259"/>
                </a:lnTo>
                <a:lnTo>
                  <a:pt x="192282" y="120893"/>
                </a:lnTo>
                <a:lnTo>
                  <a:pt x="188485" y="94953"/>
                </a:lnTo>
                <a:lnTo>
                  <a:pt x="182349" y="75640"/>
                </a:lnTo>
                <a:lnTo>
                  <a:pt x="171156" y="59061"/>
                </a:lnTo>
                <a:lnTo>
                  <a:pt x="150869" y="41590"/>
                </a:lnTo>
                <a:lnTo>
                  <a:pt x="137173" y="35460"/>
                </a:lnTo>
                <a:lnTo>
                  <a:pt x="93718" y="27832"/>
                </a:lnTo>
                <a:lnTo>
                  <a:pt x="74147" y="242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715"/>
          <p:cNvGrpSpPr/>
          <p:nvPr/>
        </p:nvGrpSpPr>
        <p:grpSpPr>
          <a:xfrm>
            <a:off x="2132314" y="3870545"/>
            <a:ext cx="388065" cy="264413"/>
            <a:chOff x="2132314" y="3870545"/>
            <a:chExt cx="388065" cy="264413"/>
          </a:xfrm>
        </p:grpSpPr>
        <p:sp>
          <p:nvSpPr>
            <p:cNvPr id="152" name="SMARTInkShape-3689"/>
            <p:cNvSpPr/>
            <p:nvPr>
              <p:custDataLst>
                <p:tags r:id="rId128"/>
              </p:custDataLst>
            </p:nvPr>
          </p:nvSpPr>
          <p:spPr>
            <a:xfrm>
              <a:off x="2254250" y="3968750"/>
              <a:ext cx="1" cy="146051"/>
            </a:xfrm>
            <a:custGeom>
              <a:avLst/>
              <a:gdLst/>
              <a:ahLst/>
              <a:cxnLst/>
              <a:rect l="0" t="0" r="0" b="0"/>
              <a:pathLst>
                <a:path w="1" h="146051">
                  <a:moveTo>
                    <a:pt x="0" y="0"/>
                  </a:moveTo>
                  <a:lnTo>
                    <a:pt x="0" y="0"/>
                  </a:lnTo>
                  <a:lnTo>
                    <a:pt x="0" y="42684"/>
                  </a:lnTo>
                  <a:lnTo>
                    <a:pt x="0" y="8602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690"/>
            <p:cNvSpPr/>
            <p:nvPr>
              <p:custDataLst>
                <p:tags r:id="rId129"/>
              </p:custDataLst>
            </p:nvPr>
          </p:nvSpPr>
          <p:spPr>
            <a:xfrm>
              <a:off x="2263292" y="3870545"/>
              <a:ext cx="10009" cy="22006"/>
            </a:xfrm>
            <a:custGeom>
              <a:avLst/>
              <a:gdLst/>
              <a:ahLst/>
              <a:cxnLst/>
              <a:rect l="0" t="0" r="0" b="0"/>
              <a:pathLst>
                <a:path w="10009" h="22006">
                  <a:moveTo>
                    <a:pt x="3658" y="22005"/>
                  </a:moveTo>
                  <a:lnTo>
                    <a:pt x="3658" y="22005"/>
                  </a:lnTo>
                  <a:lnTo>
                    <a:pt x="3658" y="7700"/>
                  </a:lnTo>
                  <a:lnTo>
                    <a:pt x="2952" y="6118"/>
                  </a:lnTo>
                  <a:lnTo>
                    <a:pt x="1776" y="5064"/>
                  </a:lnTo>
                  <a:lnTo>
                    <a:pt x="287" y="4360"/>
                  </a:lnTo>
                  <a:lnTo>
                    <a:pt x="0" y="3186"/>
                  </a:lnTo>
                  <a:lnTo>
                    <a:pt x="1562" y="0"/>
                  </a:lnTo>
                  <a:lnTo>
                    <a:pt x="2966" y="280"/>
                  </a:lnTo>
                  <a:lnTo>
                    <a:pt x="10008" y="9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691"/>
            <p:cNvSpPr/>
            <p:nvPr>
              <p:custDataLst>
                <p:tags r:id="rId130"/>
              </p:custDataLst>
            </p:nvPr>
          </p:nvSpPr>
          <p:spPr>
            <a:xfrm>
              <a:off x="2355850" y="39941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5958" y="63612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692"/>
            <p:cNvSpPr/>
            <p:nvPr>
              <p:custDataLst>
                <p:tags r:id="rId131"/>
              </p:custDataLst>
            </p:nvPr>
          </p:nvSpPr>
          <p:spPr>
            <a:xfrm>
              <a:off x="2349500" y="3880531"/>
              <a:ext cx="12701" cy="31070"/>
            </a:xfrm>
            <a:custGeom>
              <a:avLst/>
              <a:gdLst/>
              <a:ahLst/>
              <a:cxnLst/>
              <a:rect l="0" t="0" r="0" b="0"/>
              <a:pathLst>
                <a:path w="12701" h="31070">
                  <a:moveTo>
                    <a:pt x="12700" y="31069"/>
                  </a:moveTo>
                  <a:lnTo>
                    <a:pt x="12700" y="31069"/>
                  </a:lnTo>
                  <a:lnTo>
                    <a:pt x="6233" y="0"/>
                  </a:lnTo>
                  <a:lnTo>
                    <a:pt x="0" y="5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693"/>
            <p:cNvSpPr/>
            <p:nvPr>
              <p:custDataLst>
                <p:tags r:id="rId132"/>
              </p:custDataLst>
            </p:nvPr>
          </p:nvSpPr>
          <p:spPr>
            <a:xfrm>
              <a:off x="2425700" y="3886200"/>
              <a:ext cx="94679" cy="247651"/>
            </a:xfrm>
            <a:custGeom>
              <a:avLst/>
              <a:gdLst/>
              <a:ahLst/>
              <a:cxnLst/>
              <a:rect l="0" t="0" r="0" b="0"/>
              <a:pathLst>
                <a:path w="94679" h="24765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45008" y="3763"/>
                  </a:lnTo>
                  <a:lnTo>
                    <a:pt x="76976" y="45434"/>
                  </a:lnTo>
                  <a:lnTo>
                    <a:pt x="90909" y="87526"/>
                  </a:lnTo>
                  <a:lnTo>
                    <a:pt x="94678" y="134093"/>
                  </a:lnTo>
                  <a:lnTo>
                    <a:pt x="84968" y="168299"/>
                  </a:lnTo>
                  <a:lnTo>
                    <a:pt x="59770" y="209345"/>
                  </a:lnTo>
                  <a:lnTo>
                    <a:pt x="51730" y="222629"/>
                  </a:lnTo>
                  <a:lnTo>
                    <a:pt x="38278" y="23323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694"/>
            <p:cNvSpPr/>
            <p:nvPr>
              <p:custDataLst>
                <p:tags r:id="rId133"/>
              </p:custDataLst>
            </p:nvPr>
          </p:nvSpPr>
          <p:spPr>
            <a:xfrm>
              <a:off x="2132314" y="3919628"/>
              <a:ext cx="102887" cy="215330"/>
            </a:xfrm>
            <a:custGeom>
              <a:avLst/>
              <a:gdLst/>
              <a:ahLst/>
              <a:cxnLst/>
              <a:rect l="0" t="0" r="0" b="0"/>
              <a:pathLst>
                <a:path w="102887" h="215330">
                  <a:moveTo>
                    <a:pt x="58436" y="30072"/>
                  </a:moveTo>
                  <a:lnTo>
                    <a:pt x="58436" y="30072"/>
                  </a:lnTo>
                  <a:lnTo>
                    <a:pt x="55065" y="26701"/>
                  </a:lnTo>
                  <a:lnTo>
                    <a:pt x="40138" y="840"/>
                  </a:lnTo>
                  <a:lnTo>
                    <a:pt x="35654" y="0"/>
                  </a:lnTo>
                  <a:lnTo>
                    <a:pt x="25028" y="4713"/>
                  </a:lnTo>
                  <a:lnTo>
                    <a:pt x="15130" y="19507"/>
                  </a:lnTo>
                  <a:lnTo>
                    <a:pt x="650" y="63498"/>
                  </a:lnTo>
                  <a:lnTo>
                    <a:pt x="0" y="103789"/>
                  </a:lnTo>
                  <a:lnTo>
                    <a:pt x="1738" y="143489"/>
                  </a:lnTo>
                  <a:lnTo>
                    <a:pt x="4544" y="165852"/>
                  </a:lnTo>
                  <a:lnTo>
                    <a:pt x="13788" y="184258"/>
                  </a:lnTo>
                  <a:lnTo>
                    <a:pt x="35976" y="206578"/>
                  </a:lnTo>
                  <a:lnTo>
                    <a:pt x="63070" y="215329"/>
                  </a:lnTo>
                  <a:lnTo>
                    <a:pt x="102886" y="214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716"/>
          <p:cNvGrpSpPr/>
          <p:nvPr/>
        </p:nvGrpSpPr>
        <p:grpSpPr>
          <a:xfrm>
            <a:off x="2901950" y="3904842"/>
            <a:ext cx="1339851" cy="374401"/>
            <a:chOff x="2901950" y="3904842"/>
            <a:chExt cx="1339851" cy="374401"/>
          </a:xfrm>
        </p:grpSpPr>
        <p:sp>
          <p:nvSpPr>
            <p:cNvPr id="159" name="SMARTInkShape-3695"/>
            <p:cNvSpPr/>
            <p:nvPr>
              <p:custDataLst>
                <p:tags r:id="rId118"/>
              </p:custDataLst>
            </p:nvPr>
          </p:nvSpPr>
          <p:spPr>
            <a:xfrm>
              <a:off x="4038600" y="3965570"/>
              <a:ext cx="64395" cy="228928"/>
            </a:xfrm>
            <a:custGeom>
              <a:avLst/>
              <a:gdLst/>
              <a:ahLst/>
              <a:cxnLst/>
              <a:rect l="0" t="0" r="0" b="0"/>
              <a:pathLst>
                <a:path w="64395" h="228928">
                  <a:moveTo>
                    <a:pt x="0" y="79380"/>
                  </a:moveTo>
                  <a:lnTo>
                    <a:pt x="0" y="79380"/>
                  </a:lnTo>
                  <a:lnTo>
                    <a:pt x="0" y="33527"/>
                  </a:lnTo>
                  <a:lnTo>
                    <a:pt x="1881" y="12877"/>
                  </a:lnTo>
                  <a:lnTo>
                    <a:pt x="5069" y="3962"/>
                  </a:lnTo>
                  <a:lnTo>
                    <a:pt x="6907" y="1584"/>
                  </a:lnTo>
                  <a:lnTo>
                    <a:pt x="8838" y="0"/>
                  </a:lnTo>
                  <a:lnTo>
                    <a:pt x="20391" y="5764"/>
                  </a:lnTo>
                  <a:lnTo>
                    <a:pt x="28411" y="11253"/>
                  </a:lnTo>
                  <a:lnTo>
                    <a:pt x="49811" y="42574"/>
                  </a:lnTo>
                  <a:lnTo>
                    <a:pt x="62815" y="76392"/>
                  </a:lnTo>
                  <a:lnTo>
                    <a:pt x="64394" y="115497"/>
                  </a:lnTo>
                  <a:lnTo>
                    <a:pt x="57196" y="162819"/>
                  </a:lnTo>
                  <a:lnTo>
                    <a:pt x="42582" y="193316"/>
                  </a:lnTo>
                  <a:lnTo>
                    <a:pt x="15825" y="222150"/>
                  </a:lnTo>
                  <a:lnTo>
                    <a:pt x="6798" y="227500"/>
                  </a:lnTo>
                  <a:lnTo>
                    <a:pt x="2416" y="228927"/>
                  </a:lnTo>
                  <a:lnTo>
                    <a:pt x="199" y="227761"/>
                  </a:lnTo>
                  <a:lnTo>
                    <a:pt x="0" y="21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696"/>
            <p:cNvSpPr/>
            <p:nvPr>
              <p:custDataLst>
                <p:tags r:id="rId119"/>
              </p:custDataLst>
            </p:nvPr>
          </p:nvSpPr>
          <p:spPr>
            <a:xfrm>
              <a:off x="4159250" y="4166123"/>
              <a:ext cx="82551" cy="113120"/>
            </a:xfrm>
            <a:custGeom>
              <a:avLst/>
              <a:gdLst/>
              <a:ahLst/>
              <a:cxnLst/>
              <a:rect l="0" t="0" r="0" b="0"/>
              <a:pathLst>
                <a:path w="82551" h="113120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705" y="3449"/>
                  </a:lnTo>
                  <a:lnTo>
                    <a:pt x="1881" y="2125"/>
                  </a:lnTo>
                  <a:lnTo>
                    <a:pt x="3371" y="1242"/>
                  </a:lnTo>
                  <a:lnTo>
                    <a:pt x="12209" y="0"/>
                  </a:lnTo>
                  <a:lnTo>
                    <a:pt x="19773" y="3472"/>
                  </a:lnTo>
                  <a:lnTo>
                    <a:pt x="36126" y="13828"/>
                  </a:lnTo>
                  <a:lnTo>
                    <a:pt x="38901" y="17511"/>
                  </a:lnTo>
                  <a:lnTo>
                    <a:pt x="41983" y="27248"/>
                  </a:lnTo>
                  <a:lnTo>
                    <a:pt x="40348" y="51372"/>
                  </a:lnTo>
                  <a:lnTo>
                    <a:pt x="35336" y="65109"/>
                  </a:lnTo>
                  <a:lnTo>
                    <a:pt x="4845" y="108777"/>
                  </a:lnTo>
                  <a:lnTo>
                    <a:pt x="4641" y="110443"/>
                  </a:lnTo>
                  <a:lnTo>
                    <a:pt x="5210" y="111555"/>
                  </a:lnTo>
                  <a:lnTo>
                    <a:pt x="16125" y="113119"/>
                  </a:lnTo>
                  <a:lnTo>
                    <a:pt x="26922" y="109721"/>
                  </a:lnTo>
                  <a:lnTo>
                    <a:pt x="82550" y="82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697"/>
            <p:cNvSpPr/>
            <p:nvPr>
              <p:custDataLst>
                <p:tags r:id="rId120"/>
              </p:custDataLst>
            </p:nvPr>
          </p:nvSpPr>
          <p:spPr>
            <a:xfrm>
              <a:off x="3562612" y="3922347"/>
              <a:ext cx="76435" cy="263761"/>
            </a:xfrm>
            <a:custGeom>
              <a:avLst/>
              <a:gdLst/>
              <a:ahLst/>
              <a:cxnLst/>
              <a:rect l="0" t="0" r="0" b="0"/>
              <a:pathLst>
                <a:path w="76435" h="263761">
                  <a:moveTo>
                    <a:pt x="6088" y="90853"/>
                  </a:moveTo>
                  <a:lnTo>
                    <a:pt x="6088" y="90853"/>
                  </a:lnTo>
                  <a:lnTo>
                    <a:pt x="1062" y="134161"/>
                  </a:lnTo>
                  <a:lnTo>
                    <a:pt x="0" y="174040"/>
                  </a:lnTo>
                  <a:lnTo>
                    <a:pt x="4154" y="216410"/>
                  </a:lnTo>
                  <a:lnTo>
                    <a:pt x="5833" y="239439"/>
                  </a:lnTo>
                  <a:lnTo>
                    <a:pt x="6073" y="196739"/>
                  </a:lnTo>
                  <a:lnTo>
                    <a:pt x="6085" y="153605"/>
                  </a:lnTo>
                  <a:lnTo>
                    <a:pt x="7969" y="115326"/>
                  </a:lnTo>
                  <a:lnTo>
                    <a:pt x="12995" y="80465"/>
                  </a:lnTo>
                  <a:lnTo>
                    <a:pt x="18953" y="42619"/>
                  </a:lnTo>
                  <a:lnTo>
                    <a:pt x="27068" y="12826"/>
                  </a:lnTo>
                  <a:lnTo>
                    <a:pt x="30658" y="4968"/>
                  </a:lnTo>
                  <a:lnTo>
                    <a:pt x="33757" y="1141"/>
                  </a:lnTo>
                  <a:lnTo>
                    <a:pt x="36528" y="0"/>
                  </a:lnTo>
                  <a:lnTo>
                    <a:pt x="39082" y="651"/>
                  </a:lnTo>
                  <a:lnTo>
                    <a:pt x="57331" y="41345"/>
                  </a:lnTo>
                  <a:lnTo>
                    <a:pt x="69719" y="79712"/>
                  </a:lnTo>
                  <a:lnTo>
                    <a:pt x="75996" y="112712"/>
                  </a:lnTo>
                  <a:lnTo>
                    <a:pt x="76434" y="146194"/>
                  </a:lnTo>
                  <a:lnTo>
                    <a:pt x="69343" y="190036"/>
                  </a:lnTo>
                  <a:lnTo>
                    <a:pt x="51563" y="226466"/>
                  </a:lnTo>
                  <a:lnTo>
                    <a:pt x="31792" y="249489"/>
                  </a:lnTo>
                  <a:lnTo>
                    <a:pt x="12528" y="261877"/>
                  </a:lnTo>
                  <a:lnTo>
                    <a:pt x="8265" y="263430"/>
                  </a:lnTo>
                  <a:lnTo>
                    <a:pt x="5423" y="263760"/>
                  </a:lnTo>
                  <a:lnTo>
                    <a:pt x="3527" y="263274"/>
                  </a:lnTo>
                  <a:lnTo>
                    <a:pt x="2970" y="262245"/>
                  </a:lnTo>
                  <a:lnTo>
                    <a:pt x="6088" y="255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698"/>
            <p:cNvSpPr/>
            <p:nvPr>
              <p:custDataLst>
                <p:tags r:id="rId121"/>
              </p:custDataLst>
            </p:nvPr>
          </p:nvSpPr>
          <p:spPr>
            <a:xfrm>
              <a:off x="3695700" y="41529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144" y="13815"/>
                  </a:lnTo>
                  <a:lnTo>
                    <a:pt x="621" y="33224"/>
                  </a:lnTo>
                  <a:lnTo>
                    <a:pt x="54" y="61141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699"/>
            <p:cNvSpPr/>
            <p:nvPr>
              <p:custDataLst>
                <p:tags r:id="rId122"/>
              </p:custDataLst>
            </p:nvPr>
          </p:nvSpPr>
          <p:spPr>
            <a:xfrm>
              <a:off x="3810000" y="409575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0" y="0"/>
                  </a:lnTo>
                  <a:lnTo>
                    <a:pt x="40371" y="0"/>
                  </a:lnTo>
                  <a:lnTo>
                    <a:pt x="86272" y="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700"/>
            <p:cNvSpPr/>
            <p:nvPr>
              <p:custDataLst>
                <p:tags r:id="rId123"/>
              </p:custDataLst>
            </p:nvPr>
          </p:nvSpPr>
          <p:spPr>
            <a:xfrm>
              <a:off x="3880733" y="4032250"/>
              <a:ext cx="37218" cy="139701"/>
            </a:xfrm>
            <a:custGeom>
              <a:avLst/>
              <a:gdLst/>
              <a:ahLst/>
              <a:cxnLst/>
              <a:rect l="0" t="0" r="0" b="0"/>
              <a:pathLst>
                <a:path w="37218" h="139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10000" y="43738"/>
                  </a:lnTo>
                  <a:lnTo>
                    <a:pt x="18226" y="80240"/>
                  </a:lnTo>
                  <a:lnTo>
                    <a:pt x="28758" y="123612"/>
                  </a:lnTo>
                  <a:lnTo>
                    <a:pt x="3721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701"/>
            <p:cNvSpPr/>
            <p:nvPr>
              <p:custDataLst>
                <p:tags r:id="rId124"/>
              </p:custDataLst>
            </p:nvPr>
          </p:nvSpPr>
          <p:spPr>
            <a:xfrm>
              <a:off x="4000500" y="400685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1411"/>
                  </a:lnTo>
                  <a:lnTo>
                    <a:pt x="10052" y="3763"/>
                  </a:lnTo>
                  <a:lnTo>
                    <a:pt x="11916" y="15696"/>
                  </a:lnTo>
                  <a:lnTo>
                    <a:pt x="12545" y="52176"/>
                  </a:lnTo>
                  <a:lnTo>
                    <a:pt x="16025" y="92678"/>
                  </a:lnTo>
                  <a:lnTo>
                    <a:pt x="22816" y="131744"/>
                  </a:lnTo>
                  <a:lnTo>
                    <a:pt x="254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702"/>
            <p:cNvSpPr/>
            <p:nvPr>
              <p:custDataLst>
                <p:tags r:id="rId125"/>
              </p:custDataLst>
            </p:nvPr>
          </p:nvSpPr>
          <p:spPr>
            <a:xfrm>
              <a:off x="2901950" y="3904842"/>
              <a:ext cx="97966" cy="272516"/>
            </a:xfrm>
            <a:custGeom>
              <a:avLst/>
              <a:gdLst/>
              <a:ahLst/>
              <a:cxnLst/>
              <a:rect l="0" t="0" r="0" b="0"/>
              <a:pathLst>
                <a:path w="97966" h="272516">
                  <a:moveTo>
                    <a:pt x="0" y="63908"/>
                  </a:moveTo>
                  <a:lnTo>
                    <a:pt x="0" y="63908"/>
                  </a:lnTo>
                  <a:lnTo>
                    <a:pt x="3371" y="63908"/>
                  </a:lnTo>
                  <a:lnTo>
                    <a:pt x="6907" y="65789"/>
                  </a:lnTo>
                  <a:lnTo>
                    <a:pt x="8838" y="67279"/>
                  </a:lnTo>
                  <a:lnTo>
                    <a:pt x="21199" y="114187"/>
                  </a:lnTo>
                  <a:lnTo>
                    <a:pt x="28934" y="158193"/>
                  </a:lnTo>
                  <a:lnTo>
                    <a:pt x="33075" y="195108"/>
                  </a:lnTo>
                  <a:lnTo>
                    <a:pt x="37107" y="242537"/>
                  </a:lnTo>
                  <a:lnTo>
                    <a:pt x="37198" y="270277"/>
                  </a:lnTo>
                  <a:lnTo>
                    <a:pt x="36088" y="272043"/>
                  </a:lnTo>
                  <a:lnTo>
                    <a:pt x="34642" y="272515"/>
                  </a:lnTo>
                  <a:lnTo>
                    <a:pt x="25865" y="252953"/>
                  </a:lnTo>
                  <a:lnTo>
                    <a:pt x="17698" y="216974"/>
                  </a:lnTo>
                  <a:lnTo>
                    <a:pt x="10810" y="175034"/>
                  </a:lnTo>
                  <a:lnTo>
                    <a:pt x="11042" y="127957"/>
                  </a:lnTo>
                  <a:lnTo>
                    <a:pt x="13784" y="85418"/>
                  </a:lnTo>
                  <a:lnTo>
                    <a:pt x="28332" y="44508"/>
                  </a:lnTo>
                  <a:lnTo>
                    <a:pt x="48103" y="11468"/>
                  </a:lnTo>
                  <a:lnTo>
                    <a:pt x="55716" y="2736"/>
                  </a:lnTo>
                  <a:lnTo>
                    <a:pt x="60427" y="549"/>
                  </a:lnTo>
                  <a:lnTo>
                    <a:pt x="71307" y="0"/>
                  </a:lnTo>
                  <a:lnTo>
                    <a:pt x="83197" y="7753"/>
                  </a:lnTo>
                  <a:lnTo>
                    <a:pt x="93421" y="19900"/>
                  </a:lnTo>
                  <a:lnTo>
                    <a:pt x="97965" y="32354"/>
                  </a:lnTo>
                  <a:lnTo>
                    <a:pt x="95812" y="70689"/>
                  </a:lnTo>
                  <a:lnTo>
                    <a:pt x="89851" y="93198"/>
                  </a:lnTo>
                  <a:lnTo>
                    <a:pt x="83207" y="104207"/>
                  </a:lnTo>
                  <a:lnTo>
                    <a:pt x="44450" y="133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703"/>
            <p:cNvSpPr/>
            <p:nvPr>
              <p:custDataLst>
                <p:tags r:id="rId126"/>
              </p:custDataLst>
            </p:nvPr>
          </p:nvSpPr>
          <p:spPr>
            <a:xfrm>
              <a:off x="3028950" y="4032250"/>
              <a:ext cx="133351" cy="139620"/>
            </a:xfrm>
            <a:custGeom>
              <a:avLst/>
              <a:gdLst/>
              <a:ahLst/>
              <a:cxnLst/>
              <a:rect l="0" t="0" r="0" b="0"/>
              <a:pathLst>
                <a:path w="133351" h="139620">
                  <a:moveTo>
                    <a:pt x="0" y="63500"/>
                  </a:moveTo>
                  <a:lnTo>
                    <a:pt x="0" y="63500"/>
                  </a:lnTo>
                  <a:lnTo>
                    <a:pt x="0" y="48573"/>
                  </a:lnTo>
                  <a:lnTo>
                    <a:pt x="1411" y="47199"/>
                  </a:lnTo>
                  <a:lnTo>
                    <a:pt x="6742" y="45672"/>
                  </a:lnTo>
                  <a:lnTo>
                    <a:pt x="13815" y="46874"/>
                  </a:lnTo>
                  <a:lnTo>
                    <a:pt x="17677" y="48183"/>
                  </a:lnTo>
                  <a:lnTo>
                    <a:pt x="33225" y="60137"/>
                  </a:lnTo>
                  <a:lnTo>
                    <a:pt x="39461" y="67415"/>
                  </a:lnTo>
                  <a:lnTo>
                    <a:pt x="50207" y="94690"/>
                  </a:lnTo>
                  <a:lnTo>
                    <a:pt x="52182" y="111229"/>
                  </a:lnTo>
                  <a:lnTo>
                    <a:pt x="49328" y="130559"/>
                  </a:lnTo>
                  <a:lnTo>
                    <a:pt x="47702" y="135722"/>
                  </a:lnTo>
                  <a:lnTo>
                    <a:pt x="45913" y="138459"/>
                  </a:lnTo>
                  <a:lnTo>
                    <a:pt x="44014" y="139578"/>
                  </a:lnTo>
                  <a:lnTo>
                    <a:pt x="42043" y="139619"/>
                  </a:lnTo>
                  <a:lnTo>
                    <a:pt x="41733" y="130256"/>
                  </a:lnTo>
                  <a:lnTo>
                    <a:pt x="49867" y="86245"/>
                  </a:lnTo>
                  <a:lnTo>
                    <a:pt x="56500" y="68435"/>
                  </a:lnTo>
                  <a:lnTo>
                    <a:pt x="91497" y="2920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704"/>
            <p:cNvSpPr/>
            <p:nvPr>
              <p:custDataLst>
                <p:tags r:id="rId127"/>
              </p:custDataLst>
            </p:nvPr>
          </p:nvSpPr>
          <p:spPr>
            <a:xfrm>
              <a:off x="3380003" y="3939910"/>
              <a:ext cx="93448" cy="257441"/>
            </a:xfrm>
            <a:custGeom>
              <a:avLst/>
              <a:gdLst/>
              <a:ahLst/>
              <a:cxnLst/>
              <a:rect l="0" t="0" r="0" b="0"/>
              <a:pathLst>
                <a:path w="93448" h="257441">
                  <a:moveTo>
                    <a:pt x="74397" y="22490"/>
                  </a:moveTo>
                  <a:lnTo>
                    <a:pt x="74397" y="22490"/>
                  </a:lnTo>
                  <a:lnTo>
                    <a:pt x="73691" y="16009"/>
                  </a:lnTo>
                  <a:lnTo>
                    <a:pt x="69327" y="3636"/>
                  </a:lnTo>
                  <a:lnTo>
                    <a:pt x="67490" y="1454"/>
                  </a:lnTo>
                  <a:lnTo>
                    <a:pt x="65559" y="0"/>
                  </a:lnTo>
                  <a:lnTo>
                    <a:pt x="62860" y="441"/>
                  </a:lnTo>
                  <a:lnTo>
                    <a:pt x="51615" y="8509"/>
                  </a:lnTo>
                  <a:lnTo>
                    <a:pt x="26476" y="32487"/>
                  </a:lnTo>
                  <a:lnTo>
                    <a:pt x="13239" y="59083"/>
                  </a:lnTo>
                  <a:lnTo>
                    <a:pt x="3752" y="97146"/>
                  </a:lnTo>
                  <a:lnTo>
                    <a:pt x="0" y="136799"/>
                  </a:lnTo>
                  <a:lnTo>
                    <a:pt x="4297" y="173873"/>
                  </a:lnTo>
                  <a:lnTo>
                    <a:pt x="15605" y="207123"/>
                  </a:lnTo>
                  <a:lnTo>
                    <a:pt x="34791" y="233045"/>
                  </a:lnTo>
                  <a:lnTo>
                    <a:pt x="45270" y="242600"/>
                  </a:lnTo>
                  <a:lnTo>
                    <a:pt x="93447" y="257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717"/>
          <p:cNvGrpSpPr/>
          <p:nvPr/>
        </p:nvGrpSpPr>
        <p:grpSpPr>
          <a:xfrm>
            <a:off x="4332727" y="4005029"/>
            <a:ext cx="326004" cy="243122"/>
            <a:chOff x="4332727" y="4005029"/>
            <a:chExt cx="326004" cy="243122"/>
          </a:xfrm>
        </p:grpSpPr>
        <p:sp>
          <p:nvSpPr>
            <p:cNvPr id="170" name="SMARTInkShape-3705"/>
            <p:cNvSpPr/>
            <p:nvPr>
              <p:custDataLst>
                <p:tags r:id="rId115"/>
              </p:custDataLst>
            </p:nvPr>
          </p:nvSpPr>
          <p:spPr>
            <a:xfrm>
              <a:off x="4356983" y="4108450"/>
              <a:ext cx="75318" cy="1"/>
            </a:xfrm>
            <a:custGeom>
              <a:avLst/>
              <a:gdLst/>
              <a:ahLst/>
              <a:cxnLst/>
              <a:rect l="0" t="0" r="0" b="0"/>
              <a:pathLst>
                <a:path w="7531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6114" y="0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706"/>
            <p:cNvSpPr/>
            <p:nvPr>
              <p:custDataLst>
                <p:tags r:id="rId116"/>
              </p:custDataLst>
            </p:nvPr>
          </p:nvSpPr>
          <p:spPr>
            <a:xfrm>
              <a:off x="4332727" y="4165600"/>
              <a:ext cx="131324" cy="34647"/>
            </a:xfrm>
            <a:custGeom>
              <a:avLst/>
              <a:gdLst/>
              <a:ahLst/>
              <a:cxnLst/>
              <a:rect l="0" t="0" r="0" b="0"/>
              <a:pathLst>
                <a:path w="131324" h="34647">
                  <a:moveTo>
                    <a:pt x="17023" y="19050"/>
                  </a:moveTo>
                  <a:lnTo>
                    <a:pt x="17023" y="19050"/>
                  </a:lnTo>
                  <a:lnTo>
                    <a:pt x="11248" y="24119"/>
                  </a:lnTo>
                  <a:lnTo>
                    <a:pt x="2533" y="29881"/>
                  </a:lnTo>
                  <a:lnTo>
                    <a:pt x="0" y="33977"/>
                  </a:lnTo>
                  <a:lnTo>
                    <a:pt x="1441" y="34646"/>
                  </a:lnTo>
                  <a:lnTo>
                    <a:pt x="37771" y="30686"/>
                  </a:lnTo>
                  <a:lnTo>
                    <a:pt x="81354" y="19885"/>
                  </a:lnTo>
                  <a:lnTo>
                    <a:pt x="131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707"/>
            <p:cNvSpPr/>
            <p:nvPr>
              <p:custDataLst>
                <p:tags r:id="rId117"/>
              </p:custDataLst>
            </p:nvPr>
          </p:nvSpPr>
          <p:spPr>
            <a:xfrm>
              <a:off x="4572400" y="4005029"/>
              <a:ext cx="86331" cy="243122"/>
            </a:xfrm>
            <a:custGeom>
              <a:avLst/>
              <a:gdLst/>
              <a:ahLst/>
              <a:cxnLst/>
              <a:rect l="0" t="0" r="0" b="0"/>
              <a:pathLst>
                <a:path w="86331" h="243122">
                  <a:moveTo>
                    <a:pt x="37700" y="8171"/>
                  </a:moveTo>
                  <a:lnTo>
                    <a:pt x="37700" y="8171"/>
                  </a:lnTo>
                  <a:lnTo>
                    <a:pt x="37700" y="1429"/>
                  </a:lnTo>
                  <a:lnTo>
                    <a:pt x="38405" y="149"/>
                  </a:lnTo>
                  <a:lnTo>
                    <a:pt x="39581" y="0"/>
                  </a:lnTo>
                  <a:lnTo>
                    <a:pt x="43167" y="1461"/>
                  </a:lnTo>
                  <a:lnTo>
                    <a:pt x="43788" y="11827"/>
                  </a:lnTo>
                  <a:lnTo>
                    <a:pt x="38223" y="39363"/>
                  </a:lnTo>
                  <a:lnTo>
                    <a:pt x="24267" y="75742"/>
                  </a:lnTo>
                  <a:lnTo>
                    <a:pt x="11293" y="116533"/>
                  </a:lnTo>
                  <a:lnTo>
                    <a:pt x="501" y="162196"/>
                  </a:lnTo>
                  <a:lnTo>
                    <a:pt x="0" y="167879"/>
                  </a:lnTo>
                  <a:lnTo>
                    <a:pt x="1984" y="169676"/>
                  </a:lnTo>
                  <a:lnTo>
                    <a:pt x="9832" y="171673"/>
                  </a:lnTo>
                  <a:lnTo>
                    <a:pt x="35775" y="172250"/>
                  </a:lnTo>
                  <a:lnTo>
                    <a:pt x="72884" y="162412"/>
                  </a:lnTo>
                  <a:lnTo>
                    <a:pt x="81089" y="158332"/>
                  </a:lnTo>
                  <a:lnTo>
                    <a:pt x="85206" y="154166"/>
                  </a:lnTo>
                  <a:lnTo>
                    <a:pt x="86304" y="152068"/>
                  </a:lnTo>
                  <a:lnTo>
                    <a:pt x="86330" y="149963"/>
                  </a:lnTo>
                  <a:lnTo>
                    <a:pt x="82354" y="141892"/>
                  </a:lnTo>
                  <a:lnTo>
                    <a:pt x="78839" y="141631"/>
                  </a:lnTo>
                  <a:lnTo>
                    <a:pt x="77827" y="142300"/>
                  </a:lnTo>
                  <a:lnTo>
                    <a:pt x="77151" y="143452"/>
                  </a:lnTo>
                  <a:lnTo>
                    <a:pt x="76401" y="147318"/>
                  </a:lnTo>
                  <a:lnTo>
                    <a:pt x="75810" y="192942"/>
                  </a:lnTo>
                  <a:lnTo>
                    <a:pt x="73921" y="211555"/>
                  </a:lnTo>
                  <a:lnTo>
                    <a:pt x="63100" y="243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3708"/>
          <p:cNvSpPr/>
          <p:nvPr>
            <p:custDataLst>
              <p:tags r:id="rId6"/>
            </p:custDataLst>
          </p:nvPr>
        </p:nvSpPr>
        <p:spPr>
          <a:xfrm>
            <a:off x="5235605" y="4013981"/>
            <a:ext cx="161896" cy="239865"/>
          </a:xfrm>
          <a:custGeom>
            <a:avLst/>
            <a:gdLst/>
            <a:ahLst/>
            <a:cxnLst/>
            <a:rect l="0" t="0" r="0" b="0"/>
            <a:pathLst>
              <a:path w="161896" h="239865">
                <a:moveTo>
                  <a:pt x="3145" y="75419"/>
                </a:moveTo>
                <a:lnTo>
                  <a:pt x="3145" y="75419"/>
                </a:lnTo>
                <a:lnTo>
                  <a:pt x="0" y="119990"/>
                </a:lnTo>
                <a:lnTo>
                  <a:pt x="2524" y="160501"/>
                </a:lnTo>
                <a:lnTo>
                  <a:pt x="6461" y="205780"/>
                </a:lnTo>
                <a:lnTo>
                  <a:pt x="9229" y="239864"/>
                </a:lnTo>
                <a:lnTo>
                  <a:pt x="9471" y="207530"/>
                </a:lnTo>
                <a:lnTo>
                  <a:pt x="5127" y="160572"/>
                </a:lnTo>
                <a:lnTo>
                  <a:pt x="3536" y="120462"/>
                </a:lnTo>
                <a:lnTo>
                  <a:pt x="3260" y="81945"/>
                </a:lnTo>
                <a:lnTo>
                  <a:pt x="6539" y="44488"/>
                </a:lnTo>
                <a:lnTo>
                  <a:pt x="18732" y="18119"/>
                </a:lnTo>
                <a:lnTo>
                  <a:pt x="29828" y="5738"/>
                </a:lnTo>
                <a:lnTo>
                  <a:pt x="35750" y="1448"/>
                </a:lnTo>
                <a:lnTo>
                  <a:pt x="43227" y="0"/>
                </a:lnTo>
                <a:lnTo>
                  <a:pt x="60941" y="2153"/>
                </a:lnTo>
                <a:lnTo>
                  <a:pt x="87375" y="18041"/>
                </a:lnTo>
                <a:lnTo>
                  <a:pt x="113082" y="40622"/>
                </a:lnTo>
                <a:lnTo>
                  <a:pt x="131831" y="71929"/>
                </a:lnTo>
                <a:lnTo>
                  <a:pt x="143276" y="115986"/>
                </a:lnTo>
                <a:lnTo>
                  <a:pt x="148026" y="163081"/>
                </a:lnTo>
                <a:lnTo>
                  <a:pt x="148964" y="206983"/>
                </a:lnTo>
                <a:lnTo>
                  <a:pt x="149092" y="218088"/>
                </a:lnTo>
                <a:lnTo>
                  <a:pt x="150538" y="221331"/>
                </a:lnTo>
                <a:lnTo>
                  <a:pt x="152913" y="223494"/>
                </a:lnTo>
                <a:lnTo>
                  <a:pt x="155907" y="224936"/>
                </a:lnTo>
                <a:lnTo>
                  <a:pt x="157903" y="225192"/>
                </a:lnTo>
                <a:lnTo>
                  <a:pt x="161895" y="2214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719"/>
          <p:cNvGrpSpPr/>
          <p:nvPr/>
        </p:nvGrpSpPr>
        <p:grpSpPr>
          <a:xfrm>
            <a:off x="5810250" y="3909994"/>
            <a:ext cx="1149915" cy="438637"/>
            <a:chOff x="5810250" y="3909994"/>
            <a:chExt cx="1149915" cy="438637"/>
          </a:xfrm>
        </p:grpSpPr>
        <p:sp>
          <p:nvSpPr>
            <p:cNvPr id="175" name="SMARTInkShape-3709"/>
            <p:cNvSpPr/>
            <p:nvPr>
              <p:custDataLst>
                <p:tags r:id="rId109"/>
              </p:custDataLst>
            </p:nvPr>
          </p:nvSpPr>
          <p:spPr>
            <a:xfrm>
              <a:off x="6350883" y="4096012"/>
              <a:ext cx="94368" cy="12439"/>
            </a:xfrm>
            <a:custGeom>
              <a:avLst/>
              <a:gdLst/>
              <a:ahLst/>
              <a:cxnLst/>
              <a:rect l="0" t="0" r="0" b="0"/>
              <a:pathLst>
                <a:path w="94368" h="12439">
                  <a:moveTo>
                    <a:pt x="5467" y="6088"/>
                  </a:moveTo>
                  <a:lnTo>
                    <a:pt x="5467" y="6088"/>
                  </a:lnTo>
                  <a:lnTo>
                    <a:pt x="2096" y="6088"/>
                  </a:lnTo>
                  <a:lnTo>
                    <a:pt x="1103" y="5382"/>
                  </a:lnTo>
                  <a:lnTo>
                    <a:pt x="441" y="4206"/>
                  </a:lnTo>
                  <a:lnTo>
                    <a:pt x="0" y="2717"/>
                  </a:lnTo>
                  <a:lnTo>
                    <a:pt x="1822" y="1724"/>
                  </a:lnTo>
                  <a:lnTo>
                    <a:pt x="25709" y="0"/>
                  </a:lnTo>
                  <a:lnTo>
                    <a:pt x="94367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710"/>
            <p:cNvSpPr/>
            <p:nvPr>
              <p:custDataLst>
                <p:tags r:id="rId110"/>
              </p:custDataLst>
            </p:nvPr>
          </p:nvSpPr>
          <p:spPr>
            <a:xfrm>
              <a:off x="6355123" y="4165600"/>
              <a:ext cx="147278" cy="24961"/>
            </a:xfrm>
            <a:custGeom>
              <a:avLst/>
              <a:gdLst/>
              <a:ahLst/>
              <a:cxnLst/>
              <a:rect l="0" t="0" r="0" b="0"/>
              <a:pathLst>
                <a:path w="147278" h="24961">
                  <a:moveTo>
                    <a:pt x="45677" y="0"/>
                  </a:moveTo>
                  <a:lnTo>
                    <a:pt x="45677" y="0"/>
                  </a:lnTo>
                  <a:lnTo>
                    <a:pt x="10230" y="15195"/>
                  </a:lnTo>
                  <a:lnTo>
                    <a:pt x="445" y="22063"/>
                  </a:lnTo>
                  <a:lnTo>
                    <a:pt x="0" y="23175"/>
                  </a:lnTo>
                  <a:lnTo>
                    <a:pt x="409" y="23917"/>
                  </a:lnTo>
                  <a:lnTo>
                    <a:pt x="11098" y="24960"/>
                  </a:lnTo>
                  <a:lnTo>
                    <a:pt x="53245" y="20243"/>
                  </a:lnTo>
                  <a:lnTo>
                    <a:pt x="97423" y="14399"/>
                  </a:lnTo>
                  <a:lnTo>
                    <a:pt x="14727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711"/>
            <p:cNvSpPr/>
            <p:nvPr>
              <p:custDataLst>
                <p:tags r:id="rId111"/>
              </p:custDataLst>
            </p:nvPr>
          </p:nvSpPr>
          <p:spPr>
            <a:xfrm>
              <a:off x="6635750" y="4011413"/>
              <a:ext cx="121814" cy="208747"/>
            </a:xfrm>
            <a:custGeom>
              <a:avLst/>
              <a:gdLst/>
              <a:ahLst/>
              <a:cxnLst/>
              <a:rect l="0" t="0" r="0" b="0"/>
              <a:pathLst>
                <a:path w="121814" h="208747">
                  <a:moveTo>
                    <a:pt x="0" y="39887"/>
                  </a:moveTo>
                  <a:lnTo>
                    <a:pt x="0" y="39887"/>
                  </a:lnTo>
                  <a:lnTo>
                    <a:pt x="0" y="36516"/>
                  </a:lnTo>
                  <a:lnTo>
                    <a:pt x="3370" y="27678"/>
                  </a:lnTo>
                  <a:lnTo>
                    <a:pt x="12209" y="16122"/>
                  </a:lnTo>
                  <a:lnTo>
                    <a:pt x="23765" y="7132"/>
                  </a:lnTo>
                  <a:lnTo>
                    <a:pt x="42868" y="0"/>
                  </a:lnTo>
                  <a:lnTo>
                    <a:pt x="58327" y="1228"/>
                  </a:lnTo>
                  <a:lnTo>
                    <a:pt x="73196" y="7183"/>
                  </a:lnTo>
                  <a:lnTo>
                    <a:pt x="84507" y="16885"/>
                  </a:lnTo>
                  <a:lnTo>
                    <a:pt x="90474" y="28252"/>
                  </a:lnTo>
                  <a:lnTo>
                    <a:pt x="92066" y="34247"/>
                  </a:lnTo>
                  <a:lnTo>
                    <a:pt x="88191" y="50315"/>
                  </a:lnTo>
                  <a:lnTo>
                    <a:pt x="79412" y="66394"/>
                  </a:lnTo>
                  <a:lnTo>
                    <a:pt x="38369" y="97901"/>
                  </a:lnTo>
                  <a:lnTo>
                    <a:pt x="37574" y="100435"/>
                  </a:lnTo>
                  <a:lnTo>
                    <a:pt x="38454" y="102830"/>
                  </a:lnTo>
                  <a:lnTo>
                    <a:pt x="40453" y="105132"/>
                  </a:lnTo>
                  <a:lnTo>
                    <a:pt x="82890" y="127448"/>
                  </a:lnTo>
                  <a:lnTo>
                    <a:pt x="95401" y="133836"/>
                  </a:lnTo>
                  <a:lnTo>
                    <a:pt x="112933" y="148627"/>
                  </a:lnTo>
                  <a:lnTo>
                    <a:pt x="120277" y="157831"/>
                  </a:lnTo>
                  <a:lnTo>
                    <a:pt x="121813" y="162966"/>
                  </a:lnTo>
                  <a:lnTo>
                    <a:pt x="121638" y="174316"/>
                  </a:lnTo>
                  <a:lnTo>
                    <a:pt x="117325" y="184535"/>
                  </a:lnTo>
                  <a:lnTo>
                    <a:pt x="114201" y="189236"/>
                  </a:lnTo>
                  <a:lnTo>
                    <a:pt x="96318" y="202593"/>
                  </a:lnTo>
                  <a:lnTo>
                    <a:pt x="76517" y="208746"/>
                  </a:lnTo>
                  <a:lnTo>
                    <a:pt x="71472" y="208198"/>
                  </a:lnTo>
                  <a:lnTo>
                    <a:pt x="67404" y="206423"/>
                  </a:lnTo>
                  <a:lnTo>
                    <a:pt x="63985" y="203827"/>
                  </a:lnTo>
                  <a:lnTo>
                    <a:pt x="50800" y="166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712"/>
            <p:cNvSpPr/>
            <p:nvPr>
              <p:custDataLst>
                <p:tags r:id="rId112"/>
              </p:custDataLst>
            </p:nvPr>
          </p:nvSpPr>
          <p:spPr>
            <a:xfrm>
              <a:off x="6832600" y="3909994"/>
              <a:ext cx="127565" cy="428844"/>
            </a:xfrm>
            <a:custGeom>
              <a:avLst/>
              <a:gdLst/>
              <a:ahLst/>
              <a:cxnLst/>
              <a:rect l="0" t="0" r="0" b="0"/>
              <a:pathLst>
                <a:path w="127565" h="428844">
                  <a:moveTo>
                    <a:pt x="0" y="14306"/>
                  </a:moveTo>
                  <a:lnTo>
                    <a:pt x="0" y="14306"/>
                  </a:lnTo>
                  <a:lnTo>
                    <a:pt x="8838" y="0"/>
                  </a:lnTo>
                  <a:lnTo>
                    <a:pt x="11537" y="536"/>
                  </a:lnTo>
                  <a:lnTo>
                    <a:pt x="44276" y="34507"/>
                  </a:lnTo>
                  <a:lnTo>
                    <a:pt x="72820" y="75525"/>
                  </a:lnTo>
                  <a:lnTo>
                    <a:pt x="101286" y="119003"/>
                  </a:lnTo>
                  <a:lnTo>
                    <a:pt x="115696" y="165742"/>
                  </a:lnTo>
                  <a:lnTo>
                    <a:pt x="124564" y="203907"/>
                  </a:lnTo>
                  <a:lnTo>
                    <a:pt x="127564" y="244388"/>
                  </a:lnTo>
                  <a:lnTo>
                    <a:pt x="125133" y="284487"/>
                  </a:lnTo>
                  <a:lnTo>
                    <a:pt x="116998" y="321123"/>
                  </a:lnTo>
                  <a:lnTo>
                    <a:pt x="102551" y="367404"/>
                  </a:lnTo>
                  <a:lnTo>
                    <a:pt x="76597" y="409471"/>
                  </a:lnTo>
                  <a:lnTo>
                    <a:pt x="61030" y="426315"/>
                  </a:lnTo>
                  <a:lnTo>
                    <a:pt x="57620" y="428678"/>
                  </a:lnTo>
                  <a:lnTo>
                    <a:pt x="53935" y="428843"/>
                  </a:lnTo>
                  <a:lnTo>
                    <a:pt x="38100" y="420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713"/>
            <p:cNvSpPr/>
            <p:nvPr>
              <p:custDataLst>
                <p:tags r:id="rId113"/>
              </p:custDataLst>
            </p:nvPr>
          </p:nvSpPr>
          <p:spPr>
            <a:xfrm>
              <a:off x="5810250" y="4010103"/>
              <a:ext cx="137865" cy="268986"/>
            </a:xfrm>
            <a:custGeom>
              <a:avLst/>
              <a:gdLst/>
              <a:ahLst/>
              <a:cxnLst/>
              <a:rect l="0" t="0" r="0" b="0"/>
              <a:pathLst>
                <a:path w="137865" h="268986">
                  <a:moveTo>
                    <a:pt x="0" y="85647"/>
                  </a:moveTo>
                  <a:lnTo>
                    <a:pt x="0" y="85647"/>
                  </a:lnTo>
                  <a:lnTo>
                    <a:pt x="0" y="74092"/>
                  </a:lnTo>
                  <a:lnTo>
                    <a:pt x="6467" y="114091"/>
                  </a:lnTo>
                  <a:lnTo>
                    <a:pt x="10539" y="151146"/>
                  </a:lnTo>
                  <a:lnTo>
                    <a:pt x="12060" y="195443"/>
                  </a:lnTo>
                  <a:lnTo>
                    <a:pt x="14456" y="241208"/>
                  </a:lnTo>
                  <a:lnTo>
                    <a:pt x="18444" y="268985"/>
                  </a:lnTo>
                  <a:lnTo>
                    <a:pt x="18646" y="268550"/>
                  </a:lnTo>
                  <a:lnTo>
                    <a:pt x="17049" y="253670"/>
                  </a:lnTo>
                  <a:lnTo>
                    <a:pt x="13988" y="218687"/>
                  </a:lnTo>
                  <a:lnTo>
                    <a:pt x="11201" y="172573"/>
                  </a:lnTo>
                  <a:lnTo>
                    <a:pt x="9669" y="130688"/>
                  </a:lnTo>
                  <a:lnTo>
                    <a:pt x="11802" y="94759"/>
                  </a:lnTo>
                  <a:lnTo>
                    <a:pt x="15894" y="51855"/>
                  </a:lnTo>
                  <a:lnTo>
                    <a:pt x="24857" y="26402"/>
                  </a:lnTo>
                  <a:lnTo>
                    <a:pt x="34330" y="13220"/>
                  </a:lnTo>
                  <a:lnTo>
                    <a:pt x="45597" y="4068"/>
                  </a:lnTo>
                  <a:lnTo>
                    <a:pt x="57660" y="0"/>
                  </a:lnTo>
                  <a:lnTo>
                    <a:pt x="71958" y="3837"/>
                  </a:lnTo>
                  <a:lnTo>
                    <a:pt x="87720" y="14009"/>
                  </a:lnTo>
                  <a:lnTo>
                    <a:pt x="111049" y="39570"/>
                  </a:lnTo>
                  <a:lnTo>
                    <a:pt x="133506" y="86853"/>
                  </a:lnTo>
                  <a:lnTo>
                    <a:pt x="137864" y="119636"/>
                  </a:lnTo>
                  <a:lnTo>
                    <a:pt x="132414" y="162902"/>
                  </a:lnTo>
                  <a:lnTo>
                    <a:pt x="118490" y="197986"/>
                  </a:lnTo>
                  <a:lnTo>
                    <a:pt x="90460" y="233714"/>
                  </a:lnTo>
                  <a:lnTo>
                    <a:pt x="76893" y="245764"/>
                  </a:lnTo>
                  <a:lnTo>
                    <a:pt x="61926" y="252060"/>
                  </a:lnTo>
                  <a:lnTo>
                    <a:pt x="42807" y="256102"/>
                  </a:lnTo>
                  <a:lnTo>
                    <a:pt x="40532" y="255023"/>
                  </a:lnTo>
                  <a:lnTo>
                    <a:pt x="31750" y="244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714"/>
            <p:cNvSpPr/>
            <p:nvPr>
              <p:custDataLst>
                <p:tags r:id="rId114"/>
              </p:custDataLst>
            </p:nvPr>
          </p:nvSpPr>
          <p:spPr>
            <a:xfrm>
              <a:off x="6032499" y="4217622"/>
              <a:ext cx="158752" cy="131009"/>
            </a:xfrm>
            <a:custGeom>
              <a:avLst/>
              <a:gdLst/>
              <a:ahLst/>
              <a:cxnLst/>
              <a:rect l="0" t="0" r="0" b="0"/>
              <a:pathLst>
                <a:path w="158752" h="131009">
                  <a:moveTo>
                    <a:pt x="1" y="17828"/>
                  </a:moveTo>
                  <a:lnTo>
                    <a:pt x="1" y="17828"/>
                  </a:lnTo>
                  <a:lnTo>
                    <a:pt x="0" y="14457"/>
                  </a:lnTo>
                  <a:lnTo>
                    <a:pt x="1883" y="10921"/>
                  </a:lnTo>
                  <a:lnTo>
                    <a:pt x="4365" y="6997"/>
                  </a:lnTo>
                  <a:lnTo>
                    <a:pt x="5468" y="2901"/>
                  </a:lnTo>
                  <a:lnTo>
                    <a:pt x="7174" y="1527"/>
                  </a:lnTo>
                  <a:lnTo>
                    <a:pt x="12832" y="0"/>
                  </a:lnTo>
                  <a:lnTo>
                    <a:pt x="27321" y="2511"/>
                  </a:lnTo>
                  <a:lnTo>
                    <a:pt x="41650" y="7724"/>
                  </a:lnTo>
                  <a:lnTo>
                    <a:pt x="50496" y="17335"/>
                  </a:lnTo>
                  <a:lnTo>
                    <a:pt x="57722" y="31014"/>
                  </a:lnTo>
                  <a:lnTo>
                    <a:pt x="62740" y="67716"/>
                  </a:lnTo>
                  <a:lnTo>
                    <a:pt x="56533" y="94150"/>
                  </a:lnTo>
                  <a:lnTo>
                    <a:pt x="49586" y="106547"/>
                  </a:lnTo>
                  <a:lnTo>
                    <a:pt x="36999" y="123625"/>
                  </a:lnTo>
                  <a:lnTo>
                    <a:pt x="35955" y="126459"/>
                  </a:lnTo>
                  <a:lnTo>
                    <a:pt x="35965" y="128349"/>
                  </a:lnTo>
                  <a:lnTo>
                    <a:pt x="36677" y="129608"/>
                  </a:lnTo>
                  <a:lnTo>
                    <a:pt x="41231" y="131008"/>
                  </a:lnTo>
                  <a:lnTo>
                    <a:pt x="50075" y="130924"/>
                  </a:lnTo>
                  <a:lnTo>
                    <a:pt x="91061" y="123224"/>
                  </a:lnTo>
                  <a:lnTo>
                    <a:pt x="158751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720"/>
          <p:cNvGrpSpPr/>
          <p:nvPr/>
        </p:nvGrpSpPr>
        <p:grpSpPr>
          <a:xfrm>
            <a:off x="7327900" y="4141083"/>
            <a:ext cx="196851" cy="111857"/>
            <a:chOff x="7327900" y="4141083"/>
            <a:chExt cx="196851" cy="111857"/>
          </a:xfrm>
        </p:grpSpPr>
        <p:sp>
          <p:nvSpPr>
            <p:cNvPr id="182" name="SMARTInkShape-3715"/>
            <p:cNvSpPr/>
            <p:nvPr>
              <p:custDataLst>
                <p:tags r:id="rId107"/>
              </p:custDataLst>
            </p:nvPr>
          </p:nvSpPr>
          <p:spPr>
            <a:xfrm>
              <a:off x="7327900" y="4141083"/>
              <a:ext cx="146051" cy="11818"/>
            </a:xfrm>
            <a:custGeom>
              <a:avLst/>
              <a:gdLst/>
              <a:ahLst/>
              <a:cxnLst/>
              <a:rect l="0" t="0" r="0" b="0"/>
              <a:pathLst>
                <a:path w="146051" h="11818">
                  <a:moveTo>
                    <a:pt x="0" y="5467"/>
                  </a:moveTo>
                  <a:lnTo>
                    <a:pt x="0" y="5467"/>
                  </a:lnTo>
                  <a:lnTo>
                    <a:pt x="39927" y="3585"/>
                  </a:lnTo>
                  <a:lnTo>
                    <a:pt x="79069" y="0"/>
                  </a:lnTo>
                  <a:lnTo>
                    <a:pt x="120380" y="4360"/>
                  </a:lnTo>
                  <a:lnTo>
                    <a:pt x="1460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716"/>
            <p:cNvSpPr/>
            <p:nvPr>
              <p:custDataLst>
                <p:tags r:id="rId108"/>
              </p:custDataLst>
            </p:nvPr>
          </p:nvSpPr>
          <p:spPr>
            <a:xfrm>
              <a:off x="7350382" y="4222750"/>
              <a:ext cx="174369" cy="30190"/>
            </a:xfrm>
            <a:custGeom>
              <a:avLst/>
              <a:gdLst/>
              <a:ahLst/>
              <a:cxnLst/>
              <a:rect l="0" t="0" r="0" b="0"/>
              <a:pathLst>
                <a:path w="174369" h="30190">
                  <a:moveTo>
                    <a:pt x="34668" y="0"/>
                  </a:moveTo>
                  <a:lnTo>
                    <a:pt x="34668" y="0"/>
                  </a:lnTo>
                  <a:lnTo>
                    <a:pt x="4291" y="20956"/>
                  </a:lnTo>
                  <a:lnTo>
                    <a:pt x="0" y="26482"/>
                  </a:lnTo>
                  <a:lnTo>
                    <a:pt x="267" y="28238"/>
                  </a:lnTo>
                  <a:lnTo>
                    <a:pt x="1856" y="29409"/>
                  </a:lnTo>
                  <a:lnTo>
                    <a:pt x="4327" y="30189"/>
                  </a:lnTo>
                  <a:lnTo>
                    <a:pt x="48832" y="22775"/>
                  </a:lnTo>
                  <a:lnTo>
                    <a:pt x="90957" y="14514"/>
                  </a:lnTo>
                  <a:lnTo>
                    <a:pt x="135187" y="12939"/>
                  </a:lnTo>
                  <a:lnTo>
                    <a:pt x="1743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721"/>
          <p:cNvGrpSpPr/>
          <p:nvPr/>
        </p:nvGrpSpPr>
        <p:grpSpPr>
          <a:xfrm>
            <a:off x="7959485" y="3996368"/>
            <a:ext cx="1199703" cy="436071"/>
            <a:chOff x="7959485" y="3996368"/>
            <a:chExt cx="1199703" cy="436071"/>
          </a:xfrm>
        </p:grpSpPr>
        <p:sp>
          <p:nvSpPr>
            <p:cNvPr id="185" name="SMARTInkShape-3717"/>
            <p:cNvSpPr/>
            <p:nvPr>
              <p:custDataLst>
                <p:tags r:id="rId100"/>
              </p:custDataLst>
            </p:nvPr>
          </p:nvSpPr>
          <p:spPr>
            <a:xfrm>
              <a:off x="7959485" y="3996368"/>
              <a:ext cx="155816" cy="436071"/>
            </a:xfrm>
            <a:custGeom>
              <a:avLst/>
              <a:gdLst/>
              <a:ahLst/>
              <a:cxnLst/>
              <a:rect l="0" t="0" r="0" b="0"/>
              <a:pathLst>
                <a:path w="155816" h="436071">
                  <a:moveTo>
                    <a:pt x="124065" y="48582"/>
                  </a:moveTo>
                  <a:lnTo>
                    <a:pt x="124065" y="48582"/>
                  </a:lnTo>
                  <a:lnTo>
                    <a:pt x="124065" y="41840"/>
                  </a:lnTo>
                  <a:lnTo>
                    <a:pt x="122183" y="36649"/>
                  </a:lnTo>
                  <a:lnTo>
                    <a:pt x="109138" y="15643"/>
                  </a:lnTo>
                  <a:lnTo>
                    <a:pt x="96123" y="5269"/>
                  </a:lnTo>
                  <a:lnTo>
                    <a:pt x="86717" y="1109"/>
                  </a:lnTo>
                  <a:lnTo>
                    <a:pt x="82233" y="0"/>
                  </a:lnTo>
                  <a:lnTo>
                    <a:pt x="59067" y="1810"/>
                  </a:lnTo>
                  <a:lnTo>
                    <a:pt x="33232" y="10186"/>
                  </a:lnTo>
                  <a:lnTo>
                    <a:pt x="11074" y="24975"/>
                  </a:lnTo>
                  <a:lnTo>
                    <a:pt x="3292" y="38561"/>
                  </a:lnTo>
                  <a:lnTo>
                    <a:pt x="1215" y="46134"/>
                  </a:lnTo>
                  <a:lnTo>
                    <a:pt x="1243" y="52595"/>
                  </a:lnTo>
                  <a:lnTo>
                    <a:pt x="5037" y="63535"/>
                  </a:lnTo>
                  <a:lnTo>
                    <a:pt x="43488" y="110927"/>
                  </a:lnTo>
                  <a:lnTo>
                    <a:pt x="71643" y="152469"/>
                  </a:lnTo>
                  <a:lnTo>
                    <a:pt x="76418" y="162290"/>
                  </a:lnTo>
                  <a:lnTo>
                    <a:pt x="77959" y="182609"/>
                  </a:lnTo>
                  <a:lnTo>
                    <a:pt x="73234" y="201989"/>
                  </a:lnTo>
                  <a:lnTo>
                    <a:pt x="64079" y="217657"/>
                  </a:lnTo>
                  <a:lnTo>
                    <a:pt x="43654" y="235007"/>
                  </a:lnTo>
                  <a:lnTo>
                    <a:pt x="17243" y="247737"/>
                  </a:lnTo>
                  <a:lnTo>
                    <a:pt x="0" y="251249"/>
                  </a:lnTo>
                  <a:lnTo>
                    <a:pt x="433" y="251427"/>
                  </a:lnTo>
                  <a:lnTo>
                    <a:pt x="18371" y="255106"/>
                  </a:lnTo>
                  <a:lnTo>
                    <a:pt x="27936" y="262431"/>
                  </a:lnTo>
                  <a:lnTo>
                    <a:pt x="36185" y="272743"/>
                  </a:lnTo>
                  <a:lnTo>
                    <a:pt x="42203" y="284381"/>
                  </a:lnTo>
                  <a:lnTo>
                    <a:pt x="46188" y="312946"/>
                  </a:lnTo>
                  <a:lnTo>
                    <a:pt x="42464" y="351091"/>
                  </a:lnTo>
                  <a:lnTo>
                    <a:pt x="36815" y="389984"/>
                  </a:lnTo>
                  <a:lnTo>
                    <a:pt x="37536" y="414557"/>
                  </a:lnTo>
                  <a:lnTo>
                    <a:pt x="38862" y="421682"/>
                  </a:lnTo>
                  <a:lnTo>
                    <a:pt x="43274" y="427137"/>
                  </a:lnTo>
                  <a:lnTo>
                    <a:pt x="57584" y="435081"/>
                  </a:lnTo>
                  <a:lnTo>
                    <a:pt x="64928" y="436070"/>
                  </a:lnTo>
                  <a:lnTo>
                    <a:pt x="108516" y="423973"/>
                  </a:lnTo>
                  <a:lnTo>
                    <a:pt x="155815" y="404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718"/>
            <p:cNvSpPr/>
            <p:nvPr>
              <p:custDataLst>
                <p:tags r:id="rId101"/>
              </p:custDataLst>
            </p:nvPr>
          </p:nvSpPr>
          <p:spPr>
            <a:xfrm>
              <a:off x="8261349" y="4086804"/>
              <a:ext cx="123144" cy="246741"/>
            </a:xfrm>
            <a:custGeom>
              <a:avLst/>
              <a:gdLst/>
              <a:ahLst/>
              <a:cxnLst/>
              <a:rect l="0" t="0" r="0" b="0"/>
              <a:pathLst>
                <a:path w="123144" h="246741">
                  <a:moveTo>
                    <a:pt x="1" y="72446"/>
                  </a:moveTo>
                  <a:lnTo>
                    <a:pt x="1" y="72446"/>
                  </a:lnTo>
                  <a:lnTo>
                    <a:pt x="0" y="63608"/>
                  </a:lnTo>
                  <a:lnTo>
                    <a:pt x="706" y="63026"/>
                  </a:lnTo>
                  <a:lnTo>
                    <a:pt x="1882" y="63344"/>
                  </a:lnTo>
                  <a:lnTo>
                    <a:pt x="3371" y="64261"/>
                  </a:lnTo>
                  <a:lnTo>
                    <a:pt x="14927" y="101288"/>
                  </a:lnTo>
                  <a:lnTo>
                    <a:pt x="21200" y="139239"/>
                  </a:lnTo>
                  <a:lnTo>
                    <a:pt x="29640" y="186717"/>
                  </a:lnTo>
                  <a:lnTo>
                    <a:pt x="36847" y="229380"/>
                  </a:lnTo>
                  <a:lnTo>
                    <a:pt x="36559" y="232808"/>
                  </a:lnTo>
                  <a:lnTo>
                    <a:pt x="35662" y="233682"/>
                  </a:lnTo>
                  <a:lnTo>
                    <a:pt x="34358" y="232853"/>
                  </a:lnTo>
                  <a:lnTo>
                    <a:pt x="29152" y="218203"/>
                  </a:lnTo>
                  <a:lnTo>
                    <a:pt x="26513" y="182504"/>
                  </a:lnTo>
                  <a:lnTo>
                    <a:pt x="21962" y="136624"/>
                  </a:lnTo>
                  <a:lnTo>
                    <a:pt x="24773" y="89345"/>
                  </a:lnTo>
                  <a:lnTo>
                    <a:pt x="29370" y="46252"/>
                  </a:lnTo>
                  <a:lnTo>
                    <a:pt x="30692" y="26938"/>
                  </a:lnTo>
                  <a:lnTo>
                    <a:pt x="38806" y="11298"/>
                  </a:lnTo>
                  <a:lnTo>
                    <a:pt x="44921" y="4164"/>
                  </a:lnTo>
                  <a:lnTo>
                    <a:pt x="50409" y="819"/>
                  </a:lnTo>
                  <a:lnTo>
                    <a:pt x="55478" y="0"/>
                  </a:lnTo>
                  <a:lnTo>
                    <a:pt x="60269" y="865"/>
                  </a:lnTo>
                  <a:lnTo>
                    <a:pt x="77125" y="12196"/>
                  </a:lnTo>
                  <a:lnTo>
                    <a:pt x="100372" y="39352"/>
                  </a:lnTo>
                  <a:lnTo>
                    <a:pt x="110566" y="60759"/>
                  </a:lnTo>
                  <a:lnTo>
                    <a:pt x="120331" y="100764"/>
                  </a:lnTo>
                  <a:lnTo>
                    <a:pt x="123143" y="131166"/>
                  </a:lnTo>
                  <a:lnTo>
                    <a:pt x="117772" y="170515"/>
                  </a:lnTo>
                  <a:lnTo>
                    <a:pt x="105217" y="199889"/>
                  </a:lnTo>
                  <a:lnTo>
                    <a:pt x="91461" y="219725"/>
                  </a:lnTo>
                  <a:lnTo>
                    <a:pt x="68336" y="237910"/>
                  </a:lnTo>
                  <a:lnTo>
                    <a:pt x="45883" y="246591"/>
                  </a:lnTo>
                  <a:lnTo>
                    <a:pt x="36151" y="246740"/>
                  </a:lnTo>
                  <a:lnTo>
                    <a:pt x="32567" y="245792"/>
                  </a:lnTo>
                  <a:lnTo>
                    <a:pt x="30884" y="244454"/>
                  </a:lnTo>
                  <a:lnTo>
                    <a:pt x="30467" y="242857"/>
                  </a:lnTo>
                  <a:lnTo>
                    <a:pt x="30895" y="241086"/>
                  </a:lnTo>
                  <a:lnTo>
                    <a:pt x="57151" y="231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719"/>
            <p:cNvSpPr/>
            <p:nvPr>
              <p:custDataLst>
                <p:tags r:id="rId102"/>
              </p:custDataLst>
            </p:nvPr>
          </p:nvSpPr>
          <p:spPr>
            <a:xfrm>
              <a:off x="8439150" y="4298950"/>
              <a:ext cx="6299" cy="95251"/>
            </a:xfrm>
            <a:custGeom>
              <a:avLst/>
              <a:gdLst/>
              <a:ahLst/>
              <a:cxnLst/>
              <a:rect l="0" t="0" r="0" b="0"/>
              <a:pathLst>
                <a:path w="6299" h="952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8789"/>
                  </a:lnTo>
                  <a:lnTo>
                    <a:pt x="6298" y="5480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720"/>
            <p:cNvSpPr/>
            <p:nvPr>
              <p:custDataLst>
                <p:tags r:id="rId103"/>
              </p:custDataLst>
            </p:nvPr>
          </p:nvSpPr>
          <p:spPr>
            <a:xfrm>
              <a:off x="8629650" y="421005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5774" y="1812"/>
                  </a:lnTo>
                  <a:lnTo>
                    <a:pt x="27136" y="238"/>
                  </a:lnTo>
                  <a:lnTo>
                    <a:pt x="1016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721"/>
            <p:cNvSpPr/>
            <p:nvPr>
              <p:custDataLst>
                <p:tags r:id="rId104"/>
              </p:custDataLst>
            </p:nvPr>
          </p:nvSpPr>
          <p:spPr>
            <a:xfrm>
              <a:off x="8647861" y="4286250"/>
              <a:ext cx="134190" cy="25200"/>
            </a:xfrm>
            <a:custGeom>
              <a:avLst/>
              <a:gdLst/>
              <a:ahLst/>
              <a:cxnLst/>
              <a:rect l="0" t="0" r="0" b="0"/>
              <a:pathLst>
                <a:path w="134190" h="25200">
                  <a:moveTo>
                    <a:pt x="32589" y="0"/>
                  </a:moveTo>
                  <a:lnTo>
                    <a:pt x="32589" y="0"/>
                  </a:lnTo>
                  <a:lnTo>
                    <a:pt x="11541" y="17677"/>
                  </a:lnTo>
                  <a:lnTo>
                    <a:pt x="639" y="23111"/>
                  </a:lnTo>
                  <a:lnTo>
                    <a:pt x="0" y="23874"/>
                  </a:lnTo>
                  <a:lnTo>
                    <a:pt x="986" y="24383"/>
                  </a:lnTo>
                  <a:lnTo>
                    <a:pt x="12705" y="25199"/>
                  </a:lnTo>
                  <a:lnTo>
                    <a:pt x="53957" y="19585"/>
                  </a:lnTo>
                  <a:lnTo>
                    <a:pt x="93169" y="10193"/>
                  </a:lnTo>
                  <a:lnTo>
                    <a:pt x="134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722"/>
            <p:cNvSpPr/>
            <p:nvPr>
              <p:custDataLst>
                <p:tags r:id="rId105"/>
              </p:custDataLst>
            </p:nvPr>
          </p:nvSpPr>
          <p:spPr>
            <a:xfrm>
              <a:off x="8902700" y="4134112"/>
              <a:ext cx="6350" cy="183889"/>
            </a:xfrm>
            <a:custGeom>
              <a:avLst/>
              <a:gdLst/>
              <a:ahLst/>
              <a:cxnLst/>
              <a:rect l="0" t="0" r="0" b="0"/>
              <a:pathLst>
                <a:path w="6350" h="183889">
                  <a:moveTo>
                    <a:pt x="0" y="6088"/>
                  </a:moveTo>
                  <a:lnTo>
                    <a:pt x="0" y="6088"/>
                  </a:lnTo>
                  <a:lnTo>
                    <a:pt x="6089" y="0"/>
                  </a:lnTo>
                  <a:lnTo>
                    <a:pt x="6327" y="38485"/>
                  </a:lnTo>
                  <a:lnTo>
                    <a:pt x="6346" y="79306"/>
                  </a:lnTo>
                  <a:lnTo>
                    <a:pt x="6349" y="121758"/>
                  </a:lnTo>
                  <a:lnTo>
                    <a:pt x="0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723"/>
            <p:cNvSpPr/>
            <p:nvPr>
              <p:custDataLst>
                <p:tags r:id="rId106"/>
              </p:custDataLst>
            </p:nvPr>
          </p:nvSpPr>
          <p:spPr>
            <a:xfrm>
              <a:off x="9093200" y="4343400"/>
              <a:ext cx="65988" cy="88901"/>
            </a:xfrm>
            <a:custGeom>
              <a:avLst/>
              <a:gdLst/>
              <a:ahLst/>
              <a:cxnLst/>
              <a:rect l="0" t="0" r="0" b="0"/>
              <a:pathLst>
                <a:path w="65988" h="88901">
                  <a:moveTo>
                    <a:pt x="57150" y="0"/>
                  </a:moveTo>
                  <a:lnTo>
                    <a:pt x="57150" y="0"/>
                  </a:lnTo>
                  <a:lnTo>
                    <a:pt x="60520" y="0"/>
                  </a:lnTo>
                  <a:lnTo>
                    <a:pt x="64057" y="3763"/>
                  </a:lnTo>
                  <a:lnTo>
                    <a:pt x="65987" y="6742"/>
                  </a:lnTo>
                  <a:lnTo>
                    <a:pt x="64453" y="10139"/>
                  </a:lnTo>
                  <a:lnTo>
                    <a:pt x="50220" y="23779"/>
                  </a:lnTo>
                  <a:lnTo>
                    <a:pt x="19759" y="6755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722"/>
          <p:cNvGrpSpPr/>
          <p:nvPr/>
        </p:nvGrpSpPr>
        <p:grpSpPr>
          <a:xfrm>
            <a:off x="9436100" y="4063444"/>
            <a:ext cx="990506" cy="521257"/>
            <a:chOff x="9436100" y="4063444"/>
            <a:chExt cx="990506" cy="521257"/>
          </a:xfrm>
        </p:grpSpPr>
        <p:sp>
          <p:nvSpPr>
            <p:cNvPr id="193" name="SMARTInkShape-3724"/>
            <p:cNvSpPr/>
            <p:nvPr>
              <p:custDataLst>
                <p:tags r:id="rId94"/>
              </p:custDataLst>
            </p:nvPr>
          </p:nvSpPr>
          <p:spPr>
            <a:xfrm>
              <a:off x="9848850" y="42735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7186" y="58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725"/>
            <p:cNvSpPr/>
            <p:nvPr>
              <p:custDataLst>
                <p:tags r:id="rId95"/>
              </p:custDataLst>
            </p:nvPr>
          </p:nvSpPr>
          <p:spPr>
            <a:xfrm>
              <a:off x="9594849" y="4331039"/>
              <a:ext cx="158752" cy="113159"/>
            </a:xfrm>
            <a:custGeom>
              <a:avLst/>
              <a:gdLst/>
              <a:ahLst/>
              <a:cxnLst/>
              <a:rect l="0" t="0" r="0" b="0"/>
              <a:pathLst>
                <a:path w="158752" h="113159">
                  <a:moveTo>
                    <a:pt x="1" y="12361"/>
                  </a:moveTo>
                  <a:lnTo>
                    <a:pt x="1" y="12361"/>
                  </a:lnTo>
                  <a:lnTo>
                    <a:pt x="0" y="8990"/>
                  </a:lnTo>
                  <a:lnTo>
                    <a:pt x="1882" y="5453"/>
                  </a:lnTo>
                  <a:lnTo>
                    <a:pt x="3371" y="3522"/>
                  </a:lnTo>
                  <a:lnTo>
                    <a:pt x="8790" y="1377"/>
                  </a:lnTo>
                  <a:lnTo>
                    <a:pt x="23766" y="0"/>
                  </a:lnTo>
                  <a:lnTo>
                    <a:pt x="36127" y="3132"/>
                  </a:lnTo>
                  <a:lnTo>
                    <a:pt x="44515" y="10376"/>
                  </a:lnTo>
                  <a:lnTo>
                    <a:pt x="58026" y="28902"/>
                  </a:lnTo>
                  <a:lnTo>
                    <a:pt x="58439" y="34677"/>
                  </a:lnTo>
                  <a:lnTo>
                    <a:pt x="55136" y="48620"/>
                  </a:lnTo>
                  <a:lnTo>
                    <a:pt x="28701" y="95495"/>
                  </a:lnTo>
                  <a:lnTo>
                    <a:pt x="20461" y="111250"/>
                  </a:lnTo>
                  <a:lnTo>
                    <a:pt x="22108" y="112154"/>
                  </a:lnTo>
                  <a:lnTo>
                    <a:pt x="29582" y="113158"/>
                  </a:lnTo>
                  <a:lnTo>
                    <a:pt x="68372" y="106947"/>
                  </a:lnTo>
                  <a:lnTo>
                    <a:pt x="115263" y="95642"/>
                  </a:lnTo>
                  <a:lnTo>
                    <a:pt x="158751" y="7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726"/>
            <p:cNvSpPr/>
            <p:nvPr>
              <p:custDataLst>
                <p:tags r:id="rId96"/>
              </p:custDataLst>
            </p:nvPr>
          </p:nvSpPr>
          <p:spPr>
            <a:xfrm>
              <a:off x="9436100" y="4130646"/>
              <a:ext cx="124545" cy="234066"/>
            </a:xfrm>
            <a:custGeom>
              <a:avLst/>
              <a:gdLst/>
              <a:ahLst/>
              <a:cxnLst/>
              <a:rect l="0" t="0" r="0" b="0"/>
              <a:pathLst>
                <a:path w="124545" h="234066">
                  <a:moveTo>
                    <a:pt x="0" y="60354"/>
                  </a:moveTo>
                  <a:lnTo>
                    <a:pt x="0" y="60354"/>
                  </a:lnTo>
                  <a:lnTo>
                    <a:pt x="3370" y="56983"/>
                  </a:lnTo>
                  <a:lnTo>
                    <a:pt x="6907" y="55328"/>
                  </a:lnTo>
                  <a:lnTo>
                    <a:pt x="8837" y="54887"/>
                  </a:lnTo>
                  <a:lnTo>
                    <a:pt x="10831" y="55298"/>
                  </a:lnTo>
                  <a:lnTo>
                    <a:pt x="14927" y="57636"/>
                  </a:lnTo>
                  <a:lnTo>
                    <a:pt x="17218" y="64791"/>
                  </a:lnTo>
                  <a:lnTo>
                    <a:pt x="23173" y="100579"/>
                  </a:lnTo>
                  <a:lnTo>
                    <a:pt x="24740" y="140320"/>
                  </a:lnTo>
                  <a:lnTo>
                    <a:pt x="25269" y="186425"/>
                  </a:lnTo>
                  <a:lnTo>
                    <a:pt x="23479" y="211303"/>
                  </a:lnTo>
                  <a:lnTo>
                    <a:pt x="21018" y="217753"/>
                  </a:lnTo>
                  <a:lnTo>
                    <a:pt x="20362" y="217498"/>
                  </a:lnTo>
                  <a:lnTo>
                    <a:pt x="19925" y="215917"/>
                  </a:lnTo>
                  <a:lnTo>
                    <a:pt x="19223" y="172822"/>
                  </a:lnTo>
                  <a:lnTo>
                    <a:pt x="19807" y="126290"/>
                  </a:lnTo>
                  <a:lnTo>
                    <a:pt x="24134" y="80283"/>
                  </a:lnTo>
                  <a:lnTo>
                    <a:pt x="33799" y="38342"/>
                  </a:lnTo>
                  <a:lnTo>
                    <a:pt x="41833" y="17410"/>
                  </a:lnTo>
                  <a:lnTo>
                    <a:pt x="52459" y="3403"/>
                  </a:lnTo>
                  <a:lnTo>
                    <a:pt x="57551" y="514"/>
                  </a:lnTo>
                  <a:lnTo>
                    <a:pt x="62355" y="0"/>
                  </a:lnTo>
                  <a:lnTo>
                    <a:pt x="66970" y="1068"/>
                  </a:lnTo>
                  <a:lnTo>
                    <a:pt x="83578" y="12684"/>
                  </a:lnTo>
                  <a:lnTo>
                    <a:pt x="95162" y="26161"/>
                  </a:lnTo>
                  <a:lnTo>
                    <a:pt x="114566" y="70215"/>
                  </a:lnTo>
                  <a:lnTo>
                    <a:pt x="124544" y="108084"/>
                  </a:lnTo>
                  <a:lnTo>
                    <a:pt x="120740" y="150450"/>
                  </a:lnTo>
                  <a:lnTo>
                    <a:pt x="110956" y="180731"/>
                  </a:lnTo>
                  <a:lnTo>
                    <a:pt x="93125" y="206559"/>
                  </a:lnTo>
                  <a:lnTo>
                    <a:pt x="72801" y="225092"/>
                  </a:lnTo>
                  <a:lnTo>
                    <a:pt x="52772" y="233186"/>
                  </a:lnTo>
                  <a:lnTo>
                    <a:pt x="38976" y="234065"/>
                  </a:lnTo>
                  <a:lnTo>
                    <a:pt x="32334" y="233311"/>
                  </a:lnTo>
                  <a:lnTo>
                    <a:pt x="28611" y="231398"/>
                  </a:lnTo>
                  <a:lnTo>
                    <a:pt x="26836" y="228711"/>
                  </a:lnTo>
                  <a:lnTo>
                    <a:pt x="26357" y="225509"/>
                  </a:lnTo>
                  <a:lnTo>
                    <a:pt x="28859" y="221963"/>
                  </a:lnTo>
                  <a:lnTo>
                    <a:pt x="50800" y="206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727"/>
            <p:cNvSpPr/>
            <p:nvPr>
              <p:custDataLst>
                <p:tags r:id="rId97"/>
              </p:custDataLst>
            </p:nvPr>
          </p:nvSpPr>
          <p:spPr>
            <a:xfrm>
              <a:off x="9838962" y="4343400"/>
              <a:ext cx="162289" cy="24384"/>
            </a:xfrm>
            <a:custGeom>
              <a:avLst/>
              <a:gdLst/>
              <a:ahLst/>
              <a:cxnLst/>
              <a:rect l="0" t="0" r="0" b="0"/>
              <a:pathLst>
                <a:path w="162289" h="24384">
                  <a:moveTo>
                    <a:pt x="35288" y="0"/>
                  </a:moveTo>
                  <a:lnTo>
                    <a:pt x="35288" y="0"/>
                  </a:lnTo>
                  <a:lnTo>
                    <a:pt x="0" y="23111"/>
                  </a:lnTo>
                  <a:lnTo>
                    <a:pt x="7845" y="24383"/>
                  </a:lnTo>
                  <a:lnTo>
                    <a:pt x="52919" y="20902"/>
                  </a:lnTo>
                  <a:lnTo>
                    <a:pt x="99003" y="17534"/>
                  </a:lnTo>
                  <a:lnTo>
                    <a:pt x="139439" y="10284"/>
                  </a:lnTo>
                  <a:lnTo>
                    <a:pt x="1622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728"/>
            <p:cNvSpPr/>
            <p:nvPr>
              <p:custDataLst>
                <p:tags r:id="rId98"/>
              </p:custDataLst>
            </p:nvPr>
          </p:nvSpPr>
          <p:spPr>
            <a:xfrm>
              <a:off x="10071100" y="4113427"/>
              <a:ext cx="144087" cy="296128"/>
            </a:xfrm>
            <a:custGeom>
              <a:avLst/>
              <a:gdLst/>
              <a:ahLst/>
              <a:cxnLst/>
              <a:rect l="0" t="0" r="0" b="0"/>
              <a:pathLst>
                <a:path w="144087" h="296128">
                  <a:moveTo>
                    <a:pt x="0" y="39473"/>
                  </a:moveTo>
                  <a:lnTo>
                    <a:pt x="0" y="39473"/>
                  </a:lnTo>
                  <a:lnTo>
                    <a:pt x="14746" y="13742"/>
                  </a:lnTo>
                  <a:lnTo>
                    <a:pt x="18298" y="9619"/>
                  </a:lnTo>
                  <a:lnTo>
                    <a:pt x="43521" y="445"/>
                  </a:lnTo>
                  <a:lnTo>
                    <a:pt x="71063" y="0"/>
                  </a:lnTo>
                  <a:lnTo>
                    <a:pt x="100470" y="11079"/>
                  </a:lnTo>
                  <a:lnTo>
                    <a:pt x="121413" y="27767"/>
                  </a:lnTo>
                  <a:lnTo>
                    <a:pt x="128045" y="39915"/>
                  </a:lnTo>
                  <a:lnTo>
                    <a:pt x="129813" y="46118"/>
                  </a:lnTo>
                  <a:lnTo>
                    <a:pt x="128015" y="60536"/>
                  </a:lnTo>
                  <a:lnTo>
                    <a:pt x="121808" y="74939"/>
                  </a:lnTo>
                  <a:lnTo>
                    <a:pt x="100574" y="95685"/>
                  </a:lnTo>
                  <a:lnTo>
                    <a:pt x="72670" y="119459"/>
                  </a:lnTo>
                  <a:lnTo>
                    <a:pt x="73847" y="121725"/>
                  </a:lnTo>
                  <a:lnTo>
                    <a:pt x="115158" y="165426"/>
                  </a:lnTo>
                  <a:lnTo>
                    <a:pt x="136106" y="191666"/>
                  </a:lnTo>
                  <a:lnTo>
                    <a:pt x="141631" y="205187"/>
                  </a:lnTo>
                  <a:lnTo>
                    <a:pt x="144086" y="220603"/>
                  </a:lnTo>
                  <a:lnTo>
                    <a:pt x="138726" y="245149"/>
                  </a:lnTo>
                  <a:lnTo>
                    <a:pt x="112709" y="289732"/>
                  </a:lnTo>
                  <a:lnTo>
                    <a:pt x="107007" y="295338"/>
                  </a:lnTo>
                  <a:lnTo>
                    <a:pt x="104500" y="296127"/>
                  </a:lnTo>
                  <a:lnTo>
                    <a:pt x="102122" y="295948"/>
                  </a:lnTo>
                  <a:lnTo>
                    <a:pt x="99831" y="295123"/>
                  </a:lnTo>
                  <a:lnTo>
                    <a:pt x="95403" y="286680"/>
                  </a:lnTo>
                  <a:lnTo>
                    <a:pt x="93236" y="280478"/>
                  </a:lnTo>
                  <a:lnTo>
                    <a:pt x="95250" y="242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729"/>
            <p:cNvSpPr/>
            <p:nvPr>
              <p:custDataLst>
                <p:tags r:id="rId99"/>
              </p:custDataLst>
            </p:nvPr>
          </p:nvSpPr>
          <p:spPr>
            <a:xfrm>
              <a:off x="10331450" y="4063444"/>
              <a:ext cx="95156" cy="521257"/>
            </a:xfrm>
            <a:custGeom>
              <a:avLst/>
              <a:gdLst/>
              <a:ahLst/>
              <a:cxnLst/>
              <a:rect l="0" t="0" r="0" b="0"/>
              <a:pathLst>
                <a:path w="95156" h="521257">
                  <a:moveTo>
                    <a:pt x="0" y="51356"/>
                  </a:moveTo>
                  <a:lnTo>
                    <a:pt x="0" y="51356"/>
                  </a:lnTo>
                  <a:lnTo>
                    <a:pt x="1411" y="11546"/>
                  </a:lnTo>
                  <a:lnTo>
                    <a:pt x="6742" y="2383"/>
                  </a:lnTo>
                  <a:lnTo>
                    <a:pt x="11550" y="363"/>
                  </a:lnTo>
                  <a:lnTo>
                    <a:pt x="24418" y="0"/>
                  </a:lnTo>
                  <a:lnTo>
                    <a:pt x="50901" y="13875"/>
                  </a:lnTo>
                  <a:lnTo>
                    <a:pt x="80610" y="43848"/>
                  </a:lnTo>
                  <a:lnTo>
                    <a:pt x="91330" y="60248"/>
                  </a:lnTo>
                  <a:lnTo>
                    <a:pt x="95155" y="80708"/>
                  </a:lnTo>
                  <a:lnTo>
                    <a:pt x="91860" y="121595"/>
                  </a:lnTo>
                  <a:lnTo>
                    <a:pt x="79664" y="148211"/>
                  </a:lnTo>
                  <a:lnTo>
                    <a:pt x="44503" y="193537"/>
                  </a:lnTo>
                  <a:lnTo>
                    <a:pt x="40252" y="201176"/>
                  </a:lnTo>
                  <a:lnTo>
                    <a:pt x="37410" y="217191"/>
                  </a:lnTo>
                  <a:lnTo>
                    <a:pt x="41335" y="247096"/>
                  </a:lnTo>
                  <a:lnTo>
                    <a:pt x="55098" y="288932"/>
                  </a:lnTo>
                  <a:lnTo>
                    <a:pt x="68997" y="333889"/>
                  </a:lnTo>
                  <a:lnTo>
                    <a:pt x="75482" y="377811"/>
                  </a:lnTo>
                  <a:lnTo>
                    <a:pt x="80945" y="420876"/>
                  </a:lnTo>
                  <a:lnTo>
                    <a:pt x="80426" y="439248"/>
                  </a:lnTo>
                  <a:lnTo>
                    <a:pt x="68594" y="485641"/>
                  </a:lnTo>
                  <a:lnTo>
                    <a:pt x="64779" y="495396"/>
                  </a:lnTo>
                  <a:lnTo>
                    <a:pt x="51133" y="509998"/>
                  </a:lnTo>
                  <a:lnTo>
                    <a:pt x="35425" y="519074"/>
                  </a:lnTo>
                  <a:lnTo>
                    <a:pt x="12700" y="52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723"/>
          <p:cNvGrpSpPr/>
          <p:nvPr/>
        </p:nvGrpSpPr>
        <p:grpSpPr>
          <a:xfrm>
            <a:off x="10773469" y="4413250"/>
            <a:ext cx="237432" cy="138719"/>
            <a:chOff x="10773469" y="4413250"/>
            <a:chExt cx="237432" cy="138719"/>
          </a:xfrm>
        </p:grpSpPr>
        <p:sp>
          <p:nvSpPr>
            <p:cNvPr id="200" name="SMARTInkShape-3730"/>
            <p:cNvSpPr/>
            <p:nvPr>
              <p:custDataLst>
                <p:tags r:id="rId92"/>
              </p:custDataLst>
            </p:nvPr>
          </p:nvSpPr>
          <p:spPr>
            <a:xfrm>
              <a:off x="10773469" y="4413250"/>
              <a:ext cx="186632" cy="19051"/>
            </a:xfrm>
            <a:custGeom>
              <a:avLst/>
              <a:gdLst/>
              <a:ahLst/>
              <a:cxnLst/>
              <a:rect l="0" t="0" r="0" b="0"/>
              <a:pathLst>
                <a:path w="186632" h="19051">
                  <a:moveTo>
                    <a:pt x="15181" y="0"/>
                  </a:moveTo>
                  <a:lnTo>
                    <a:pt x="15181" y="0"/>
                  </a:lnTo>
                  <a:lnTo>
                    <a:pt x="876" y="8838"/>
                  </a:lnTo>
                  <a:lnTo>
                    <a:pt x="0" y="10126"/>
                  </a:lnTo>
                  <a:lnTo>
                    <a:pt x="121" y="10983"/>
                  </a:lnTo>
                  <a:lnTo>
                    <a:pt x="908" y="11555"/>
                  </a:lnTo>
                  <a:lnTo>
                    <a:pt x="42455" y="5642"/>
                  </a:lnTo>
                  <a:lnTo>
                    <a:pt x="85585" y="1672"/>
                  </a:lnTo>
                  <a:lnTo>
                    <a:pt x="129645" y="496"/>
                  </a:lnTo>
                  <a:lnTo>
                    <a:pt x="155660" y="1632"/>
                  </a:lnTo>
                  <a:lnTo>
                    <a:pt x="171926" y="6840"/>
                  </a:lnTo>
                  <a:lnTo>
                    <a:pt x="18663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731"/>
            <p:cNvSpPr/>
            <p:nvPr>
              <p:custDataLst>
                <p:tags r:id="rId93"/>
              </p:custDataLst>
            </p:nvPr>
          </p:nvSpPr>
          <p:spPr>
            <a:xfrm>
              <a:off x="10809784" y="4514850"/>
              <a:ext cx="201117" cy="37119"/>
            </a:xfrm>
            <a:custGeom>
              <a:avLst/>
              <a:gdLst/>
              <a:ahLst/>
              <a:cxnLst/>
              <a:rect l="0" t="0" r="0" b="0"/>
              <a:pathLst>
                <a:path w="201117" h="37119">
                  <a:moveTo>
                    <a:pt x="42366" y="0"/>
                  </a:moveTo>
                  <a:lnTo>
                    <a:pt x="42366" y="0"/>
                  </a:lnTo>
                  <a:lnTo>
                    <a:pt x="8465" y="22917"/>
                  </a:lnTo>
                  <a:lnTo>
                    <a:pt x="2605" y="28530"/>
                  </a:lnTo>
                  <a:lnTo>
                    <a:pt x="0" y="33376"/>
                  </a:lnTo>
                  <a:lnTo>
                    <a:pt x="1421" y="34951"/>
                  </a:lnTo>
                  <a:lnTo>
                    <a:pt x="8646" y="36700"/>
                  </a:lnTo>
                  <a:lnTo>
                    <a:pt x="43492" y="37118"/>
                  </a:lnTo>
                  <a:lnTo>
                    <a:pt x="89502" y="32948"/>
                  </a:lnTo>
                  <a:lnTo>
                    <a:pt x="132219" y="27245"/>
                  </a:lnTo>
                  <a:lnTo>
                    <a:pt x="20111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724"/>
          <p:cNvGrpSpPr/>
          <p:nvPr/>
        </p:nvGrpSpPr>
        <p:grpSpPr>
          <a:xfrm>
            <a:off x="11394437" y="4302819"/>
            <a:ext cx="447170" cy="567369"/>
            <a:chOff x="11394437" y="4302819"/>
            <a:chExt cx="447170" cy="567369"/>
          </a:xfrm>
        </p:grpSpPr>
        <p:sp>
          <p:nvSpPr>
            <p:cNvPr id="203" name="SMARTInkShape-3732"/>
            <p:cNvSpPr/>
            <p:nvPr>
              <p:custDataLst>
                <p:tags r:id="rId88"/>
              </p:custDataLst>
            </p:nvPr>
          </p:nvSpPr>
          <p:spPr>
            <a:xfrm>
              <a:off x="11394437" y="4368800"/>
              <a:ext cx="168030" cy="367669"/>
            </a:xfrm>
            <a:custGeom>
              <a:avLst/>
              <a:gdLst/>
              <a:ahLst/>
              <a:cxnLst/>
              <a:rect l="0" t="0" r="0" b="0"/>
              <a:pathLst>
                <a:path w="168030" h="367669">
                  <a:moveTo>
                    <a:pt x="162563" y="0"/>
                  </a:moveTo>
                  <a:lnTo>
                    <a:pt x="162563" y="0"/>
                  </a:lnTo>
                  <a:lnTo>
                    <a:pt x="165933" y="0"/>
                  </a:lnTo>
                  <a:lnTo>
                    <a:pt x="166927" y="705"/>
                  </a:lnTo>
                  <a:lnTo>
                    <a:pt x="167589" y="1881"/>
                  </a:lnTo>
                  <a:lnTo>
                    <a:pt x="168029" y="3371"/>
                  </a:lnTo>
                  <a:lnTo>
                    <a:pt x="145691" y="44812"/>
                  </a:lnTo>
                  <a:lnTo>
                    <a:pt x="127616" y="87406"/>
                  </a:lnTo>
                  <a:lnTo>
                    <a:pt x="110817" y="123970"/>
                  </a:lnTo>
                  <a:lnTo>
                    <a:pt x="89547" y="170459"/>
                  </a:lnTo>
                  <a:lnTo>
                    <a:pt x="72724" y="211530"/>
                  </a:lnTo>
                  <a:lnTo>
                    <a:pt x="50964" y="256076"/>
                  </a:lnTo>
                  <a:lnTo>
                    <a:pt x="32124" y="300872"/>
                  </a:lnTo>
                  <a:lnTo>
                    <a:pt x="11364" y="341079"/>
                  </a:lnTo>
                  <a:lnTo>
                    <a:pt x="209" y="366294"/>
                  </a:lnTo>
                  <a:lnTo>
                    <a:pt x="0" y="367668"/>
                  </a:lnTo>
                  <a:lnTo>
                    <a:pt x="3813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733"/>
            <p:cNvSpPr/>
            <p:nvPr>
              <p:custDataLst>
                <p:tags r:id="rId89"/>
              </p:custDataLst>
            </p:nvPr>
          </p:nvSpPr>
          <p:spPr>
            <a:xfrm>
              <a:off x="11538210" y="4611536"/>
              <a:ext cx="101081" cy="216473"/>
            </a:xfrm>
            <a:custGeom>
              <a:avLst/>
              <a:gdLst/>
              <a:ahLst/>
              <a:cxnLst/>
              <a:rect l="0" t="0" r="0" b="0"/>
              <a:pathLst>
                <a:path w="101081" h="216473">
                  <a:moveTo>
                    <a:pt x="6090" y="30314"/>
                  </a:moveTo>
                  <a:lnTo>
                    <a:pt x="6090" y="30314"/>
                  </a:lnTo>
                  <a:lnTo>
                    <a:pt x="2719" y="26943"/>
                  </a:lnTo>
                  <a:lnTo>
                    <a:pt x="1063" y="23406"/>
                  </a:lnTo>
                  <a:lnTo>
                    <a:pt x="0" y="18758"/>
                  </a:lnTo>
                  <a:lnTo>
                    <a:pt x="6560" y="11211"/>
                  </a:lnTo>
                  <a:lnTo>
                    <a:pt x="17439" y="3409"/>
                  </a:lnTo>
                  <a:lnTo>
                    <a:pt x="36342" y="0"/>
                  </a:lnTo>
                  <a:lnTo>
                    <a:pt x="56447" y="2360"/>
                  </a:lnTo>
                  <a:lnTo>
                    <a:pt x="65630" y="7542"/>
                  </a:lnTo>
                  <a:lnTo>
                    <a:pt x="69066" y="10899"/>
                  </a:lnTo>
                  <a:lnTo>
                    <a:pt x="72885" y="18393"/>
                  </a:lnTo>
                  <a:lnTo>
                    <a:pt x="73903" y="22366"/>
                  </a:lnTo>
                  <a:lnTo>
                    <a:pt x="73153" y="30545"/>
                  </a:lnTo>
                  <a:lnTo>
                    <a:pt x="69762" y="38884"/>
                  </a:lnTo>
                  <a:lnTo>
                    <a:pt x="59215" y="51511"/>
                  </a:lnTo>
                  <a:lnTo>
                    <a:pt x="42688" y="66539"/>
                  </a:lnTo>
                  <a:lnTo>
                    <a:pt x="38798" y="73139"/>
                  </a:lnTo>
                  <a:lnTo>
                    <a:pt x="44865" y="81024"/>
                  </a:lnTo>
                  <a:lnTo>
                    <a:pt x="89083" y="119900"/>
                  </a:lnTo>
                  <a:lnTo>
                    <a:pt x="101080" y="145209"/>
                  </a:lnTo>
                  <a:lnTo>
                    <a:pt x="100990" y="164869"/>
                  </a:lnTo>
                  <a:lnTo>
                    <a:pt x="96246" y="182544"/>
                  </a:lnTo>
                  <a:lnTo>
                    <a:pt x="89434" y="192751"/>
                  </a:lnTo>
                  <a:lnTo>
                    <a:pt x="64129" y="209417"/>
                  </a:lnTo>
                  <a:lnTo>
                    <a:pt x="50934" y="215278"/>
                  </a:lnTo>
                  <a:lnTo>
                    <a:pt x="39897" y="216472"/>
                  </a:lnTo>
                  <a:lnTo>
                    <a:pt x="24685" y="214860"/>
                  </a:lnTo>
                  <a:lnTo>
                    <a:pt x="22720" y="214023"/>
                  </a:lnTo>
                  <a:lnTo>
                    <a:pt x="21410" y="212759"/>
                  </a:lnTo>
                  <a:lnTo>
                    <a:pt x="20536" y="211210"/>
                  </a:lnTo>
                  <a:lnTo>
                    <a:pt x="37840" y="189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734"/>
            <p:cNvSpPr/>
            <p:nvPr>
              <p:custDataLst>
                <p:tags r:id="rId90"/>
              </p:custDataLst>
            </p:nvPr>
          </p:nvSpPr>
          <p:spPr>
            <a:xfrm>
              <a:off x="11717125" y="4623915"/>
              <a:ext cx="124482" cy="246273"/>
            </a:xfrm>
            <a:custGeom>
              <a:avLst/>
              <a:gdLst/>
              <a:ahLst/>
              <a:cxnLst/>
              <a:rect l="0" t="0" r="0" b="0"/>
              <a:pathLst>
                <a:path w="124482" h="246273">
                  <a:moveTo>
                    <a:pt x="112925" y="24285"/>
                  </a:moveTo>
                  <a:lnTo>
                    <a:pt x="112925" y="24285"/>
                  </a:lnTo>
                  <a:lnTo>
                    <a:pt x="117994" y="11193"/>
                  </a:lnTo>
                  <a:lnTo>
                    <a:pt x="123051" y="6295"/>
                  </a:lnTo>
                  <a:lnTo>
                    <a:pt x="124481" y="2648"/>
                  </a:lnTo>
                  <a:lnTo>
                    <a:pt x="124158" y="1394"/>
                  </a:lnTo>
                  <a:lnTo>
                    <a:pt x="123235" y="557"/>
                  </a:lnTo>
                  <a:lnTo>
                    <a:pt x="121915" y="0"/>
                  </a:lnTo>
                  <a:lnTo>
                    <a:pt x="116686" y="3143"/>
                  </a:lnTo>
                  <a:lnTo>
                    <a:pt x="79832" y="45381"/>
                  </a:lnTo>
                  <a:lnTo>
                    <a:pt x="50414" y="89443"/>
                  </a:lnTo>
                  <a:lnTo>
                    <a:pt x="24713" y="136425"/>
                  </a:lnTo>
                  <a:lnTo>
                    <a:pt x="8017" y="181784"/>
                  </a:lnTo>
                  <a:lnTo>
                    <a:pt x="0" y="223365"/>
                  </a:lnTo>
                  <a:lnTo>
                    <a:pt x="2999" y="236473"/>
                  </a:lnTo>
                  <a:lnTo>
                    <a:pt x="5774" y="241944"/>
                  </a:lnTo>
                  <a:lnTo>
                    <a:pt x="9741" y="244885"/>
                  </a:lnTo>
                  <a:lnTo>
                    <a:pt x="14502" y="246140"/>
                  </a:lnTo>
                  <a:lnTo>
                    <a:pt x="19793" y="246272"/>
                  </a:lnTo>
                  <a:lnTo>
                    <a:pt x="37351" y="239715"/>
                  </a:lnTo>
                  <a:lnTo>
                    <a:pt x="52591" y="228835"/>
                  </a:lnTo>
                  <a:lnTo>
                    <a:pt x="62671" y="213304"/>
                  </a:lnTo>
                  <a:lnTo>
                    <a:pt x="63195" y="207447"/>
                  </a:lnTo>
                  <a:lnTo>
                    <a:pt x="60014" y="195296"/>
                  </a:lnTo>
                  <a:lnTo>
                    <a:pt x="53895" y="186603"/>
                  </a:lnTo>
                  <a:lnTo>
                    <a:pt x="11325" y="15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735"/>
            <p:cNvSpPr/>
            <p:nvPr>
              <p:custDataLst>
                <p:tags r:id="rId91"/>
              </p:custDataLst>
            </p:nvPr>
          </p:nvSpPr>
          <p:spPr>
            <a:xfrm>
              <a:off x="11398250" y="4302819"/>
              <a:ext cx="25401" cy="173932"/>
            </a:xfrm>
            <a:custGeom>
              <a:avLst/>
              <a:gdLst/>
              <a:ahLst/>
              <a:cxnLst/>
              <a:rect l="0" t="0" r="0" b="0"/>
              <a:pathLst>
                <a:path w="25401" h="173932">
                  <a:moveTo>
                    <a:pt x="0" y="15181"/>
                  </a:moveTo>
                  <a:lnTo>
                    <a:pt x="0" y="15181"/>
                  </a:lnTo>
                  <a:lnTo>
                    <a:pt x="13091" y="5747"/>
                  </a:lnTo>
                  <a:lnTo>
                    <a:pt x="16401" y="875"/>
                  </a:lnTo>
                  <a:lnTo>
                    <a:pt x="17990" y="0"/>
                  </a:lnTo>
                  <a:lnTo>
                    <a:pt x="19754" y="121"/>
                  </a:lnTo>
                  <a:lnTo>
                    <a:pt x="21635" y="908"/>
                  </a:lnTo>
                  <a:lnTo>
                    <a:pt x="23727" y="9307"/>
                  </a:lnTo>
                  <a:lnTo>
                    <a:pt x="25253" y="55762"/>
                  </a:lnTo>
                  <a:lnTo>
                    <a:pt x="21999" y="99475"/>
                  </a:lnTo>
                  <a:lnTo>
                    <a:pt x="15974" y="138737"/>
                  </a:lnTo>
                  <a:lnTo>
                    <a:pt x="25400" y="173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725"/>
          <p:cNvGrpSpPr/>
          <p:nvPr/>
        </p:nvGrpSpPr>
        <p:grpSpPr>
          <a:xfrm>
            <a:off x="5854700" y="4709909"/>
            <a:ext cx="1197554" cy="394637"/>
            <a:chOff x="5854700" y="4709909"/>
            <a:chExt cx="1197554" cy="394637"/>
          </a:xfrm>
        </p:grpSpPr>
        <p:sp>
          <p:nvSpPr>
            <p:cNvPr id="208" name="SMARTInkShape-3736"/>
            <p:cNvSpPr/>
            <p:nvPr>
              <p:custDataLst>
                <p:tags r:id="rId79"/>
              </p:custDataLst>
            </p:nvPr>
          </p:nvSpPr>
          <p:spPr>
            <a:xfrm>
              <a:off x="5854700" y="4709909"/>
              <a:ext cx="82948" cy="284599"/>
            </a:xfrm>
            <a:custGeom>
              <a:avLst/>
              <a:gdLst/>
              <a:ahLst/>
              <a:cxnLst/>
              <a:rect l="0" t="0" r="0" b="0"/>
              <a:pathLst>
                <a:path w="82948" h="284599">
                  <a:moveTo>
                    <a:pt x="0" y="84341"/>
                  </a:moveTo>
                  <a:lnTo>
                    <a:pt x="0" y="84341"/>
                  </a:lnTo>
                  <a:lnTo>
                    <a:pt x="0" y="73406"/>
                  </a:lnTo>
                  <a:lnTo>
                    <a:pt x="0" y="75535"/>
                  </a:lnTo>
                  <a:lnTo>
                    <a:pt x="1881" y="78781"/>
                  </a:lnTo>
                  <a:lnTo>
                    <a:pt x="3371" y="80634"/>
                  </a:lnTo>
                  <a:lnTo>
                    <a:pt x="5467" y="93356"/>
                  </a:lnTo>
                  <a:lnTo>
                    <a:pt x="6175" y="140554"/>
                  </a:lnTo>
                  <a:lnTo>
                    <a:pt x="6298" y="179313"/>
                  </a:lnTo>
                  <a:lnTo>
                    <a:pt x="6340" y="222810"/>
                  </a:lnTo>
                  <a:lnTo>
                    <a:pt x="6348" y="268015"/>
                  </a:lnTo>
                  <a:lnTo>
                    <a:pt x="6349" y="284598"/>
                  </a:lnTo>
                  <a:lnTo>
                    <a:pt x="1324" y="243190"/>
                  </a:lnTo>
                  <a:lnTo>
                    <a:pt x="262" y="202424"/>
                  </a:lnTo>
                  <a:lnTo>
                    <a:pt x="76" y="160486"/>
                  </a:lnTo>
                  <a:lnTo>
                    <a:pt x="4380" y="115479"/>
                  </a:lnTo>
                  <a:lnTo>
                    <a:pt x="12832" y="68634"/>
                  </a:lnTo>
                  <a:lnTo>
                    <a:pt x="21994" y="24704"/>
                  </a:lnTo>
                  <a:lnTo>
                    <a:pt x="28825" y="8447"/>
                  </a:lnTo>
                  <a:lnTo>
                    <a:pt x="36565" y="1221"/>
                  </a:lnTo>
                  <a:lnTo>
                    <a:pt x="41310" y="0"/>
                  </a:lnTo>
                  <a:lnTo>
                    <a:pt x="52225" y="525"/>
                  </a:lnTo>
                  <a:lnTo>
                    <a:pt x="62253" y="6872"/>
                  </a:lnTo>
                  <a:lnTo>
                    <a:pt x="66902" y="11528"/>
                  </a:lnTo>
                  <a:lnTo>
                    <a:pt x="80187" y="38307"/>
                  </a:lnTo>
                  <a:lnTo>
                    <a:pt x="82947" y="73053"/>
                  </a:lnTo>
                  <a:lnTo>
                    <a:pt x="77082" y="92024"/>
                  </a:lnTo>
                  <a:lnTo>
                    <a:pt x="66009" y="107511"/>
                  </a:lnTo>
                  <a:lnTo>
                    <a:pt x="41352" y="126014"/>
                  </a:lnTo>
                  <a:lnTo>
                    <a:pt x="8475" y="140252"/>
                  </a:lnTo>
                  <a:lnTo>
                    <a:pt x="8472" y="140665"/>
                  </a:lnTo>
                  <a:lnTo>
                    <a:pt x="12700" y="141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737"/>
            <p:cNvSpPr/>
            <p:nvPr>
              <p:custDataLst>
                <p:tags r:id="rId80"/>
              </p:custDataLst>
            </p:nvPr>
          </p:nvSpPr>
          <p:spPr>
            <a:xfrm>
              <a:off x="5949950" y="4838700"/>
              <a:ext cx="95251" cy="158594"/>
            </a:xfrm>
            <a:custGeom>
              <a:avLst/>
              <a:gdLst/>
              <a:ahLst/>
              <a:cxnLst/>
              <a:rect l="0" t="0" r="0" b="0"/>
              <a:pathLst>
                <a:path w="95251" h="158594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05" y="40086"/>
                  </a:lnTo>
                  <a:lnTo>
                    <a:pt x="1881" y="39424"/>
                  </a:lnTo>
                  <a:lnTo>
                    <a:pt x="3371" y="38983"/>
                  </a:lnTo>
                  <a:lnTo>
                    <a:pt x="12209" y="41732"/>
                  </a:lnTo>
                  <a:lnTo>
                    <a:pt x="27136" y="57128"/>
                  </a:lnTo>
                  <a:lnTo>
                    <a:pt x="41593" y="79565"/>
                  </a:lnTo>
                  <a:lnTo>
                    <a:pt x="48982" y="120452"/>
                  </a:lnTo>
                  <a:lnTo>
                    <a:pt x="49555" y="143404"/>
                  </a:lnTo>
                  <a:lnTo>
                    <a:pt x="47189" y="154517"/>
                  </a:lnTo>
                  <a:lnTo>
                    <a:pt x="45570" y="157338"/>
                  </a:lnTo>
                  <a:lnTo>
                    <a:pt x="43786" y="158515"/>
                  </a:lnTo>
                  <a:lnTo>
                    <a:pt x="41891" y="158593"/>
                  </a:lnTo>
                  <a:lnTo>
                    <a:pt x="35852" y="138478"/>
                  </a:lnTo>
                  <a:lnTo>
                    <a:pt x="36336" y="102336"/>
                  </a:lnTo>
                  <a:lnTo>
                    <a:pt x="44319" y="70460"/>
                  </a:lnTo>
                  <a:lnTo>
                    <a:pt x="69092" y="3074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738"/>
            <p:cNvSpPr/>
            <p:nvPr>
              <p:custDataLst>
                <p:tags r:id="rId81"/>
              </p:custDataLst>
            </p:nvPr>
          </p:nvSpPr>
          <p:spPr>
            <a:xfrm>
              <a:off x="6122037" y="4773598"/>
              <a:ext cx="37464" cy="198453"/>
            </a:xfrm>
            <a:custGeom>
              <a:avLst/>
              <a:gdLst/>
              <a:ahLst/>
              <a:cxnLst/>
              <a:rect l="0" t="0" r="0" b="0"/>
              <a:pathLst>
                <a:path w="37464" h="198453">
                  <a:moveTo>
                    <a:pt x="37463" y="20652"/>
                  </a:moveTo>
                  <a:lnTo>
                    <a:pt x="37463" y="20652"/>
                  </a:lnTo>
                  <a:lnTo>
                    <a:pt x="37463" y="8443"/>
                  </a:lnTo>
                  <a:lnTo>
                    <a:pt x="36051" y="5457"/>
                  </a:lnTo>
                  <a:lnTo>
                    <a:pt x="30721" y="258"/>
                  </a:lnTo>
                  <a:lnTo>
                    <a:pt x="28029" y="0"/>
                  </a:lnTo>
                  <a:lnTo>
                    <a:pt x="25530" y="1240"/>
                  </a:lnTo>
                  <a:lnTo>
                    <a:pt x="20871" y="6380"/>
                  </a:lnTo>
                  <a:lnTo>
                    <a:pt x="13575" y="20735"/>
                  </a:lnTo>
                  <a:lnTo>
                    <a:pt x="2588" y="66164"/>
                  </a:lnTo>
                  <a:lnTo>
                    <a:pt x="0" y="105999"/>
                  </a:lnTo>
                  <a:lnTo>
                    <a:pt x="5264" y="145095"/>
                  </a:lnTo>
                  <a:lnTo>
                    <a:pt x="16006" y="176997"/>
                  </a:lnTo>
                  <a:lnTo>
                    <a:pt x="37463" y="198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739"/>
            <p:cNvSpPr/>
            <p:nvPr>
              <p:custDataLst>
                <p:tags r:id="rId82"/>
              </p:custDataLst>
            </p:nvPr>
          </p:nvSpPr>
          <p:spPr>
            <a:xfrm>
              <a:off x="6959600" y="4808094"/>
              <a:ext cx="92654" cy="290957"/>
            </a:xfrm>
            <a:custGeom>
              <a:avLst/>
              <a:gdLst/>
              <a:ahLst/>
              <a:cxnLst/>
              <a:rect l="0" t="0" r="0" b="0"/>
              <a:pathLst>
                <a:path w="92654" h="290957">
                  <a:moveTo>
                    <a:pt x="0" y="11556"/>
                  </a:moveTo>
                  <a:lnTo>
                    <a:pt x="0" y="11556"/>
                  </a:lnTo>
                  <a:lnTo>
                    <a:pt x="45400" y="0"/>
                  </a:lnTo>
                  <a:lnTo>
                    <a:pt x="50023" y="1030"/>
                  </a:lnTo>
                  <a:lnTo>
                    <a:pt x="57039" y="5937"/>
                  </a:lnTo>
                  <a:lnTo>
                    <a:pt x="72363" y="45227"/>
                  </a:lnTo>
                  <a:lnTo>
                    <a:pt x="84079" y="82681"/>
                  </a:lnTo>
                  <a:lnTo>
                    <a:pt x="91626" y="122628"/>
                  </a:lnTo>
                  <a:lnTo>
                    <a:pt x="92653" y="170008"/>
                  </a:lnTo>
                  <a:lnTo>
                    <a:pt x="86270" y="212659"/>
                  </a:lnTo>
                  <a:lnTo>
                    <a:pt x="63006" y="253539"/>
                  </a:lnTo>
                  <a:lnTo>
                    <a:pt x="40149" y="278615"/>
                  </a:lnTo>
                  <a:lnTo>
                    <a:pt x="12700" y="29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740"/>
            <p:cNvSpPr/>
            <p:nvPr>
              <p:custDataLst>
                <p:tags r:id="rId83"/>
              </p:custDataLst>
            </p:nvPr>
          </p:nvSpPr>
          <p:spPr>
            <a:xfrm>
              <a:off x="6813549" y="4833672"/>
              <a:ext cx="107406" cy="172100"/>
            </a:xfrm>
            <a:custGeom>
              <a:avLst/>
              <a:gdLst/>
              <a:ahLst/>
              <a:cxnLst/>
              <a:rect l="0" t="0" r="0" b="0"/>
              <a:pathLst>
                <a:path w="107406" h="172100">
                  <a:moveTo>
                    <a:pt x="1" y="30428"/>
                  </a:moveTo>
                  <a:lnTo>
                    <a:pt x="1" y="30428"/>
                  </a:lnTo>
                  <a:lnTo>
                    <a:pt x="0" y="10034"/>
                  </a:lnTo>
                  <a:lnTo>
                    <a:pt x="2117" y="7659"/>
                  </a:lnTo>
                  <a:lnTo>
                    <a:pt x="10114" y="3140"/>
                  </a:lnTo>
                  <a:lnTo>
                    <a:pt x="26516" y="0"/>
                  </a:lnTo>
                  <a:lnTo>
                    <a:pt x="48152" y="2441"/>
                  </a:lnTo>
                  <a:lnTo>
                    <a:pt x="54679" y="6125"/>
                  </a:lnTo>
                  <a:lnTo>
                    <a:pt x="65695" y="17745"/>
                  </a:lnTo>
                  <a:lnTo>
                    <a:pt x="71531" y="28554"/>
                  </a:lnTo>
                  <a:lnTo>
                    <a:pt x="73088" y="33412"/>
                  </a:lnTo>
                  <a:lnTo>
                    <a:pt x="71907" y="53733"/>
                  </a:lnTo>
                  <a:lnTo>
                    <a:pt x="67002" y="63834"/>
                  </a:lnTo>
                  <a:lnTo>
                    <a:pt x="56307" y="73487"/>
                  </a:lnTo>
                  <a:lnTo>
                    <a:pt x="49720" y="78493"/>
                  </a:lnTo>
                  <a:lnTo>
                    <a:pt x="45146" y="86242"/>
                  </a:lnTo>
                  <a:lnTo>
                    <a:pt x="51399" y="93924"/>
                  </a:lnTo>
                  <a:lnTo>
                    <a:pt x="96454" y="124497"/>
                  </a:lnTo>
                  <a:lnTo>
                    <a:pt x="105664" y="137148"/>
                  </a:lnTo>
                  <a:lnTo>
                    <a:pt x="107405" y="147474"/>
                  </a:lnTo>
                  <a:lnTo>
                    <a:pt x="105470" y="152203"/>
                  </a:lnTo>
                  <a:lnTo>
                    <a:pt x="97676" y="161221"/>
                  </a:lnTo>
                  <a:lnTo>
                    <a:pt x="81388" y="170860"/>
                  </a:lnTo>
                  <a:lnTo>
                    <a:pt x="67452" y="172099"/>
                  </a:lnTo>
                  <a:lnTo>
                    <a:pt x="59785" y="171442"/>
                  </a:lnTo>
                  <a:lnTo>
                    <a:pt x="53968" y="168888"/>
                  </a:lnTo>
                  <a:lnTo>
                    <a:pt x="45623" y="160405"/>
                  </a:lnTo>
                  <a:lnTo>
                    <a:pt x="44451" y="125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741"/>
            <p:cNvSpPr/>
            <p:nvPr>
              <p:custDataLst>
                <p:tags r:id="rId84"/>
              </p:custDataLst>
            </p:nvPr>
          </p:nvSpPr>
          <p:spPr>
            <a:xfrm>
              <a:off x="6567404" y="4991100"/>
              <a:ext cx="112797" cy="17645"/>
            </a:xfrm>
            <a:custGeom>
              <a:avLst/>
              <a:gdLst/>
              <a:ahLst/>
              <a:cxnLst/>
              <a:rect l="0" t="0" r="0" b="0"/>
              <a:pathLst>
                <a:path w="112797" h="17645">
                  <a:moveTo>
                    <a:pt x="23896" y="0"/>
                  </a:moveTo>
                  <a:lnTo>
                    <a:pt x="23896" y="0"/>
                  </a:lnTo>
                  <a:lnTo>
                    <a:pt x="752" y="14305"/>
                  </a:lnTo>
                  <a:lnTo>
                    <a:pt x="0" y="15887"/>
                  </a:lnTo>
                  <a:lnTo>
                    <a:pt x="1615" y="16941"/>
                  </a:lnTo>
                  <a:lnTo>
                    <a:pt x="4809" y="17644"/>
                  </a:lnTo>
                  <a:lnTo>
                    <a:pt x="46155" y="13839"/>
                  </a:lnTo>
                  <a:lnTo>
                    <a:pt x="1127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742"/>
            <p:cNvSpPr/>
            <p:nvPr>
              <p:custDataLst>
                <p:tags r:id="rId85"/>
              </p:custDataLst>
            </p:nvPr>
          </p:nvSpPr>
          <p:spPr>
            <a:xfrm>
              <a:off x="6575529" y="4910054"/>
              <a:ext cx="91972" cy="8218"/>
            </a:xfrm>
            <a:custGeom>
              <a:avLst/>
              <a:gdLst/>
              <a:ahLst/>
              <a:cxnLst/>
              <a:rect l="0" t="0" r="0" b="0"/>
              <a:pathLst>
                <a:path w="91972" h="8218">
                  <a:moveTo>
                    <a:pt x="9421" y="4846"/>
                  </a:moveTo>
                  <a:lnTo>
                    <a:pt x="9421" y="4846"/>
                  </a:lnTo>
                  <a:lnTo>
                    <a:pt x="6050" y="4846"/>
                  </a:lnTo>
                  <a:lnTo>
                    <a:pt x="2514" y="6727"/>
                  </a:lnTo>
                  <a:lnTo>
                    <a:pt x="582" y="8217"/>
                  </a:lnTo>
                  <a:lnTo>
                    <a:pt x="0" y="7799"/>
                  </a:lnTo>
                  <a:lnTo>
                    <a:pt x="1236" y="3571"/>
                  </a:lnTo>
                  <a:lnTo>
                    <a:pt x="3259" y="1879"/>
                  </a:lnTo>
                  <a:lnTo>
                    <a:pt x="9269" y="0"/>
                  </a:lnTo>
                  <a:lnTo>
                    <a:pt x="52597" y="575"/>
                  </a:lnTo>
                  <a:lnTo>
                    <a:pt x="91971" y="4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743"/>
            <p:cNvSpPr/>
            <p:nvPr>
              <p:custDataLst>
                <p:tags r:id="rId86"/>
              </p:custDataLst>
            </p:nvPr>
          </p:nvSpPr>
          <p:spPr>
            <a:xfrm>
              <a:off x="6375399" y="4986270"/>
              <a:ext cx="114302" cy="118276"/>
            </a:xfrm>
            <a:custGeom>
              <a:avLst/>
              <a:gdLst/>
              <a:ahLst/>
              <a:cxnLst/>
              <a:rect l="0" t="0" r="0" b="0"/>
              <a:pathLst>
                <a:path w="114302" h="118276">
                  <a:moveTo>
                    <a:pt x="1" y="17530"/>
                  </a:moveTo>
                  <a:lnTo>
                    <a:pt x="1" y="17530"/>
                  </a:lnTo>
                  <a:lnTo>
                    <a:pt x="0" y="14159"/>
                  </a:lnTo>
                  <a:lnTo>
                    <a:pt x="1883" y="10623"/>
                  </a:lnTo>
                  <a:lnTo>
                    <a:pt x="8840" y="2603"/>
                  </a:lnTo>
                  <a:lnTo>
                    <a:pt x="16630" y="312"/>
                  </a:lnTo>
                  <a:lnTo>
                    <a:pt x="27147" y="0"/>
                  </a:lnTo>
                  <a:lnTo>
                    <a:pt x="38877" y="2213"/>
                  </a:lnTo>
                  <a:lnTo>
                    <a:pt x="49264" y="9311"/>
                  </a:lnTo>
                  <a:lnTo>
                    <a:pt x="54010" y="14168"/>
                  </a:lnTo>
                  <a:lnTo>
                    <a:pt x="56467" y="20227"/>
                  </a:lnTo>
                  <a:lnTo>
                    <a:pt x="57318" y="34486"/>
                  </a:lnTo>
                  <a:lnTo>
                    <a:pt x="53830" y="55009"/>
                  </a:lnTo>
                  <a:lnTo>
                    <a:pt x="44957" y="74496"/>
                  </a:lnTo>
                  <a:lnTo>
                    <a:pt x="8458" y="116245"/>
                  </a:lnTo>
                  <a:lnTo>
                    <a:pt x="8461" y="117206"/>
                  </a:lnTo>
                  <a:lnTo>
                    <a:pt x="9168" y="117848"/>
                  </a:lnTo>
                  <a:lnTo>
                    <a:pt x="10346" y="118275"/>
                  </a:lnTo>
                  <a:lnTo>
                    <a:pt x="50691" y="110229"/>
                  </a:lnTo>
                  <a:lnTo>
                    <a:pt x="114301" y="87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744"/>
            <p:cNvSpPr/>
            <p:nvPr>
              <p:custDataLst>
                <p:tags r:id="rId87"/>
              </p:custDataLst>
            </p:nvPr>
          </p:nvSpPr>
          <p:spPr>
            <a:xfrm>
              <a:off x="6235700" y="4799066"/>
              <a:ext cx="93575" cy="203217"/>
            </a:xfrm>
            <a:custGeom>
              <a:avLst/>
              <a:gdLst/>
              <a:ahLst/>
              <a:cxnLst/>
              <a:rect l="0" t="0" r="0" b="0"/>
              <a:pathLst>
                <a:path w="93575" h="203217">
                  <a:moveTo>
                    <a:pt x="6350" y="65034"/>
                  </a:moveTo>
                  <a:lnTo>
                    <a:pt x="6350" y="65034"/>
                  </a:lnTo>
                  <a:lnTo>
                    <a:pt x="11817" y="48632"/>
                  </a:lnTo>
                  <a:lnTo>
                    <a:pt x="11406" y="48454"/>
                  </a:lnTo>
                  <a:lnTo>
                    <a:pt x="9068" y="50139"/>
                  </a:lnTo>
                  <a:lnTo>
                    <a:pt x="3784" y="61797"/>
                  </a:lnTo>
                  <a:lnTo>
                    <a:pt x="748" y="105682"/>
                  </a:lnTo>
                  <a:lnTo>
                    <a:pt x="222" y="148888"/>
                  </a:lnTo>
                  <a:lnTo>
                    <a:pt x="3400" y="195907"/>
                  </a:lnTo>
                  <a:lnTo>
                    <a:pt x="5040" y="202458"/>
                  </a:lnTo>
                  <a:lnTo>
                    <a:pt x="5476" y="203216"/>
                  </a:lnTo>
                  <a:lnTo>
                    <a:pt x="15024" y="161208"/>
                  </a:lnTo>
                  <a:lnTo>
                    <a:pt x="24207" y="120576"/>
                  </a:lnTo>
                  <a:lnTo>
                    <a:pt x="31397" y="77257"/>
                  </a:lnTo>
                  <a:lnTo>
                    <a:pt x="36776" y="35228"/>
                  </a:lnTo>
                  <a:lnTo>
                    <a:pt x="44449" y="11439"/>
                  </a:lnTo>
                  <a:lnTo>
                    <a:pt x="49859" y="2408"/>
                  </a:lnTo>
                  <a:lnTo>
                    <a:pt x="52290" y="0"/>
                  </a:lnTo>
                  <a:lnTo>
                    <a:pt x="56026" y="511"/>
                  </a:lnTo>
                  <a:lnTo>
                    <a:pt x="65824" y="6724"/>
                  </a:lnTo>
                  <a:lnTo>
                    <a:pt x="79867" y="28864"/>
                  </a:lnTo>
                  <a:lnTo>
                    <a:pt x="89595" y="67879"/>
                  </a:lnTo>
                  <a:lnTo>
                    <a:pt x="93574" y="108445"/>
                  </a:lnTo>
                  <a:lnTo>
                    <a:pt x="88861" y="132540"/>
                  </a:lnTo>
                  <a:lnTo>
                    <a:pt x="76188" y="160294"/>
                  </a:lnTo>
                  <a:lnTo>
                    <a:pt x="55893" y="185686"/>
                  </a:lnTo>
                  <a:lnTo>
                    <a:pt x="41099" y="197992"/>
                  </a:lnTo>
                  <a:lnTo>
                    <a:pt x="30260" y="201738"/>
                  </a:lnTo>
                  <a:lnTo>
                    <a:pt x="19094" y="202697"/>
                  </a:lnTo>
                  <a:lnTo>
                    <a:pt x="0" y="198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726"/>
          <p:cNvGrpSpPr/>
          <p:nvPr/>
        </p:nvGrpSpPr>
        <p:grpSpPr>
          <a:xfrm>
            <a:off x="7283450" y="4871333"/>
            <a:ext cx="444501" cy="345843"/>
            <a:chOff x="7283450" y="4871333"/>
            <a:chExt cx="444501" cy="345843"/>
          </a:xfrm>
        </p:grpSpPr>
        <p:sp>
          <p:nvSpPr>
            <p:cNvPr id="218" name="SMARTInkShape-3745"/>
            <p:cNvSpPr/>
            <p:nvPr>
              <p:custDataLst>
                <p:tags r:id="rId74"/>
              </p:custDataLst>
            </p:nvPr>
          </p:nvSpPr>
          <p:spPr>
            <a:xfrm>
              <a:off x="7641399" y="5036694"/>
              <a:ext cx="86552" cy="180482"/>
            </a:xfrm>
            <a:custGeom>
              <a:avLst/>
              <a:gdLst/>
              <a:ahLst/>
              <a:cxnLst/>
              <a:rect l="0" t="0" r="0" b="0"/>
              <a:pathLst>
                <a:path w="86552" h="180482">
                  <a:moveTo>
                    <a:pt x="86551" y="11556"/>
                  </a:moveTo>
                  <a:lnTo>
                    <a:pt x="86551" y="11556"/>
                  </a:lnTo>
                  <a:lnTo>
                    <a:pt x="75719" y="1430"/>
                  </a:lnTo>
                  <a:lnTo>
                    <a:pt x="71623" y="0"/>
                  </a:lnTo>
                  <a:lnTo>
                    <a:pt x="58610" y="5937"/>
                  </a:lnTo>
                  <a:lnTo>
                    <a:pt x="51084" y="14702"/>
                  </a:lnTo>
                  <a:lnTo>
                    <a:pt x="25931" y="61866"/>
                  </a:lnTo>
                  <a:lnTo>
                    <a:pt x="8483" y="106036"/>
                  </a:lnTo>
                  <a:lnTo>
                    <a:pt x="0" y="148596"/>
                  </a:lnTo>
                  <a:lnTo>
                    <a:pt x="105" y="164890"/>
                  </a:lnTo>
                  <a:lnTo>
                    <a:pt x="4857" y="174484"/>
                  </a:lnTo>
                  <a:lnTo>
                    <a:pt x="8099" y="177325"/>
                  </a:lnTo>
                  <a:lnTo>
                    <a:pt x="15465" y="180481"/>
                  </a:lnTo>
                  <a:lnTo>
                    <a:pt x="19405" y="179912"/>
                  </a:lnTo>
                  <a:lnTo>
                    <a:pt x="27545" y="175516"/>
                  </a:lnTo>
                  <a:lnTo>
                    <a:pt x="42858" y="161902"/>
                  </a:lnTo>
                  <a:lnTo>
                    <a:pt x="45964" y="156458"/>
                  </a:lnTo>
                  <a:lnTo>
                    <a:pt x="45464" y="147923"/>
                  </a:lnTo>
                  <a:lnTo>
                    <a:pt x="42184" y="137075"/>
                  </a:lnTo>
                  <a:lnTo>
                    <a:pt x="33110" y="121183"/>
                  </a:lnTo>
                  <a:lnTo>
                    <a:pt x="27993" y="116724"/>
                  </a:lnTo>
                  <a:lnTo>
                    <a:pt x="4001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746"/>
            <p:cNvSpPr/>
            <p:nvPr>
              <p:custDataLst>
                <p:tags r:id="rId75"/>
              </p:custDataLst>
            </p:nvPr>
          </p:nvSpPr>
          <p:spPr>
            <a:xfrm>
              <a:off x="7575550" y="4887724"/>
              <a:ext cx="88018" cy="230377"/>
            </a:xfrm>
            <a:custGeom>
              <a:avLst/>
              <a:gdLst/>
              <a:ahLst/>
              <a:cxnLst/>
              <a:rect l="0" t="0" r="0" b="0"/>
              <a:pathLst>
                <a:path w="88018" h="230377">
                  <a:moveTo>
                    <a:pt x="82550" y="14476"/>
                  </a:moveTo>
                  <a:lnTo>
                    <a:pt x="82550" y="14476"/>
                  </a:lnTo>
                  <a:lnTo>
                    <a:pt x="87575" y="2543"/>
                  </a:lnTo>
                  <a:lnTo>
                    <a:pt x="88017" y="170"/>
                  </a:lnTo>
                  <a:lnTo>
                    <a:pt x="87606" y="0"/>
                  </a:lnTo>
                  <a:lnTo>
                    <a:pt x="85267" y="3573"/>
                  </a:lnTo>
                  <a:lnTo>
                    <a:pt x="73951" y="44354"/>
                  </a:lnTo>
                  <a:lnTo>
                    <a:pt x="56862" y="88739"/>
                  </a:lnTo>
                  <a:lnTo>
                    <a:pt x="39482" y="132423"/>
                  </a:lnTo>
                  <a:lnTo>
                    <a:pt x="23928" y="171328"/>
                  </a:lnTo>
                  <a:lnTo>
                    <a:pt x="0" y="230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747"/>
            <p:cNvSpPr/>
            <p:nvPr>
              <p:custDataLst>
                <p:tags r:id="rId76"/>
              </p:custDataLst>
            </p:nvPr>
          </p:nvSpPr>
          <p:spPr>
            <a:xfrm>
              <a:off x="7524750" y="4871333"/>
              <a:ext cx="31751" cy="145168"/>
            </a:xfrm>
            <a:custGeom>
              <a:avLst/>
              <a:gdLst/>
              <a:ahLst/>
              <a:cxnLst/>
              <a:rect l="0" t="0" r="0" b="0"/>
              <a:pathLst>
                <a:path w="31751" h="145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4927" y="43920"/>
                  </a:lnTo>
                  <a:lnTo>
                    <a:pt x="22599" y="83539"/>
                  </a:lnTo>
                  <a:lnTo>
                    <a:pt x="28403" y="129926"/>
                  </a:lnTo>
                  <a:lnTo>
                    <a:pt x="317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748"/>
            <p:cNvSpPr/>
            <p:nvPr>
              <p:custDataLst>
                <p:tags r:id="rId77"/>
              </p:custDataLst>
            </p:nvPr>
          </p:nvSpPr>
          <p:spPr>
            <a:xfrm>
              <a:off x="7301417" y="5010150"/>
              <a:ext cx="109034" cy="23998"/>
            </a:xfrm>
            <a:custGeom>
              <a:avLst/>
              <a:gdLst/>
              <a:ahLst/>
              <a:cxnLst/>
              <a:rect l="0" t="0" r="0" b="0"/>
              <a:pathLst>
                <a:path w="109034" h="23998">
                  <a:moveTo>
                    <a:pt x="26483" y="0"/>
                  </a:moveTo>
                  <a:lnTo>
                    <a:pt x="26483" y="0"/>
                  </a:lnTo>
                  <a:lnTo>
                    <a:pt x="12668" y="8788"/>
                  </a:lnTo>
                  <a:lnTo>
                    <a:pt x="5526" y="14490"/>
                  </a:lnTo>
                  <a:lnTo>
                    <a:pt x="0" y="17023"/>
                  </a:lnTo>
                  <a:lnTo>
                    <a:pt x="361" y="17698"/>
                  </a:lnTo>
                  <a:lnTo>
                    <a:pt x="39178" y="23997"/>
                  </a:lnTo>
                  <a:lnTo>
                    <a:pt x="1090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749"/>
            <p:cNvSpPr/>
            <p:nvPr>
              <p:custDataLst>
                <p:tags r:id="rId78"/>
              </p:custDataLst>
            </p:nvPr>
          </p:nvSpPr>
          <p:spPr>
            <a:xfrm>
              <a:off x="7283450" y="4965800"/>
              <a:ext cx="82551" cy="12601"/>
            </a:xfrm>
            <a:custGeom>
              <a:avLst/>
              <a:gdLst/>
              <a:ahLst/>
              <a:cxnLst/>
              <a:rect l="0" t="0" r="0" b="0"/>
              <a:pathLst>
                <a:path w="82551" h="12601">
                  <a:moveTo>
                    <a:pt x="0" y="12600"/>
                  </a:moveTo>
                  <a:lnTo>
                    <a:pt x="0" y="12600"/>
                  </a:lnTo>
                  <a:lnTo>
                    <a:pt x="0" y="9229"/>
                  </a:lnTo>
                  <a:lnTo>
                    <a:pt x="3763" y="5692"/>
                  </a:lnTo>
                  <a:lnTo>
                    <a:pt x="10139" y="2474"/>
                  </a:lnTo>
                  <a:lnTo>
                    <a:pt x="56704" y="0"/>
                  </a:lnTo>
                  <a:lnTo>
                    <a:pt x="82550" y="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727"/>
          <p:cNvGrpSpPr/>
          <p:nvPr/>
        </p:nvGrpSpPr>
        <p:grpSpPr>
          <a:xfrm>
            <a:off x="2699633" y="4639479"/>
            <a:ext cx="1491368" cy="364322"/>
            <a:chOff x="2699633" y="4639479"/>
            <a:chExt cx="1491368" cy="364322"/>
          </a:xfrm>
        </p:grpSpPr>
        <p:sp>
          <p:nvSpPr>
            <p:cNvPr id="224" name="SMARTInkShape-3750"/>
            <p:cNvSpPr/>
            <p:nvPr>
              <p:custDataLst>
                <p:tags r:id="rId59"/>
              </p:custDataLst>
            </p:nvPr>
          </p:nvSpPr>
          <p:spPr>
            <a:xfrm>
              <a:off x="4108450" y="4927600"/>
              <a:ext cx="82551" cy="15597"/>
            </a:xfrm>
            <a:custGeom>
              <a:avLst/>
              <a:gdLst/>
              <a:ahLst/>
              <a:cxnLst/>
              <a:rect l="0" t="0" r="0" b="0"/>
              <a:pathLst>
                <a:path w="82551" h="15597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2" y="12865"/>
                  </a:lnTo>
                  <a:lnTo>
                    <a:pt x="3371" y="14927"/>
                  </a:lnTo>
                  <a:lnTo>
                    <a:pt x="6480" y="15596"/>
                  </a:lnTo>
                  <a:lnTo>
                    <a:pt x="48592" y="11050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751"/>
            <p:cNvSpPr/>
            <p:nvPr>
              <p:custDataLst>
                <p:tags r:id="rId60"/>
              </p:custDataLst>
            </p:nvPr>
          </p:nvSpPr>
          <p:spPr>
            <a:xfrm>
              <a:off x="4095750" y="4851988"/>
              <a:ext cx="69851" cy="12113"/>
            </a:xfrm>
            <a:custGeom>
              <a:avLst/>
              <a:gdLst/>
              <a:ahLst/>
              <a:cxnLst/>
              <a:rect l="0" t="0" r="0" b="0"/>
              <a:pathLst>
                <a:path w="69851" h="12113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1411" y="1398"/>
                  </a:lnTo>
                  <a:lnTo>
                    <a:pt x="11550" y="0"/>
                  </a:lnTo>
                  <a:lnTo>
                    <a:pt x="37664" y="1410"/>
                  </a:lnTo>
                  <a:lnTo>
                    <a:pt x="63311" y="5894"/>
                  </a:lnTo>
                  <a:lnTo>
                    <a:pt x="69850" y="12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752"/>
            <p:cNvSpPr/>
            <p:nvPr>
              <p:custDataLst>
                <p:tags r:id="rId61"/>
              </p:custDataLst>
            </p:nvPr>
          </p:nvSpPr>
          <p:spPr>
            <a:xfrm>
              <a:off x="3975100" y="4745477"/>
              <a:ext cx="43308" cy="258324"/>
            </a:xfrm>
            <a:custGeom>
              <a:avLst/>
              <a:gdLst/>
              <a:ahLst/>
              <a:cxnLst/>
              <a:rect l="0" t="0" r="0" b="0"/>
              <a:pathLst>
                <a:path w="43308" h="258324">
                  <a:moveTo>
                    <a:pt x="25400" y="17023"/>
                  </a:moveTo>
                  <a:lnTo>
                    <a:pt x="25400" y="17023"/>
                  </a:lnTo>
                  <a:lnTo>
                    <a:pt x="25400" y="4814"/>
                  </a:lnTo>
                  <a:lnTo>
                    <a:pt x="24694" y="2533"/>
                  </a:lnTo>
                  <a:lnTo>
                    <a:pt x="23518" y="1013"/>
                  </a:lnTo>
                  <a:lnTo>
                    <a:pt x="22029" y="0"/>
                  </a:lnTo>
                  <a:lnTo>
                    <a:pt x="24137" y="4518"/>
                  </a:lnTo>
                  <a:lnTo>
                    <a:pt x="36988" y="31408"/>
                  </a:lnTo>
                  <a:lnTo>
                    <a:pt x="42976" y="75760"/>
                  </a:lnTo>
                  <a:lnTo>
                    <a:pt x="43307" y="114860"/>
                  </a:lnTo>
                  <a:lnTo>
                    <a:pt x="40885" y="147994"/>
                  </a:lnTo>
                  <a:lnTo>
                    <a:pt x="32183" y="188866"/>
                  </a:lnTo>
                  <a:lnTo>
                    <a:pt x="16601" y="232164"/>
                  </a:lnTo>
                  <a:lnTo>
                    <a:pt x="0" y="25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753"/>
            <p:cNvSpPr/>
            <p:nvPr>
              <p:custDataLst>
                <p:tags r:id="rId62"/>
              </p:custDataLst>
            </p:nvPr>
          </p:nvSpPr>
          <p:spPr>
            <a:xfrm>
              <a:off x="3849349" y="4778480"/>
              <a:ext cx="49552" cy="168171"/>
            </a:xfrm>
            <a:custGeom>
              <a:avLst/>
              <a:gdLst/>
              <a:ahLst/>
              <a:cxnLst/>
              <a:rect l="0" t="0" r="0" b="0"/>
              <a:pathLst>
                <a:path w="49552" h="168171">
                  <a:moveTo>
                    <a:pt x="17801" y="9420"/>
                  </a:moveTo>
                  <a:lnTo>
                    <a:pt x="17801" y="9420"/>
                  </a:lnTo>
                  <a:lnTo>
                    <a:pt x="17801" y="6049"/>
                  </a:lnTo>
                  <a:lnTo>
                    <a:pt x="19682" y="2512"/>
                  </a:lnTo>
                  <a:lnTo>
                    <a:pt x="21172" y="581"/>
                  </a:lnTo>
                  <a:lnTo>
                    <a:pt x="22870" y="0"/>
                  </a:lnTo>
                  <a:lnTo>
                    <a:pt x="24708" y="318"/>
                  </a:lnTo>
                  <a:lnTo>
                    <a:pt x="26639" y="1235"/>
                  </a:lnTo>
                  <a:lnTo>
                    <a:pt x="27221" y="3258"/>
                  </a:lnTo>
                  <a:lnTo>
                    <a:pt x="15473" y="45085"/>
                  </a:lnTo>
                  <a:lnTo>
                    <a:pt x="1561" y="92519"/>
                  </a:lnTo>
                  <a:lnTo>
                    <a:pt x="0" y="101857"/>
                  </a:lnTo>
                  <a:lnTo>
                    <a:pt x="995" y="104911"/>
                  </a:lnTo>
                  <a:lnTo>
                    <a:pt x="3069" y="106947"/>
                  </a:lnTo>
                  <a:lnTo>
                    <a:pt x="5863" y="108305"/>
                  </a:lnTo>
                  <a:lnTo>
                    <a:pt x="8431" y="107799"/>
                  </a:lnTo>
                  <a:lnTo>
                    <a:pt x="35070" y="89934"/>
                  </a:lnTo>
                  <a:lnTo>
                    <a:pt x="38486" y="89202"/>
                  </a:lnTo>
                  <a:lnTo>
                    <a:pt x="41469" y="89419"/>
                  </a:lnTo>
                  <a:lnTo>
                    <a:pt x="44163" y="90269"/>
                  </a:lnTo>
                  <a:lnTo>
                    <a:pt x="45959" y="92247"/>
                  </a:lnTo>
                  <a:lnTo>
                    <a:pt x="47955" y="98208"/>
                  </a:lnTo>
                  <a:lnTo>
                    <a:pt x="41650" y="143013"/>
                  </a:lnTo>
                  <a:lnTo>
                    <a:pt x="39689" y="154167"/>
                  </a:lnTo>
                  <a:lnTo>
                    <a:pt x="41169" y="161476"/>
                  </a:lnTo>
                  <a:lnTo>
                    <a:pt x="42552" y="163707"/>
                  </a:lnTo>
                  <a:lnTo>
                    <a:pt x="49551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754"/>
            <p:cNvSpPr/>
            <p:nvPr>
              <p:custDataLst>
                <p:tags r:id="rId63"/>
              </p:custDataLst>
            </p:nvPr>
          </p:nvSpPr>
          <p:spPr>
            <a:xfrm>
              <a:off x="3707386" y="4876800"/>
              <a:ext cx="89915" cy="15183"/>
            </a:xfrm>
            <a:custGeom>
              <a:avLst/>
              <a:gdLst/>
              <a:ahLst/>
              <a:cxnLst/>
              <a:rect l="0" t="0" r="0" b="0"/>
              <a:pathLst>
                <a:path w="89915" h="15183">
                  <a:moveTo>
                    <a:pt x="26414" y="0"/>
                  </a:moveTo>
                  <a:lnTo>
                    <a:pt x="26414" y="0"/>
                  </a:lnTo>
                  <a:lnTo>
                    <a:pt x="23043" y="0"/>
                  </a:lnTo>
                  <a:lnTo>
                    <a:pt x="3497" y="11933"/>
                  </a:lnTo>
                  <a:lnTo>
                    <a:pt x="552" y="14305"/>
                  </a:lnTo>
                  <a:lnTo>
                    <a:pt x="0" y="15182"/>
                  </a:lnTo>
                  <a:lnTo>
                    <a:pt x="1044" y="15060"/>
                  </a:lnTo>
                  <a:lnTo>
                    <a:pt x="5966" y="13749"/>
                  </a:lnTo>
                  <a:lnTo>
                    <a:pt x="50738" y="8363"/>
                  </a:lnTo>
                  <a:lnTo>
                    <a:pt x="899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755"/>
            <p:cNvSpPr/>
            <p:nvPr>
              <p:custDataLst>
                <p:tags r:id="rId64"/>
              </p:custDataLst>
            </p:nvPr>
          </p:nvSpPr>
          <p:spPr>
            <a:xfrm>
              <a:off x="3690233" y="4819912"/>
              <a:ext cx="81668" cy="18789"/>
            </a:xfrm>
            <a:custGeom>
              <a:avLst/>
              <a:gdLst/>
              <a:ahLst/>
              <a:cxnLst/>
              <a:rect l="0" t="0" r="0" b="0"/>
              <a:pathLst>
                <a:path w="81668" h="1878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6120" y="0"/>
                  </a:lnTo>
                  <a:lnTo>
                    <a:pt x="52403" y="7587"/>
                  </a:lnTo>
                  <a:lnTo>
                    <a:pt x="81667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756"/>
            <p:cNvSpPr/>
            <p:nvPr>
              <p:custDataLst>
                <p:tags r:id="rId65"/>
              </p:custDataLst>
            </p:nvPr>
          </p:nvSpPr>
          <p:spPr>
            <a:xfrm>
              <a:off x="3556883" y="4884226"/>
              <a:ext cx="113418" cy="112391"/>
            </a:xfrm>
            <a:custGeom>
              <a:avLst/>
              <a:gdLst/>
              <a:ahLst/>
              <a:cxnLst/>
              <a:rect l="0" t="0" r="0" b="0"/>
              <a:pathLst>
                <a:path w="113418" h="112391">
                  <a:moveTo>
                    <a:pt x="5467" y="43374"/>
                  </a:moveTo>
                  <a:lnTo>
                    <a:pt x="5467" y="43374"/>
                  </a:lnTo>
                  <a:lnTo>
                    <a:pt x="2096" y="40003"/>
                  </a:lnTo>
                  <a:lnTo>
                    <a:pt x="441" y="34585"/>
                  </a:lnTo>
                  <a:lnTo>
                    <a:pt x="0" y="31165"/>
                  </a:lnTo>
                  <a:lnTo>
                    <a:pt x="1391" y="25482"/>
                  </a:lnTo>
                  <a:lnTo>
                    <a:pt x="10000" y="10235"/>
                  </a:lnTo>
                  <a:lnTo>
                    <a:pt x="14066" y="7479"/>
                  </a:lnTo>
                  <a:lnTo>
                    <a:pt x="32565" y="1346"/>
                  </a:lnTo>
                  <a:lnTo>
                    <a:pt x="44322" y="0"/>
                  </a:lnTo>
                  <a:lnTo>
                    <a:pt x="49009" y="1758"/>
                  </a:lnTo>
                  <a:lnTo>
                    <a:pt x="56099" y="9356"/>
                  </a:lnTo>
                  <a:lnTo>
                    <a:pt x="57838" y="23551"/>
                  </a:lnTo>
                  <a:lnTo>
                    <a:pt x="53206" y="54667"/>
                  </a:lnTo>
                  <a:lnTo>
                    <a:pt x="28078" y="98980"/>
                  </a:lnTo>
                  <a:lnTo>
                    <a:pt x="25220" y="110410"/>
                  </a:lnTo>
                  <a:lnTo>
                    <a:pt x="25691" y="111348"/>
                  </a:lnTo>
                  <a:lnTo>
                    <a:pt x="26711" y="111974"/>
                  </a:lnTo>
                  <a:lnTo>
                    <a:pt x="28096" y="112390"/>
                  </a:lnTo>
                  <a:lnTo>
                    <a:pt x="50598" y="107284"/>
                  </a:lnTo>
                  <a:lnTo>
                    <a:pt x="113417" y="8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757"/>
            <p:cNvSpPr/>
            <p:nvPr>
              <p:custDataLst>
                <p:tags r:id="rId66"/>
              </p:custDataLst>
            </p:nvPr>
          </p:nvSpPr>
          <p:spPr>
            <a:xfrm>
              <a:off x="3435350" y="4746472"/>
              <a:ext cx="67567" cy="160456"/>
            </a:xfrm>
            <a:custGeom>
              <a:avLst/>
              <a:gdLst/>
              <a:ahLst/>
              <a:cxnLst/>
              <a:rect l="0" t="0" r="0" b="0"/>
              <a:pathLst>
                <a:path w="67567" h="160456">
                  <a:moveTo>
                    <a:pt x="0" y="28728"/>
                  </a:moveTo>
                  <a:lnTo>
                    <a:pt x="0" y="28728"/>
                  </a:lnTo>
                  <a:lnTo>
                    <a:pt x="1881" y="67324"/>
                  </a:lnTo>
                  <a:lnTo>
                    <a:pt x="3658" y="81865"/>
                  </a:lnTo>
                  <a:lnTo>
                    <a:pt x="931" y="123813"/>
                  </a:lnTo>
                  <a:lnTo>
                    <a:pt x="184" y="152794"/>
                  </a:lnTo>
                  <a:lnTo>
                    <a:pt x="828" y="155183"/>
                  </a:lnTo>
                  <a:lnTo>
                    <a:pt x="1963" y="156071"/>
                  </a:lnTo>
                  <a:lnTo>
                    <a:pt x="3425" y="155957"/>
                  </a:lnTo>
                  <a:lnTo>
                    <a:pt x="4400" y="154470"/>
                  </a:lnTo>
                  <a:lnTo>
                    <a:pt x="11248" y="109437"/>
                  </a:lnTo>
                  <a:lnTo>
                    <a:pt x="17130" y="71927"/>
                  </a:lnTo>
                  <a:lnTo>
                    <a:pt x="24047" y="31963"/>
                  </a:lnTo>
                  <a:lnTo>
                    <a:pt x="34015" y="4836"/>
                  </a:lnTo>
                  <a:lnTo>
                    <a:pt x="36787" y="1511"/>
                  </a:lnTo>
                  <a:lnTo>
                    <a:pt x="39341" y="0"/>
                  </a:lnTo>
                  <a:lnTo>
                    <a:pt x="41750" y="403"/>
                  </a:lnTo>
                  <a:lnTo>
                    <a:pt x="46307" y="4615"/>
                  </a:lnTo>
                  <a:lnTo>
                    <a:pt x="62142" y="46693"/>
                  </a:lnTo>
                  <a:lnTo>
                    <a:pt x="67566" y="78501"/>
                  </a:lnTo>
                  <a:lnTo>
                    <a:pt x="66028" y="120012"/>
                  </a:lnTo>
                  <a:lnTo>
                    <a:pt x="57507" y="145224"/>
                  </a:lnTo>
                  <a:lnTo>
                    <a:pt x="52449" y="151548"/>
                  </a:lnTo>
                  <a:lnTo>
                    <a:pt x="39303" y="160455"/>
                  </a:lnTo>
                  <a:lnTo>
                    <a:pt x="6350" y="155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758"/>
            <p:cNvSpPr/>
            <p:nvPr>
              <p:custDataLst>
                <p:tags r:id="rId67"/>
              </p:custDataLst>
            </p:nvPr>
          </p:nvSpPr>
          <p:spPr>
            <a:xfrm>
              <a:off x="3360033" y="4788783"/>
              <a:ext cx="11818" cy="113418"/>
            </a:xfrm>
            <a:custGeom>
              <a:avLst/>
              <a:gdLst/>
              <a:ahLst/>
              <a:cxnLst/>
              <a:rect l="0" t="0" r="0" b="0"/>
              <a:pathLst>
                <a:path w="11818" h="113418">
                  <a:moveTo>
                    <a:pt x="5467" y="5467"/>
                  </a:moveTo>
                  <a:lnTo>
                    <a:pt x="5467" y="5467"/>
                  </a:lnTo>
                  <a:lnTo>
                    <a:pt x="5467" y="2096"/>
                  </a:lnTo>
                  <a:lnTo>
                    <a:pt x="4761" y="1103"/>
                  </a:lnTo>
                  <a:lnTo>
                    <a:pt x="3585" y="441"/>
                  </a:lnTo>
                  <a:lnTo>
                    <a:pt x="2096" y="0"/>
                  </a:lnTo>
                  <a:lnTo>
                    <a:pt x="1103" y="1822"/>
                  </a:lnTo>
                  <a:lnTo>
                    <a:pt x="0" y="9492"/>
                  </a:lnTo>
                  <a:lnTo>
                    <a:pt x="5109" y="55492"/>
                  </a:lnTo>
                  <a:lnTo>
                    <a:pt x="11817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759"/>
            <p:cNvSpPr/>
            <p:nvPr>
              <p:custDataLst>
                <p:tags r:id="rId68"/>
              </p:custDataLst>
            </p:nvPr>
          </p:nvSpPr>
          <p:spPr>
            <a:xfrm>
              <a:off x="3315844" y="4832350"/>
              <a:ext cx="75057" cy="6351"/>
            </a:xfrm>
            <a:custGeom>
              <a:avLst/>
              <a:gdLst/>
              <a:ahLst/>
              <a:cxnLst/>
              <a:rect l="0" t="0" r="0" b="0"/>
              <a:pathLst>
                <a:path w="75057" h="6351">
                  <a:moveTo>
                    <a:pt x="11556" y="6350"/>
                  </a:moveTo>
                  <a:lnTo>
                    <a:pt x="11556" y="6350"/>
                  </a:lnTo>
                  <a:lnTo>
                    <a:pt x="8185" y="2979"/>
                  </a:lnTo>
                  <a:lnTo>
                    <a:pt x="4649" y="1324"/>
                  </a:lnTo>
                  <a:lnTo>
                    <a:pt x="0" y="261"/>
                  </a:lnTo>
                  <a:lnTo>
                    <a:pt x="5937" y="77"/>
                  </a:lnTo>
                  <a:lnTo>
                    <a:pt x="52819" y="6091"/>
                  </a:lnTo>
                  <a:lnTo>
                    <a:pt x="75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760"/>
            <p:cNvSpPr/>
            <p:nvPr>
              <p:custDataLst>
                <p:tags r:id="rId69"/>
              </p:custDataLst>
            </p:nvPr>
          </p:nvSpPr>
          <p:spPr>
            <a:xfrm>
              <a:off x="3232150" y="4870450"/>
              <a:ext cx="5057" cy="82551"/>
            </a:xfrm>
            <a:custGeom>
              <a:avLst/>
              <a:gdLst/>
              <a:ahLst/>
              <a:cxnLst/>
              <a:rect l="0" t="0" r="0" b="0"/>
              <a:pathLst>
                <a:path w="5057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5056" y="16606"/>
                  </a:lnTo>
                  <a:lnTo>
                    <a:pt x="238" y="6155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761"/>
            <p:cNvSpPr/>
            <p:nvPr>
              <p:custDataLst>
                <p:tags r:id="rId70"/>
              </p:custDataLst>
            </p:nvPr>
          </p:nvSpPr>
          <p:spPr>
            <a:xfrm>
              <a:off x="3106033" y="4712719"/>
              <a:ext cx="89696" cy="175796"/>
            </a:xfrm>
            <a:custGeom>
              <a:avLst/>
              <a:gdLst/>
              <a:ahLst/>
              <a:cxnLst/>
              <a:rect l="0" t="0" r="0" b="0"/>
              <a:pathLst>
                <a:path w="89696" h="175796">
                  <a:moveTo>
                    <a:pt x="5467" y="56131"/>
                  </a:moveTo>
                  <a:lnTo>
                    <a:pt x="5467" y="56131"/>
                  </a:lnTo>
                  <a:lnTo>
                    <a:pt x="2096" y="52760"/>
                  </a:lnTo>
                  <a:lnTo>
                    <a:pt x="1103" y="52473"/>
                  </a:lnTo>
                  <a:lnTo>
                    <a:pt x="441" y="52987"/>
                  </a:lnTo>
                  <a:lnTo>
                    <a:pt x="0" y="54034"/>
                  </a:lnTo>
                  <a:lnTo>
                    <a:pt x="10000" y="100743"/>
                  </a:lnTo>
                  <a:lnTo>
                    <a:pt x="16345" y="140673"/>
                  </a:lnTo>
                  <a:lnTo>
                    <a:pt x="18060" y="175742"/>
                  </a:lnTo>
                  <a:lnTo>
                    <a:pt x="21506" y="169731"/>
                  </a:lnTo>
                  <a:lnTo>
                    <a:pt x="23922" y="130416"/>
                  </a:lnTo>
                  <a:lnTo>
                    <a:pt x="24400" y="84915"/>
                  </a:lnTo>
                  <a:lnTo>
                    <a:pt x="29571" y="38937"/>
                  </a:lnTo>
                  <a:lnTo>
                    <a:pt x="36049" y="11682"/>
                  </a:lnTo>
                  <a:lnTo>
                    <a:pt x="42813" y="1568"/>
                  </a:lnTo>
                  <a:lnTo>
                    <a:pt x="47297" y="0"/>
                  </a:lnTo>
                  <a:lnTo>
                    <a:pt x="57925" y="2021"/>
                  </a:lnTo>
                  <a:lnTo>
                    <a:pt x="67822" y="13267"/>
                  </a:lnTo>
                  <a:lnTo>
                    <a:pt x="79446" y="39433"/>
                  </a:lnTo>
                  <a:lnTo>
                    <a:pt x="89695" y="86621"/>
                  </a:lnTo>
                  <a:lnTo>
                    <a:pt x="88528" y="108958"/>
                  </a:lnTo>
                  <a:lnTo>
                    <a:pt x="76280" y="146294"/>
                  </a:lnTo>
                  <a:lnTo>
                    <a:pt x="64691" y="159938"/>
                  </a:lnTo>
                  <a:lnTo>
                    <a:pt x="51544" y="169295"/>
                  </a:lnTo>
                  <a:lnTo>
                    <a:pt x="33488" y="175302"/>
                  </a:lnTo>
                  <a:lnTo>
                    <a:pt x="30498" y="175795"/>
                  </a:lnTo>
                  <a:lnTo>
                    <a:pt x="28504" y="175419"/>
                  </a:lnTo>
                  <a:lnTo>
                    <a:pt x="24517" y="170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762"/>
            <p:cNvSpPr/>
            <p:nvPr>
              <p:custDataLst>
                <p:tags r:id="rId71"/>
              </p:custDataLst>
            </p:nvPr>
          </p:nvSpPr>
          <p:spPr>
            <a:xfrm>
              <a:off x="2966669" y="4668549"/>
              <a:ext cx="100382" cy="242058"/>
            </a:xfrm>
            <a:custGeom>
              <a:avLst/>
              <a:gdLst/>
              <a:ahLst/>
              <a:cxnLst/>
              <a:rect l="0" t="0" r="0" b="0"/>
              <a:pathLst>
                <a:path w="100382" h="242058">
                  <a:moveTo>
                    <a:pt x="68631" y="24101"/>
                  </a:moveTo>
                  <a:lnTo>
                    <a:pt x="68631" y="24101"/>
                  </a:lnTo>
                  <a:lnTo>
                    <a:pt x="73657" y="12167"/>
                  </a:lnTo>
                  <a:lnTo>
                    <a:pt x="74720" y="3086"/>
                  </a:lnTo>
                  <a:lnTo>
                    <a:pt x="73396" y="1624"/>
                  </a:lnTo>
                  <a:lnTo>
                    <a:pt x="68161" y="0"/>
                  </a:lnTo>
                  <a:lnTo>
                    <a:pt x="59250" y="6804"/>
                  </a:lnTo>
                  <a:lnTo>
                    <a:pt x="25796" y="53357"/>
                  </a:lnTo>
                  <a:lnTo>
                    <a:pt x="7567" y="90871"/>
                  </a:lnTo>
                  <a:lnTo>
                    <a:pt x="1384" y="130041"/>
                  </a:lnTo>
                  <a:lnTo>
                    <a:pt x="0" y="168656"/>
                  </a:lnTo>
                  <a:lnTo>
                    <a:pt x="5414" y="197773"/>
                  </a:lnTo>
                  <a:lnTo>
                    <a:pt x="24663" y="231740"/>
                  </a:lnTo>
                  <a:lnTo>
                    <a:pt x="33567" y="238211"/>
                  </a:lnTo>
                  <a:lnTo>
                    <a:pt x="38905" y="240924"/>
                  </a:lnTo>
                  <a:lnTo>
                    <a:pt x="52362" y="242057"/>
                  </a:lnTo>
                  <a:lnTo>
                    <a:pt x="67750" y="239504"/>
                  </a:lnTo>
                  <a:lnTo>
                    <a:pt x="100381" y="2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763"/>
            <p:cNvSpPr/>
            <p:nvPr>
              <p:custDataLst>
                <p:tags r:id="rId72"/>
              </p:custDataLst>
            </p:nvPr>
          </p:nvSpPr>
          <p:spPr>
            <a:xfrm>
              <a:off x="2813050" y="4762500"/>
              <a:ext cx="95251" cy="133728"/>
            </a:xfrm>
            <a:custGeom>
              <a:avLst/>
              <a:gdLst/>
              <a:ahLst/>
              <a:cxnLst/>
              <a:rect l="0" t="0" r="0" b="0"/>
              <a:pathLst>
                <a:path w="95251" h="133728">
                  <a:moveTo>
                    <a:pt x="0" y="76200"/>
                  </a:moveTo>
                  <a:lnTo>
                    <a:pt x="0" y="76200"/>
                  </a:lnTo>
                  <a:lnTo>
                    <a:pt x="3371" y="53878"/>
                  </a:lnTo>
                  <a:lnTo>
                    <a:pt x="5775" y="48618"/>
                  </a:lnTo>
                  <a:lnTo>
                    <a:pt x="8789" y="45112"/>
                  </a:lnTo>
                  <a:lnTo>
                    <a:pt x="12209" y="42775"/>
                  </a:lnTo>
                  <a:lnTo>
                    <a:pt x="15901" y="41922"/>
                  </a:lnTo>
                  <a:lnTo>
                    <a:pt x="23765" y="42856"/>
                  </a:lnTo>
                  <a:lnTo>
                    <a:pt x="36126" y="50720"/>
                  </a:lnTo>
                  <a:lnTo>
                    <a:pt x="48726" y="72099"/>
                  </a:lnTo>
                  <a:lnTo>
                    <a:pt x="61067" y="110554"/>
                  </a:lnTo>
                  <a:lnTo>
                    <a:pt x="61878" y="116036"/>
                  </a:lnTo>
                  <a:lnTo>
                    <a:pt x="59016" y="125890"/>
                  </a:lnTo>
                  <a:lnTo>
                    <a:pt x="56277" y="130493"/>
                  </a:lnTo>
                  <a:lnTo>
                    <a:pt x="53746" y="132856"/>
                  </a:lnTo>
                  <a:lnTo>
                    <a:pt x="51353" y="133727"/>
                  </a:lnTo>
                  <a:lnTo>
                    <a:pt x="49052" y="133601"/>
                  </a:lnTo>
                  <a:lnTo>
                    <a:pt x="47518" y="131401"/>
                  </a:lnTo>
                  <a:lnTo>
                    <a:pt x="41483" y="96744"/>
                  </a:lnTo>
                  <a:lnTo>
                    <a:pt x="42473" y="65432"/>
                  </a:lnTo>
                  <a:lnTo>
                    <a:pt x="50606" y="40554"/>
                  </a:lnTo>
                  <a:lnTo>
                    <a:pt x="81816" y="695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764"/>
            <p:cNvSpPr/>
            <p:nvPr>
              <p:custDataLst>
                <p:tags r:id="rId73"/>
              </p:custDataLst>
            </p:nvPr>
          </p:nvSpPr>
          <p:spPr>
            <a:xfrm>
              <a:off x="2699633" y="4639479"/>
              <a:ext cx="92640" cy="276574"/>
            </a:xfrm>
            <a:custGeom>
              <a:avLst/>
              <a:gdLst/>
              <a:ahLst/>
              <a:cxnLst/>
              <a:rect l="0" t="0" r="0" b="0"/>
              <a:pathLst>
                <a:path w="92640" h="276574">
                  <a:moveTo>
                    <a:pt x="5467" y="123021"/>
                  </a:moveTo>
                  <a:lnTo>
                    <a:pt x="5467" y="123021"/>
                  </a:lnTo>
                  <a:lnTo>
                    <a:pt x="4761" y="112882"/>
                  </a:lnTo>
                  <a:lnTo>
                    <a:pt x="0" y="99909"/>
                  </a:lnTo>
                  <a:lnTo>
                    <a:pt x="10000" y="137434"/>
                  </a:lnTo>
                  <a:lnTo>
                    <a:pt x="18226" y="184768"/>
                  </a:lnTo>
                  <a:lnTo>
                    <a:pt x="26645" y="231879"/>
                  </a:lnTo>
                  <a:lnTo>
                    <a:pt x="30620" y="276573"/>
                  </a:lnTo>
                  <a:lnTo>
                    <a:pt x="25776" y="234428"/>
                  </a:lnTo>
                  <a:lnTo>
                    <a:pt x="20029" y="193504"/>
                  </a:lnTo>
                  <a:lnTo>
                    <a:pt x="14564" y="152920"/>
                  </a:lnTo>
                  <a:lnTo>
                    <a:pt x="12360" y="111288"/>
                  </a:lnTo>
                  <a:lnTo>
                    <a:pt x="13859" y="72508"/>
                  </a:lnTo>
                  <a:lnTo>
                    <a:pt x="19716" y="27626"/>
                  </a:lnTo>
                  <a:lnTo>
                    <a:pt x="28028" y="11949"/>
                  </a:lnTo>
                  <a:lnTo>
                    <a:pt x="33207" y="6640"/>
                  </a:lnTo>
                  <a:lnTo>
                    <a:pt x="44607" y="740"/>
                  </a:lnTo>
                  <a:lnTo>
                    <a:pt x="56730" y="0"/>
                  </a:lnTo>
                  <a:lnTo>
                    <a:pt x="62925" y="790"/>
                  </a:lnTo>
                  <a:lnTo>
                    <a:pt x="68467" y="4139"/>
                  </a:lnTo>
                  <a:lnTo>
                    <a:pt x="78388" y="15386"/>
                  </a:lnTo>
                  <a:lnTo>
                    <a:pt x="88535" y="40956"/>
                  </a:lnTo>
                  <a:lnTo>
                    <a:pt x="92639" y="67504"/>
                  </a:lnTo>
                  <a:lnTo>
                    <a:pt x="87113" y="93244"/>
                  </a:lnTo>
                  <a:lnTo>
                    <a:pt x="62372" y="131966"/>
                  </a:lnTo>
                  <a:lnTo>
                    <a:pt x="30867" y="161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728"/>
          <p:cNvGrpSpPr/>
          <p:nvPr/>
        </p:nvGrpSpPr>
        <p:grpSpPr>
          <a:xfrm>
            <a:off x="4470400" y="4776106"/>
            <a:ext cx="457201" cy="386445"/>
            <a:chOff x="4470400" y="4776106"/>
            <a:chExt cx="457201" cy="386445"/>
          </a:xfrm>
        </p:grpSpPr>
        <p:sp>
          <p:nvSpPr>
            <p:cNvPr id="240" name="SMARTInkShape-3765"/>
            <p:cNvSpPr/>
            <p:nvPr>
              <p:custDataLst>
                <p:tags r:id="rId54"/>
              </p:custDataLst>
            </p:nvPr>
          </p:nvSpPr>
          <p:spPr>
            <a:xfrm>
              <a:off x="4790592" y="4999006"/>
              <a:ext cx="137009" cy="163545"/>
            </a:xfrm>
            <a:custGeom>
              <a:avLst/>
              <a:gdLst/>
              <a:ahLst/>
              <a:cxnLst/>
              <a:rect l="0" t="0" r="0" b="0"/>
              <a:pathLst>
                <a:path w="137009" h="163545">
                  <a:moveTo>
                    <a:pt x="3658" y="42894"/>
                  </a:moveTo>
                  <a:lnTo>
                    <a:pt x="3658" y="42894"/>
                  </a:lnTo>
                  <a:lnTo>
                    <a:pt x="3658" y="34055"/>
                  </a:lnTo>
                  <a:lnTo>
                    <a:pt x="0" y="21524"/>
                  </a:lnTo>
                  <a:lnTo>
                    <a:pt x="1562" y="16227"/>
                  </a:lnTo>
                  <a:lnTo>
                    <a:pt x="10289" y="4906"/>
                  </a:lnTo>
                  <a:lnTo>
                    <a:pt x="12313" y="2752"/>
                  </a:lnTo>
                  <a:lnTo>
                    <a:pt x="22086" y="359"/>
                  </a:lnTo>
                  <a:lnTo>
                    <a:pt x="34426" y="0"/>
                  </a:lnTo>
                  <a:lnTo>
                    <a:pt x="44614" y="2193"/>
                  </a:lnTo>
                  <a:lnTo>
                    <a:pt x="58283" y="10765"/>
                  </a:lnTo>
                  <a:lnTo>
                    <a:pt x="63213" y="20147"/>
                  </a:lnTo>
                  <a:lnTo>
                    <a:pt x="66379" y="46789"/>
                  </a:lnTo>
                  <a:lnTo>
                    <a:pt x="60185" y="74309"/>
                  </a:lnTo>
                  <a:lnTo>
                    <a:pt x="37284" y="121878"/>
                  </a:lnTo>
                  <a:lnTo>
                    <a:pt x="24313" y="145554"/>
                  </a:lnTo>
                  <a:lnTo>
                    <a:pt x="25894" y="147317"/>
                  </a:lnTo>
                  <a:lnTo>
                    <a:pt x="33296" y="149277"/>
                  </a:lnTo>
                  <a:lnTo>
                    <a:pt x="76368" y="145239"/>
                  </a:lnTo>
                  <a:lnTo>
                    <a:pt x="119748" y="150026"/>
                  </a:lnTo>
                  <a:lnTo>
                    <a:pt x="129572" y="154244"/>
                  </a:lnTo>
                  <a:lnTo>
                    <a:pt x="136526" y="159411"/>
                  </a:lnTo>
                  <a:lnTo>
                    <a:pt x="137008" y="16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766"/>
            <p:cNvSpPr/>
            <p:nvPr>
              <p:custDataLst>
                <p:tags r:id="rId55"/>
              </p:custDataLst>
            </p:nvPr>
          </p:nvSpPr>
          <p:spPr>
            <a:xfrm>
              <a:off x="4705612" y="5011033"/>
              <a:ext cx="25139" cy="130543"/>
            </a:xfrm>
            <a:custGeom>
              <a:avLst/>
              <a:gdLst/>
              <a:ahLst/>
              <a:cxnLst/>
              <a:rect l="0" t="0" r="0" b="0"/>
              <a:pathLst>
                <a:path w="25139" h="130543">
                  <a:moveTo>
                    <a:pt x="6088" y="5467"/>
                  </a:moveTo>
                  <a:lnTo>
                    <a:pt x="6088" y="5467"/>
                  </a:lnTo>
                  <a:lnTo>
                    <a:pt x="2717" y="5467"/>
                  </a:lnTo>
                  <a:lnTo>
                    <a:pt x="1724" y="4761"/>
                  </a:lnTo>
                  <a:lnTo>
                    <a:pt x="1062" y="3585"/>
                  </a:lnTo>
                  <a:lnTo>
                    <a:pt x="0" y="0"/>
                  </a:lnTo>
                  <a:lnTo>
                    <a:pt x="3187" y="2749"/>
                  </a:lnTo>
                  <a:lnTo>
                    <a:pt x="10282" y="47234"/>
                  </a:lnTo>
                  <a:lnTo>
                    <a:pt x="15525" y="93430"/>
                  </a:lnTo>
                  <a:lnTo>
                    <a:pt x="18703" y="130542"/>
                  </a:lnTo>
                  <a:lnTo>
                    <a:pt x="19436" y="130478"/>
                  </a:lnTo>
                  <a:lnTo>
                    <a:pt x="25138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767"/>
            <p:cNvSpPr/>
            <p:nvPr>
              <p:custDataLst>
                <p:tags r:id="rId56"/>
              </p:custDataLst>
            </p:nvPr>
          </p:nvSpPr>
          <p:spPr>
            <a:xfrm>
              <a:off x="4477041" y="4777227"/>
              <a:ext cx="37810" cy="167512"/>
            </a:xfrm>
            <a:custGeom>
              <a:avLst/>
              <a:gdLst/>
              <a:ahLst/>
              <a:cxnLst/>
              <a:rect l="0" t="0" r="0" b="0"/>
              <a:pathLst>
                <a:path w="37810" h="167512">
                  <a:moveTo>
                    <a:pt x="18759" y="17023"/>
                  </a:moveTo>
                  <a:lnTo>
                    <a:pt x="18759" y="17023"/>
                  </a:lnTo>
                  <a:lnTo>
                    <a:pt x="13690" y="11248"/>
                  </a:lnTo>
                  <a:lnTo>
                    <a:pt x="7203" y="0"/>
                  </a:lnTo>
                  <a:lnTo>
                    <a:pt x="6116" y="30"/>
                  </a:lnTo>
                  <a:lnTo>
                    <a:pt x="3027" y="1944"/>
                  </a:lnTo>
                  <a:lnTo>
                    <a:pt x="1184" y="7029"/>
                  </a:lnTo>
                  <a:lnTo>
                    <a:pt x="0" y="28533"/>
                  </a:lnTo>
                  <a:lnTo>
                    <a:pt x="6655" y="66960"/>
                  </a:lnTo>
                  <a:lnTo>
                    <a:pt x="12357" y="111898"/>
                  </a:lnTo>
                  <a:lnTo>
                    <a:pt x="22468" y="155964"/>
                  </a:lnTo>
                  <a:lnTo>
                    <a:pt x="23935" y="162971"/>
                  </a:lnTo>
                  <a:lnTo>
                    <a:pt x="25032" y="165122"/>
                  </a:lnTo>
                  <a:lnTo>
                    <a:pt x="26469" y="166555"/>
                  </a:lnTo>
                  <a:lnTo>
                    <a:pt x="28132" y="167511"/>
                  </a:lnTo>
                  <a:lnTo>
                    <a:pt x="29947" y="167443"/>
                  </a:lnTo>
                  <a:lnTo>
                    <a:pt x="33844" y="165486"/>
                  </a:lnTo>
                  <a:lnTo>
                    <a:pt x="35166" y="163976"/>
                  </a:lnTo>
                  <a:lnTo>
                    <a:pt x="37809" y="1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768"/>
            <p:cNvSpPr/>
            <p:nvPr>
              <p:custDataLst>
                <p:tags r:id="rId57"/>
              </p:custDataLst>
            </p:nvPr>
          </p:nvSpPr>
          <p:spPr>
            <a:xfrm>
              <a:off x="4559300" y="4776106"/>
              <a:ext cx="57073" cy="329233"/>
            </a:xfrm>
            <a:custGeom>
              <a:avLst/>
              <a:gdLst/>
              <a:ahLst/>
              <a:cxnLst/>
              <a:rect l="0" t="0" r="0" b="0"/>
              <a:pathLst>
                <a:path w="57073" h="329233">
                  <a:moveTo>
                    <a:pt x="50800" y="11794"/>
                  </a:moveTo>
                  <a:lnTo>
                    <a:pt x="50800" y="11794"/>
                  </a:lnTo>
                  <a:lnTo>
                    <a:pt x="50800" y="8423"/>
                  </a:lnTo>
                  <a:lnTo>
                    <a:pt x="51505" y="7430"/>
                  </a:lnTo>
                  <a:lnTo>
                    <a:pt x="52681" y="6768"/>
                  </a:lnTo>
                  <a:lnTo>
                    <a:pt x="56267" y="5706"/>
                  </a:lnTo>
                  <a:lnTo>
                    <a:pt x="56758" y="3679"/>
                  </a:lnTo>
                  <a:lnTo>
                    <a:pt x="57072" y="0"/>
                  </a:lnTo>
                  <a:lnTo>
                    <a:pt x="55267" y="35781"/>
                  </a:lnTo>
                  <a:lnTo>
                    <a:pt x="50242" y="69701"/>
                  </a:lnTo>
                  <a:lnTo>
                    <a:pt x="44285" y="113618"/>
                  </a:lnTo>
                  <a:lnTo>
                    <a:pt x="36169" y="157911"/>
                  </a:lnTo>
                  <a:lnTo>
                    <a:pt x="26710" y="202313"/>
                  </a:lnTo>
                  <a:lnTo>
                    <a:pt x="17192" y="248081"/>
                  </a:lnTo>
                  <a:lnTo>
                    <a:pt x="8518" y="292007"/>
                  </a:lnTo>
                  <a:lnTo>
                    <a:pt x="1261" y="329200"/>
                  </a:lnTo>
                  <a:lnTo>
                    <a:pt x="840" y="329232"/>
                  </a:lnTo>
                  <a:lnTo>
                    <a:pt x="0" y="316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769"/>
            <p:cNvSpPr/>
            <p:nvPr>
              <p:custDataLst>
                <p:tags r:id="rId58"/>
              </p:custDataLst>
            </p:nvPr>
          </p:nvSpPr>
          <p:spPr>
            <a:xfrm>
              <a:off x="4470400" y="4857750"/>
              <a:ext cx="6351" cy="47506"/>
            </a:xfrm>
            <a:custGeom>
              <a:avLst/>
              <a:gdLst/>
              <a:ahLst/>
              <a:cxnLst/>
              <a:rect l="0" t="0" r="0" b="0"/>
              <a:pathLst>
                <a:path w="6351" h="47506">
                  <a:moveTo>
                    <a:pt x="0" y="0"/>
                  </a:moveTo>
                  <a:lnTo>
                    <a:pt x="0" y="0"/>
                  </a:lnTo>
                  <a:lnTo>
                    <a:pt x="1882" y="34121"/>
                  </a:lnTo>
                  <a:lnTo>
                    <a:pt x="5467" y="47505"/>
                  </a:lnTo>
                  <a:lnTo>
                    <a:pt x="5762" y="47192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729"/>
          <p:cNvGrpSpPr/>
          <p:nvPr/>
        </p:nvGrpSpPr>
        <p:grpSpPr>
          <a:xfrm>
            <a:off x="5125488" y="4836211"/>
            <a:ext cx="252963" cy="199340"/>
            <a:chOff x="5125488" y="4836211"/>
            <a:chExt cx="252963" cy="199340"/>
          </a:xfrm>
        </p:grpSpPr>
        <p:sp>
          <p:nvSpPr>
            <p:cNvPr id="246" name="SMARTInkShape-3770"/>
            <p:cNvSpPr/>
            <p:nvPr>
              <p:custDataLst>
                <p:tags r:id="rId52"/>
              </p:custDataLst>
            </p:nvPr>
          </p:nvSpPr>
          <p:spPr>
            <a:xfrm>
              <a:off x="5181600" y="4836211"/>
              <a:ext cx="196851" cy="199340"/>
            </a:xfrm>
            <a:custGeom>
              <a:avLst/>
              <a:gdLst/>
              <a:ahLst/>
              <a:cxnLst/>
              <a:rect l="0" t="0" r="0" b="0"/>
              <a:pathLst>
                <a:path w="196851" h="199340">
                  <a:moveTo>
                    <a:pt x="196850" y="8839"/>
                  </a:moveTo>
                  <a:lnTo>
                    <a:pt x="196850" y="8839"/>
                  </a:lnTo>
                  <a:lnTo>
                    <a:pt x="196850" y="5468"/>
                  </a:lnTo>
                  <a:lnTo>
                    <a:pt x="193087" y="1931"/>
                  </a:lnTo>
                  <a:lnTo>
                    <a:pt x="190108" y="0"/>
                  </a:lnTo>
                  <a:lnTo>
                    <a:pt x="186005" y="830"/>
                  </a:lnTo>
                  <a:lnTo>
                    <a:pt x="175802" y="7396"/>
                  </a:lnTo>
                  <a:lnTo>
                    <a:pt x="142024" y="45555"/>
                  </a:lnTo>
                  <a:lnTo>
                    <a:pt x="106400" y="91651"/>
                  </a:lnTo>
                  <a:lnTo>
                    <a:pt x="73594" y="135264"/>
                  </a:lnTo>
                  <a:lnTo>
                    <a:pt x="29431" y="180448"/>
                  </a:lnTo>
                  <a:lnTo>
                    <a:pt x="0" y="199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771"/>
            <p:cNvSpPr/>
            <p:nvPr>
              <p:custDataLst>
                <p:tags r:id="rId53"/>
              </p:custDataLst>
            </p:nvPr>
          </p:nvSpPr>
          <p:spPr>
            <a:xfrm>
              <a:off x="5125488" y="4839999"/>
              <a:ext cx="214863" cy="147261"/>
            </a:xfrm>
            <a:custGeom>
              <a:avLst/>
              <a:gdLst/>
              <a:ahLst/>
              <a:cxnLst/>
              <a:rect l="0" t="0" r="0" b="0"/>
              <a:pathLst>
                <a:path w="214863" h="147261">
                  <a:moveTo>
                    <a:pt x="18012" y="24101"/>
                  </a:moveTo>
                  <a:lnTo>
                    <a:pt x="18012" y="24101"/>
                  </a:lnTo>
                  <a:lnTo>
                    <a:pt x="9284" y="14667"/>
                  </a:lnTo>
                  <a:lnTo>
                    <a:pt x="0" y="0"/>
                  </a:lnTo>
                  <a:lnTo>
                    <a:pt x="29445" y="18524"/>
                  </a:lnTo>
                  <a:lnTo>
                    <a:pt x="70086" y="40074"/>
                  </a:lnTo>
                  <a:lnTo>
                    <a:pt x="116121" y="71935"/>
                  </a:lnTo>
                  <a:lnTo>
                    <a:pt x="161770" y="101341"/>
                  </a:lnTo>
                  <a:lnTo>
                    <a:pt x="207749" y="144046"/>
                  </a:lnTo>
                  <a:lnTo>
                    <a:pt x="210120" y="146398"/>
                  </a:lnTo>
                  <a:lnTo>
                    <a:pt x="211701" y="147260"/>
                  </a:lnTo>
                  <a:lnTo>
                    <a:pt x="212755" y="147129"/>
                  </a:lnTo>
                  <a:lnTo>
                    <a:pt x="213457" y="146336"/>
                  </a:lnTo>
                  <a:lnTo>
                    <a:pt x="214862" y="1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730"/>
          <p:cNvGrpSpPr/>
          <p:nvPr/>
        </p:nvGrpSpPr>
        <p:grpSpPr>
          <a:xfrm>
            <a:off x="8200541" y="5092707"/>
            <a:ext cx="848210" cy="499395"/>
            <a:chOff x="8200541" y="5092707"/>
            <a:chExt cx="848210" cy="499395"/>
          </a:xfrm>
        </p:grpSpPr>
        <p:sp>
          <p:nvSpPr>
            <p:cNvPr id="249" name="SMARTInkShape-3772"/>
            <p:cNvSpPr/>
            <p:nvPr>
              <p:custDataLst>
                <p:tags r:id="rId47"/>
              </p:custDataLst>
            </p:nvPr>
          </p:nvSpPr>
          <p:spPr>
            <a:xfrm>
              <a:off x="8859132" y="5386390"/>
              <a:ext cx="189619" cy="205712"/>
            </a:xfrm>
            <a:custGeom>
              <a:avLst/>
              <a:gdLst/>
              <a:ahLst/>
              <a:cxnLst/>
              <a:rect l="0" t="0" r="0" b="0"/>
              <a:pathLst>
                <a:path w="189619" h="205712">
                  <a:moveTo>
                    <a:pt x="5468" y="42860"/>
                  </a:moveTo>
                  <a:lnTo>
                    <a:pt x="5468" y="42860"/>
                  </a:lnTo>
                  <a:lnTo>
                    <a:pt x="5468" y="39489"/>
                  </a:lnTo>
                  <a:lnTo>
                    <a:pt x="3587" y="35952"/>
                  </a:lnTo>
                  <a:lnTo>
                    <a:pt x="2097" y="34021"/>
                  </a:lnTo>
                  <a:lnTo>
                    <a:pt x="441" y="28113"/>
                  </a:lnTo>
                  <a:lnTo>
                    <a:pt x="0" y="24562"/>
                  </a:lnTo>
                  <a:lnTo>
                    <a:pt x="2750" y="12822"/>
                  </a:lnTo>
                  <a:lnTo>
                    <a:pt x="9905" y="6462"/>
                  </a:lnTo>
                  <a:lnTo>
                    <a:pt x="20845" y="1988"/>
                  </a:lnTo>
                  <a:lnTo>
                    <a:pt x="35115" y="0"/>
                  </a:lnTo>
                  <a:lnTo>
                    <a:pt x="48983" y="2879"/>
                  </a:lnTo>
                  <a:lnTo>
                    <a:pt x="55645" y="5623"/>
                  </a:lnTo>
                  <a:lnTo>
                    <a:pt x="66809" y="18078"/>
                  </a:lnTo>
                  <a:lnTo>
                    <a:pt x="71762" y="26339"/>
                  </a:lnTo>
                  <a:lnTo>
                    <a:pt x="75384" y="43043"/>
                  </a:lnTo>
                  <a:lnTo>
                    <a:pt x="75362" y="51448"/>
                  </a:lnTo>
                  <a:lnTo>
                    <a:pt x="58363" y="94939"/>
                  </a:lnTo>
                  <a:lnTo>
                    <a:pt x="33700" y="140042"/>
                  </a:lnTo>
                  <a:lnTo>
                    <a:pt x="21593" y="157732"/>
                  </a:lnTo>
                  <a:lnTo>
                    <a:pt x="11930" y="170820"/>
                  </a:lnTo>
                  <a:lnTo>
                    <a:pt x="5283" y="186044"/>
                  </a:lnTo>
                  <a:lnTo>
                    <a:pt x="4639" y="191938"/>
                  </a:lnTo>
                  <a:lnTo>
                    <a:pt x="5621" y="196573"/>
                  </a:lnTo>
                  <a:lnTo>
                    <a:pt x="7686" y="200369"/>
                  </a:lnTo>
                  <a:lnTo>
                    <a:pt x="11885" y="202899"/>
                  </a:lnTo>
                  <a:lnTo>
                    <a:pt x="24077" y="205711"/>
                  </a:lnTo>
                  <a:lnTo>
                    <a:pt x="60293" y="203923"/>
                  </a:lnTo>
                  <a:lnTo>
                    <a:pt x="100028" y="202295"/>
                  </a:lnTo>
                  <a:lnTo>
                    <a:pt x="138614" y="198442"/>
                  </a:lnTo>
                  <a:lnTo>
                    <a:pt x="189618" y="19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773"/>
            <p:cNvSpPr/>
            <p:nvPr>
              <p:custDataLst>
                <p:tags r:id="rId48"/>
              </p:custDataLst>
            </p:nvPr>
          </p:nvSpPr>
          <p:spPr>
            <a:xfrm>
              <a:off x="8631677" y="5486400"/>
              <a:ext cx="156724" cy="38101"/>
            </a:xfrm>
            <a:custGeom>
              <a:avLst/>
              <a:gdLst/>
              <a:ahLst/>
              <a:cxnLst/>
              <a:rect l="0" t="0" r="0" b="0"/>
              <a:pathLst>
                <a:path w="156724" h="38101">
                  <a:moveTo>
                    <a:pt x="17023" y="38100"/>
                  </a:moveTo>
                  <a:lnTo>
                    <a:pt x="17023" y="38100"/>
                  </a:lnTo>
                  <a:lnTo>
                    <a:pt x="0" y="38100"/>
                  </a:lnTo>
                  <a:lnTo>
                    <a:pt x="2636" y="36219"/>
                  </a:lnTo>
                  <a:lnTo>
                    <a:pt x="5314" y="34729"/>
                  </a:lnTo>
                  <a:lnTo>
                    <a:pt x="46830" y="25269"/>
                  </a:lnTo>
                  <a:lnTo>
                    <a:pt x="85200" y="17521"/>
                  </a:lnTo>
                  <a:lnTo>
                    <a:pt x="130156" y="8582"/>
                  </a:lnTo>
                  <a:lnTo>
                    <a:pt x="156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774"/>
            <p:cNvSpPr/>
            <p:nvPr>
              <p:custDataLst>
                <p:tags r:id="rId49"/>
              </p:custDataLst>
            </p:nvPr>
          </p:nvSpPr>
          <p:spPr>
            <a:xfrm>
              <a:off x="8613879" y="5347348"/>
              <a:ext cx="150750" cy="243637"/>
            </a:xfrm>
            <a:custGeom>
              <a:avLst/>
              <a:gdLst/>
              <a:ahLst/>
              <a:cxnLst/>
              <a:rect l="0" t="0" r="0" b="0"/>
              <a:pathLst>
                <a:path w="150750" h="243637">
                  <a:moveTo>
                    <a:pt x="9421" y="31102"/>
                  </a:moveTo>
                  <a:lnTo>
                    <a:pt x="9421" y="31102"/>
                  </a:lnTo>
                  <a:lnTo>
                    <a:pt x="6050" y="34473"/>
                  </a:lnTo>
                  <a:lnTo>
                    <a:pt x="2514" y="36128"/>
                  </a:lnTo>
                  <a:lnTo>
                    <a:pt x="582" y="36569"/>
                  </a:lnTo>
                  <a:lnTo>
                    <a:pt x="0" y="36158"/>
                  </a:lnTo>
                  <a:lnTo>
                    <a:pt x="318" y="35178"/>
                  </a:lnTo>
                  <a:lnTo>
                    <a:pt x="1236" y="33820"/>
                  </a:lnTo>
                  <a:lnTo>
                    <a:pt x="2552" y="32914"/>
                  </a:lnTo>
                  <a:lnTo>
                    <a:pt x="49932" y="16867"/>
                  </a:lnTo>
                  <a:lnTo>
                    <a:pt x="93701" y="4275"/>
                  </a:lnTo>
                  <a:lnTo>
                    <a:pt x="138843" y="0"/>
                  </a:lnTo>
                  <a:lnTo>
                    <a:pt x="142975" y="1901"/>
                  </a:lnTo>
                  <a:lnTo>
                    <a:pt x="149447" y="9657"/>
                  </a:lnTo>
                  <a:lnTo>
                    <a:pt x="150749" y="13983"/>
                  </a:lnTo>
                  <a:lnTo>
                    <a:pt x="149474" y="38682"/>
                  </a:lnTo>
                  <a:lnTo>
                    <a:pt x="139052" y="71117"/>
                  </a:lnTo>
                  <a:lnTo>
                    <a:pt x="115114" y="117702"/>
                  </a:lnTo>
                  <a:lnTo>
                    <a:pt x="97440" y="158827"/>
                  </a:lnTo>
                  <a:lnTo>
                    <a:pt x="82639" y="205025"/>
                  </a:lnTo>
                  <a:lnTo>
                    <a:pt x="74000" y="243012"/>
                  </a:lnTo>
                  <a:lnTo>
                    <a:pt x="74346" y="243636"/>
                  </a:lnTo>
                  <a:lnTo>
                    <a:pt x="79271" y="240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775"/>
            <p:cNvSpPr/>
            <p:nvPr>
              <p:custDataLst>
                <p:tags r:id="rId50"/>
              </p:custDataLst>
            </p:nvPr>
          </p:nvSpPr>
          <p:spPr>
            <a:xfrm>
              <a:off x="8215712" y="5168900"/>
              <a:ext cx="153589" cy="28278"/>
            </a:xfrm>
            <a:custGeom>
              <a:avLst/>
              <a:gdLst/>
              <a:ahLst/>
              <a:cxnLst/>
              <a:rect l="0" t="0" r="0" b="0"/>
              <a:pathLst>
                <a:path w="153589" h="28278">
                  <a:moveTo>
                    <a:pt x="20238" y="0"/>
                  </a:moveTo>
                  <a:lnTo>
                    <a:pt x="20238" y="0"/>
                  </a:lnTo>
                  <a:lnTo>
                    <a:pt x="464" y="19773"/>
                  </a:lnTo>
                  <a:lnTo>
                    <a:pt x="0" y="21649"/>
                  </a:lnTo>
                  <a:lnTo>
                    <a:pt x="1101" y="22899"/>
                  </a:lnTo>
                  <a:lnTo>
                    <a:pt x="16379" y="28277"/>
                  </a:lnTo>
                  <a:lnTo>
                    <a:pt x="59352" y="26700"/>
                  </a:lnTo>
                  <a:lnTo>
                    <a:pt x="103694" y="23775"/>
                  </a:lnTo>
                  <a:lnTo>
                    <a:pt x="15358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776"/>
            <p:cNvSpPr/>
            <p:nvPr>
              <p:custDataLst>
                <p:tags r:id="rId51"/>
              </p:custDataLst>
            </p:nvPr>
          </p:nvSpPr>
          <p:spPr>
            <a:xfrm>
              <a:off x="8200541" y="5092707"/>
              <a:ext cx="137010" cy="12694"/>
            </a:xfrm>
            <a:custGeom>
              <a:avLst/>
              <a:gdLst/>
              <a:ahLst/>
              <a:cxnLst/>
              <a:rect l="0" t="0" r="0" b="0"/>
              <a:pathLst>
                <a:path w="137010" h="12694">
                  <a:moveTo>
                    <a:pt x="3659" y="12693"/>
                  </a:moveTo>
                  <a:lnTo>
                    <a:pt x="3659" y="12693"/>
                  </a:lnTo>
                  <a:lnTo>
                    <a:pt x="288" y="9322"/>
                  </a:lnTo>
                  <a:lnTo>
                    <a:pt x="0" y="8329"/>
                  </a:lnTo>
                  <a:lnTo>
                    <a:pt x="514" y="7667"/>
                  </a:lnTo>
                  <a:lnTo>
                    <a:pt x="1563" y="7226"/>
                  </a:lnTo>
                  <a:lnTo>
                    <a:pt x="2261" y="6226"/>
                  </a:lnTo>
                  <a:lnTo>
                    <a:pt x="3037" y="3233"/>
                  </a:lnTo>
                  <a:lnTo>
                    <a:pt x="3950" y="2153"/>
                  </a:lnTo>
                  <a:lnTo>
                    <a:pt x="6846" y="953"/>
                  </a:lnTo>
                  <a:lnTo>
                    <a:pt x="52262" y="30"/>
                  </a:lnTo>
                  <a:lnTo>
                    <a:pt x="96358" y="0"/>
                  </a:lnTo>
                  <a:lnTo>
                    <a:pt x="137009" y="12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731"/>
          <p:cNvGrpSpPr/>
          <p:nvPr/>
        </p:nvGrpSpPr>
        <p:grpSpPr>
          <a:xfrm>
            <a:off x="8682194" y="4953883"/>
            <a:ext cx="233207" cy="251945"/>
            <a:chOff x="8682194" y="4953883"/>
            <a:chExt cx="233207" cy="251945"/>
          </a:xfrm>
        </p:grpSpPr>
        <p:sp>
          <p:nvSpPr>
            <p:cNvPr id="255" name="SMARTInkShape-3777"/>
            <p:cNvSpPr/>
            <p:nvPr>
              <p:custDataLst>
                <p:tags r:id="rId45"/>
              </p:custDataLst>
            </p:nvPr>
          </p:nvSpPr>
          <p:spPr>
            <a:xfrm>
              <a:off x="8682194" y="5175250"/>
              <a:ext cx="233207" cy="30578"/>
            </a:xfrm>
            <a:custGeom>
              <a:avLst/>
              <a:gdLst/>
              <a:ahLst/>
              <a:cxnLst/>
              <a:rect l="0" t="0" r="0" b="0"/>
              <a:pathLst>
                <a:path w="233207" h="30578">
                  <a:moveTo>
                    <a:pt x="30006" y="0"/>
                  </a:moveTo>
                  <a:lnTo>
                    <a:pt x="30006" y="0"/>
                  </a:lnTo>
                  <a:lnTo>
                    <a:pt x="0" y="29384"/>
                  </a:lnTo>
                  <a:lnTo>
                    <a:pt x="1536" y="30172"/>
                  </a:lnTo>
                  <a:lnTo>
                    <a:pt x="18042" y="30577"/>
                  </a:lnTo>
                  <a:lnTo>
                    <a:pt x="59858" y="27248"/>
                  </a:lnTo>
                  <a:lnTo>
                    <a:pt x="104153" y="25948"/>
                  </a:lnTo>
                  <a:lnTo>
                    <a:pt x="145735" y="25562"/>
                  </a:lnTo>
                  <a:lnTo>
                    <a:pt x="185824" y="25432"/>
                  </a:lnTo>
                  <a:lnTo>
                    <a:pt x="23320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778"/>
            <p:cNvSpPr/>
            <p:nvPr>
              <p:custDataLst>
                <p:tags r:id="rId46"/>
              </p:custDataLst>
            </p:nvPr>
          </p:nvSpPr>
          <p:spPr>
            <a:xfrm>
              <a:off x="8808332" y="4953883"/>
              <a:ext cx="24519" cy="164218"/>
            </a:xfrm>
            <a:custGeom>
              <a:avLst/>
              <a:gdLst/>
              <a:ahLst/>
              <a:cxnLst/>
              <a:rect l="0" t="0" r="0" b="0"/>
              <a:pathLst>
                <a:path w="24519" h="1642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750" y="2749"/>
                  </a:lnTo>
                  <a:lnTo>
                    <a:pt x="8600" y="41856"/>
                  </a:lnTo>
                  <a:lnTo>
                    <a:pt x="11182" y="80205"/>
                  </a:lnTo>
                  <a:lnTo>
                    <a:pt x="15105" y="125977"/>
                  </a:lnTo>
                  <a:lnTo>
                    <a:pt x="24518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732"/>
          <p:cNvGrpSpPr/>
          <p:nvPr/>
        </p:nvGrpSpPr>
        <p:grpSpPr>
          <a:xfrm>
            <a:off x="9306030" y="5047283"/>
            <a:ext cx="320571" cy="350218"/>
            <a:chOff x="9306030" y="5047283"/>
            <a:chExt cx="320571" cy="350218"/>
          </a:xfrm>
        </p:grpSpPr>
        <p:sp>
          <p:nvSpPr>
            <p:cNvPr id="258" name="SMARTInkShape-3779"/>
            <p:cNvSpPr/>
            <p:nvPr>
              <p:custDataLst>
                <p:tags r:id="rId42"/>
              </p:custDataLst>
            </p:nvPr>
          </p:nvSpPr>
          <p:spPr>
            <a:xfrm>
              <a:off x="9385088" y="5047283"/>
              <a:ext cx="222463" cy="350218"/>
            </a:xfrm>
            <a:custGeom>
              <a:avLst/>
              <a:gdLst/>
              <a:ahLst/>
              <a:cxnLst/>
              <a:rect l="0" t="0" r="0" b="0"/>
              <a:pathLst>
                <a:path w="222463" h="350218">
                  <a:moveTo>
                    <a:pt x="222462" y="7317"/>
                  </a:moveTo>
                  <a:lnTo>
                    <a:pt x="222462" y="7317"/>
                  </a:lnTo>
                  <a:lnTo>
                    <a:pt x="215720" y="575"/>
                  </a:lnTo>
                  <a:lnTo>
                    <a:pt x="211617" y="0"/>
                  </a:lnTo>
                  <a:lnTo>
                    <a:pt x="201414" y="3124"/>
                  </a:lnTo>
                  <a:lnTo>
                    <a:pt x="191705" y="12979"/>
                  </a:lnTo>
                  <a:lnTo>
                    <a:pt x="165312" y="54054"/>
                  </a:lnTo>
                  <a:lnTo>
                    <a:pt x="141035" y="92122"/>
                  </a:lnTo>
                  <a:lnTo>
                    <a:pt x="114845" y="136867"/>
                  </a:lnTo>
                  <a:lnTo>
                    <a:pt x="91092" y="178347"/>
                  </a:lnTo>
                  <a:lnTo>
                    <a:pt x="68767" y="214156"/>
                  </a:lnTo>
                  <a:lnTo>
                    <a:pt x="44278" y="256045"/>
                  </a:lnTo>
                  <a:lnTo>
                    <a:pt x="21029" y="294092"/>
                  </a:lnTo>
                  <a:lnTo>
                    <a:pt x="953" y="325489"/>
                  </a:lnTo>
                  <a:lnTo>
                    <a:pt x="0" y="331615"/>
                  </a:lnTo>
                  <a:lnTo>
                    <a:pt x="2704" y="344066"/>
                  </a:lnTo>
                  <a:lnTo>
                    <a:pt x="4696" y="347527"/>
                  </a:lnTo>
                  <a:lnTo>
                    <a:pt x="12912" y="350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780"/>
            <p:cNvSpPr/>
            <p:nvPr>
              <p:custDataLst>
                <p:tags r:id="rId43"/>
              </p:custDataLst>
            </p:nvPr>
          </p:nvSpPr>
          <p:spPr>
            <a:xfrm>
              <a:off x="9310898" y="5232400"/>
              <a:ext cx="309353" cy="74824"/>
            </a:xfrm>
            <a:custGeom>
              <a:avLst/>
              <a:gdLst/>
              <a:ahLst/>
              <a:cxnLst/>
              <a:rect l="0" t="0" r="0" b="0"/>
              <a:pathLst>
                <a:path w="309353" h="74824">
                  <a:moveTo>
                    <a:pt x="42652" y="44450"/>
                  </a:moveTo>
                  <a:lnTo>
                    <a:pt x="42652" y="44450"/>
                  </a:lnTo>
                  <a:lnTo>
                    <a:pt x="0" y="71554"/>
                  </a:lnTo>
                  <a:lnTo>
                    <a:pt x="812" y="73103"/>
                  </a:lnTo>
                  <a:lnTo>
                    <a:pt x="11121" y="74823"/>
                  </a:lnTo>
                  <a:lnTo>
                    <a:pt x="50142" y="71564"/>
                  </a:lnTo>
                  <a:lnTo>
                    <a:pt x="94016" y="68307"/>
                  </a:lnTo>
                  <a:lnTo>
                    <a:pt x="139951" y="61162"/>
                  </a:lnTo>
                  <a:lnTo>
                    <a:pt x="181782" y="53870"/>
                  </a:lnTo>
                  <a:lnTo>
                    <a:pt x="217695" y="47946"/>
                  </a:lnTo>
                  <a:lnTo>
                    <a:pt x="260595" y="33303"/>
                  </a:lnTo>
                  <a:lnTo>
                    <a:pt x="309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781"/>
            <p:cNvSpPr/>
            <p:nvPr>
              <p:custDataLst>
                <p:tags r:id="rId44"/>
              </p:custDataLst>
            </p:nvPr>
          </p:nvSpPr>
          <p:spPr>
            <a:xfrm>
              <a:off x="9306030" y="5162927"/>
              <a:ext cx="320571" cy="44074"/>
            </a:xfrm>
            <a:custGeom>
              <a:avLst/>
              <a:gdLst/>
              <a:ahLst/>
              <a:cxnLst/>
              <a:rect l="0" t="0" r="0" b="0"/>
              <a:pathLst>
                <a:path w="320571" h="44074">
                  <a:moveTo>
                    <a:pt x="9420" y="44073"/>
                  </a:moveTo>
                  <a:lnTo>
                    <a:pt x="9420" y="44073"/>
                  </a:lnTo>
                  <a:lnTo>
                    <a:pt x="6049" y="40702"/>
                  </a:lnTo>
                  <a:lnTo>
                    <a:pt x="2513" y="39047"/>
                  </a:lnTo>
                  <a:lnTo>
                    <a:pt x="582" y="38606"/>
                  </a:lnTo>
                  <a:lnTo>
                    <a:pt x="0" y="37606"/>
                  </a:lnTo>
                  <a:lnTo>
                    <a:pt x="317" y="36234"/>
                  </a:lnTo>
                  <a:lnTo>
                    <a:pt x="1234" y="34613"/>
                  </a:lnTo>
                  <a:lnTo>
                    <a:pt x="19381" y="25591"/>
                  </a:lnTo>
                  <a:lnTo>
                    <a:pt x="53842" y="17351"/>
                  </a:lnTo>
                  <a:lnTo>
                    <a:pt x="84901" y="12676"/>
                  </a:lnTo>
                  <a:lnTo>
                    <a:pt x="130561" y="6078"/>
                  </a:lnTo>
                  <a:lnTo>
                    <a:pt x="173960" y="1536"/>
                  </a:lnTo>
                  <a:lnTo>
                    <a:pt x="208843" y="473"/>
                  </a:lnTo>
                  <a:lnTo>
                    <a:pt x="245513" y="0"/>
                  </a:lnTo>
                  <a:lnTo>
                    <a:pt x="281633" y="3106"/>
                  </a:lnTo>
                  <a:lnTo>
                    <a:pt x="320570" y="18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733"/>
          <p:cNvGrpSpPr/>
          <p:nvPr/>
        </p:nvGrpSpPr>
        <p:grpSpPr>
          <a:xfrm>
            <a:off x="10129733" y="4979544"/>
            <a:ext cx="462068" cy="547651"/>
            <a:chOff x="10129733" y="4979544"/>
            <a:chExt cx="462068" cy="547651"/>
          </a:xfrm>
        </p:grpSpPr>
        <p:sp>
          <p:nvSpPr>
            <p:cNvPr id="262" name="SMARTInkShape-3782"/>
            <p:cNvSpPr/>
            <p:nvPr>
              <p:custDataLst>
                <p:tags r:id="rId38"/>
              </p:custDataLst>
            </p:nvPr>
          </p:nvSpPr>
          <p:spPr>
            <a:xfrm>
              <a:off x="10435335" y="5273479"/>
              <a:ext cx="156466" cy="253716"/>
            </a:xfrm>
            <a:custGeom>
              <a:avLst/>
              <a:gdLst/>
              <a:ahLst/>
              <a:cxnLst/>
              <a:rect l="0" t="0" r="0" b="0"/>
              <a:pathLst>
                <a:path w="156466" h="253716">
                  <a:moveTo>
                    <a:pt x="156465" y="3371"/>
                  </a:moveTo>
                  <a:lnTo>
                    <a:pt x="156465" y="3371"/>
                  </a:lnTo>
                  <a:lnTo>
                    <a:pt x="153094" y="0"/>
                  </a:lnTo>
                  <a:lnTo>
                    <a:pt x="143912" y="2108"/>
                  </a:lnTo>
                  <a:lnTo>
                    <a:pt x="118394" y="14959"/>
                  </a:lnTo>
                  <a:lnTo>
                    <a:pt x="77575" y="56581"/>
                  </a:lnTo>
                  <a:lnTo>
                    <a:pt x="49447" y="90578"/>
                  </a:lnTo>
                  <a:lnTo>
                    <a:pt x="26671" y="134270"/>
                  </a:lnTo>
                  <a:lnTo>
                    <a:pt x="9281" y="179307"/>
                  </a:lnTo>
                  <a:lnTo>
                    <a:pt x="1142" y="212369"/>
                  </a:lnTo>
                  <a:lnTo>
                    <a:pt x="0" y="223136"/>
                  </a:lnTo>
                  <a:lnTo>
                    <a:pt x="2060" y="231726"/>
                  </a:lnTo>
                  <a:lnTo>
                    <a:pt x="11876" y="245032"/>
                  </a:lnTo>
                  <a:lnTo>
                    <a:pt x="23764" y="251887"/>
                  </a:lnTo>
                  <a:lnTo>
                    <a:pt x="29897" y="253715"/>
                  </a:lnTo>
                  <a:lnTo>
                    <a:pt x="46121" y="251983"/>
                  </a:lnTo>
                  <a:lnTo>
                    <a:pt x="78537" y="239373"/>
                  </a:lnTo>
                  <a:lnTo>
                    <a:pt x="95432" y="224051"/>
                  </a:lnTo>
                  <a:lnTo>
                    <a:pt x="98137" y="218225"/>
                  </a:lnTo>
                  <a:lnTo>
                    <a:pt x="99262" y="206106"/>
                  </a:lnTo>
                  <a:lnTo>
                    <a:pt x="97869" y="201322"/>
                  </a:lnTo>
                  <a:lnTo>
                    <a:pt x="92557" y="194125"/>
                  </a:lnTo>
                  <a:lnTo>
                    <a:pt x="29465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783"/>
            <p:cNvSpPr/>
            <p:nvPr>
              <p:custDataLst>
                <p:tags r:id="rId39"/>
              </p:custDataLst>
            </p:nvPr>
          </p:nvSpPr>
          <p:spPr>
            <a:xfrm>
              <a:off x="10262483" y="5255648"/>
              <a:ext cx="102681" cy="209390"/>
            </a:xfrm>
            <a:custGeom>
              <a:avLst/>
              <a:gdLst/>
              <a:ahLst/>
              <a:cxnLst/>
              <a:rect l="0" t="0" r="0" b="0"/>
              <a:pathLst>
                <a:path w="102681" h="209390">
                  <a:moveTo>
                    <a:pt x="5467" y="52952"/>
                  </a:moveTo>
                  <a:lnTo>
                    <a:pt x="5467" y="52952"/>
                  </a:lnTo>
                  <a:lnTo>
                    <a:pt x="5467" y="49581"/>
                  </a:lnTo>
                  <a:lnTo>
                    <a:pt x="0" y="29187"/>
                  </a:lnTo>
                  <a:lnTo>
                    <a:pt x="1391" y="22869"/>
                  </a:lnTo>
                  <a:lnTo>
                    <a:pt x="2749" y="20197"/>
                  </a:lnTo>
                  <a:lnTo>
                    <a:pt x="14774" y="9693"/>
                  </a:lnTo>
                  <a:lnTo>
                    <a:pt x="35114" y="1015"/>
                  </a:lnTo>
                  <a:lnTo>
                    <a:pt x="48983" y="0"/>
                  </a:lnTo>
                  <a:lnTo>
                    <a:pt x="55644" y="717"/>
                  </a:lnTo>
                  <a:lnTo>
                    <a:pt x="60790" y="3312"/>
                  </a:lnTo>
                  <a:lnTo>
                    <a:pt x="68390" y="11840"/>
                  </a:lnTo>
                  <a:lnTo>
                    <a:pt x="76636" y="25170"/>
                  </a:lnTo>
                  <a:lnTo>
                    <a:pt x="77607" y="29491"/>
                  </a:lnTo>
                  <a:lnTo>
                    <a:pt x="76805" y="38057"/>
                  </a:lnTo>
                  <a:lnTo>
                    <a:pt x="72215" y="46567"/>
                  </a:lnTo>
                  <a:lnTo>
                    <a:pt x="52866" y="69636"/>
                  </a:lnTo>
                  <a:lnTo>
                    <a:pt x="51227" y="74008"/>
                  </a:lnTo>
                  <a:lnTo>
                    <a:pt x="51497" y="76162"/>
                  </a:lnTo>
                  <a:lnTo>
                    <a:pt x="53676" y="80436"/>
                  </a:lnTo>
                  <a:lnTo>
                    <a:pt x="83539" y="101058"/>
                  </a:lnTo>
                  <a:lnTo>
                    <a:pt x="98787" y="123524"/>
                  </a:lnTo>
                  <a:lnTo>
                    <a:pt x="102680" y="135117"/>
                  </a:lnTo>
                  <a:lnTo>
                    <a:pt x="102061" y="144974"/>
                  </a:lnTo>
                  <a:lnTo>
                    <a:pt x="90137" y="172937"/>
                  </a:lnTo>
                  <a:lnTo>
                    <a:pt x="74064" y="195199"/>
                  </a:lnTo>
                  <a:lnTo>
                    <a:pt x="62060" y="203897"/>
                  </a:lnTo>
                  <a:lnTo>
                    <a:pt x="43402" y="209389"/>
                  </a:lnTo>
                  <a:lnTo>
                    <a:pt x="34557" y="208793"/>
                  </a:lnTo>
                  <a:lnTo>
                    <a:pt x="31210" y="207646"/>
                  </a:lnTo>
                  <a:lnTo>
                    <a:pt x="29684" y="205470"/>
                  </a:lnTo>
                  <a:lnTo>
                    <a:pt x="29373" y="202608"/>
                  </a:lnTo>
                  <a:lnTo>
                    <a:pt x="30908" y="196372"/>
                  </a:lnTo>
                  <a:lnTo>
                    <a:pt x="37217" y="186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784"/>
            <p:cNvSpPr/>
            <p:nvPr>
              <p:custDataLst>
                <p:tags r:id="rId40"/>
              </p:custDataLst>
            </p:nvPr>
          </p:nvSpPr>
          <p:spPr>
            <a:xfrm>
              <a:off x="10137019" y="5048250"/>
              <a:ext cx="149982" cy="355601"/>
            </a:xfrm>
            <a:custGeom>
              <a:avLst/>
              <a:gdLst/>
              <a:ahLst/>
              <a:cxnLst/>
              <a:rect l="0" t="0" r="0" b="0"/>
              <a:pathLst>
                <a:path w="149982" h="355601">
                  <a:moveTo>
                    <a:pt x="149981" y="0"/>
                  </a:moveTo>
                  <a:lnTo>
                    <a:pt x="149981" y="0"/>
                  </a:lnTo>
                  <a:lnTo>
                    <a:pt x="149981" y="6742"/>
                  </a:lnTo>
                  <a:lnTo>
                    <a:pt x="128318" y="53573"/>
                  </a:lnTo>
                  <a:lnTo>
                    <a:pt x="100840" y="98542"/>
                  </a:lnTo>
                  <a:lnTo>
                    <a:pt x="77251" y="137696"/>
                  </a:lnTo>
                  <a:lnTo>
                    <a:pt x="52388" y="180577"/>
                  </a:lnTo>
                  <a:lnTo>
                    <a:pt x="28842" y="221858"/>
                  </a:lnTo>
                  <a:lnTo>
                    <a:pt x="14996" y="259920"/>
                  </a:lnTo>
                  <a:lnTo>
                    <a:pt x="1439" y="303539"/>
                  </a:lnTo>
                  <a:lnTo>
                    <a:pt x="0" y="318351"/>
                  </a:lnTo>
                  <a:lnTo>
                    <a:pt x="3931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785"/>
            <p:cNvSpPr/>
            <p:nvPr>
              <p:custDataLst>
                <p:tags r:id="rId41"/>
              </p:custDataLst>
            </p:nvPr>
          </p:nvSpPr>
          <p:spPr>
            <a:xfrm>
              <a:off x="10129733" y="4979544"/>
              <a:ext cx="23918" cy="240157"/>
            </a:xfrm>
            <a:custGeom>
              <a:avLst/>
              <a:gdLst/>
              <a:ahLst/>
              <a:cxnLst/>
              <a:rect l="0" t="0" r="0" b="0"/>
              <a:pathLst>
                <a:path w="23918" h="240157">
                  <a:moveTo>
                    <a:pt x="23917" y="11556"/>
                  </a:moveTo>
                  <a:lnTo>
                    <a:pt x="23917" y="11556"/>
                  </a:lnTo>
                  <a:lnTo>
                    <a:pt x="20546" y="8185"/>
                  </a:lnTo>
                  <a:lnTo>
                    <a:pt x="18890" y="4648"/>
                  </a:lnTo>
                  <a:lnTo>
                    <a:pt x="18450" y="2717"/>
                  </a:lnTo>
                  <a:lnTo>
                    <a:pt x="17450" y="1430"/>
                  </a:lnTo>
                  <a:lnTo>
                    <a:pt x="14457" y="0"/>
                  </a:lnTo>
                  <a:lnTo>
                    <a:pt x="14539" y="8772"/>
                  </a:lnTo>
                  <a:lnTo>
                    <a:pt x="16462" y="54489"/>
                  </a:lnTo>
                  <a:lnTo>
                    <a:pt x="12462" y="100653"/>
                  </a:lnTo>
                  <a:lnTo>
                    <a:pt x="8091" y="144474"/>
                  </a:lnTo>
                  <a:lnTo>
                    <a:pt x="2451" y="186249"/>
                  </a:lnTo>
                  <a:lnTo>
                    <a:pt x="0" y="222923"/>
                  </a:lnTo>
                  <a:lnTo>
                    <a:pt x="4867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734"/>
          <p:cNvGrpSpPr/>
          <p:nvPr/>
        </p:nvGrpSpPr>
        <p:grpSpPr>
          <a:xfrm>
            <a:off x="1907988" y="5735010"/>
            <a:ext cx="566454" cy="297491"/>
            <a:chOff x="1907988" y="5735010"/>
            <a:chExt cx="566454" cy="297491"/>
          </a:xfrm>
        </p:grpSpPr>
        <p:sp>
          <p:nvSpPr>
            <p:cNvPr id="267" name="SMARTInkShape-3786"/>
            <p:cNvSpPr/>
            <p:nvPr>
              <p:custDataLst>
                <p:tags r:id="rId30"/>
              </p:custDataLst>
            </p:nvPr>
          </p:nvSpPr>
          <p:spPr>
            <a:xfrm>
              <a:off x="1907988" y="5765156"/>
              <a:ext cx="187513" cy="267345"/>
            </a:xfrm>
            <a:custGeom>
              <a:avLst/>
              <a:gdLst/>
              <a:ahLst/>
              <a:cxnLst/>
              <a:rect l="0" t="0" r="0" b="0"/>
              <a:pathLst>
                <a:path w="187513" h="267345">
                  <a:moveTo>
                    <a:pt x="66862" y="26044"/>
                  </a:moveTo>
                  <a:lnTo>
                    <a:pt x="66862" y="26044"/>
                  </a:lnTo>
                  <a:lnTo>
                    <a:pt x="86948" y="0"/>
                  </a:lnTo>
                  <a:lnTo>
                    <a:pt x="80575" y="6098"/>
                  </a:lnTo>
                  <a:lnTo>
                    <a:pt x="62829" y="27121"/>
                  </a:lnTo>
                  <a:lnTo>
                    <a:pt x="39254" y="71935"/>
                  </a:lnTo>
                  <a:lnTo>
                    <a:pt x="14859" y="111764"/>
                  </a:lnTo>
                  <a:lnTo>
                    <a:pt x="2613" y="144497"/>
                  </a:lnTo>
                  <a:lnTo>
                    <a:pt x="0" y="191207"/>
                  </a:lnTo>
                  <a:lnTo>
                    <a:pt x="1120" y="199652"/>
                  </a:lnTo>
                  <a:lnTo>
                    <a:pt x="16182" y="228394"/>
                  </a:lnTo>
                  <a:lnTo>
                    <a:pt x="40104" y="245093"/>
                  </a:lnTo>
                  <a:lnTo>
                    <a:pt x="79865" y="260751"/>
                  </a:lnTo>
                  <a:lnTo>
                    <a:pt x="187512" y="26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787"/>
            <p:cNvSpPr/>
            <p:nvPr>
              <p:custDataLst>
                <p:tags r:id="rId31"/>
              </p:custDataLst>
            </p:nvPr>
          </p:nvSpPr>
          <p:spPr>
            <a:xfrm>
              <a:off x="2362200" y="5746750"/>
              <a:ext cx="112242" cy="285751"/>
            </a:xfrm>
            <a:custGeom>
              <a:avLst/>
              <a:gdLst/>
              <a:ahLst/>
              <a:cxnLst/>
              <a:rect l="0" t="0" r="0" b="0"/>
              <a:pathLst>
                <a:path w="112242" h="285751">
                  <a:moveTo>
                    <a:pt x="44450" y="0"/>
                  </a:moveTo>
                  <a:lnTo>
                    <a:pt x="44450" y="0"/>
                  </a:lnTo>
                  <a:lnTo>
                    <a:pt x="56659" y="0"/>
                  </a:lnTo>
                  <a:lnTo>
                    <a:pt x="74957" y="16854"/>
                  </a:lnTo>
                  <a:lnTo>
                    <a:pt x="94882" y="44191"/>
                  </a:lnTo>
                  <a:lnTo>
                    <a:pt x="107449" y="81376"/>
                  </a:lnTo>
                  <a:lnTo>
                    <a:pt x="112241" y="125801"/>
                  </a:lnTo>
                  <a:lnTo>
                    <a:pt x="106713" y="169997"/>
                  </a:lnTo>
                  <a:lnTo>
                    <a:pt x="88847" y="214607"/>
                  </a:lnTo>
                  <a:lnTo>
                    <a:pt x="68423" y="240055"/>
                  </a:lnTo>
                  <a:lnTo>
                    <a:pt x="24589" y="27850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788"/>
            <p:cNvSpPr/>
            <p:nvPr>
              <p:custDataLst>
                <p:tags r:id="rId32"/>
              </p:custDataLst>
            </p:nvPr>
          </p:nvSpPr>
          <p:spPr>
            <a:xfrm>
              <a:off x="2324100" y="5744029"/>
              <a:ext cx="5468" cy="21772"/>
            </a:xfrm>
            <a:custGeom>
              <a:avLst/>
              <a:gdLst/>
              <a:ahLst/>
              <a:cxnLst/>
              <a:rect l="0" t="0" r="0" b="0"/>
              <a:pathLst>
                <a:path w="5468" h="21772">
                  <a:moveTo>
                    <a:pt x="0" y="21771"/>
                  </a:moveTo>
                  <a:lnTo>
                    <a:pt x="0" y="21771"/>
                  </a:lnTo>
                  <a:lnTo>
                    <a:pt x="5026" y="9838"/>
                  </a:lnTo>
                  <a:lnTo>
                    <a:pt x="5467" y="7466"/>
                  </a:lnTo>
                  <a:lnTo>
                    <a:pt x="5056" y="5178"/>
                  </a:lnTo>
                  <a:lnTo>
                    <a:pt x="2717" y="756"/>
                  </a:lnTo>
                  <a:lnTo>
                    <a:pt x="1812" y="0"/>
                  </a:lnTo>
                  <a:lnTo>
                    <a:pt x="0" y="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789"/>
            <p:cNvSpPr/>
            <p:nvPr>
              <p:custDataLst>
                <p:tags r:id="rId33"/>
              </p:custDataLst>
            </p:nvPr>
          </p:nvSpPr>
          <p:spPr>
            <a:xfrm>
              <a:off x="2305050" y="5819579"/>
              <a:ext cx="12550" cy="168472"/>
            </a:xfrm>
            <a:custGeom>
              <a:avLst/>
              <a:gdLst/>
              <a:ahLst/>
              <a:cxnLst/>
              <a:rect l="0" t="0" r="0" b="0"/>
              <a:pathLst>
                <a:path w="12550" h="1684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6908" y="38564"/>
                  </a:lnTo>
                  <a:lnTo>
                    <a:pt x="11556" y="81505"/>
                  </a:lnTo>
                  <a:lnTo>
                    <a:pt x="12549" y="121340"/>
                  </a:lnTo>
                  <a:lnTo>
                    <a:pt x="635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790"/>
            <p:cNvSpPr/>
            <p:nvPr>
              <p:custDataLst>
                <p:tags r:id="rId34"/>
              </p:custDataLst>
            </p:nvPr>
          </p:nvSpPr>
          <p:spPr>
            <a:xfrm>
              <a:off x="2216150" y="57658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5644" y="131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791"/>
            <p:cNvSpPr/>
            <p:nvPr>
              <p:custDataLst>
                <p:tags r:id="rId35"/>
              </p:custDataLst>
            </p:nvPr>
          </p:nvSpPr>
          <p:spPr>
            <a:xfrm>
              <a:off x="2203450" y="58610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10126" y="21662"/>
                  </a:lnTo>
                  <a:lnTo>
                    <a:pt x="12474" y="66182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792"/>
            <p:cNvSpPr/>
            <p:nvPr>
              <p:custDataLst>
                <p:tags r:id="rId36"/>
              </p:custDataLst>
            </p:nvPr>
          </p:nvSpPr>
          <p:spPr>
            <a:xfrm>
              <a:off x="2130530" y="5735010"/>
              <a:ext cx="9421" cy="18091"/>
            </a:xfrm>
            <a:custGeom>
              <a:avLst/>
              <a:gdLst/>
              <a:ahLst/>
              <a:cxnLst/>
              <a:rect l="0" t="0" r="0" b="0"/>
              <a:pathLst>
                <a:path w="9421" h="18091">
                  <a:moveTo>
                    <a:pt x="9420" y="11740"/>
                  </a:moveTo>
                  <a:lnTo>
                    <a:pt x="9420" y="11740"/>
                  </a:lnTo>
                  <a:lnTo>
                    <a:pt x="9420" y="8369"/>
                  </a:lnTo>
                  <a:lnTo>
                    <a:pt x="8714" y="7376"/>
                  </a:lnTo>
                  <a:lnTo>
                    <a:pt x="7538" y="6714"/>
                  </a:lnTo>
                  <a:lnTo>
                    <a:pt x="6049" y="6273"/>
                  </a:lnTo>
                  <a:lnTo>
                    <a:pt x="582" y="2280"/>
                  </a:lnTo>
                  <a:lnTo>
                    <a:pt x="0" y="1200"/>
                  </a:lnTo>
                  <a:lnTo>
                    <a:pt x="318" y="481"/>
                  </a:lnTo>
                  <a:lnTo>
                    <a:pt x="1235" y="0"/>
                  </a:lnTo>
                  <a:lnTo>
                    <a:pt x="1847" y="1091"/>
                  </a:lnTo>
                  <a:lnTo>
                    <a:pt x="9420" y="1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793"/>
            <p:cNvSpPr/>
            <p:nvPr>
              <p:custDataLst>
                <p:tags r:id="rId37"/>
              </p:custDataLst>
            </p:nvPr>
          </p:nvSpPr>
          <p:spPr>
            <a:xfrm>
              <a:off x="2114550" y="5822950"/>
              <a:ext cx="11938" cy="152401"/>
            </a:xfrm>
            <a:custGeom>
              <a:avLst/>
              <a:gdLst/>
              <a:ahLst/>
              <a:cxnLst/>
              <a:rect l="0" t="0" r="0" b="0"/>
              <a:pathLst>
                <a:path w="11938" h="152401">
                  <a:moveTo>
                    <a:pt x="0" y="0"/>
                  </a:moveTo>
                  <a:lnTo>
                    <a:pt x="0" y="0"/>
                  </a:lnTo>
                  <a:lnTo>
                    <a:pt x="8838" y="21048"/>
                  </a:lnTo>
                  <a:lnTo>
                    <a:pt x="11937" y="59347"/>
                  </a:lnTo>
                  <a:lnTo>
                    <a:pt x="10668" y="103498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736"/>
          <p:cNvGrpSpPr/>
          <p:nvPr/>
        </p:nvGrpSpPr>
        <p:grpSpPr>
          <a:xfrm>
            <a:off x="3644900" y="5842034"/>
            <a:ext cx="1409701" cy="358471"/>
            <a:chOff x="3644900" y="5842034"/>
            <a:chExt cx="1409701" cy="358471"/>
          </a:xfrm>
        </p:grpSpPr>
        <p:sp>
          <p:nvSpPr>
            <p:cNvPr id="276" name="SMARTInkShape-3794"/>
            <p:cNvSpPr/>
            <p:nvPr>
              <p:custDataLst>
                <p:tags r:id="rId20"/>
              </p:custDataLst>
            </p:nvPr>
          </p:nvSpPr>
          <p:spPr>
            <a:xfrm>
              <a:off x="3924300" y="59880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38282" y="6316"/>
                  </a:lnTo>
                  <a:lnTo>
                    <a:pt x="77098" y="6342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795"/>
            <p:cNvSpPr/>
            <p:nvPr>
              <p:custDataLst>
                <p:tags r:id="rId21"/>
              </p:custDataLst>
            </p:nvPr>
          </p:nvSpPr>
          <p:spPr>
            <a:xfrm>
              <a:off x="3784600" y="6038850"/>
              <a:ext cx="10009" cy="101601"/>
            </a:xfrm>
            <a:custGeom>
              <a:avLst/>
              <a:gdLst/>
              <a:ahLst/>
              <a:cxnLst/>
              <a:rect l="0" t="0" r="0" b="0"/>
              <a:pathLst>
                <a:path w="10009" h="101601">
                  <a:moveTo>
                    <a:pt x="6350" y="0"/>
                  </a:moveTo>
                  <a:lnTo>
                    <a:pt x="6350" y="0"/>
                  </a:lnTo>
                  <a:lnTo>
                    <a:pt x="7055" y="18004"/>
                  </a:lnTo>
                  <a:lnTo>
                    <a:pt x="10008" y="34027"/>
                  </a:lnTo>
                  <a:lnTo>
                    <a:pt x="4744" y="7722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796"/>
            <p:cNvSpPr/>
            <p:nvPr>
              <p:custDataLst>
                <p:tags r:id="rId22"/>
              </p:custDataLst>
            </p:nvPr>
          </p:nvSpPr>
          <p:spPr>
            <a:xfrm>
              <a:off x="3644900" y="5842034"/>
              <a:ext cx="107179" cy="220321"/>
            </a:xfrm>
            <a:custGeom>
              <a:avLst/>
              <a:gdLst/>
              <a:ahLst/>
              <a:cxnLst/>
              <a:rect l="0" t="0" r="0" b="0"/>
              <a:pathLst>
                <a:path w="107179" h="220321">
                  <a:moveTo>
                    <a:pt x="0" y="31716"/>
                  </a:moveTo>
                  <a:lnTo>
                    <a:pt x="0" y="31716"/>
                  </a:lnTo>
                  <a:lnTo>
                    <a:pt x="0" y="14692"/>
                  </a:lnTo>
                  <a:lnTo>
                    <a:pt x="705" y="14723"/>
                  </a:lnTo>
                  <a:lnTo>
                    <a:pt x="3371" y="16637"/>
                  </a:lnTo>
                  <a:lnTo>
                    <a:pt x="5026" y="23603"/>
                  </a:lnTo>
                  <a:lnTo>
                    <a:pt x="6881" y="65167"/>
                  </a:lnTo>
                  <a:lnTo>
                    <a:pt x="11342" y="106711"/>
                  </a:lnTo>
                  <a:lnTo>
                    <a:pt x="9061" y="151736"/>
                  </a:lnTo>
                  <a:lnTo>
                    <a:pt x="6588" y="186090"/>
                  </a:lnTo>
                  <a:lnTo>
                    <a:pt x="7214" y="186138"/>
                  </a:lnTo>
                  <a:lnTo>
                    <a:pt x="9792" y="182427"/>
                  </a:lnTo>
                  <a:lnTo>
                    <a:pt x="12831" y="143906"/>
                  </a:lnTo>
                  <a:lnTo>
                    <a:pt x="16894" y="107290"/>
                  </a:lnTo>
                  <a:lnTo>
                    <a:pt x="20505" y="64518"/>
                  </a:lnTo>
                  <a:lnTo>
                    <a:pt x="33759" y="17287"/>
                  </a:lnTo>
                  <a:lnTo>
                    <a:pt x="37323" y="11514"/>
                  </a:lnTo>
                  <a:lnTo>
                    <a:pt x="46927" y="3217"/>
                  </a:lnTo>
                  <a:lnTo>
                    <a:pt x="52451" y="17"/>
                  </a:lnTo>
                  <a:lnTo>
                    <a:pt x="58251" y="0"/>
                  </a:lnTo>
                  <a:lnTo>
                    <a:pt x="70339" y="5626"/>
                  </a:lnTo>
                  <a:lnTo>
                    <a:pt x="85674" y="24064"/>
                  </a:lnTo>
                  <a:lnTo>
                    <a:pt x="104041" y="70141"/>
                  </a:lnTo>
                  <a:lnTo>
                    <a:pt x="107178" y="102022"/>
                  </a:lnTo>
                  <a:lnTo>
                    <a:pt x="104350" y="138703"/>
                  </a:lnTo>
                  <a:lnTo>
                    <a:pt x="92302" y="170739"/>
                  </a:lnTo>
                  <a:lnTo>
                    <a:pt x="77996" y="193050"/>
                  </a:lnTo>
                  <a:lnTo>
                    <a:pt x="67826" y="204315"/>
                  </a:lnTo>
                  <a:lnTo>
                    <a:pt x="52487" y="212614"/>
                  </a:lnTo>
                  <a:lnTo>
                    <a:pt x="24009" y="220320"/>
                  </a:lnTo>
                  <a:lnTo>
                    <a:pt x="15844" y="219492"/>
                  </a:lnTo>
                  <a:lnTo>
                    <a:pt x="12679" y="218283"/>
                  </a:lnTo>
                  <a:lnTo>
                    <a:pt x="12686" y="216772"/>
                  </a:lnTo>
                  <a:lnTo>
                    <a:pt x="31750" y="203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797"/>
            <p:cNvSpPr/>
            <p:nvPr>
              <p:custDataLst>
                <p:tags r:id="rId23"/>
              </p:custDataLst>
            </p:nvPr>
          </p:nvSpPr>
          <p:spPr>
            <a:xfrm>
              <a:off x="4007111" y="5944483"/>
              <a:ext cx="37840" cy="151518"/>
            </a:xfrm>
            <a:custGeom>
              <a:avLst/>
              <a:gdLst/>
              <a:ahLst/>
              <a:cxnLst/>
              <a:rect l="0" t="0" r="0" b="0"/>
              <a:pathLst>
                <a:path w="37840" h="15151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6221" y="46542"/>
                  </a:lnTo>
                  <a:lnTo>
                    <a:pt x="11002" y="86305"/>
                  </a:lnTo>
                  <a:lnTo>
                    <a:pt x="15776" y="114792"/>
                  </a:lnTo>
                  <a:lnTo>
                    <a:pt x="26660" y="142538"/>
                  </a:lnTo>
                  <a:lnTo>
                    <a:pt x="37839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798"/>
            <p:cNvSpPr/>
            <p:nvPr>
              <p:custDataLst>
                <p:tags r:id="rId24"/>
              </p:custDataLst>
            </p:nvPr>
          </p:nvSpPr>
          <p:spPr>
            <a:xfrm>
              <a:off x="4146550" y="5869718"/>
              <a:ext cx="86995" cy="228247"/>
            </a:xfrm>
            <a:custGeom>
              <a:avLst/>
              <a:gdLst/>
              <a:ahLst/>
              <a:cxnLst/>
              <a:rect l="0" t="0" r="0" b="0"/>
              <a:pathLst>
                <a:path w="86995" h="228247">
                  <a:moveTo>
                    <a:pt x="0" y="42132"/>
                  </a:moveTo>
                  <a:lnTo>
                    <a:pt x="0" y="42132"/>
                  </a:lnTo>
                  <a:lnTo>
                    <a:pt x="0" y="87566"/>
                  </a:lnTo>
                  <a:lnTo>
                    <a:pt x="6907" y="134646"/>
                  </a:lnTo>
                  <a:lnTo>
                    <a:pt x="16301" y="179799"/>
                  </a:lnTo>
                  <a:lnTo>
                    <a:pt x="18688" y="199831"/>
                  </a:lnTo>
                  <a:lnTo>
                    <a:pt x="17120" y="160562"/>
                  </a:lnTo>
                  <a:lnTo>
                    <a:pt x="14010" y="121437"/>
                  </a:lnTo>
                  <a:lnTo>
                    <a:pt x="14969" y="83739"/>
                  </a:lnTo>
                  <a:lnTo>
                    <a:pt x="21615" y="36866"/>
                  </a:lnTo>
                  <a:lnTo>
                    <a:pt x="31020" y="9213"/>
                  </a:lnTo>
                  <a:lnTo>
                    <a:pt x="34791" y="3958"/>
                  </a:lnTo>
                  <a:lnTo>
                    <a:pt x="38717" y="1161"/>
                  </a:lnTo>
                  <a:lnTo>
                    <a:pt x="42744" y="0"/>
                  </a:lnTo>
                  <a:lnTo>
                    <a:pt x="46841" y="639"/>
                  </a:lnTo>
                  <a:lnTo>
                    <a:pt x="55155" y="5111"/>
                  </a:lnTo>
                  <a:lnTo>
                    <a:pt x="71990" y="43416"/>
                  </a:lnTo>
                  <a:lnTo>
                    <a:pt x="86395" y="90314"/>
                  </a:lnTo>
                  <a:lnTo>
                    <a:pt x="86994" y="129365"/>
                  </a:lnTo>
                  <a:lnTo>
                    <a:pt x="76869" y="175649"/>
                  </a:lnTo>
                  <a:lnTo>
                    <a:pt x="70147" y="192490"/>
                  </a:lnTo>
                  <a:lnTo>
                    <a:pt x="51907" y="215015"/>
                  </a:lnTo>
                  <a:lnTo>
                    <a:pt x="36233" y="223648"/>
                  </a:lnTo>
                  <a:lnTo>
                    <a:pt x="24570" y="228169"/>
                  </a:lnTo>
                  <a:lnTo>
                    <a:pt x="20613" y="228246"/>
                  </a:lnTo>
                  <a:lnTo>
                    <a:pt x="17976" y="226885"/>
                  </a:lnTo>
                  <a:lnTo>
                    <a:pt x="15044" y="222318"/>
                  </a:lnTo>
                  <a:lnTo>
                    <a:pt x="12700" y="213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799"/>
            <p:cNvSpPr/>
            <p:nvPr>
              <p:custDataLst>
                <p:tags r:id="rId25"/>
              </p:custDataLst>
            </p:nvPr>
          </p:nvSpPr>
          <p:spPr>
            <a:xfrm>
              <a:off x="4311650" y="6077649"/>
              <a:ext cx="139701" cy="122856"/>
            </a:xfrm>
            <a:custGeom>
              <a:avLst/>
              <a:gdLst/>
              <a:ahLst/>
              <a:cxnLst/>
              <a:rect l="0" t="0" r="0" b="0"/>
              <a:pathLst>
                <a:path w="139701" h="122856">
                  <a:moveTo>
                    <a:pt x="0" y="5651"/>
                  </a:moveTo>
                  <a:lnTo>
                    <a:pt x="0" y="5651"/>
                  </a:lnTo>
                  <a:lnTo>
                    <a:pt x="0" y="1993"/>
                  </a:lnTo>
                  <a:lnTo>
                    <a:pt x="0" y="3554"/>
                  </a:lnTo>
                  <a:lnTo>
                    <a:pt x="705" y="3547"/>
                  </a:lnTo>
                  <a:lnTo>
                    <a:pt x="3371" y="1659"/>
                  </a:lnTo>
                  <a:lnTo>
                    <a:pt x="12209" y="0"/>
                  </a:lnTo>
                  <a:lnTo>
                    <a:pt x="28543" y="144"/>
                  </a:lnTo>
                  <a:lnTo>
                    <a:pt x="39497" y="2734"/>
                  </a:lnTo>
                  <a:lnTo>
                    <a:pt x="49540" y="10000"/>
                  </a:lnTo>
                  <a:lnTo>
                    <a:pt x="54193" y="14899"/>
                  </a:lnTo>
                  <a:lnTo>
                    <a:pt x="56589" y="21694"/>
                  </a:lnTo>
                  <a:lnTo>
                    <a:pt x="57371" y="38652"/>
                  </a:lnTo>
                  <a:lnTo>
                    <a:pt x="50473" y="61291"/>
                  </a:lnTo>
                  <a:lnTo>
                    <a:pt x="21835" y="102865"/>
                  </a:lnTo>
                  <a:lnTo>
                    <a:pt x="2567" y="118126"/>
                  </a:lnTo>
                  <a:lnTo>
                    <a:pt x="3123" y="119440"/>
                  </a:lnTo>
                  <a:lnTo>
                    <a:pt x="7503" y="122781"/>
                  </a:lnTo>
                  <a:lnTo>
                    <a:pt x="16034" y="122855"/>
                  </a:lnTo>
                  <a:lnTo>
                    <a:pt x="59392" y="119627"/>
                  </a:lnTo>
                  <a:lnTo>
                    <a:pt x="139700" y="100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800"/>
            <p:cNvSpPr/>
            <p:nvPr>
              <p:custDataLst>
                <p:tags r:id="rId26"/>
              </p:custDataLst>
            </p:nvPr>
          </p:nvSpPr>
          <p:spPr>
            <a:xfrm>
              <a:off x="4591050" y="59944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5901" y="10126"/>
                  </a:lnTo>
                  <a:lnTo>
                    <a:pt x="42868" y="12361"/>
                  </a:lnTo>
                  <a:lnTo>
                    <a:pt x="101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801"/>
            <p:cNvSpPr/>
            <p:nvPr>
              <p:custDataLst>
                <p:tags r:id="rId27"/>
              </p:custDataLst>
            </p:nvPr>
          </p:nvSpPr>
          <p:spPr>
            <a:xfrm>
              <a:off x="4608324" y="6076950"/>
              <a:ext cx="116077" cy="23995"/>
            </a:xfrm>
            <a:custGeom>
              <a:avLst/>
              <a:gdLst/>
              <a:ahLst/>
              <a:cxnLst/>
              <a:rect l="0" t="0" r="0" b="0"/>
              <a:pathLst>
                <a:path w="116077" h="23995">
                  <a:moveTo>
                    <a:pt x="14476" y="6350"/>
                  </a:moveTo>
                  <a:lnTo>
                    <a:pt x="14476" y="6350"/>
                  </a:lnTo>
                  <a:lnTo>
                    <a:pt x="170" y="20655"/>
                  </a:lnTo>
                  <a:lnTo>
                    <a:pt x="0" y="22237"/>
                  </a:lnTo>
                  <a:lnTo>
                    <a:pt x="1297" y="23291"/>
                  </a:lnTo>
                  <a:lnTo>
                    <a:pt x="3574" y="23994"/>
                  </a:lnTo>
                  <a:lnTo>
                    <a:pt x="46128" y="18850"/>
                  </a:lnTo>
                  <a:lnTo>
                    <a:pt x="88712" y="10279"/>
                  </a:lnTo>
                  <a:lnTo>
                    <a:pt x="116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802"/>
            <p:cNvSpPr/>
            <p:nvPr>
              <p:custDataLst>
                <p:tags r:id="rId28"/>
              </p:custDataLst>
            </p:nvPr>
          </p:nvSpPr>
          <p:spPr>
            <a:xfrm>
              <a:off x="4931941" y="5892800"/>
              <a:ext cx="122660" cy="189960"/>
            </a:xfrm>
            <a:custGeom>
              <a:avLst/>
              <a:gdLst/>
              <a:ahLst/>
              <a:cxnLst/>
              <a:rect l="0" t="0" r="0" b="0"/>
              <a:pathLst>
                <a:path w="122660" h="189960">
                  <a:moveTo>
                    <a:pt x="84559" y="0"/>
                  </a:moveTo>
                  <a:lnTo>
                    <a:pt x="84559" y="0"/>
                  </a:lnTo>
                  <a:lnTo>
                    <a:pt x="99486" y="0"/>
                  </a:lnTo>
                  <a:lnTo>
                    <a:pt x="100860" y="705"/>
                  </a:lnTo>
                  <a:lnTo>
                    <a:pt x="101777" y="1881"/>
                  </a:lnTo>
                  <a:lnTo>
                    <a:pt x="102387" y="3371"/>
                  </a:lnTo>
                  <a:lnTo>
                    <a:pt x="99876" y="15580"/>
                  </a:lnTo>
                  <a:lnTo>
                    <a:pt x="78762" y="56763"/>
                  </a:lnTo>
                  <a:lnTo>
                    <a:pt x="61910" y="82436"/>
                  </a:lnTo>
                  <a:lnTo>
                    <a:pt x="28208" y="123287"/>
                  </a:lnTo>
                  <a:lnTo>
                    <a:pt x="3960" y="164773"/>
                  </a:lnTo>
                  <a:lnTo>
                    <a:pt x="54" y="175538"/>
                  </a:lnTo>
                  <a:lnTo>
                    <a:pt x="0" y="178408"/>
                  </a:lnTo>
                  <a:lnTo>
                    <a:pt x="670" y="180322"/>
                  </a:lnTo>
                  <a:lnTo>
                    <a:pt x="7058" y="184329"/>
                  </a:lnTo>
                  <a:lnTo>
                    <a:pt x="11725" y="186387"/>
                  </a:lnTo>
                  <a:lnTo>
                    <a:pt x="57511" y="189959"/>
                  </a:lnTo>
                  <a:lnTo>
                    <a:pt x="102817" y="189723"/>
                  </a:lnTo>
                  <a:lnTo>
                    <a:pt x="110312" y="187097"/>
                  </a:lnTo>
                  <a:lnTo>
                    <a:pt x="12265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803"/>
            <p:cNvSpPr/>
            <p:nvPr>
              <p:custDataLst>
                <p:tags r:id="rId29"/>
              </p:custDataLst>
            </p:nvPr>
          </p:nvSpPr>
          <p:spPr>
            <a:xfrm>
              <a:off x="5038830" y="6038850"/>
              <a:ext cx="9421" cy="127001"/>
            </a:xfrm>
            <a:custGeom>
              <a:avLst/>
              <a:gdLst/>
              <a:ahLst/>
              <a:cxnLst/>
              <a:rect l="0" t="0" r="0" b="0"/>
              <a:pathLst>
                <a:path w="9421" h="127001">
                  <a:moveTo>
                    <a:pt x="9420" y="0"/>
                  </a:moveTo>
                  <a:lnTo>
                    <a:pt x="9420" y="0"/>
                  </a:lnTo>
                  <a:lnTo>
                    <a:pt x="8714" y="45149"/>
                  </a:lnTo>
                  <a:lnTo>
                    <a:pt x="2512" y="86530"/>
                  </a:lnTo>
                  <a:lnTo>
                    <a:pt x="0" y="103369"/>
                  </a:lnTo>
                  <a:lnTo>
                    <a:pt x="307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738"/>
          <p:cNvGrpSpPr/>
          <p:nvPr/>
        </p:nvGrpSpPr>
        <p:grpSpPr>
          <a:xfrm>
            <a:off x="6115955" y="5889511"/>
            <a:ext cx="703946" cy="332781"/>
            <a:chOff x="6115955" y="5889511"/>
            <a:chExt cx="703946" cy="332781"/>
          </a:xfrm>
        </p:grpSpPr>
        <p:sp>
          <p:nvSpPr>
            <p:cNvPr id="287" name="SMARTInkShape-3804"/>
            <p:cNvSpPr/>
            <p:nvPr>
              <p:custDataLst>
                <p:tags r:id="rId16"/>
              </p:custDataLst>
            </p:nvPr>
          </p:nvSpPr>
          <p:spPr>
            <a:xfrm>
              <a:off x="6115955" y="5889511"/>
              <a:ext cx="124965" cy="251393"/>
            </a:xfrm>
            <a:custGeom>
              <a:avLst/>
              <a:gdLst/>
              <a:ahLst/>
              <a:cxnLst/>
              <a:rect l="0" t="0" r="0" b="0"/>
              <a:pathLst>
                <a:path w="124965" h="251393">
                  <a:moveTo>
                    <a:pt x="5445" y="66789"/>
                  </a:moveTo>
                  <a:lnTo>
                    <a:pt x="5445" y="66789"/>
                  </a:lnTo>
                  <a:lnTo>
                    <a:pt x="10912" y="66788"/>
                  </a:lnTo>
                  <a:lnTo>
                    <a:pt x="8163" y="63418"/>
                  </a:lnTo>
                  <a:lnTo>
                    <a:pt x="7257" y="63131"/>
                  </a:lnTo>
                  <a:lnTo>
                    <a:pt x="6653" y="63644"/>
                  </a:lnTo>
                  <a:lnTo>
                    <a:pt x="6250" y="64693"/>
                  </a:lnTo>
                  <a:lnTo>
                    <a:pt x="10983" y="112072"/>
                  </a:lnTo>
                  <a:lnTo>
                    <a:pt x="11635" y="157839"/>
                  </a:lnTo>
                  <a:lnTo>
                    <a:pt x="11762" y="199388"/>
                  </a:lnTo>
                  <a:lnTo>
                    <a:pt x="9911" y="241317"/>
                  </a:lnTo>
                  <a:lnTo>
                    <a:pt x="7429" y="249485"/>
                  </a:lnTo>
                  <a:lnTo>
                    <a:pt x="6768" y="250675"/>
                  </a:lnTo>
                  <a:lnTo>
                    <a:pt x="6327" y="250763"/>
                  </a:lnTo>
                  <a:lnTo>
                    <a:pt x="2151" y="213021"/>
                  </a:lnTo>
                  <a:lnTo>
                    <a:pt x="0" y="171422"/>
                  </a:lnTo>
                  <a:lnTo>
                    <a:pt x="4343" y="125504"/>
                  </a:lnTo>
                  <a:lnTo>
                    <a:pt x="10685" y="81756"/>
                  </a:lnTo>
                  <a:lnTo>
                    <a:pt x="20481" y="40728"/>
                  </a:lnTo>
                  <a:lnTo>
                    <a:pt x="28872" y="18066"/>
                  </a:lnTo>
                  <a:lnTo>
                    <a:pt x="36083" y="7269"/>
                  </a:lnTo>
                  <a:lnTo>
                    <a:pt x="42098" y="3826"/>
                  </a:lnTo>
                  <a:lnTo>
                    <a:pt x="58189" y="0"/>
                  </a:lnTo>
                  <a:lnTo>
                    <a:pt x="71456" y="2062"/>
                  </a:lnTo>
                  <a:lnTo>
                    <a:pt x="76969" y="4588"/>
                  </a:lnTo>
                  <a:lnTo>
                    <a:pt x="94840" y="24997"/>
                  </a:lnTo>
                  <a:lnTo>
                    <a:pt x="113362" y="62088"/>
                  </a:lnTo>
                  <a:lnTo>
                    <a:pt x="120366" y="98786"/>
                  </a:lnTo>
                  <a:lnTo>
                    <a:pt x="124964" y="139275"/>
                  </a:lnTo>
                  <a:lnTo>
                    <a:pt x="119390" y="182864"/>
                  </a:lnTo>
                  <a:lnTo>
                    <a:pt x="105059" y="217598"/>
                  </a:lnTo>
                  <a:lnTo>
                    <a:pt x="93462" y="234710"/>
                  </a:lnTo>
                  <a:lnTo>
                    <a:pt x="77490" y="245608"/>
                  </a:lnTo>
                  <a:lnTo>
                    <a:pt x="59337" y="251392"/>
                  </a:lnTo>
                  <a:lnTo>
                    <a:pt x="35368" y="250680"/>
                  </a:lnTo>
                  <a:lnTo>
                    <a:pt x="26270" y="247767"/>
                  </a:lnTo>
                  <a:lnTo>
                    <a:pt x="24972" y="246001"/>
                  </a:lnTo>
                  <a:lnTo>
                    <a:pt x="25519" y="244120"/>
                  </a:lnTo>
                  <a:lnTo>
                    <a:pt x="27294" y="242160"/>
                  </a:lnTo>
                  <a:lnTo>
                    <a:pt x="37195" y="238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805"/>
            <p:cNvSpPr/>
            <p:nvPr>
              <p:custDataLst>
                <p:tags r:id="rId17"/>
              </p:custDataLst>
            </p:nvPr>
          </p:nvSpPr>
          <p:spPr>
            <a:xfrm>
              <a:off x="6286500" y="6128034"/>
              <a:ext cx="158751" cy="94258"/>
            </a:xfrm>
            <a:custGeom>
              <a:avLst/>
              <a:gdLst/>
              <a:ahLst/>
              <a:cxnLst/>
              <a:rect l="0" t="0" r="0" b="0"/>
              <a:pathLst>
                <a:path w="158751" h="94258">
                  <a:moveTo>
                    <a:pt x="0" y="12416"/>
                  </a:moveTo>
                  <a:lnTo>
                    <a:pt x="0" y="12416"/>
                  </a:lnTo>
                  <a:lnTo>
                    <a:pt x="0" y="6949"/>
                  </a:lnTo>
                  <a:lnTo>
                    <a:pt x="3371" y="2956"/>
                  </a:lnTo>
                  <a:lnTo>
                    <a:pt x="10670" y="1157"/>
                  </a:lnTo>
                  <a:lnTo>
                    <a:pt x="32603" y="0"/>
                  </a:lnTo>
                  <a:lnTo>
                    <a:pt x="42948" y="3605"/>
                  </a:lnTo>
                  <a:lnTo>
                    <a:pt x="47682" y="6542"/>
                  </a:lnTo>
                  <a:lnTo>
                    <a:pt x="54823" y="15450"/>
                  </a:lnTo>
                  <a:lnTo>
                    <a:pt x="57715" y="20789"/>
                  </a:lnTo>
                  <a:lnTo>
                    <a:pt x="59048" y="30484"/>
                  </a:lnTo>
                  <a:lnTo>
                    <a:pt x="56581" y="40907"/>
                  </a:lnTo>
                  <a:lnTo>
                    <a:pt x="47261" y="60526"/>
                  </a:lnTo>
                  <a:lnTo>
                    <a:pt x="22730" y="86887"/>
                  </a:lnTo>
                  <a:lnTo>
                    <a:pt x="21503" y="89579"/>
                  </a:lnTo>
                  <a:lnTo>
                    <a:pt x="22096" y="91375"/>
                  </a:lnTo>
                  <a:lnTo>
                    <a:pt x="23904" y="92572"/>
                  </a:lnTo>
                  <a:lnTo>
                    <a:pt x="33188" y="94257"/>
                  </a:lnTo>
                  <a:lnTo>
                    <a:pt x="72679" y="94167"/>
                  </a:lnTo>
                  <a:lnTo>
                    <a:pt x="158750" y="75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806"/>
            <p:cNvSpPr/>
            <p:nvPr>
              <p:custDataLst>
                <p:tags r:id="rId18"/>
              </p:custDataLst>
            </p:nvPr>
          </p:nvSpPr>
          <p:spPr>
            <a:xfrm>
              <a:off x="6632379" y="6000750"/>
              <a:ext cx="136722" cy="38101"/>
            </a:xfrm>
            <a:custGeom>
              <a:avLst/>
              <a:gdLst/>
              <a:ahLst/>
              <a:cxnLst/>
              <a:rect l="0" t="0" r="0" b="0"/>
              <a:pathLst>
                <a:path w="136722" h="381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70"/>
                  </a:lnTo>
                  <a:lnTo>
                    <a:pt x="4645" y="8839"/>
                  </a:lnTo>
                  <a:lnTo>
                    <a:pt x="50096" y="12361"/>
                  </a:lnTo>
                  <a:lnTo>
                    <a:pt x="96222" y="22066"/>
                  </a:lnTo>
                  <a:lnTo>
                    <a:pt x="13672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807"/>
            <p:cNvSpPr/>
            <p:nvPr>
              <p:custDataLst>
                <p:tags r:id="rId19"/>
              </p:custDataLst>
            </p:nvPr>
          </p:nvSpPr>
          <p:spPr>
            <a:xfrm>
              <a:off x="6645397" y="6089650"/>
              <a:ext cx="174504" cy="34332"/>
            </a:xfrm>
            <a:custGeom>
              <a:avLst/>
              <a:gdLst/>
              <a:ahLst/>
              <a:cxnLst/>
              <a:rect l="0" t="0" r="0" b="0"/>
              <a:pathLst>
                <a:path w="174504" h="34332">
                  <a:moveTo>
                    <a:pt x="53853" y="0"/>
                  </a:moveTo>
                  <a:lnTo>
                    <a:pt x="53853" y="0"/>
                  </a:lnTo>
                  <a:lnTo>
                    <a:pt x="7830" y="21014"/>
                  </a:lnTo>
                  <a:lnTo>
                    <a:pt x="1648" y="25333"/>
                  </a:lnTo>
                  <a:lnTo>
                    <a:pt x="0" y="27472"/>
                  </a:lnTo>
                  <a:lnTo>
                    <a:pt x="311" y="29603"/>
                  </a:lnTo>
                  <a:lnTo>
                    <a:pt x="4421" y="33854"/>
                  </a:lnTo>
                  <a:lnTo>
                    <a:pt x="16596" y="34331"/>
                  </a:lnTo>
                  <a:lnTo>
                    <a:pt x="50811" y="30632"/>
                  </a:lnTo>
                  <a:lnTo>
                    <a:pt x="97401" y="25069"/>
                  </a:lnTo>
                  <a:lnTo>
                    <a:pt x="138722" y="17070"/>
                  </a:lnTo>
                  <a:lnTo>
                    <a:pt x="17450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2" name="SMARTInkShape-3808"/>
          <p:cNvSpPr/>
          <p:nvPr>
            <p:custDataLst>
              <p:tags r:id="rId7"/>
            </p:custDataLst>
          </p:nvPr>
        </p:nvSpPr>
        <p:spPr>
          <a:xfrm>
            <a:off x="7048500" y="5953268"/>
            <a:ext cx="243988" cy="156495"/>
          </a:xfrm>
          <a:custGeom>
            <a:avLst/>
            <a:gdLst/>
            <a:ahLst/>
            <a:cxnLst/>
            <a:rect l="0" t="0" r="0" b="0"/>
            <a:pathLst>
              <a:path w="243988" h="156495">
                <a:moveTo>
                  <a:pt x="0" y="15732"/>
                </a:moveTo>
                <a:lnTo>
                  <a:pt x="0" y="15732"/>
                </a:lnTo>
                <a:lnTo>
                  <a:pt x="0" y="4176"/>
                </a:lnTo>
                <a:lnTo>
                  <a:pt x="10113" y="0"/>
                </a:lnTo>
                <a:lnTo>
                  <a:pt x="24485" y="1920"/>
                </a:lnTo>
                <a:lnTo>
                  <a:pt x="50529" y="12816"/>
                </a:lnTo>
                <a:lnTo>
                  <a:pt x="74238" y="31331"/>
                </a:lnTo>
                <a:lnTo>
                  <a:pt x="94469" y="56129"/>
                </a:lnTo>
                <a:lnTo>
                  <a:pt x="99487" y="80303"/>
                </a:lnTo>
                <a:lnTo>
                  <a:pt x="94231" y="113181"/>
                </a:lnTo>
                <a:lnTo>
                  <a:pt x="83744" y="131715"/>
                </a:lnTo>
                <a:lnTo>
                  <a:pt x="69675" y="145596"/>
                </a:lnTo>
                <a:lnTo>
                  <a:pt x="54015" y="154118"/>
                </a:lnTo>
                <a:lnTo>
                  <a:pt x="39529" y="156494"/>
                </a:lnTo>
                <a:lnTo>
                  <a:pt x="28856" y="155198"/>
                </a:lnTo>
                <a:lnTo>
                  <a:pt x="26999" y="153865"/>
                </a:lnTo>
                <a:lnTo>
                  <a:pt x="26466" y="152271"/>
                </a:lnTo>
                <a:lnTo>
                  <a:pt x="32458" y="139914"/>
                </a:lnTo>
                <a:lnTo>
                  <a:pt x="52194" y="113117"/>
                </a:lnTo>
                <a:lnTo>
                  <a:pt x="94797" y="78769"/>
                </a:lnTo>
                <a:lnTo>
                  <a:pt x="140346" y="50525"/>
                </a:lnTo>
                <a:lnTo>
                  <a:pt x="169965" y="32691"/>
                </a:lnTo>
                <a:lnTo>
                  <a:pt x="169755" y="32682"/>
                </a:lnTo>
                <a:lnTo>
                  <a:pt x="168203" y="33382"/>
                </a:lnTo>
                <a:lnTo>
                  <a:pt x="162648" y="41109"/>
                </a:lnTo>
                <a:lnTo>
                  <a:pt x="150792" y="65796"/>
                </a:lnTo>
                <a:lnTo>
                  <a:pt x="148158" y="78905"/>
                </a:lnTo>
                <a:lnTo>
                  <a:pt x="150750" y="91787"/>
                </a:lnTo>
                <a:lnTo>
                  <a:pt x="153416" y="98185"/>
                </a:lnTo>
                <a:lnTo>
                  <a:pt x="158722" y="103157"/>
                </a:lnTo>
                <a:lnTo>
                  <a:pt x="174024" y="110562"/>
                </a:lnTo>
                <a:lnTo>
                  <a:pt x="199102" y="115326"/>
                </a:lnTo>
                <a:lnTo>
                  <a:pt x="243987" y="1082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SMARTInkShape-3809"/>
          <p:cNvSpPr/>
          <p:nvPr>
            <p:custDataLst>
              <p:tags r:id="rId8"/>
            </p:custDataLst>
          </p:nvPr>
        </p:nvSpPr>
        <p:spPr>
          <a:xfrm>
            <a:off x="3361660" y="5788411"/>
            <a:ext cx="207041" cy="450594"/>
          </a:xfrm>
          <a:custGeom>
            <a:avLst/>
            <a:gdLst/>
            <a:ahLst/>
            <a:cxnLst/>
            <a:rect l="0" t="0" r="0" b="0"/>
            <a:pathLst>
              <a:path w="207041" h="450594">
                <a:moveTo>
                  <a:pt x="80040" y="47239"/>
                </a:moveTo>
                <a:lnTo>
                  <a:pt x="80040" y="47239"/>
                </a:lnTo>
                <a:lnTo>
                  <a:pt x="79334" y="36395"/>
                </a:lnTo>
                <a:lnTo>
                  <a:pt x="68484" y="5494"/>
                </a:lnTo>
                <a:lnTo>
                  <a:pt x="57566" y="220"/>
                </a:lnTo>
                <a:lnTo>
                  <a:pt x="48650" y="0"/>
                </a:lnTo>
                <a:lnTo>
                  <a:pt x="44296" y="930"/>
                </a:lnTo>
                <a:lnTo>
                  <a:pt x="31427" y="8980"/>
                </a:lnTo>
                <a:lnTo>
                  <a:pt x="5963" y="46900"/>
                </a:lnTo>
                <a:lnTo>
                  <a:pt x="0" y="76302"/>
                </a:lnTo>
                <a:lnTo>
                  <a:pt x="4976" y="111824"/>
                </a:lnTo>
                <a:lnTo>
                  <a:pt x="20005" y="147250"/>
                </a:lnTo>
                <a:lnTo>
                  <a:pt x="51141" y="190942"/>
                </a:lnTo>
                <a:lnTo>
                  <a:pt x="70882" y="224967"/>
                </a:lnTo>
                <a:lnTo>
                  <a:pt x="77327" y="251907"/>
                </a:lnTo>
                <a:lnTo>
                  <a:pt x="75865" y="271021"/>
                </a:lnTo>
                <a:lnTo>
                  <a:pt x="70963" y="285622"/>
                </a:lnTo>
                <a:lnTo>
                  <a:pt x="68345" y="288711"/>
                </a:lnTo>
                <a:lnTo>
                  <a:pt x="61671" y="292143"/>
                </a:lnTo>
                <a:lnTo>
                  <a:pt x="58622" y="292353"/>
                </a:lnTo>
                <a:lnTo>
                  <a:pt x="53352" y="290705"/>
                </a:lnTo>
                <a:lnTo>
                  <a:pt x="51665" y="289278"/>
                </a:lnTo>
                <a:lnTo>
                  <a:pt x="49790" y="285809"/>
                </a:lnTo>
                <a:lnTo>
                  <a:pt x="49995" y="283898"/>
                </a:lnTo>
                <a:lnTo>
                  <a:pt x="52105" y="279891"/>
                </a:lnTo>
                <a:lnTo>
                  <a:pt x="55067" y="279245"/>
                </a:lnTo>
                <a:lnTo>
                  <a:pt x="64002" y="280410"/>
                </a:lnTo>
                <a:lnTo>
                  <a:pt x="80932" y="291774"/>
                </a:lnTo>
                <a:lnTo>
                  <a:pt x="92612" y="305177"/>
                </a:lnTo>
                <a:lnTo>
                  <a:pt x="97171" y="328197"/>
                </a:lnTo>
                <a:lnTo>
                  <a:pt x="96956" y="369134"/>
                </a:lnTo>
                <a:lnTo>
                  <a:pt x="88931" y="411309"/>
                </a:lnTo>
                <a:lnTo>
                  <a:pt x="87519" y="426358"/>
                </a:lnTo>
                <a:lnTo>
                  <a:pt x="90655" y="438222"/>
                </a:lnTo>
                <a:lnTo>
                  <a:pt x="93466" y="443362"/>
                </a:lnTo>
                <a:lnTo>
                  <a:pt x="98869" y="446787"/>
                </a:lnTo>
                <a:lnTo>
                  <a:pt x="114279" y="450593"/>
                </a:lnTo>
                <a:lnTo>
                  <a:pt x="154327" y="447968"/>
                </a:lnTo>
                <a:lnTo>
                  <a:pt x="207040" y="4409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SMARTInkShape-3810"/>
          <p:cNvSpPr/>
          <p:nvPr>
            <p:custDataLst>
              <p:tags r:id="rId9"/>
            </p:custDataLst>
          </p:nvPr>
        </p:nvSpPr>
        <p:spPr>
          <a:xfrm>
            <a:off x="5143500" y="5792083"/>
            <a:ext cx="99348" cy="458692"/>
          </a:xfrm>
          <a:custGeom>
            <a:avLst/>
            <a:gdLst/>
            <a:ahLst/>
            <a:cxnLst/>
            <a:rect l="0" t="0" r="0" b="0"/>
            <a:pathLst>
              <a:path w="99348" h="458692">
                <a:moveTo>
                  <a:pt x="0" y="5467"/>
                </a:moveTo>
                <a:lnTo>
                  <a:pt x="0" y="5467"/>
                </a:lnTo>
                <a:lnTo>
                  <a:pt x="3371" y="5467"/>
                </a:lnTo>
                <a:lnTo>
                  <a:pt x="6908" y="3585"/>
                </a:lnTo>
                <a:lnTo>
                  <a:pt x="8838" y="2096"/>
                </a:lnTo>
                <a:lnTo>
                  <a:pt x="21669" y="0"/>
                </a:lnTo>
                <a:lnTo>
                  <a:pt x="57379" y="8033"/>
                </a:lnTo>
                <a:lnTo>
                  <a:pt x="79639" y="24179"/>
                </a:lnTo>
                <a:lnTo>
                  <a:pt x="93995" y="43467"/>
                </a:lnTo>
                <a:lnTo>
                  <a:pt x="99347" y="65959"/>
                </a:lnTo>
                <a:lnTo>
                  <a:pt x="94190" y="97239"/>
                </a:lnTo>
                <a:lnTo>
                  <a:pt x="75782" y="142548"/>
                </a:lnTo>
                <a:lnTo>
                  <a:pt x="60753" y="175867"/>
                </a:lnTo>
                <a:lnTo>
                  <a:pt x="58751" y="186092"/>
                </a:lnTo>
                <a:lnTo>
                  <a:pt x="60996" y="203153"/>
                </a:lnTo>
                <a:lnTo>
                  <a:pt x="78549" y="246829"/>
                </a:lnTo>
                <a:lnTo>
                  <a:pt x="88604" y="289661"/>
                </a:lnTo>
                <a:lnTo>
                  <a:pt x="93728" y="329637"/>
                </a:lnTo>
                <a:lnTo>
                  <a:pt x="95050" y="372842"/>
                </a:lnTo>
                <a:lnTo>
                  <a:pt x="93821" y="413827"/>
                </a:lnTo>
                <a:lnTo>
                  <a:pt x="84400" y="435653"/>
                </a:lnTo>
                <a:lnTo>
                  <a:pt x="74200" y="449250"/>
                </a:lnTo>
                <a:lnTo>
                  <a:pt x="64493" y="456704"/>
                </a:lnTo>
                <a:lnTo>
                  <a:pt x="59928" y="458691"/>
                </a:lnTo>
                <a:lnTo>
                  <a:pt x="55475" y="458605"/>
                </a:lnTo>
                <a:lnTo>
                  <a:pt x="38100" y="4499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SMARTInkShape-3811"/>
          <p:cNvSpPr/>
          <p:nvPr>
            <p:custDataLst>
              <p:tags r:id="rId10"/>
            </p:custDataLst>
          </p:nvPr>
        </p:nvSpPr>
        <p:spPr>
          <a:xfrm>
            <a:off x="6020846" y="5759912"/>
            <a:ext cx="94205" cy="482139"/>
          </a:xfrm>
          <a:custGeom>
            <a:avLst/>
            <a:gdLst/>
            <a:ahLst/>
            <a:cxnLst/>
            <a:rect l="0" t="0" r="0" b="0"/>
            <a:pathLst>
              <a:path w="94205" h="482139">
                <a:moveTo>
                  <a:pt x="75154" y="31288"/>
                </a:moveTo>
                <a:lnTo>
                  <a:pt x="75154" y="31288"/>
                </a:lnTo>
                <a:lnTo>
                  <a:pt x="75154" y="4805"/>
                </a:lnTo>
                <a:lnTo>
                  <a:pt x="74449" y="3049"/>
                </a:lnTo>
                <a:lnTo>
                  <a:pt x="73273" y="1879"/>
                </a:lnTo>
                <a:lnTo>
                  <a:pt x="71783" y="1098"/>
                </a:lnTo>
                <a:lnTo>
                  <a:pt x="62945" y="0"/>
                </a:lnTo>
                <a:lnTo>
                  <a:pt x="44647" y="6417"/>
                </a:lnTo>
                <a:lnTo>
                  <a:pt x="28093" y="20626"/>
                </a:lnTo>
                <a:lnTo>
                  <a:pt x="10881" y="44984"/>
                </a:lnTo>
                <a:lnTo>
                  <a:pt x="2488" y="71172"/>
                </a:lnTo>
                <a:lnTo>
                  <a:pt x="0" y="93435"/>
                </a:lnTo>
                <a:lnTo>
                  <a:pt x="9300" y="129354"/>
                </a:lnTo>
                <a:lnTo>
                  <a:pt x="28835" y="169547"/>
                </a:lnTo>
                <a:lnTo>
                  <a:pt x="61573" y="208961"/>
                </a:lnTo>
                <a:lnTo>
                  <a:pt x="70031" y="231472"/>
                </a:lnTo>
                <a:lnTo>
                  <a:pt x="70997" y="245847"/>
                </a:lnTo>
                <a:lnTo>
                  <a:pt x="65866" y="272323"/>
                </a:lnTo>
                <a:lnTo>
                  <a:pt x="46061" y="317714"/>
                </a:lnTo>
                <a:lnTo>
                  <a:pt x="31980" y="346223"/>
                </a:lnTo>
                <a:lnTo>
                  <a:pt x="32966" y="347784"/>
                </a:lnTo>
                <a:lnTo>
                  <a:pt x="60591" y="367019"/>
                </a:lnTo>
                <a:lnTo>
                  <a:pt x="62623" y="372231"/>
                </a:lnTo>
                <a:lnTo>
                  <a:pt x="62615" y="402170"/>
                </a:lnTo>
                <a:lnTo>
                  <a:pt x="48162" y="445478"/>
                </a:lnTo>
                <a:lnTo>
                  <a:pt x="41443" y="456772"/>
                </a:lnTo>
                <a:lnTo>
                  <a:pt x="40686" y="460289"/>
                </a:lnTo>
                <a:lnTo>
                  <a:pt x="41725" y="467958"/>
                </a:lnTo>
                <a:lnTo>
                  <a:pt x="44402" y="471274"/>
                </a:lnTo>
                <a:lnTo>
                  <a:pt x="53020" y="476839"/>
                </a:lnTo>
                <a:lnTo>
                  <a:pt x="94204" y="4821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SMARTInkShape-3812"/>
          <p:cNvSpPr/>
          <p:nvPr>
            <p:custDataLst>
              <p:tags r:id="rId11"/>
            </p:custDataLst>
          </p:nvPr>
        </p:nvSpPr>
        <p:spPr>
          <a:xfrm>
            <a:off x="7397750" y="5821451"/>
            <a:ext cx="90120" cy="436852"/>
          </a:xfrm>
          <a:custGeom>
            <a:avLst/>
            <a:gdLst/>
            <a:ahLst/>
            <a:cxnLst/>
            <a:rect l="0" t="0" r="0" b="0"/>
            <a:pathLst>
              <a:path w="90120" h="436852">
                <a:moveTo>
                  <a:pt x="0" y="14199"/>
                </a:moveTo>
                <a:lnTo>
                  <a:pt x="0" y="14199"/>
                </a:lnTo>
                <a:lnTo>
                  <a:pt x="0" y="10828"/>
                </a:lnTo>
                <a:lnTo>
                  <a:pt x="705" y="9835"/>
                </a:lnTo>
                <a:lnTo>
                  <a:pt x="1881" y="9173"/>
                </a:lnTo>
                <a:lnTo>
                  <a:pt x="26039" y="0"/>
                </a:lnTo>
                <a:lnTo>
                  <a:pt x="41442" y="363"/>
                </a:lnTo>
                <a:lnTo>
                  <a:pt x="62609" y="7904"/>
                </a:lnTo>
                <a:lnTo>
                  <a:pt x="78915" y="22446"/>
                </a:lnTo>
                <a:lnTo>
                  <a:pt x="89312" y="46902"/>
                </a:lnTo>
                <a:lnTo>
                  <a:pt x="90119" y="73121"/>
                </a:lnTo>
                <a:lnTo>
                  <a:pt x="72101" y="118898"/>
                </a:lnTo>
                <a:lnTo>
                  <a:pt x="50835" y="162904"/>
                </a:lnTo>
                <a:lnTo>
                  <a:pt x="40824" y="196156"/>
                </a:lnTo>
                <a:lnTo>
                  <a:pt x="40016" y="209368"/>
                </a:lnTo>
                <a:lnTo>
                  <a:pt x="53401" y="252030"/>
                </a:lnTo>
                <a:lnTo>
                  <a:pt x="61296" y="282095"/>
                </a:lnTo>
                <a:lnTo>
                  <a:pt x="63371" y="325930"/>
                </a:lnTo>
                <a:lnTo>
                  <a:pt x="62787" y="371230"/>
                </a:lnTo>
                <a:lnTo>
                  <a:pt x="54661" y="398367"/>
                </a:lnTo>
                <a:lnTo>
                  <a:pt x="36833" y="430206"/>
                </a:lnTo>
                <a:lnTo>
                  <a:pt x="33727" y="433353"/>
                </a:lnTo>
                <a:lnTo>
                  <a:pt x="26514" y="436851"/>
                </a:lnTo>
                <a:lnTo>
                  <a:pt x="23320" y="435667"/>
                </a:lnTo>
                <a:lnTo>
                  <a:pt x="12700" y="4205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SMARTInkShape-Group744"/>
          <p:cNvGrpSpPr/>
          <p:nvPr/>
        </p:nvGrpSpPr>
        <p:grpSpPr>
          <a:xfrm>
            <a:off x="5442705" y="5799315"/>
            <a:ext cx="425832" cy="417336"/>
            <a:chOff x="5442705" y="5799315"/>
            <a:chExt cx="425832" cy="417336"/>
          </a:xfrm>
        </p:grpSpPr>
        <p:sp>
          <p:nvSpPr>
            <p:cNvPr id="297" name="SMARTInkShape-3813"/>
            <p:cNvSpPr/>
            <p:nvPr>
              <p:custDataLst>
                <p:tags r:id="rId14"/>
              </p:custDataLst>
            </p:nvPr>
          </p:nvSpPr>
          <p:spPr>
            <a:xfrm>
              <a:off x="5613404" y="5799315"/>
              <a:ext cx="12697" cy="385586"/>
            </a:xfrm>
            <a:custGeom>
              <a:avLst/>
              <a:gdLst/>
              <a:ahLst/>
              <a:cxnLst/>
              <a:rect l="0" t="0" r="0" b="0"/>
              <a:pathLst>
                <a:path w="12697" h="385586">
                  <a:moveTo>
                    <a:pt x="6346" y="10935"/>
                  </a:moveTo>
                  <a:lnTo>
                    <a:pt x="6346" y="10935"/>
                  </a:lnTo>
                  <a:lnTo>
                    <a:pt x="6346" y="0"/>
                  </a:lnTo>
                  <a:lnTo>
                    <a:pt x="2975" y="5500"/>
                  </a:lnTo>
                  <a:lnTo>
                    <a:pt x="584" y="29303"/>
                  </a:lnTo>
                  <a:lnTo>
                    <a:pt x="171" y="71410"/>
                  </a:lnTo>
                  <a:lnTo>
                    <a:pt x="48" y="113050"/>
                  </a:lnTo>
                  <a:lnTo>
                    <a:pt x="11" y="159802"/>
                  </a:lnTo>
                  <a:lnTo>
                    <a:pt x="0" y="202426"/>
                  </a:lnTo>
                  <a:lnTo>
                    <a:pt x="1879" y="242867"/>
                  </a:lnTo>
                  <a:lnTo>
                    <a:pt x="5023" y="278623"/>
                  </a:lnTo>
                  <a:lnTo>
                    <a:pt x="6172" y="323104"/>
                  </a:lnTo>
                  <a:lnTo>
                    <a:pt x="7037" y="366604"/>
                  </a:lnTo>
                  <a:lnTo>
                    <a:pt x="12696" y="3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814"/>
            <p:cNvSpPr/>
            <p:nvPr>
              <p:custDataLst>
                <p:tags r:id="rId15"/>
              </p:custDataLst>
            </p:nvPr>
          </p:nvSpPr>
          <p:spPr>
            <a:xfrm>
              <a:off x="5442705" y="6186210"/>
              <a:ext cx="425832" cy="30441"/>
            </a:xfrm>
            <a:custGeom>
              <a:avLst/>
              <a:gdLst/>
              <a:ahLst/>
              <a:cxnLst/>
              <a:rect l="0" t="0" r="0" b="0"/>
              <a:pathLst>
                <a:path w="425832" h="30441">
                  <a:moveTo>
                    <a:pt x="30995" y="30440"/>
                  </a:moveTo>
                  <a:lnTo>
                    <a:pt x="30995" y="30440"/>
                  </a:lnTo>
                  <a:lnTo>
                    <a:pt x="7851" y="30440"/>
                  </a:lnTo>
                  <a:lnTo>
                    <a:pt x="4982" y="29735"/>
                  </a:lnTo>
                  <a:lnTo>
                    <a:pt x="3070" y="28558"/>
                  </a:lnTo>
                  <a:lnTo>
                    <a:pt x="0" y="24973"/>
                  </a:lnTo>
                  <a:lnTo>
                    <a:pt x="9581" y="20980"/>
                  </a:lnTo>
                  <a:lnTo>
                    <a:pt x="55448" y="16285"/>
                  </a:lnTo>
                  <a:lnTo>
                    <a:pt x="92333" y="12840"/>
                  </a:lnTo>
                  <a:lnTo>
                    <a:pt x="133130" y="11820"/>
                  </a:lnTo>
                  <a:lnTo>
                    <a:pt x="179791" y="11518"/>
                  </a:lnTo>
                  <a:lnTo>
                    <a:pt x="210015" y="10741"/>
                  </a:lnTo>
                  <a:lnTo>
                    <a:pt x="246967" y="8043"/>
                  </a:lnTo>
                  <a:lnTo>
                    <a:pt x="285027" y="6375"/>
                  </a:lnTo>
                  <a:lnTo>
                    <a:pt x="319582" y="5633"/>
                  </a:lnTo>
                  <a:lnTo>
                    <a:pt x="356313" y="4510"/>
                  </a:lnTo>
                  <a:lnTo>
                    <a:pt x="402172" y="49"/>
                  </a:lnTo>
                  <a:lnTo>
                    <a:pt x="418213" y="0"/>
                  </a:lnTo>
                  <a:lnTo>
                    <a:pt x="425341" y="2329"/>
                  </a:lnTo>
                  <a:lnTo>
                    <a:pt x="425831" y="3938"/>
                  </a:lnTo>
                  <a:lnTo>
                    <a:pt x="411995" y="5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745"/>
          <p:cNvGrpSpPr/>
          <p:nvPr/>
        </p:nvGrpSpPr>
        <p:grpSpPr>
          <a:xfrm>
            <a:off x="7827069" y="5737679"/>
            <a:ext cx="104239" cy="487106"/>
            <a:chOff x="7827069" y="5737679"/>
            <a:chExt cx="104239" cy="487106"/>
          </a:xfrm>
        </p:grpSpPr>
        <p:sp>
          <p:nvSpPr>
            <p:cNvPr id="300" name="SMARTInkShape-3815"/>
            <p:cNvSpPr/>
            <p:nvPr>
              <p:custDataLst>
                <p:tags r:id="rId12"/>
              </p:custDataLst>
            </p:nvPr>
          </p:nvSpPr>
          <p:spPr>
            <a:xfrm>
              <a:off x="7842146" y="5737679"/>
              <a:ext cx="89162" cy="358322"/>
            </a:xfrm>
            <a:custGeom>
              <a:avLst/>
              <a:gdLst/>
              <a:ahLst/>
              <a:cxnLst/>
              <a:rect l="0" t="0" r="0" b="0"/>
              <a:pathLst>
                <a:path w="89162" h="358322">
                  <a:moveTo>
                    <a:pt x="19154" y="21771"/>
                  </a:moveTo>
                  <a:lnTo>
                    <a:pt x="19154" y="21771"/>
                  </a:lnTo>
                  <a:lnTo>
                    <a:pt x="15783" y="15029"/>
                  </a:lnTo>
                  <a:lnTo>
                    <a:pt x="8484" y="9838"/>
                  </a:lnTo>
                  <a:lnTo>
                    <a:pt x="3574" y="7466"/>
                  </a:lnTo>
                  <a:lnTo>
                    <a:pt x="1005" y="5179"/>
                  </a:lnTo>
                  <a:lnTo>
                    <a:pt x="0" y="2949"/>
                  </a:lnTo>
                  <a:lnTo>
                    <a:pt x="35" y="756"/>
                  </a:lnTo>
                  <a:lnTo>
                    <a:pt x="2880" y="0"/>
                  </a:lnTo>
                  <a:lnTo>
                    <a:pt x="13568" y="1041"/>
                  </a:lnTo>
                  <a:lnTo>
                    <a:pt x="35450" y="12336"/>
                  </a:lnTo>
                  <a:lnTo>
                    <a:pt x="66718" y="40186"/>
                  </a:lnTo>
                  <a:lnTo>
                    <a:pt x="78159" y="56296"/>
                  </a:lnTo>
                  <a:lnTo>
                    <a:pt x="89161" y="91345"/>
                  </a:lnTo>
                  <a:lnTo>
                    <a:pt x="86777" y="133010"/>
                  </a:lnTo>
                  <a:lnTo>
                    <a:pt x="68965" y="180492"/>
                  </a:lnTo>
                  <a:lnTo>
                    <a:pt x="49245" y="215897"/>
                  </a:lnTo>
                  <a:lnTo>
                    <a:pt x="39584" y="229404"/>
                  </a:lnTo>
                  <a:lnTo>
                    <a:pt x="20373" y="271624"/>
                  </a:lnTo>
                  <a:lnTo>
                    <a:pt x="14299" y="296981"/>
                  </a:lnTo>
                  <a:lnTo>
                    <a:pt x="25504" y="35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816"/>
            <p:cNvSpPr/>
            <p:nvPr>
              <p:custDataLst>
                <p:tags r:id="rId13"/>
              </p:custDataLst>
            </p:nvPr>
          </p:nvSpPr>
          <p:spPr>
            <a:xfrm>
              <a:off x="7827069" y="6184900"/>
              <a:ext cx="15182" cy="39885"/>
            </a:xfrm>
            <a:custGeom>
              <a:avLst/>
              <a:gdLst/>
              <a:ahLst/>
              <a:cxnLst/>
              <a:rect l="0" t="0" r="0" b="0"/>
              <a:pathLst>
                <a:path w="15182" h="39885">
                  <a:moveTo>
                    <a:pt x="15181" y="0"/>
                  </a:moveTo>
                  <a:lnTo>
                    <a:pt x="15181" y="0"/>
                  </a:lnTo>
                  <a:lnTo>
                    <a:pt x="876" y="28611"/>
                  </a:lnTo>
                  <a:lnTo>
                    <a:pt x="0" y="32479"/>
                  </a:lnTo>
                  <a:lnTo>
                    <a:pt x="121" y="35764"/>
                  </a:lnTo>
                  <a:lnTo>
                    <a:pt x="907" y="38660"/>
                  </a:lnTo>
                  <a:lnTo>
                    <a:pt x="2843" y="39884"/>
                  </a:lnTo>
                  <a:lnTo>
                    <a:pt x="1518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24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746"/>
          <p:cNvGrpSpPr/>
          <p:nvPr/>
        </p:nvGrpSpPr>
        <p:grpSpPr>
          <a:xfrm>
            <a:off x="667857" y="406400"/>
            <a:ext cx="441277" cy="266701"/>
            <a:chOff x="667857" y="406400"/>
            <a:chExt cx="441277" cy="266701"/>
          </a:xfrm>
        </p:grpSpPr>
        <p:sp>
          <p:nvSpPr>
            <p:cNvPr id="2" name="SMARTInkShape-3817"/>
            <p:cNvSpPr/>
            <p:nvPr>
              <p:custDataLst>
                <p:tags r:id="rId172"/>
              </p:custDataLst>
            </p:nvPr>
          </p:nvSpPr>
          <p:spPr>
            <a:xfrm>
              <a:off x="667857" y="449766"/>
              <a:ext cx="151294" cy="210635"/>
            </a:xfrm>
            <a:custGeom>
              <a:avLst/>
              <a:gdLst/>
              <a:ahLst/>
              <a:cxnLst/>
              <a:rect l="0" t="0" r="0" b="0"/>
              <a:pathLst>
                <a:path w="151294" h="210635">
                  <a:moveTo>
                    <a:pt x="43343" y="13784"/>
                  </a:moveTo>
                  <a:lnTo>
                    <a:pt x="43343" y="13784"/>
                  </a:lnTo>
                  <a:lnTo>
                    <a:pt x="27763" y="1575"/>
                  </a:lnTo>
                  <a:lnTo>
                    <a:pt x="23078" y="0"/>
                  </a:lnTo>
                  <a:lnTo>
                    <a:pt x="14111" y="132"/>
                  </a:lnTo>
                  <a:lnTo>
                    <a:pt x="10449" y="3977"/>
                  </a:lnTo>
                  <a:lnTo>
                    <a:pt x="4499" y="17657"/>
                  </a:lnTo>
                  <a:lnTo>
                    <a:pt x="0" y="58842"/>
                  </a:lnTo>
                  <a:lnTo>
                    <a:pt x="2875" y="101262"/>
                  </a:lnTo>
                  <a:lnTo>
                    <a:pt x="14654" y="140363"/>
                  </a:lnTo>
                  <a:lnTo>
                    <a:pt x="34227" y="181388"/>
                  </a:lnTo>
                  <a:lnTo>
                    <a:pt x="57497" y="203144"/>
                  </a:lnTo>
                  <a:lnTo>
                    <a:pt x="151293" y="210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818"/>
            <p:cNvSpPr/>
            <p:nvPr>
              <p:custDataLst>
                <p:tags r:id="rId173"/>
              </p:custDataLst>
            </p:nvPr>
          </p:nvSpPr>
          <p:spPr>
            <a:xfrm>
              <a:off x="1003300" y="407283"/>
              <a:ext cx="105834" cy="265818"/>
            </a:xfrm>
            <a:custGeom>
              <a:avLst/>
              <a:gdLst/>
              <a:ahLst/>
              <a:cxnLst/>
              <a:rect l="0" t="0" r="0" b="0"/>
              <a:pathLst>
                <a:path w="105834" h="265818">
                  <a:moveTo>
                    <a:pt x="31750" y="5467"/>
                  </a:moveTo>
                  <a:lnTo>
                    <a:pt x="31750" y="5467"/>
                  </a:lnTo>
                  <a:lnTo>
                    <a:pt x="42685" y="0"/>
                  </a:lnTo>
                  <a:lnTo>
                    <a:pt x="60782" y="6120"/>
                  </a:lnTo>
                  <a:lnTo>
                    <a:pt x="73110" y="18693"/>
                  </a:lnTo>
                  <a:lnTo>
                    <a:pt x="95894" y="65621"/>
                  </a:lnTo>
                  <a:lnTo>
                    <a:pt x="105568" y="111084"/>
                  </a:lnTo>
                  <a:lnTo>
                    <a:pt x="105833" y="151218"/>
                  </a:lnTo>
                  <a:lnTo>
                    <a:pt x="96896" y="192272"/>
                  </a:lnTo>
                  <a:lnTo>
                    <a:pt x="80451" y="223251"/>
                  </a:lnTo>
                  <a:lnTo>
                    <a:pt x="65859" y="241490"/>
                  </a:lnTo>
                  <a:lnTo>
                    <a:pt x="48086" y="251477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819"/>
            <p:cNvSpPr/>
            <p:nvPr>
              <p:custDataLst>
                <p:tags r:id="rId174"/>
              </p:custDataLst>
            </p:nvPr>
          </p:nvSpPr>
          <p:spPr>
            <a:xfrm>
              <a:off x="878992" y="457200"/>
              <a:ext cx="117959" cy="159951"/>
            </a:xfrm>
            <a:custGeom>
              <a:avLst/>
              <a:gdLst/>
              <a:ahLst/>
              <a:cxnLst/>
              <a:rect l="0" t="0" r="0" b="0"/>
              <a:pathLst>
                <a:path w="117959" h="159951">
                  <a:moveTo>
                    <a:pt x="3658" y="6350"/>
                  </a:moveTo>
                  <a:lnTo>
                    <a:pt x="3658" y="6350"/>
                  </a:lnTo>
                  <a:lnTo>
                    <a:pt x="0" y="2692"/>
                  </a:lnTo>
                  <a:lnTo>
                    <a:pt x="2966" y="6364"/>
                  </a:lnTo>
                  <a:lnTo>
                    <a:pt x="23349" y="46432"/>
                  </a:lnTo>
                  <a:lnTo>
                    <a:pt x="39768" y="92270"/>
                  </a:lnTo>
                  <a:lnTo>
                    <a:pt x="60825" y="139029"/>
                  </a:lnTo>
                  <a:lnTo>
                    <a:pt x="71003" y="159950"/>
                  </a:lnTo>
                  <a:lnTo>
                    <a:pt x="72543" y="158139"/>
                  </a:lnTo>
                  <a:lnTo>
                    <a:pt x="85497" y="113714"/>
                  </a:lnTo>
                  <a:lnTo>
                    <a:pt x="96233" y="68454"/>
                  </a:lnTo>
                  <a:lnTo>
                    <a:pt x="107301" y="25024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820"/>
            <p:cNvSpPr/>
            <p:nvPr>
              <p:custDataLst>
                <p:tags r:id="rId175"/>
              </p:custDataLst>
            </p:nvPr>
          </p:nvSpPr>
          <p:spPr>
            <a:xfrm>
              <a:off x="806450" y="4064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821"/>
            <p:cNvSpPr/>
            <p:nvPr>
              <p:custDataLst>
                <p:tags r:id="rId176"/>
              </p:custDataLst>
            </p:nvPr>
          </p:nvSpPr>
          <p:spPr>
            <a:xfrm>
              <a:off x="806450" y="504342"/>
              <a:ext cx="27656" cy="117959"/>
            </a:xfrm>
            <a:custGeom>
              <a:avLst/>
              <a:gdLst/>
              <a:ahLst/>
              <a:cxnLst/>
              <a:rect l="0" t="0" r="0" b="0"/>
              <a:pathLst>
                <a:path w="27656" h="1179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6408"/>
                  </a:lnTo>
                  <a:lnTo>
                    <a:pt x="18298" y="53252"/>
                  </a:lnTo>
                  <a:lnTo>
                    <a:pt x="27655" y="85421"/>
                  </a:lnTo>
                  <a:lnTo>
                    <a:pt x="25400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747"/>
          <p:cNvGrpSpPr/>
          <p:nvPr/>
        </p:nvGrpSpPr>
        <p:grpSpPr>
          <a:xfrm>
            <a:off x="1715644" y="394003"/>
            <a:ext cx="1021207" cy="386879"/>
            <a:chOff x="1715644" y="394003"/>
            <a:chExt cx="1021207" cy="386879"/>
          </a:xfrm>
        </p:grpSpPr>
        <p:sp>
          <p:nvSpPr>
            <p:cNvPr id="8" name="SMARTInkShape-3822"/>
            <p:cNvSpPr/>
            <p:nvPr>
              <p:custDataLst>
                <p:tags r:id="rId165"/>
              </p:custDataLst>
            </p:nvPr>
          </p:nvSpPr>
          <p:spPr>
            <a:xfrm>
              <a:off x="1715644" y="394003"/>
              <a:ext cx="159519" cy="295038"/>
            </a:xfrm>
            <a:custGeom>
              <a:avLst/>
              <a:gdLst/>
              <a:ahLst/>
              <a:cxnLst/>
              <a:rect l="0" t="0" r="0" b="0"/>
              <a:pathLst>
                <a:path w="159519" h="295038">
                  <a:moveTo>
                    <a:pt x="11556" y="75897"/>
                  </a:moveTo>
                  <a:lnTo>
                    <a:pt x="11556" y="75897"/>
                  </a:lnTo>
                  <a:lnTo>
                    <a:pt x="8185" y="72526"/>
                  </a:lnTo>
                  <a:lnTo>
                    <a:pt x="6486" y="72239"/>
                  </a:lnTo>
                  <a:lnTo>
                    <a:pt x="4648" y="72752"/>
                  </a:lnTo>
                  <a:lnTo>
                    <a:pt x="2717" y="73801"/>
                  </a:lnTo>
                  <a:lnTo>
                    <a:pt x="1430" y="75911"/>
                  </a:lnTo>
                  <a:lnTo>
                    <a:pt x="0" y="82018"/>
                  </a:lnTo>
                  <a:lnTo>
                    <a:pt x="7796" y="119123"/>
                  </a:lnTo>
                  <a:lnTo>
                    <a:pt x="22651" y="165810"/>
                  </a:lnTo>
                  <a:lnTo>
                    <a:pt x="35515" y="204116"/>
                  </a:lnTo>
                  <a:lnTo>
                    <a:pt x="49699" y="243788"/>
                  </a:lnTo>
                  <a:lnTo>
                    <a:pt x="61553" y="290932"/>
                  </a:lnTo>
                  <a:lnTo>
                    <a:pt x="61821" y="291220"/>
                  </a:lnTo>
                  <a:lnTo>
                    <a:pt x="52111" y="255491"/>
                  </a:lnTo>
                  <a:lnTo>
                    <a:pt x="41368" y="212287"/>
                  </a:lnTo>
                  <a:lnTo>
                    <a:pt x="32941" y="164692"/>
                  </a:lnTo>
                  <a:lnTo>
                    <a:pt x="31067" y="124168"/>
                  </a:lnTo>
                  <a:lnTo>
                    <a:pt x="30743" y="87848"/>
                  </a:lnTo>
                  <a:lnTo>
                    <a:pt x="34017" y="46904"/>
                  </a:lnTo>
                  <a:lnTo>
                    <a:pt x="39456" y="23719"/>
                  </a:lnTo>
                  <a:lnTo>
                    <a:pt x="59020" y="2268"/>
                  </a:lnTo>
                  <a:lnTo>
                    <a:pt x="67893" y="0"/>
                  </a:lnTo>
                  <a:lnTo>
                    <a:pt x="87160" y="5006"/>
                  </a:lnTo>
                  <a:lnTo>
                    <a:pt x="111098" y="23691"/>
                  </a:lnTo>
                  <a:lnTo>
                    <a:pt x="134491" y="63181"/>
                  </a:lnTo>
                  <a:lnTo>
                    <a:pt x="153971" y="110699"/>
                  </a:lnTo>
                  <a:lnTo>
                    <a:pt x="159518" y="144046"/>
                  </a:lnTo>
                  <a:lnTo>
                    <a:pt x="159270" y="191183"/>
                  </a:lnTo>
                  <a:lnTo>
                    <a:pt x="152159" y="231784"/>
                  </a:lnTo>
                  <a:lnTo>
                    <a:pt x="145543" y="249132"/>
                  </a:lnTo>
                  <a:lnTo>
                    <a:pt x="127142" y="271394"/>
                  </a:lnTo>
                  <a:lnTo>
                    <a:pt x="107187" y="284654"/>
                  </a:lnTo>
                  <a:lnTo>
                    <a:pt x="61910" y="292738"/>
                  </a:lnTo>
                  <a:lnTo>
                    <a:pt x="50869" y="295037"/>
                  </a:lnTo>
                  <a:lnTo>
                    <a:pt x="43610" y="293708"/>
                  </a:lnTo>
                  <a:lnTo>
                    <a:pt x="42097" y="292365"/>
                  </a:lnTo>
                  <a:lnTo>
                    <a:pt x="43306" y="285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823"/>
            <p:cNvSpPr/>
            <p:nvPr>
              <p:custDataLst>
                <p:tags r:id="rId166"/>
              </p:custDataLst>
            </p:nvPr>
          </p:nvSpPr>
          <p:spPr>
            <a:xfrm>
              <a:off x="2114550" y="558800"/>
              <a:ext cx="184151" cy="22709"/>
            </a:xfrm>
            <a:custGeom>
              <a:avLst/>
              <a:gdLst/>
              <a:ahLst/>
              <a:cxnLst/>
              <a:rect l="0" t="0" r="0" b="0"/>
              <a:pathLst>
                <a:path w="18415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6" y="22708"/>
                  </a:lnTo>
                  <a:lnTo>
                    <a:pt x="5775" y="20448"/>
                  </a:lnTo>
                  <a:lnTo>
                    <a:pt x="52687" y="17250"/>
                  </a:lnTo>
                  <a:lnTo>
                    <a:pt x="96877" y="13599"/>
                  </a:lnTo>
                  <a:lnTo>
                    <a:pt x="142844" y="851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824"/>
            <p:cNvSpPr/>
            <p:nvPr>
              <p:custDataLst>
                <p:tags r:id="rId167"/>
              </p:custDataLst>
            </p:nvPr>
          </p:nvSpPr>
          <p:spPr>
            <a:xfrm>
              <a:off x="2571646" y="676658"/>
              <a:ext cx="165205" cy="104224"/>
            </a:xfrm>
            <a:custGeom>
              <a:avLst/>
              <a:gdLst/>
              <a:ahLst/>
              <a:cxnLst/>
              <a:rect l="0" t="0" r="0" b="0"/>
              <a:pathLst>
                <a:path w="165205" h="104224">
                  <a:moveTo>
                    <a:pt x="19154" y="28192"/>
                  </a:moveTo>
                  <a:lnTo>
                    <a:pt x="19154" y="28192"/>
                  </a:lnTo>
                  <a:lnTo>
                    <a:pt x="15783" y="21450"/>
                  </a:lnTo>
                  <a:lnTo>
                    <a:pt x="8484" y="16258"/>
                  </a:lnTo>
                  <a:lnTo>
                    <a:pt x="3574" y="13886"/>
                  </a:lnTo>
                  <a:lnTo>
                    <a:pt x="1006" y="11599"/>
                  </a:lnTo>
                  <a:lnTo>
                    <a:pt x="0" y="9369"/>
                  </a:lnTo>
                  <a:lnTo>
                    <a:pt x="34" y="7177"/>
                  </a:lnTo>
                  <a:lnTo>
                    <a:pt x="1954" y="2859"/>
                  </a:lnTo>
                  <a:lnTo>
                    <a:pt x="3454" y="720"/>
                  </a:lnTo>
                  <a:lnTo>
                    <a:pt x="6571" y="0"/>
                  </a:lnTo>
                  <a:lnTo>
                    <a:pt x="20364" y="2357"/>
                  </a:lnTo>
                  <a:lnTo>
                    <a:pt x="29334" y="5656"/>
                  </a:lnTo>
                  <a:lnTo>
                    <a:pt x="36144" y="11356"/>
                  </a:lnTo>
                  <a:lnTo>
                    <a:pt x="38947" y="14851"/>
                  </a:lnTo>
                  <a:lnTo>
                    <a:pt x="40180" y="28142"/>
                  </a:lnTo>
                  <a:lnTo>
                    <a:pt x="35026" y="55459"/>
                  </a:lnTo>
                  <a:lnTo>
                    <a:pt x="21689" y="90840"/>
                  </a:lnTo>
                  <a:lnTo>
                    <a:pt x="17223" y="97899"/>
                  </a:lnTo>
                  <a:lnTo>
                    <a:pt x="17161" y="100063"/>
                  </a:lnTo>
                  <a:lnTo>
                    <a:pt x="18531" y="101506"/>
                  </a:lnTo>
                  <a:lnTo>
                    <a:pt x="20855" y="102468"/>
                  </a:lnTo>
                  <a:lnTo>
                    <a:pt x="67191" y="104223"/>
                  </a:lnTo>
                  <a:lnTo>
                    <a:pt x="109509" y="97600"/>
                  </a:lnTo>
                  <a:lnTo>
                    <a:pt x="165204" y="78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825"/>
            <p:cNvSpPr/>
            <p:nvPr>
              <p:custDataLst>
                <p:tags r:id="rId168"/>
              </p:custDataLst>
            </p:nvPr>
          </p:nvSpPr>
          <p:spPr>
            <a:xfrm>
              <a:off x="2432311" y="426229"/>
              <a:ext cx="110587" cy="240522"/>
            </a:xfrm>
            <a:custGeom>
              <a:avLst/>
              <a:gdLst/>
              <a:ahLst/>
              <a:cxnLst/>
              <a:rect l="0" t="0" r="0" b="0"/>
              <a:pathLst>
                <a:path w="110587" h="240522">
                  <a:moveTo>
                    <a:pt x="6089" y="145271"/>
                  </a:moveTo>
                  <a:lnTo>
                    <a:pt x="6089" y="145271"/>
                  </a:lnTo>
                  <a:lnTo>
                    <a:pt x="1725" y="107537"/>
                  </a:lnTo>
                  <a:lnTo>
                    <a:pt x="0" y="61210"/>
                  </a:lnTo>
                  <a:lnTo>
                    <a:pt x="1655" y="20232"/>
                  </a:lnTo>
                  <a:lnTo>
                    <a:pt x="3133" y="13228"/>
                  </a:lnTo>
                  <a:lnTo>
                    <a:pt x="6941" y="7854"/>
                  </a:lnTo>
                  <a:lnTo>
                    <a:pt x="18697" y="0"/>
                  </a:lnTo>
                  <a:lnTo>
                    <a:pt x="38974" y="1684"/>
                  </a:lnTo>
                  <a:lnTo>
                    <a:pt x="51296" y="5096"/>
                  </a:lnTo>
                  <a:lnTo>
                    <a:pt x="72512" y="20177"/>
                  </a:lnTo>
                  <a:lnTo>
                    <a:pt x="89938" y="40990"/>
                  </a:lnTo>
                  <a:lnTo>
                    <a:pt x="106271" y="74391"/>
                  </a:lnTo>
                  <a:lnTo>
                    <a:pt x="110586" y="91191"/>
                  </a:lnTo>
                  <a:lnTo>
                    <a:pt x="109645" y="119291"/>
                  </a:lnTo>
                  <a:lnTo>
                    <a:pt x="97936" y="160391"/>
                  </a:lnTo>
                  <a:lnTo>
                    <a:pt x="85436" y="189811"/>
                  </a:lnTo>
                  <a:lnTo>
                    <a:pt x="69346" y="207700"/>
                  </a:lnTo>
                  <a:lnTo>
                    <a:pt x="38578" y="228897"/>
                  </a:lnTo>
                  <a:lnTo>
                    <a:pt x="29435" y="233314"/>
                  </a:lnTo>
                  <a:lnTo>
                    <a:pt x="25139" y="240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826"/>
            <p:cNvSpPr/>
            <p:nvPr>
              <p:custDataLst>
                <p:tags r:id="rId169"/>
              </p:custDataLst>
            </p:nvPr>
          </p:nvSpPr>
          <p:spPr>
            <a:xfrm>
              <a:off x="2406650" y="441129"/>
              <a:ext cx="38101" cy="238322"/>
            </a:xfrm>
            <a:custGeom>
              <a:avLst/>
              <a:gdLst/>
              <a:ahLst/>
              <a:cxnLst/>
              <a:rect l="0" t="0" r="0" b="0"/>
              <a:pathLst>
                <a:path w="38101" h="2383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14503" y="1124"/>
                  </a:lnTo>
                  <a:lnTo>
                    <a:pt x="23144" y="8017"/>
                  </a:lnTo>
                  <a:lnTo>
                    <a:pt x="26044" y="23780"/>
                  </a:lnTo>
                  <a:lnTo>
                    <a:pt x="26190" y="68200"/>
                  </a:lnTo>
                  <a:lnTo>
                    <a:pt x="29789" y="105051"/>
                  </a:lnTo>
                  <a:lnTo>
                    <a:pt x="33244" y="150142"/>
                  </a:lnTo>
                  <a:lnTo>
                    <a:pt x="37141" y="190172"/>
                  </a:lnTo>
                  <a:lnTo>
                    <a:pt x="3810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827"/>
            <p:cNvSpPr/>
            <p:nvPr>
              <p:custDataLst>
                <p:tags r:id="rId170"/>
              </p:custDataLst>
            </p:nvPr>
          </p:nvSpPr>
          <p:spPr>
            <a:xfrm>
              <a:off x="2220019" y="495300"/>
              <a:ext cx="65982" cy="177801"/>
            </a:xfrm>
            <a:custGeom>
              <a:avLst/>
              <a:gdLst/>
              <a:ahLst/>
              <a:cxnLst/>
              <a:rect l="0" t="0" r="0" b="0"/>
              <a:pathLst>
                <a:path w="65982" h="177801">
                  <a:moveTo>
                    <a:pt x="15181" y="0"/>
                  </a:moveTo>
                  <a:lnTo>
                    <a:pt x="15181" y="0"/>
                  </a:lnTo>
                  <a:lnTo>
                    <a:pt x="8439" y="0"/>
                  </a:lnTo>
                  <a:lnTo>
                    <a:pt x="3248" y="1881"/>
                  </a:lnTo>
                  <a:lnTo>
                    <a:pt x="875" y="3371"/>
                  </a:lnTo>
                  <a:lnTo>
                    <a:pt x="0" y="6481"/>
                  </a:lnTo>
                  <a:lnTo>
                    <a:pt x="5386" y="39345"/>
                  </a:lnTo>
                  <a:lnTo>
                    <a:pt x="23359" y="83345"/>
                  </a:lnTo>
                  <a:lnTo>
                    <a:pt x="47292" y="128620"/>
                  </a:lnTo>
                  <a:lnTo>
                    <a:pt x="6598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828"/>
            <p:cNvSpPr/>
            <p:nvPr>
              <p:custDataLst>
                <p:tags r:id="rId171"/>
              </p:custDataLst>
            </p:nvPr>
          </p:nvSpPr>
          <p:spPr>
            <a:xfrm>
              <a:off x="1952920" y="673100"/>
              <a:ext cx="21931" cy="101601"/>
            </a:xfrm>
            <a:custGeom>
              <a:avLst/>
              <a:gdLst/>
              <a:ahLst/>
              <a:cxnLst/>
              <a:rect l="0" t="0" r="0" b="0"/>
              <a:pathLst>
                <a:path w="21931" h="101601">
                  <a:moveTo>
                    <a:pt x="21930" y="0"/>
                  </a:moveTo>
                  <a:lnTo>
                    <a:pt x="21930" y="0"/>
                  </a:lnTo>
                  <a:lnTo>
                    <a:pt x="18559" y="0"/>
                  </a:lnTo>
                  <a:lnTo>
                    <a:pt x="17566" y="1411"/>
                  </a:lnTo>
                  <a:lnTo>
                    <a:pt x="6819" y="42063"/>
                  </a:lnTo>
                  <a:lnTo>
                    <a:pt x="0" y="70084"/>
                  </a:lnTo>
                  <a:lnTo>
                    <a:pt x="288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748"/>
          <p:cNvGrpSpPr/>
          <p:nvPr/>
        </p:nvGrpSpPr>
        <p:grpSpPr>
          <a:xfrm>
            <a:off x="2959100" y="345105"/>
            <a:ext cx="866048" cy="547194"/>
            <a:chOff x="2959100" y="345105"/>
            <a:chExt cx="866048" cy="547194"/>
          </a:xfrm>
        </p:grpSpPr>
        <p:sp>
          <p:nvSpPr>
            <p:cNvPr id="16" name="SMARTInkShape-3829"/>
            <p:cNvSpPr/>
            <p:nvPr>
              <p:custDataLst>
                <p:tags r:id="rId161"/>
              </p:custDataLst>
            </p:nvPr>
          </p:nvSpPr>
          <p:spPr>
            <a:xfrm>
              <a:off x="3741033" y="345105"/>
              <a:ext cx="84115" cy="487147"/>
            </a:xfrm>
            <a:custGeom>
              <a:avLst/>
              <a:gdLst/>
              <a:ahLst/>
              <a:cxnLst/>
              <a:rect l="0" t="0" r="0" b="0"/>
              <a:pathLst>
                <a:path w="84115" h="487147">
                  <a:moveTo>
                    <a:pt x="5467" y="35895"/>
                  </a:moveTo>
                  <a:lnTo>
                    <a:pt x="5467" y="35895"/>
                  </a:lnTo>
                  <a:lnTo>
                    <a:pt x="5467" y="32524"/>
                  </a:lnTo>
                  <a:lnTo>
                    <a:pt x="0" y="15501"/>
                  </a:lnTo>
                  <a:lnTo>
                    <a:pt x="2749" y="5236"/>
                  </a:lnTo>
                  <a:lnTo>
                    <a:pt x="5066" y="2756"/>
                  </a:lnTo>
                  <a:lnTo>
                    <a:pt x="11403" y="0"/>
                  </a:lnTo>
                  <a:lnTo>
                    <a:pt x="15775" y="2087"/>
                  </a:lnTo>
                  <a:lnTo>
                    <a:pt x="26276" y="11932"/>
                  </a:lnTo>
                  <a:lnTo>
                    <a:pt x="44088" y="43455"/>
                  </a:lnTo>
                  <a:lnTo>
                    <a:pt x="56029" y="84074"/>
                  </a:lnTo>
                  <a:lnTo>
                    <a:pt x="57294" y="124019"/>
                  </a:lnTo>
                  <a:lnTo>
                    <a:pt x="49495" y="169970"/>
                  </a:lnTo>
                  <a:lnTo>
                    <a:pt x="44738" y="210075"/>
                  </a:lnTo>
                  <a:lnTo>
                    <a:pt x="39434" y="251472"/>
                  </a:lnTo>
                  <a:lnTo>
                    <a:pt x="39536" y="282227"/>
                  </a:lnTo>
                  <a:lnTo>
                    <a:pt x="48798" y="324547"/>
                  </a:lnTo>
                  <a:lnTo>
                    <a:pt x="67495" y="368838"/>
                  </a:lnTo>
                  <a:lnTo>
                    <a:pt x="81194" y="409364"/>
                  </a:lnTo>
                  <a:lnTo>
                    <a:pt x="84114" y="438182"/>
                  </a:lnTo>
                  <a:lnTo>
                    <a:pt x="78629" y="462008"/>
                  </a:lnTo>
                  <a:lnTo>
                    <a:pt x="75408" y="470254"/>
                  </a:lnTo>
                  <a:lnTo>
                    <a:pt x="66185" y="481297"/>
                  </a:lnTo>
                  <a:lnTo>
                    <a:pt x="56442" y="487146"/>
                  </a:lnTo>
                  <a:lnTo>
                    <a:pt x="43567" y="48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830"/>
            <p:cNvSpPr/>
            <p:nvPr>
              <p:custDataLst>
                <p:tags r:id="rId162"/>
              </p:custDataLst>
            </p:nvPr>
          </p:nvSpPr>
          <p:spPr>
            <a:xfrm>
              <a:off x="3403600" y="559062"/>
              <a:ext cx="161721" cy="333237"/>
            </a:xfrm>
            <a:custGeom>
              <a:avLst/>
              <a:gdLst/>
              <a:ahLst/>
              <a:cxnLst/>
              <a:rect l="0" t="0" r="0" b="0"/>
              <a:pathLst>
                <a:path w="161721" h="333237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2" y="1062"/>
                  </a:lnTo>
                  <a:lnTo>
                    <a:pt x="5467" y="0"/>
                  </a:lnTo>
                  <a:lnTo>
                    <a:pt x="805" y="33018"/>
                  </a:lnTo>
                  <a:lnTo>
                    <a:pt x="3609" y="58831"/>
                  </a:lnTo>
                  <a:lnTo>
                    <a:pt x="15651" y="84353"/>
                  </a:lnTo>
                  <a:lnTo>
                    <a:pt x="21017" y="90015"/>
                  </a:lnTo>
                  <a:lnTo>
                    <a:pt x="32624" y="96305"/>
                  </a:lnTo>
                  <a:lnTo>
                    <a:pt x="61172" y="96476"/>
                  </a:lnTo>
                  <a:lnTo>
                    <a:pt x="78693" y="90005"/>
                  </a:lnTo>
                  <a:lnTo>
                    <a:pt x="98576" y="74462"/>
                  </a:lnTo>
                  <a:lnTo>
                    <a:pt x="117936" y="46875"/>
                  </a:lnTo>
                  <a:lnTo>
                    <a:pt x="125209" y="31575"/>
                  </a:lnTo>
                  <a:lnTo>
                    <a:pt x="125806" y="32251"/>
                  </a:lnTo>
                  <a:lnTo>
                    <a:pt x="130301" y="76235"/>
                  </a:lnTo>
                  <a:lnTo>
                    <a:pt x="139188" y="116400"/>
                  </a:lnTo>
                  <a:lnTo>
                    <a:pt x="147388" y="157306"/>
                  </a:lnTo>
                  <a:lnTo>
                    <a:pt x="154286" y="196238"/>
                  </a:lnTo>
                  <a:lnTo>
                    <a:pt x="160043" y="241819"/>
                  </a:lnTo>
                  <a:lnTo>
                    <a:pt x="161720" y="275607"/>
                  </a:lnTo>
                  <a:lnTo>
                    <a:pt x="155965" y="308936"/>
                  </a:lnTo>
                  <a:lnTo>
                    <a:pt x="148340" y="320839"/>
                  </a:lnTo>
                  <a:lnTo>
                    <a:pt x="143344" y="325989"/>
                  </a:lnTo>
                  <a:lnTo>
                    <a:pt x="132147" y="331710"/>
                  </a:lnTo>
                  <a:lnTo>
                    <a:pt x="126198" y="333236"/>
                  </a:lnTo>
                  <a:lnTo>
                    <a:pt x="110180" y="327406"/>
                  </a:lnTo>
                  <a:lnTo>
                    <a:pt x="93419" y="315407"/>
                  </a:lnTo>
                  <a:lnTo>
                    <a:pt x="81266" y="300667"/>
                  </a:lnTo>
                  <a:lnTo>
                    <a:pt x="63500" y="24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831"/>
            <p:cNvSpPr/>
            <p:nvPr>
              <p:custDataLst>
                <p:tags r:id="rId163"/>
              </p:custDataLst>
            </p:nvPr>
          </p:nvSpPr>
          <p:spPr>
            <a:xfrm>
              <a:off x="3005838" y="666750"/>
              <a:ext cx="150113" cy="26045"/>
            </a:xfrm>
            <a:custGeom>
              <a:avLst/>
              <a:gdLst/>
              <a:ahLst/>
              <a:cxnLst/>
              <a:rect l="0" t="0" r="0" b="0"/>
              <a:pathLst>
                <a:path w="150113" h="26045">
                  <a:moveTo>
                    <a:pt x="23112" y="0"/>
                  </a:moveTo>
                  <a:lnTo>
                    <a:pt x="23112" y="0"/>
                  </a:lnTo>
                  <a:lnTo>
                    <a:pt x="5435" y="23144"/>
                  </a:lnTo>
                  <a:lnTo>
                    <a:pt x="2861" y="25307"/>
                  </a:lnTo>
                  <a:lnTo>
                    <a:pt x="1145" y="26044"/>
                  </a:lnTo>
                  <a:lnTo>
                    <a:pt x="0" y="25829"/>
                  </a:lnTo>
                  <a:lnTo>
                    <a:pt x="40008" y="16599"/>
                  </a:lnTo>
                  <a:lnTo>
                    <a:pt x="78526" y="10484"/>
                  </a:lnTo>
                  <a:lnTo>
                    <a:pt x="1501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832"/>
            <p:cNvSpPr/>
            <p:nvPr>
              <p:custDataLst>
                <p:tags r:id="rId164"/>
              </p:custDataLst>
            </p:nvPr>
          </p:nvSpPr>
          <p:spPr>
            <a:xfrm>
              <a:off x="2959100" y="593198"/>
              <a:ext cx="127001" cy="10053"/>
            </a:xfrm>
            <a:custGeom>
              <a:avLst/>
              <a:gdLst/>
              <a:ahLst/>
              <a:cxnLst/>
              <a:rect l="0" t="0" r="0" b="0"/>
              <a:pathLst>
                <a:path w="127001" h="10053">
                  <a:moveTo>
                    <a:pt x="0" y="10052"/>
                  </a:moveTo>
                  <a:lnTo>
                    <a:pt x="0" y="10052"/>
                  </a:lnTo>
                  <a:lnTo>
                    <a:pt x="18723" y="8641"/>
                  </a:lnTo>
                  <a:lnTo>
                    <a:pt x="57712" y="0"/>
                  </a:lnTo>
                  <a:lnTo>
                    <a:pt x="127000" y="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3833"/>
          <p:cNvSpPr/>
          <p:nvPr>
            <p:custDataLst>
              <p:tags r:id="rId1"/>
            </p:custDataLst>
          </p:nvPr>
        </p:nvSpPr>
        <p:spPr>
          <a:xfrm>
            <a:off x="1412540" y="365894"/>
            <a:ext cx="168611" cy="547701"/>
          </a:xfrm>
          <a:custGeom>
            <a:avLst/>
            <a:gdLst/>
            <a:ahLst/>
            <a:cxnLst/>
            <a:rect l="0" t="0" r="0" b="0"/>
            <a:pathLst>
              <a:path w="168611" h="547701">
                <a:moveTo>
                  <a:pt x="98760" y="46856"/>
                </a:moveTo>
                <a:lnTo>
                  <a:pt x="98760" y="46856"/>
                </a:lnTo>
                <a:lnTo>
                  <a:pt x="98760" y="31276"/>
                </a:lnTo>
                <a:lnTo>
                  <a:pt x="94997" y="22057"/>
                </a:lnTo>
                <a:lnTo>
                  <a:pt x="84454" y="8012"/>
                </a:lnTo>
                <a:lnTo>
                  <a:pt x="71003" y="696"/>
                </a:lnTo>
                <a:lnTo>
                  <a:pt x="57731" y="0"/>
                </a:lnTo>
                <a:lnTo>
                  <a:pt x="42425" y="3453"/>
                </a:lnTo>
                <a:lnTo>
                  <a:pt x="26215" y="12044"/>
                </a:lnTo>
                <a:lnTo>
                  <a:pt x="13366" y="28562"/>
                </a:lnTo>
                <a:lnTo>
                  <a:pt x="1962" y="56017"/>
                </a:lnTo>
                <a:lnTo>
                  <a:pt x="0" y="74211"/>
                </a:lnTo>
                <a:lnTo>
                  <a:pt x="4273" y="113365"/>
                </a:lnTo>
                <a:lnTo>
                  <a:pt x="26476" y="158904"/>
                </a:lnTo>
                <a:lnTo>
                  <a:pt x="56707" y="201398"/>
                </a:lnTo>
                <a:lnTo>
                  <a:pt x="70192" y="221375"/>
                </a:lnTo>
                <a:lnTo>
                  <a:pt x="80339" y="251044"/>
                </a:lnTo>
                <a:lnTo>
                  <a:pt x="79504" y="274573"/>
                </a:lnTo>
                <a:lnTo>
                  <a:pt x="74083" y="296988"/>
                </a:lnTo>
                <a:lnTo>
                  <a:pt x="63730" y="313837"/>
                </a:lnTo>
                <a:lnTo>
                  <a:pt x="60840" y="348673"/>
                </a:lnTo>
                <a:lnTo>
                  <a:pt x="65710" y="388170"/>
                </a:lnTo>
                <a:lnTo>
                  <a:pt x="66839" y="434441"/>
                </a:lnTo>
                <a:lnTo>
                  <a:pt x="66976" y="476194"/>
                </a:lnTo>
                <a:lnTo>
                  <a:pt x="70374" y="512036"/>
                </a:lnTo>
                <a:lnTo>
                  <a:pt x="77677" y="527358"/>
                </a:lnTo>
                <a:lnTo>
                  <a:pt x="91808" y="544121"/>
                </a:lnTo>
                <a:lnTo>
                  <a:pt x="96242" y="547700"/>
                </a:lnTo>
                <a:lnTo>
                  <a:pt x="168610" y="5421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750"/>
          <p:cNvGrpSpPr/>
          <p:nvPr/>
        </p:nvGrpSpPr>
        <p:grpSpPr>
          <a:xfrm>
            <a:off x="4037779" y="350696"/>
            <a:ext cx="2148519" cy="538131"/>
            <a:chOff x="4037779" y="350696"/>
            <a:chExt cx="2148519" cy="538131"/>
          </a:xfrm>
        </p:grpSpPr>
        <p:sp>
          <p:nvSpPr>
            <p:cNvPr id="22" name="SMARTInkShape-3834"/>
            <p:cNvSpPr/>
            <p:nvPr>
              <p:custDataLst>
                <p:tags r:id="rId153"/>
              </p:custDataLst>
            </p:nvPr>
          </p:nvSpPr>
          <p:spPr>
            <a:xfrm>
              <a:off x="5499100" y="5651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8"/>
                  </a:lnTo>
                  <a:lnTo>
                    <a:pt x="3371" y="8838"/>
                  </a:lnTo>
                  <a:lnTo>
                    <a:pt x="6480" y="9420"/>
                  </a:lnTo>
                  <a:lnTo>
                    <a:pt x="53602" y="6511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835"/>
            <p:cNvSpPr/>
            <p:nvPr>
              <p:custDataLst>
                <p:tags r:id="rId154"/>
              </p:custDataLst>
            </p:nvPr>
          </p:nvSpPr>
          <p:spPr>
            <a:xfrm>
              <a:off x="5532227" y="647700"/>
              <a:ext cx="157374" cy="40672"/>
            </a:xfrm>
            <a:custGeom>
              <a:avLst/>
              <a:gdLst/>
              <a:ahLst/>
              <a:cxnLst/>
              <a:rect l="0" t="0" r="0" b="0"/>
              <a:pathLst>
                <a:path w="157374" h="40672">
                  <a:moveTo>
                    <a:pt x="30373" y="0"/>
                  </a:moveTo>
                  <a:lnTo>
                    <a:pt x="30373" y="0"/>
                  </a:lnTo>
                  <a:lnTo>
                    <a:pt x="1720" y="29358"/>
                  </a:lnTo>
                  <a:lnTo>
                    <a:pt x="0" y="33744"/>
                  </a:lnTo>
                  <a:lnTo>
                    <a:pt x="952" y="35902"/>
                  </a:lnTo>
                  <a:lnTo>
                    <a:pt x="5773" y="40180"/>
                  </a:lnTo>
                  <a:lnTo>
                    <a:pt x="16382" y="40671"/>
                  </a:lnTo>
                  <a:lnTo>
                    <a:pt x="59673" y="38608"/>
                  </a:lnTo>
                  <a:lnTo>
                    <a:pt x="99497" y="34879"/>
                  </a:lnTo>
                  <a:lnTo>
                    <a:pt x="15737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836"/>
            <p:cNvSpPr/>
            <p:nvPr>
              <p:custDataLst>
                <p:tags r:id="rId155"/>
              </p:custDataLst>
            </p:nvPr>
          </p:nvSpPr>
          <p:spPr>
            <a:xfrm>
              <a:off x="5858561" y="452363"/>
              <a:ext cx="124376" cy="284359"/>
            </a:xfrm>
            <a:custGeom>
              <a:avLst/>
              <a:gdLst/>
              <a:ahLst/>
              <a:cxnLst/>
              <a:rect l="0" t="0" r="0" b="0"/>
              <a:pathLst>
                <a:path w="124376" h="284359">
                  <a:moveTo>
                    <a:pt x="8839" y="36587"/>
                  </a:moveTo>
                  <a:lnTo>
                    <a:pt x="8839" y="36587"/>
                  </a:lnTo>
                  <a:lnTo>
                    <a:pt x="8839" y="33216"/>
                  </a:lnTo>
                  <a:lnTo>
                    <a:pt x="6958" y="29680"/>
                  </a:lnTo>
                  <a:lnTo>
                    <a:pt x="0" y="21660"/>
                  </a:lnTo>
                  <a:lnTo>
                    <a:pt x="1536" y="18875"/>
                  </a:lnTo>
                  <a:lnTo>
                    <a:pt x="16474" y="8918"/>
                  </a:lnTo>
                  <a:lnTo>
                    <a:pt x="35325" y="1891"/>
                  </a:lnTo>
                  <a:lnTo>
                    <a:pt x="50478" y="0"/>
                  </a:lnTo>
                  <a:lnTo>
                    <a:pt x="57061" y="1612"/>
                  </a:lnTo>
                  <a:lnTo>
                    <a:pt x="68136" y="9048"/>
                  </a:lnTo>
                  <a:lnTo>
                    <a:pt x="82304" y="35248"/>
                  </a:lnTo>
                  <a:lnTo>
                    <a:pt x="85470" y="52220"/>
                  </a:lnTo>
                  <a:lnTo>
                    <a:pt x="83819" y="66818"/>
                  </a:lnTo>
                  <a:lnTo>
                    <a:pt x="74957" y="86231"/>
                  </a:lnTo>
                  <a:lnTo>
                    <a:pt x="63083" y="103909"/>
                  </a:lnTo>
                  <a:lnTo>
                    <a:pt x="61935" y="106868"/>
                  </a:lnTo>
                  <a:lnTo>
                    <a:pt x="61876" y="109547"/>
                  </a:lnTo>
                  <a:lnTo>
                    <a:pt x="63690" y="114404"/>
                  </a:lnTo>
                  <a:lnTo>
                    <a:pt x="88928" y="147695"/>
                  </a:lnTo>
                  <a:lnTo>
                    <a:pt x="112331" y="175447"/>
                  </a:lnTo>
                  <a:lnTo>
                    <a:pt x="121818" y="198851"/>
                  </a:lnTo>
                  <a:lnTo>
                    <a:pt x="124375" y="208263"/>
                  </a:lnTo>
                  <a:lnTo>
                    <a:pt x="121231" y="241735"/>
                  </a:lnTo>
                  <a:lnTo>
                    <a:pt x="111364" y="264980"/>
                  </a:lnTo>
                  <a:lnTo>
                    <a:pt x="92760" y="280805"/>
                  </a:lnTo>
                  <a:lnTo>
                    <a:pt x="79298" y="284358"/>
                  </a:lnTo>
                  <a:lnTo>
                    <a:pt x="67671" y="283585"/>
                  </a:lnTo>
                  <a:lnTo>
                    <a:pt x="60152" y="280890"/>
                  </a:lnTo>
                  <a:lnTo>
                    <a:pt x="58570" y="275656"/>
                  </a:lnTo>
                  <a:lnTo>
                    <a:pt x="65989" y="208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837"/>
            <p:cNvSpPr/>
            <p:nvPr>
              <p:custDataLst>
                <p:tags r:id="rId156"/>
              </p:custDataLst>
            </p:nvPr>
          </p:nvSpPr>
          <p:spPr>
            <a:xfrm>
              <a:off x="6102350" y="350696"/>
              <a:ext cx="83948" cy="487505"/>
            </a:xfrm>
            <a:custGeom>
              <a:avLst/>
              <a:gdLst/>
              <a:ahLst/>
              <a:cxnLst/>
              <a:rect l="0" t="0" r="0" b="0"/>
              <a:pathLst>
                <a:path w="83948" h="487505">
                  <a:moveTo>
                    <a:pt x="0" y="49354"/>
                  </a:moveTo>
                  <a:lnTo>
                    <a:pt x="0" y="49354"/>
                  </a:lnTo>
                  <a:lnTo>
                    <a:pt x="5026" y="28632"/>
                  </a:lnTo>
                  <a:lnTo>
                    <a:pt x="6273" y="3433"/>
                  </a:lnTo>
                  <a:lnTo>
                    <a:pt x="7004" y="1806"/>
                  </a:lnTo>
                  <a:lnTo>
                    <a:pt x="8197" y="722"/>
                  </a:lnTo>
                  <a:lnTo>
                    <a:pt x="9698" y="0"/>
                  </a:lnTo>
                  <a:lnTo>
                    <a:pt x="35339" y="13343"/>
                  </a:lnTo>
                  <a:lnTo>
                    <a:pt x="46516" y="21825"/>
                  </a:lnTo>
                  <a:lnTo>
                    <a:pt x="64112" y="48018"/>
                  </a:lnTo>
                  <a:lnTo>
                    <a:pt x="75989" y="85960"/>
                  </a:lnTo>
                  <a:lnTo>
                    <a:pt x="77235" y="114999"/>
                  </a:lnTo>
                  <a:lnTo>
                    <a:pt x="69765" y="140379"/>
                  </a:lnTo>
                  <a:lnTo>
                    <a:pt x="47365" y="185850"/>
                  </a:lnTo>
                  <a:lnTo>
                    <a:pt x="35271" y="231220"/>
                  </a:lnTo>
                  <a:lnTo>
                    <a:pt x="37527" y="276871"/>
                  </a:lnTo>
                  <a:lnTo>
                    <a:pt x="43490" y="290173"/>
                  </a:lnTo>
                  <a:lnTo>
                    <a:pt x="53103" y="305798"/>
                  </a:lnTo>
                  <a:lnTo>
                    <a:pt x="74590" y="350807"/>
                  </a:lnTo>
                  <a:lnTo>
                    <a:pt x="83563" y="375583"/>
                  </a:lnTo>
                  <a:lnTo>
                    <a:pt x="83947" y="407540"/>
                  </a:lnTo>
                  <a:lnTo>
                    <a:pt x="70800" y="454980"/>
                  </a:lnTo>
                  <a:lnTo>
                    <a:pt x="68366" y="463704"/>
                  </a:lnTo>
                  <a:lnTo>
                    <a:pt x="60018" y="475280"/>
                  </a:lnTo>
                  <a:lnTo>
                    <a:pt x="49958" y="482071"/>
                  </a:lnTo>
                  <a:lnTo>
                    <a:pt x="31750" y="487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838"/>
            <p:cNvSpPr/>
            <p:nvPr>
              <p:custDataLst>
                <p:tags r:id="rId157"/>
              </p:custDataLst>
            </p:nvPr>
          </p:nvSpPr>
          <p:spPr>
            <a:xfrm>
              <a:off x="4037779" y="869950"/>
              <a:ext cx="451672" cy="18877"/>
            </a:xfrm>
            <a:custGeom>
              <a:avLst/>
              <a:gdLst/>
              <a:ahLst/>
              <a:cxnLst/>
              <a:rect l="0" t="0" r="0" b="0"/>
              <a:pathLst>
                <a:path w="451672" h="18877">
                  <a:moveTo>
                    <a:pt x="32571" y="12700"/>
                  </a:moveTo>
                  <a:lnTo>
                    <a:pt x="32571" y="12700"/>
                  </a:lnTo>
                  <a:lnTo>
                    <a:pt x="9427" y="18167"/>
                  </a:lnTo>
                  <a:lnTo>
                    <a:pt x="0" y="18788"/>
                  </a:lnTo>
                  <a:lnTo>
                    <a:pt x="273" y="18876"/>
                  </a:lnTo>
                  <a:lnTo>
                    <a:pt x="43908" y="18329"/>
                  </a:lnTo>
                  <a:lnTo>
                    <a:pt x="86808" y="14681"/>
                  </a:lnTo>
                  <a:lnTo>
                    <a:pt x="126957" y="13287"/>
                  </a:lnTo>
                  <a:lnTo>
                    <a:pt x="165665" y="12168"/>
                  </a:lnTo>
                  <a:lnTo>
                    <a:pt x="204650" y="8387"/>
                  </a:lnTo>
                  <a:lnTo>
                    <a:pt x="246463" y="6954"/>
                  </a:lnTo>
                  <a:lnTo>
                    <a:pt x="285976" y="6529"/>
                  </a:lnTo>
                  <a:lnTo>
                    <a:pt x="326611" y="6403"/>
                  </a:lnTo>
                  <a:lnTo>
                    <a:pt x="360105" y="6374"/>
                  </a:lnTo>
                  <a:lnTo>
                    <a:pt x="451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839"/>
            <p:cNvSpPr/>
            <p:nvPr>
              <p:custDataLst>
                <p:tags r:id="rId158"/>
              </p:custDataLst>
            </p:nvPr>
          </p:nvSpPr>
          <p:spPr>
            <a:xfrm>
              <a:off x="5138556" y="702820"/>
              <a:ext cx="144645" cy="103528"/>
            </a:xfrm>
            <a:custGeom>
              <a:avLst/>
              <a:gdLst/>
              <a:ahLst/>
              <a:cxnLst/>
              <a:rect l="0" t="0" r="0" b="0"/>
              <a:pathLst>
                <a:path w="144645" h="103528">
                  <a:moveTo>
                    <a:pt x="17644" y="40130"/>
                  </a:moveTo>
                  <a:lnTo>
                    <a:pt x="17644" y="40130"/>
                  </a:lnTo>
                  <a:lnTo>
                    <a:pt x="5711" y="26315"/>
                  </a:lnTo>
                  <a:lnTo>
                    <a:pt x="1757" y="18468"/>
                  </a:lnTo>
                  <a:lnTo>
                    <a:pt x="0" y="10276"/>
                  </a:lnTo>
                  <a:lnTo>
                    <a:pt x="1100" y="3814"/>
                  </a:lnTo>
                  <a:lnTo>
                    <a:pt x="2381" y="1102"/>
                  </a:lnTo>
                  <a:lnTo>
                    <a:pt x="6058" y="0"/>
                  </a:lnTo>
                  <a:lnTo>
                    <a:pt x="17668" y="658"/>
                  </a:lnTo>
                  <a:lnTo>
                    <a:pt x="28473" y="5183"/>
                  </a:lnTo>
                  <a:lnTo>
                    <a:pt x="33330" y="8365"/>
                  </a:lnTo>
                  <a:lnTo>
                    <a:pt x="40608" y="19427"/>
                  </a:lnTo>
                  <a:lnTo>
                    <a:pt x="45490" y="33751"/>
                  </a:lnTo>
                  <a:lnTo>
                    <a:pt x="47532" y="56976"/>
                  </a:lnTo>
                  <a:lnTo>
                    <a:pt x="45509" y="70901"/>
                  </a:lnTo>
                  <a:lnTo>
                    <a:pt x="40377" y="82263"/>
                  </a:lnTo>
                  <a:lnTo>
                    <a:pt x="33317" y="94712"/>
                  </a:lnTo>
                  <a:lnTo>
                    <a:pt x="32326" y="97685"/>
                  </a:lnTo>
                  <a:lnTo>
                    <a:pt x="32371" y="99666"/>
                  </a:lnTo>
                  <a:lnTo>
                    <a:pt x="33106" y="100988"/>
                  </a:lnTo>
                  <a:lnTo>
                    <a:pt x="34302" y="101869"/>
                  </a:lnTo>
                  <a:lnTo>
                    <a:pt x="71869" y="103527"/>
                  </a:lnTo>
                  <a:lnTo>
                    <a:pt x="105834" y="102188"/>
                  </a:lnTo>
                  <a:lnTo>
                    <a:pt x="144644" y="90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840"/>
            <p:cNvSpPr/>
            <p:nvPr>
              <p:custDataLst>
                <p:tags r:id="rId159"/>
              </p:custDataLst>
            </p:nvPr>
          </p:nvSpPr>
          <p:spPr>
            <a:xfrm>
              <a:off x="4954694" y="481443"/>
              <a:ext cx="115132" cy="283563"/>
            </a:xfrm>
            <a:custGeom>
              <a:avLst/>
              <a:gdLst/>
              <a:ahLst/>
              <a:cxnLst/>
              <a:rect l="0" t="0" r="0" b="0"/>
              <a:pathLst>
                <a:path w="115132" h="283563">
                  <a:moveTo>
                    <a:pt x="23706" y="32907"/>
                  </a:moveTo>
                  <a:lnTo>
                    <a:pt x="23706" y="32907"/>
                  </a:lnTo>
                  <a:lnTo>
                    <a:pt x="20335" y="29536"/>
                  </a:lnTo>
                  <a:lnTo>
                    <a:pt x="14917" y="27881"/>
                  </a:lnTo>
                  <a:lnTo>
                    <a:pt x="11497" y="27440"/>
                  </a:lnTo>
                  <a:lnTo>
                    <a:pt x="8510" y="28557"/>
                  </a:lnTo>
                  <a:lnTo>
                    <a:pt x="3312" y="33560"/>
                  </a:lnTo>
                  <a:lnTo>
                    <a:pt x="531" y="42370"/>
                  </a:lnTo>
                  <a:lnTo>
                    <a:pt x="0" y="55457"/>
                  </a:lnTo>
                  <a:lnTo>
                    <a:pt x="3903" y="100291"/>
                  </a:lnTo>
                  <a:lnTo>
                    <a:pt x="9577" y="143584"/>
                  </a:lnTo>
                  <a:lnTo>
                    <a:pt x="14738" y="181803"/>
                  </a:lnTo>
                  <a:lnTo>
                    <a:pt x="16839" y="222636"/>
                  </a:lnTo>
                  <a:lnTo>
                    <a:pt x="17326" y="261328"/>
                  </a:lnTo>
                  <a:lnTo>
                    <a:pt x="19233" y="226328"/>
                  </a:lnTo>
                  <a:lnTo>
                    <a:pt x="22822" y="179926"/>
                  </a:lnTo>
                  <a:lnTo>
                    <a:pt x="27076" y="149990"/>
                  </a:lnTo>
                  <a:lnTo>
                    <a:pt x="33671" y="113871"/>
                  </a:lnTo>
                  <a:lnTo>
                    <a:pt x="41305" y="76652"/>
                  </a:lnTo>
                  <a:lnTo>
                    <a:pt x="48977" y="35799"/>
                  </a:lnTo>
                  <a:lnTo>
                    <a:pt x="66580" y="1538"/>
                  </a:lnTo>
                  <a:lnTo>
                    <a:pt x="71338" y="0"/>
                  </a:lnTo>
                  <a:lnTo>
                    <a:pt x="76627" y="1797"/>
                  </a:lnTo>
                  <a:lnTo>
                    <a:pt x="82270" y="5817"/>
                  </a:lnTo>
                  <a:lnTo>
                    <a:pt x="96954" y="28330"/>
                  </a:lnTo>
                  <a:lnTo>
                    <a:pt x="106871" y="67456"/>
                  </a:lnTo>
                  <a:lnTo>
                    <a:pt x="115131" y="113789"/>
                  </a:lnTo>
                  <a:lnTo>
                    <a:pt x="113668" y="155493"/>
                  </a:lnTo>
                  <a:lnTo>
                    <a:pt x="109053" y="200062"/>
                  </a:lnTo>
                  <a:lnTo>
                    <a:pt x="95090" y="236716"/>
                  </a:lnTo>
                  <a:lnTo>
                    <a:pt x="80832" y="258955"/>
                  </a:lnTo>
                  <a:lnTo>
                    <a:pt x="65088" y="273543"/>
                  </a:lnTo>
                  <a:lnTo>
                    <a:pt x="46802" y="280968"/>
                  </a:lnTo>
                  <a:lnTo>
                    <a:pt x="29031" y="283562"/>
                  </a:lnTo>
                  <a:lnTo>
                    <a:pt x="16430" y="282363"/>
                  </a:lnTo>
                  <a:lnTo>
                    <a:pt x="12505" y="280350"/>
                  </a:lnTo>
                  <a:lnTo>
                    <a:pt x="4656" y="267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841"/>
            <p:cNvSpPr/>
            <p:nvPr>
              <p:custDataLst>
                <p:tags r:id="rId160"/>
              </p:custDataLst>
            </p:nvPr>
          </p:nvSpPr>
          <p:spPr>
            <a:xfrm>
              <a:off x="4694336" y="357818"/>
              <a:ext cx="112615" cy="462479"/>
            </a:xfrm>
            <a:custGeom>
              <a:avLst/>
              <a:gdLst/>
              <a:ahLst/>
              <a:cxnLst/>
              <a:rect l="0" t="0" r="0" b="0"/>
              <a:pathLst>
                <a:path w="112615" h="462479">
                  <a:moveTo>
                    <a:pt x="99914" y="48582"/>
                  </a:moveTo>
                  <a:lnTo>
                    <a:pt x="99914" y="48582"/>
                  </a:lnTo>
                  <a:lnTo>
                    <a:pt x="104940" y="36648"/>
                  </a:lnTo>
                  <a:lnTo>
                    <a:pt x="106186" y="15643"/>
                  </a:lnTo>
                  <a:lnTo>
                    <a:pt x="102467" y="9013"/>
                  </a:lnTo>
                  <a:lnTo>
                    <a:pt x="99499" y="5269"/>
                  </a:lnTo>
                  <a:lnTo>
                    <a:pt x="90557" y="1110"/>
                  </a:lnTo>
                  <a:lnTo>
                    <a:pt x="85209" y="0"/>
                  </a:lnTo>
                  <a:lnTo>
                    <a:pt x="71742" y="4412"/>
                  </a:lnTo>
                  <a:lnTo>
                    <a:pt x="36729" y="27863"/>
                  </a:lnTo>
                  <a:lnTo>
                    <a:pt x="16360" y="54829"/>
                  </a:lnTo>
                  <a:lnTo>
                    <a:pt x="4758" y="78420"/>
                  </a:lnTo>
                  <a:lnTo>
                    <a:pt x="4941" y="94064"/>
                  </a:lnTo>
                  <a:lnTo>
                    <a:pt x="6965" y="102186"/>
                  </a:lnTo>
                  <a:lnTo>
                    <a:pt x="23298" y="127102"/>
                  </a:lnTo>
                  <a:lnTo>
                    <a:pt x="60503" y="170975"/>
                  </a:lnTo>
                  <a:lnTo>
                    <a:pt x="72636" y="188798"/>
                  </a:lnTo>
                  <a:lnTo>
                    <a:pt x="78426" y="217598"/>
                  </a:lnTo>
                  <a:lnTo>
                    <a:pt x="73400" y="246200"/>
                  </a:lnTo>
                  <a:lnTo>
                    <a:pt x="53157" y="284678"/>
                  </a:lnTo>
                  <a:lnTo>
                    <a:pt x="37612" y="303627"/>
                  </a:lnTo>
                  <a:lnTo>
                    <a:pt x="19717" y="323093"/>
                  </a:lnTo>
                  <a:lnTo>
                    <a:pt x="6851" y="351228"/>
                  </a:lnTo>
                  <a:lnTo>
                    <a:pt x="0" y="392180"/>
                  </a:lnTo>
                  <a:lnTo>
                    <a:pt x="225" y="415913"/>
                  </a:lnTo>
                  <a:lnTo>
                    <a:pt x="12686" y="450508"/>
                  </a:lnTo>
                  <a:lnTo>
                    <a:pt x="17773" y="454821"/>
                  </a:lnTo>
                  <a:lnTo>
                    <a:pt x="32832" y="461496"/>
                  </a:lnTo>
                  <a:lnTo>
                    <a:pt x="61145" y="462478"/>
                  </a:lnTo>
                  <a:lnTo>
                    <a:pt x="112614" y="442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3842"/>
          <p:cNvSpPr/>
          <p:nvPr>
            <p:custDataLst>
              <p:tags r:id="rId2"/>
            </p:custDataLst>
          </p:nvPr>
        </p:nvSpPr>
        <p:spPr>
          <a:xfrm>
            <a:off x="4260850" y="413273"/>
            <a:ext cx="25401" cy="424928"/>
          </a:xfrm>
          <a:custGeom>
            <a:avLst/>
            <a:gdLst/>
            <a:ahLst/>
            <a:cxnLst/>
            <a:rect l="0" t="0" r="0" b="0"/>
            <a:pathLst>
              <a:path w="25401" h="424928">
                <a:moveTo>
                  <a:pt x="25400" y="12177"/>
                </a:moveTo>
                <a:lnTo>
                  <a:pt x="25400" y="12177"/>
                </a:lnTo>
                <a:lnTo>
                  <a:pt x="25400" y="1242"/>
                </a:lnTo>
                <a:lnTo>
                  <a:pt x="24694" y="654"/>
                </a:lnTo>
                <a:lnTo>
                  <a:pt x="22029" y="0"/>
                </a:lnTo>
                <a:lnTo>
                  <a:pt x="16562" y="16487"/>
                </a:lnTo>
                <a:lnTo>
                  <a:pt x="10473" y="57198"/>
                </a:lnTo>
                <a:lnTo>
                  <a:pt x="7572" y="95994"/>
                </a:lnTo>
                <a:lnTo>
                  <a:pt x="6712" y="133202"/>
                </a:lnTo>
                <a:lnTo>
                  <a:pt x="6457" y="167667"/>
                </a:lnTo>
                <a:lnTo>
                  <a:pt x="6381" y="213706"/>
                </a:lnTo>
                <a:lnTo>
                  <a:pt x="6359" y="250708"/>
                </a:lnTo>
                <a:lnTo>
                  <a:pt x="6352" y="293030"/>
                </a:lnTo>
                <a:lnTo>
                  <a:pt x="7056" y="339032"/>
                </a:lnTo>
                <a:lnTo>
                  <a:pt x="9303" y="375017"/>
                </a:lnTo>
                <a:lnTo>
                  <a:pt x="0" y="4249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752"/>
          <p:cNvGrpSpPr/>
          <p:nvPr/>
        </p:nvGrpSpPr>
        <p:grpSpPr>
          <a:xfrm>
            <a:off x="6451600" y="365769"/>
            <a:ext cx="201611" cy="478782"/>
            <a:chOff x="6451600" y="365769"/>
            <a:chExt cx="201611" cy="478782"/>
          </a:xfrm>
        </p:grpSpPr>
        <p:sp>
          <p:nvSpPr>
            <p:cNvPr id="32" name="SMARTInkShape-3843"/>
            <p:cNvSpPr/>
            <p:nvPr>
              <p:custDataLst>
                <p:tags r:id="rId151"/>
              </p:custDataLst>
            </p:nvPr>
          </p:nvSpPr>
          <p:spPr>
            <a:xfrm>
              <a:off x="6451600" y="365769"/>
              <a:ext cx="201611" cy="339082"/>
            </a:xfrm>
            <a:custGeom>
              <a:avLst/>
              <a:gdLst/>
              <a:ahLst/>
              <a:cxnLst/>
              <a:rect l="0" t="0" r="0" b="0"/>
              <a:pathLst>
                <a:path w="201611" h="339082">
                  <a:moveTo>
                    <a:pt x="0" y="59681"/>
                  </a:moveTo>
                  <a:lnTo>
                    <a:pt x="0" y="59681"/>
                  </a:lnTo>
                  <a:lnTo>
                    <a:pt x="22917" y="38027"/>
                  </a:lnTo>
                  <a:lnTo>
                    <a:pt x="29941" y="27479"/>
                  </a:lnTo>
                  <a:lnTo>
                    <a:pt x="45795" y="14313"/>
                  </a:lnTo>
                  <a:lnTo>
                    <a:pt x="66015" y="5630"/>
                  </a:lnTo>
                  <a:lnTo>
                    <a:pt x="96465" y="0"/>
                  </a:lnTo>
                  <a:lnTo>
                    <a:pt x="115076" y="936"/>
                  </a:lnTo>
                  <a:lnTo>
                    <a:pt x="158041" y="25447"/>
                  </a:lnTo>
                  <a:lnTo>
                    <a:pt x="174662" y="36470"/>
                  </a:lnTo>
                  <a:lnTo>
                    <a:pt x="195920" y="70834"/>
                  </a:lnTo>
                  <a:lnTo>
                    <a:pt x="201610" y="98975"/>
                  </a:lnTo>
                  <a:lnTo>
                    <a:pt x="199515" y="143800"/>
                  </a:lnTo>
                  <a:lnTo>
                    <a:pt x="179215" y="186129"/>
                  </a:lnTo>
                  <a:lnTo>
                    <a:pt x="162453" y="217068"/>
                  </a:lnTo>
                  <a:lnTo>
                    <a:pt x="122592" y="260705"/>
                  </a:lnTo>
                  <a:lnTo>
                    <a:pt x="79122" y="306512"/>
                  </a:lnTo>
                  <a:lnTo>
                    <a:pt x="63500" y="339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844"/>
            <p:cNvSpPr/>
            <p:nvPr>
              <p:custDataLst>
                <p:tags r:id="rId152"/>
              </p:custDataLst>
            </p:nvPr>
          </p:nvSpPr>
          <p:spPr>
            <a:xfrm>
              <a:off x="6584950" y="812800"/>
              <a:ext cx="17443" cy="31751"/>
            </a:xfrm>
            <a:custGeom>
              <a:avLst/>
              <a:gdLst/>
              <a:ahLst/>
              <a:cxnLst/>
              <a:rect l="0" t="0" r="0" b="0"/>
              <a:pathLst>
                <a:path w="17443" h="317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3370" y="15580"/>
                  </a:lnTo>
                  <a:lnTo>
                    <a:pt x="6480" y="19559"/>
                  </a:lnTo>
                  <a:lnTo>
                    <a:pt x="17442" y="27119"/>
                  </a:lnTo>
                  <a:lnTo>
                    <a:pt x="17273" y="27251"/>
                  </a:lnTo>
                  <a:lnTo>
                    <a:pt x="15748" y="26634"/>
                  </a:lnTo>
                  <a:lnTo>
                    <a:pt x="14732" y="26928"/>
                  </a:lnTo>
                  <a:lnTo>
                    <a:pt x="14054" y="27830"/>
                  </a:lnTo>
                  <a:lnTo>
                    <a:pt x="127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3845"/>
          <p:cNvSpPr/>
          <p:nvPr>
            <p:custDataLst>
              <p:tags r:id="rId3"/>
            </p:custDataLst>
          </p:nvPr>
        </p:nvSpPr>
        <p:spPr>
          <a:xfrm>
            <a:off x="5012098" y="1238444"/>
            <a:ext cx="1166453" cy="191739"/>
          </a:xfrm>
          <a:custGeom>
            <a:avLst/>
            <a:gdLst/>
            <a:ahLst/>
            <a:cxnLst/>
            <a:rect l="0" t="0" r="0" b="0"/>
            <a:pathLst>
              <a:path w="1166453" h="191739">
                <a:moveTo>
                  <a:pt x="226652" y="25206"/>
                </a:moveTo>
                <a:lnTo>
                  <a:pt x="226652" y="25206"/>
                </a:lnTo>
                <a:lnTo>
                  <a:pt x="268592" y="20842"/>
                </a:lnTo>
                <a:lnTo>
                  <a:pt x="308223" y="18739"/>
                </a:lnTo>
                <a:lnTo>
                  <a:pt x="348983" y="15747"/>
                </a:lnTo>
                <a:lnTo>
                  <a:pt x="387796" y="12065"/>
                </a:lnTo>
                <a:lnTo>
                  <a:pt x="423154" y="8782"/>
                </a:lnTo>
                <a:lnTo>
                  <a:pt x="455333" y="7323"/>
                </a:lnTo>
                <a:lnTo>
                  <a:pt x="501215" y="3131"/>
                </a:lnTo>
                <a:lnTo>
                  <a:pt x="542719" y="791"/>
                </a:lnTo>
                <a:lnTo>
                  <a:pt x="585235" y="0"/>
                </a:lnTo>
                <a:lnTo>
                  <a:pt x="612848" y="1275"/>
                </a:lnTo>
                <a:lnTo>
                  <a:pt x="617466" y="3608"/>
                </a:lnTo>
                <a:lnTo>
                  <a:pt x="620545" y="6574"/>
                </a:lnTo>
                <a:lnTo>
                  <a:pt x="618364" y="9962"/>
                </a:lnTo>
                <a:lnTo>
                  <a:pt x="595774" y="20768"/>
                </a:lnTo>
                <a:lnTo>
                  <a:pt x="552416" y="31097"/>
                </a:lnTo>
                <a:lnTo>
                  <a:pt x="509206" y="41533"/>
                </a:lnTo>
                <a:lnTo>
                  <a:pt x="475703" y="51513"/>
                </a:lnTo>
                <a:lnTo>
                  <a:pt x="437295" y="60651"/>
                </a:lnTo>
                <a:lnTo>
                  <a:pt x="396707" y="69417"/>
                </a:lnTo>
                <a:lnTo>
                  <a:pt x="355149" y="78722"/>
                </a:lnTo>
                <a:lnTo>
                  <a:pt x="313160" y="89913"/>
                </a:lnTo>
                <a:lnTo>
                  <a:pt x="274742" y="101942"/>
                </a:lnTo>
                <a:lnTo>
                  <a:pt x="238148" y="113639"/>
                </a:lnTo>
                <a:lnTo>
                  <a:pt x="200716" y="123541"/>
                </a:lnTo>
                <a:lnTo>
                  <a:pt x="164796" y="134527"/>
                </a:lnTo>
                <a:lnTo>
                  <a:pt x="130721" y="145054"/>
                </a:lnTo>
                <a:lnTo>
                  <a:pt x="85183" y="155653"/>
                </a:lnTo>
                <a:lnTo>
                  <a:pt x="47309" y="168122"/>
                </a:lnTo>
                <a:lnTo>
                  <a:pt x="4149" y="187178"/>
                </a:lnTo>
                <a:lnTo>
                  <a:pt x="0" y="190337"/>
                </a:lnTo>
                <a:lnTo>
                  <a:pt x="3584" y="191738"/>
                </a:lnTo>
                <a:lnTo>
                  <a:pt x="51199" y="188916"/>
                </a:lnTo>
                <a:lnTo>
                  <a:pt x="97760" y="183544"/>
                </a:lnTo>
                <a:lnTo>
                  <a:pt x="134089" y="178834"/>
                </a:lnTo>
                <a:lnTo>
                  <a:pt x="173753" y="172037"/>
                </a:lnTo>
                <a:lnTo>
                  <a:pt x="218664" y="164312"/>
                </a:lnTo>
                <a:lnTo>
                  <a:pt x="242493" y="160277"/>
                </a:lnTo>
                <a:lnTo>
                  <a:pt x="266846" y="156175"/>
                </a:lnTo>
                <a:lnTo>
                  <a:pt x="291548" y="152030"/>
                </a:lnTo>
                <a:lnTo>
                  <a:pt x="316483" y="147855"/>
                </a:lnTo>
                <a:lnTo>
                  <a:pt x="342278" y="143661"/>
                </a:lnTo>
                <a:lnTo>
                  <a:pt x="368647" y="139454"/>
                </a:lnTo>
                <a:lnTo>
                  <a:pt x="395399" y="135238"/>
                </a:lnTo>
                <a:lnTo>
                  <a:pt x="423111" y="131016"/>
                </a:lnTo>
                <a:lnTo>
                  <a:pt x="451463" y="126790"/>
                </a:lnTo>
                <a:lnTo>
                  <a:pt x="480243" y="122562"/>
                </a:lnTo>
                <a:lnTo>
                  <a:pt x="508601" y="117627"/>
                </a:lnTo>
                <a:lnTo>
                  <a:pt x="536680" y="112220"/>
                </a:lnTo>
                <a:lnTo>
                  <a:pt x="564570" y="106499"/>
                </a:lnTo>
                <a:lnTo>
                  <a:pt x="592337" y="101273"/>
                </a:lnTo>
                <a:lnTo>
                  <a:pt x="620019" y="96379"/>
                </a:lnTo>
                <a:lnTo>
                  <a:pt x="647646" y="91704"/>
                </a:lnTo>
                <a:lnTo>
                  <a:pt x="675237" y="87177"/>
                </a:lnTo>
                <a:lnTo>
                  <a:pt x="702803" y="82748"/>
                </a:lnTo>
                <a:lnTo>
                  <a:pt x="730353" y="78384"/>
                </a:lnTo>
                <a:lnTo>
                  <a:pt x="757186" y="74063"/>
                </a:lnTo>
                <a:lnTo>
                  <a:pt x="783541" y="69772"/>
                </a:lnTo>
                <a:lnTo>
                  <a:pt x="809578" y="65500"/>
                </a:lnTo>
                <a:lnTo>
                  <a:pt x="834697" y="61946"/>
                </a:lnTo>
                <a:lnTo>
                  <a:pt x="859204" y="58872"/>
                </a:lnTo>
                <a:lnTo>
                  <a:pt x="906426" y="52868"/>
                </a:lnTo>
                <a:lnTo>
                  <a:pt x="950931" y="45497"/>
                </a:lnTo>
                <a:lnTo>
                  <a:pt x="992349" y="39398"/>
                </a:lnTo>
                <a:lnTo>
                  <a:pt x="1031217" y="34336"/>
                </a:lnTo>
                <a:lnTo>
                  <a:pt x="1067306" y="29734"/>
                </a:lnTo>
                <a:lnTo>
                  <a:pt x="1112615" y="23177"/>
                </a:lnTo>
                <a:lnTo>
                  <a:pt x="1166452" y="188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754"/>
          <p:cNvGrpSpPr/>
          <p:nvPr/>
        </p:nvGrpSpPr>
        <p:grpSpPr>
          <a:xfrm>
            <a:off x="2484912" y="1841121"/>
            <a:ext cx="1739413" cy="508380"/>
            <a:chOff x="2484912" y="1841121"/>
            <a:chExt cx="1739413" cy="508380"/>
          </a:xfrm>
        </p:grpSpPr>
        <p:sp>
          <p:nvSpPr>
            <p:cNvPr id="36" name="SMARTInkShape-3846"/>
            <p:cNvSpPr/>
            <p:nvPr>
              <p:custDataLst>
                <p:tags r:id="rId140"/>
              </p:custDataLst>
            </p:nvPr>
          </p:nvSpPr>
          <p:spPr>
            <a:xfrm>
              <a:off x="2767203" y="1858126"/>
              <a:ext cx="152762" cy="286456"/>
            </a:xfrm>
            <a:custGeom>
              <a:avLst/>
              <a:gdLst/>
              <a:ahLst/>
              <a:cxnLst/>
              <a:rect l="0" t="0" r="0" b="0"/>
              <a:pathLst>
                <a:path w="152762" h="286456">
                  <a:moveTo>
                    <a:pt x="20447" y="78624"/>
                  </a:moveTo>
                  <a:lnTo>
                    <a:pt x="20447" y="78624"/>
                  </a:lnTo>
                  <a:lnTo>
                    <a:pt x="20447" y="69785"/>
                  </a:lnTo>
                  <a:lnTo>
                    <a:pt x="19036" y="69204"/>
                  </a:lnTo>
                  <a:lnTo>
                    <a:pt x="13705" y="70439"/>
                  </a:lnTo>
                  <a:lnTo>
                    <a:pt x="11719" y="72462"/>
                  </a:lnTo>
                  <a:lnTo>
                    <a:pt x="9512" y="78472"/>
                  </a:lnTo>
                  <a:lnTo>
                    <a:pt x="9861" y="115511"/>
                  </a:lnTo>
                  <a:lnTo>
                    <a:pt x="13539" y="161458"/>
                  </a:lnTo>
                  <a:lnTo>
                    <a:pt x="13987" y="201290"/>
                  </a:lnTo>
                  <a:lnTo>
                    <a:pt x="18446" y="246942"/>
                  </a:lnTo>
                  <a:lnTo>
                    <a:pt x="21933" y="280866"/>
                  </a:lnTo>
                  <a:lnTo>
                    <a:pt x="23555" y="285418"/>
                  </a:lnTo>
                  <a:lnTo>
                    <a:pt x="25341" y="284926"/>
                  </a:lnTo>
                  <a:lnTo>
                    <a:pt x="29207" y="274971"/>
                  </a:lnTo>
                  <a:lnTo>
                    <a:pt x="32369" y="231944"/>
                  </a:lnTo>
                  <a:lnTo>
                    <a:pt x="32801" y="197331"/>
                  </a:lnTo>
                  <a:lnTo>
                    <a:pt x="33044" y="158403"/>
                  </a:lnTo>
                  <a:lnTo>
                    <a:pt x="34983" y="127016"/>
                  </a:lnTo>
                  <a:lnTo>
                    <a:pt x="38159" y="80968"/>
                  </a:lnTo>
                  <a:lnTo>
                    <a:pt x="41019" y="57793"/>
                  </a:lnTo>
                  <a:lnTo>
                    <a:pt x="54529" y="23769"/>
                  </a:lnTo>
                  <a:lnTo>
                    <a:pt x="65934" y="9323"/>
                  </a:lnTo>
                  <a:lnTo>
                    <a:pt x="79939" y="1963"/>
                  </a:lnTo>
                  <a:lnTo>
                    <a:pt x="87625" y="0"/>
                  </a:lnTo>
                  <a:lnTo>
                    <a:pt x="94160" y="1513"/>
                  </a:lnTo>
                  <a:lnTo>
                    <a:pt x="105184" y="10721"/>
                  </a:lnTo>
                  <a:lnTo>
                    <a:pt x="126246" y="50832"/>
                  </a:lnTo>
                  <a:lnTo>
                    <a:pt x="139810" y="91635"/>
                  </a:lnTo>
                  <a:lnTo>
                    <a:pt x="148555" y="129516"/>
                  </a:lnTo>
                  <a:lnTo>
                    <a:pt x="152761" y="167150"/>
                  </a:lnTo>
                  <a:lnTo>
                    <a:pt x="151711" y="205629"/>
                  </a:lnTo>
                  <a:lnTo>
                    <a:pt x="147226" y="219737"/>
                  </a:lnTo>
                  <a:lnTo>
                    <a:pt x="138176" y="237767"/>
                  </a:lnTo>
                  <a:lnTo>
                    <a:pt x="114439" y="261009"/>
                  </a:lnTo>
                  <a:lnTo>
                    <a:pt x="95177" y="274559"/>
                  </a:lnTo>
                  <a:lnTo>
                    <a:pt x="70419" y="283042"/>
                  </a:lnTo>
                  <a:lnTo>
                    <a:pt x="31154" y="286455"/>
                  </a:lnTo>
                  <a:lnTo>
                    <a:pt x="359" y="282573"/>
                  </a:lnTo>
                  <a:lnTo>
                    <a:pt x="0" y="282323"/>
                  </a:lnTo>
                  <a:lnTo>
                    <a:pt x="7747" y="281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847"/>
            <p:cNvSpPr/>
            <p:nvPr>
              <p:custDataLst>
                <p:tags r:id="rId141"/>
              </p:custDataLst>
            </p:nvPr>
          </p:nvSpPr>
          <p:spPr>
            <a:xfrm>
              <a:off x="2940050" y="21336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6424" y="55507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848"/>
            <p:cNvSpPr/>
            <p:nvPr>
              <p:custDataLst>
                <p:tags r:id="rId142"/>
              </p:custDataLst>
            </p:nvPr>
          </p:nvSpPr>
          <p:spPr>
            <a:xfrm>
              <a:off x="3092450" y="20637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2256" y="5761"/>
                  </a:lnTo>
                  <a:lnTo>
                    <a:pt x="52997" y="6272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849"/>
            <p:cNvSpPr/>
            <p:nvPr>
              <p:custDataLst>
                <p:tags r:id="rId143"/>
              </p:custDataLst>
            </p:nvPr>
          </p:nvSpPr>
          <p:spPr>
            <a:xfrm>
              <a:off x="3182233" y="2006600"/>
              <a:ext cx="24518" cy="133351"/>
            </a:xfrm>
            <a:custGeom>
              <a:avLst/>
              <a:gdLst/>
              <a:ahLst/>
              <a:cxnLst/>
              <a:rect l="0" t="0" r="0" b="0"/>
              <a:pathLst>
                <a:path w="24518" h="1333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4662" y="59891"/>
                  </a:lnTo>
                  <a:lnTo>
                    <a:pt x="12269" y="102945"/>
                  </a:lnTo>
                  <a:lnTo>
                    <a:pt x="2451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850"/>
            <p:cNvSpPr/>
            <p:nvPr>
              <p:custDataLst>
                <p:tags r:id="rId144"/>
              </p:custDataLst>
            </p:nvPr>
          </p:nvSpPr>
          <p:spPr>
            <a:xfrm>
              <a:off x="3295650" y="1918525"/>
              <a:ext cx="118741" cy="253922"/>
            </a:xfrm>
            <a:custGeom>
              <a:avLst/>
              <a:gdLst/>
              <a:ahLst/>
              <a:cxnLst/>
              <a:rect l="0" t="0" r="0" b="0"/>
              <a:pathLst>
                <a:path w="118741" h="253922">
                  <a:moveTo>
                    <a:pt x="0" y="49975"/>
                  </a:moveTo>
                  <a:lnTo>
                    <a:pt x="0" y="49975"/>
                  </a:lnTo>
                  <a:lnTo>
                    <a:pt x="10125" y="90346"/>
                  </a:lnTo>
                  <a:lnTo>
                    <a:pt x="12642" y="124496"/>
                  </a:lnTo>
                  <a:lnTo>
                    <a:pt x="15732" y="156473"/>
                  </a:lnTo>
                  <a:lnTo>
                    <a:pt x="17575" y="189970"/>
                  </a:lnTo>
                  <a:lnTo>
                    <a:pt x="18613" y="231155"/>
                  </a:lnTo>
                  <a:lnTo>
                    <a:pt x="18964" y="253921"/>
                  </a:lnTo>
                  <a:lnTo>
                    <a:pt x="19045" y="207145"/>
                  </a:lnTo>
                  <a:lnTo>
                    <a:pt x="20930" y="161742"/>
                  </a:lnTo>
                  <a:lnTo>
                    <a:pt x="25957" y="118369"/>
                  </a:lnTo>
                  <a:lnTo>
                    <a:pt x="31915" y="79412"/>
                  </a:lnTo>
                  <a:lnTo>
                    <a:pt x="40030" y="40353"/>
                  </a:lnTo>
                  <a:lnTo>
                    <a:pt x="51372" y="12081"/>
                  </a:lnTo>
                  <a:lnTo>
                    <a:pt x="55414" y="5663"/>
                  </a:lnTo>
                  <a:lnTo>
                    <a:pt x="60227" y="2089"/>
                  </a:lnTo>
                  <a:lnTo>
                    <a:pt x="65551" y="412"/>
                  </a:lnTo>
                  <a:lnTo>
                    <a:pt x="71217" y="0"/>
                  </a:lnTo>
                  <a:lnTo>
                    <a:pt x="76406" y="1842"/>
                  </a:lnTo>
                  <a:lnTo>
                    <a:pt x="85934" y="9532"/>
                  </a:lnTo>
                  <a:lnTo>
                    <a:pt x="102603" y="39246"/>
                  </a:lnTo>
                  <a:lnTo>
                    <a:pt x="114205" y="79330"/>
                  </a:lnTo>
                  <a:lnTo>
                    <a:pt x="118740" y="122486"/>
                  </a:lnTo>
                  <a:lnTo>
                    <a:pt x="116713" y="153069"/>
                  </a:lnTo>
                  <a:lnTo>
                    <a:pt x="104638" y="190388"/>
                  </a:lnTo>
                  <a:lnTo>
                    <a:pt x="91368" y="209250"/>
                  </a:lnTo>
                  <a:lnTo>
                    <a:pt x="77767" y="221658"/>
                  </a:lnTo>
                  <a:lnTo>
                    <a:pt x="56671" y="228584"/>
                  </a:lnTo>
                  <a:lnTo>
                    <a:pt x="12700" y="227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851"/>
            <p:cNvSpPr/>
            <p:nvPr>
              <p:custDataLst>
                <p:tags r:id="rId145"/>
              </p:custDataLst>
            </p:nvPr>
          </p:nvSpPr>
          <p:spPr>
            <a:xfrm>
              <a:off x="3435611" y="2150059"/>
              <a:ext cx="158490" cy="125486"/>
            </a:xfrm>
            <a:custGeom>
              <a:avLst/>
              <a:gdLst/>
              <a:ahLst/>
              <a:cxnLst/>
              <a:rect l="0" t="0" r="0" b="0"/>
              <a:pathLst>
                <a:path w="158490" h="125486">
                  <a:moveTo>
                    <a:pt x="6089" y="27991"/>
                  </a:moveTo>
                  <a:lnTo>
                    <a:pt x="6089" y="27991"/>
                  </a:lnTo>
                  <a:lnTo>
                    <a:pt x="2718" y="24620"/>
                  </a:lnTo>
                  <a:lnTo>
                    <a:pt x="1063" y="21083"/>
                  </a:lnTo>
                  <a:lnTo>
                    <a:pt x="0" y="13064"/>
                  </a:lnTo>
                  <a:lnTo>
                    <a:pt x="1325" y="10984"/>
                  </a:lnTo>
                  <a:lnTo>
                    <a:pt x="6558" y="6792"/>
                  </a:lnTo>
                  <a:lnTo>
                    <a:pt x="24180" y="465"/>
                  </a:lnTo>
                  <a:lnTo>
                    <a:pt x="35532" y="0"/>
                  </a:lnTo>
                  <a:lnTo>
                    <a:pt x="64430" y="8821"/>
                  </a:lnTo>
                  <a:lnTo>
                    <a:pt x="76233" y="18060"/>
                  </a:lnTo>
                  <a:lnTo>
                    <a:pt x="80368" y="23487"/>
                  </a:lnTo>
                  <a:lnTo>
                    <a:pt x="83081" y="38924"/>
                  </a:lnTo>
                  <a:lnTo>
                    <a:pt x="81230" y="56134"/>
                  </a:lnTo>
                  <a:lnTo>
                    <a:pt x="75703" y="70838"/>
                  </a:lnTo>
                  <a:lnTo>
                    <a:pt x="35945" y="117534"/>
                  </a:lnTo>
                  <a:lnTo>
                    <a:pt x="34459" y="119436"/>
                  </a:lnTo>
                  <a:lnTo>
                    <a:pt x="34880" y="121410"/>
                  </a:lnTo>
                  <a:lnTo>
                    <a:pt x="39111" y="125485"/>
                  </a:lnTo>
                  <a:lnTo>
                    <a:pt x="62910" y="125003"/>
                  </a:lnTo>
                  <a:lnTo>
                    <a:pt x="104223" y="109658"/>
                  </a:lnTo>
                  <a:lnTo>
                    <a:pt x="158489" y="85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852"/>
            <p:cNvSpPr/>
            <p:nvPr>
              <p:custDataLst>
                <p:tags r:id="rId146"/>
              </p:custDataLst>
            </p:nvPr>
          </p:nvSpPr>
          <p:spPr>
            <a:xfrm>
              <a:off x="3641529" y="2103566"/>
              <a:ext cx="98622" cy="10985"/>
            </a:xfrm>
            <a:custGeom>
              <a:avLst/>
              <a:gdLst/>
              <a:ahLst/>
              <a:cxnLst/>
              <a:rect l="0" t="0" r="0" b="0"/>
              <a:pathLst>
                <a:path w="98622" h="10985">
                  <a:moveTo>
                    <a:pt x="3371" y="10984"/>
                  </a:moveTo>
                  <a:lnTo>
                    <a:pt x="3371" y="10984"/>
                  </a:lnTo>
                  <a:lnTo>
                    <a:pt x="0" y="10984"/>
                  </a:lnTo>
                  <a:lnTo>
                    <a:pt x="8017" y="7613"/>
                  </a:lnTo>
                  <a:lnTo>
                    <a:pt x="47666" y="0"/>
                  </a:lnTo>
                  <a:lnTo>
                    <a:pt x="81657" y="1994"/>
                  </a:lnTo>
                  <a:lnTo>
                    <a:pt x="98621" y="1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853"/>
            <p:cNvSpPr/>
            <p:nvPr>
              <p:custDataLst>
                <p:tags r:id="rId147"/>
              </p:custDataLst>
            </p:nvPr>
          </p:nvSpPr>
          <p:spPr>
            <a:xfrm>
              <a:off x="3661982" y="2159000"/>
              <a:ext cx="128969" cy="42784"/>
            </a:xfrm>
            <a:custGeom>
              <a:avLst/>
              <a:gdLst/>
              <a:ahLst/>
              <a:cxnLst/>
              <a:rect l="0" t="0" r="0" b="0"/>
              <a:pathLst>
                <a:path w="128969" h="42784">
                  <a:moveTo>
                    <a:pt x="21018" y="19050"/>
                  </a:moveTo>
                  <a:lnTo>
                    <a:pt x="21018" y="19050"/>
                  </a:lnTo>
                  <a:lnTo>
                    <a:pt x="1245" y="38823"/>
                  </a:lnTo>
                  <a:lnTo>
                    <a:pt x="75" y="40698"/>
                  </a:lnTo>
                  <a:lnTo>
                    <a:pt x="0" y="41949"/>
                  </a:lnTo>
                  <a:lnTo>
                    <a:pt x="656" y="42783"/>
                  </a:lnTo>
                  <a:lnTo>
                    <a:pt x="15063" y="40585"/>
                  </a:lnTo>
                  <a:lnTo>
                    <a:pt x="60285" y="24612"/>
                  </a:lnTo>
                  <a:lnTo>
                    <a:pt x="12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854"/>
            <p:cNvSpPr/>
            <p:nvPr>
              <p:custDataLst>
                <p:tags r:id="rId148"/>
              </p:custDataLst>
            </p:nvPr>
          </p:nvSpPr>
          <p:spPr>
            <a:xfrm>
              <a:off x="3909409" y="1970527"/>
              <a:ext cx="103792" cy="271024"/>
            </a:xfrm>
            <a:custGeom>
              <a:avLst/>
              <a:gdLst/>
              <a:ahLst/>
              <a:cxnLst/>
              <a:rect l="0" t="0" r="0" b="0"/>
              <a:pathLst>
                <a:path w="103792" h="271024">
                  <a:moveTo>
                    <a:pt x="8541" y="17023"/>
                  </a:moveTo>
                  <a:lnTo>
                    <a:pt x="8541" y="17023"/>
                  </a:lnTo>
                  <a:lnTo>
                    <a:pt x="8541" y="13652"/>
                  </a:lnTo>
                  <a:lnTo>
                    <a:pt x="15283" y="4813"/>
                  </a:lnTo>
                  <a:lnTo>
                    <a:pt x="22356" y="1013"/>
                  </a:lnTo>
                  <a:lnTo>
                    <a:pt x="26218" y="0"/>
                  </a:lnTo>
                  <a:lnTo>
                    <a:pt x="29497" y="30"/>
                  </a:lnTo>
                  <a:lnTo>
                    <a:pt x="35023" y="1944"/>
                  </a:lnTo>
                  <a:lnTo>
                    <a:pt x="36779" y="5559"/>
                  </a:lnTo>
                  <a:lnTo>
                    <a:pt x="38730" y="17102"/>
                  </a:lnTo>
                  <a:lnTo>
                    <a:pt x="36458" y="39467"/>
                  </a:lnTo>
                  <a:lnTo>
                    <a:pt x="22339" y="81954"/>
                  </a:lnTo>
                  <a:lnTo>
                    <a:pt x="6438" y="124848"/>
                  </a:lnTo>
                  <a:lnTo>
                    <a:pt x="0" y="143594"/>
                  </a:lnTo>
                  <a:lnTo>
                    <a:pt x="747" y="153475"/>
                  </a:lnTo>
                  <a:lnTo>
                    <a:pt x="2639" y="157380"/>
                  </a:lnTo>
                  <a:lnTo>
                    <a:pt x="8505" y="163600"/>
                  </a:lnTo>
                  <a:lnTo>
                    <a:pt x="12750" y="164835"/>
                  </a:lnTo>
                  <a:lnTo>
                    <a:pt x="23111" y="164327"/>
                  </a:lnTo>
                  <a:lnTo>
                    <a:pt x="63289" y="149423"/>
                  </a:lnTo>
                  <a:lnTo>
                    <a:pt x="96546" y="125700"/>
                  </a:lnTo>
                  <a:lnTo>
                    <a:pt x="91329" y="173143"/>
                  </a:lnTo>
                  <a:lnTo>
                    <a:pt x="91138" y="218815"/>
                  </a:lnTo>
                  <a:lnTo>
                    <a:pt x="92982" y="253446"/>
                  </a:lnTo>
                  <a:lnTo>
                    <a:pt x="96164" y="263211"/>
                  </a:lnTo>
                  <a:lnTo>
                    <a:pt x="103791" y="271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855"/>
            <p:cNvSpPr/>
            <p:nvPr>
              <p:custDataLst>
                <p:tags r:id="rId149"/>
              </p:custDataLst>
            </p:nvPr>
          </p:nvSpPr>
          <p:spPr>
            <a:xfrm>
              <a:off x="4108450" y="1888937"/>
              <a:ext cx="115875" cy="458220"/>
            </a:xfrm>
            <a:custGeom>
              <a:avLst/>
              <a:gdLst/>
              <a:ahLst/>
              <a:cxnLst/>
              <a:rect l="0" t="0" r="0" b="0"/>
              <a:pathLst>
                <a:path w="115875" h="458220">
                  <a:moveTo>
                    <a:pt x="38100" y="28763"/>
                  </a:moveTo>
                  <a:lnTo>
                    <a:pt x="38100" y="28763"/>
                  </a:lnTo>
                  <a:lnTo>
                    <a:pt x="38100" y="25392"/>
                  </a:lnTo>
                  <a:lnTo>
                    <a:pt x="39982" y="21855"/>
                  </a:lnTo>
                  <a:lnTo>
                    <a:pt x="50309" y="7094"/>
                  </a:lnTo>
                  <a:lnTo>
                    <a:pt x="55412" y="3734"/>
                  </a:lnTo>
                  <a:lnTo>
                    <a:pt x="68607" y="0"/>
                  </a:lnTo>
                  <a:lnTo>
                    <a:pt x="74666" y="415"/>
                  </a:lnTo>
                  <a:lnTo>
                    <a:pt x="85160" y="4640"/>
                  </a:lnTo>
                  <a:lnTo>
                    <a:pt x="102374" y="18323"/>
                  </a:lnTo>
                  <a:lnTo>
                    <a:pt x="110881" y="31649"/>
                  </a:lnTo>
                  <a:lnTo>
                    <a:pt x="114137" y="39153"/>
                  </a:lnTo>
                  <a:lnTo>
                    <a:pt x="115874" y="55018"/>
                  </a:lnTo>
                  <a:lnTo>
                    <a:pt x="111003" y="81698"/>
                  </a:lnTo>
                  <a:lnTo>
                    <a:pt x="97063" y="127691"/>
                  </a:lnTo>
                  <a:lnTo>
                    <a:pt x="74627" y="170506"/>
                  </a:lnTo>
                  <a:lnTo>
                    <a:pt x="66797" y="192587"/>
                  </a:lnTo>
                  <a:lnTo>
                    <a:pt x="64857" y="228444"/>
                  </a:lnTo>
                  <a:lnTo>
                    <a:pt x="72417" y="267199"/>
                  </a:lnTo>
                  <a:lnTo>
                    <a:pt x="80548" y="305088"/>
                  </a:lnTo>
                  <a:lnTo>
                    <a:pt x="81957" y="343157"/>
                  </a:lnTo>
                  <a:lnTo>
                    <a:pt x="81727" y="384063"/>
                  </a:lnTo>
                  <a:lnTo>
                    <a:pt x="76035" y="419944"/>
                  </a:lnTo>
                  <a:lnTo>
                    <a:pt x="62274" y="443824"/>
                  </a:lnTo>
                  <a:lnTo>
                    <a:pt x="53313" y="452653"/>
                  </a:lnTo>
                  <a:lnTo>
                    <a:pt x="42744" y="457047"/>
                  </a:lnTo>
                  <a:lnTo>
                    <a:pt x="36963" y="458219"/>
                  </a:lnTo>
                  <a:lnTo>
                    <a:pt x="0" y="447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856"/>
            <p:cNvSpPr/>
            <p:nvPr>
              <p:custDataLst>
                <p:tags r:id="rId150"/>
              </p:custDataLst>
            </p:nvPr>
          </p:nvSpPr>
          <p:spPr>
            <a:xfrm>
              <a:off x="2484912" y="1841121"/>
              <a:ext cx="86839" cy="508380"/>
            </a:xfrm>
            <a:custGeom>
              <a:avLst/>
              <a:gdLst/>
              <a:ahLst/>
              <a:cxnLst/>
              <a:rect l="0" t="0" r="0" b="0"/>
              <a:pathLst>
                <a:path w="86839" h="508380">
                  <a:moveTo>
                    <a:pt x="86838" y="13079"/>
                  </a:moveTo>
                  <a:lnTo>
                    <a:pt x="86838" y="13079"/>
                  </a:lnTo>
                  <a:lnTo>
                    <a:pt x="74629" y="869"/>
                  </a:lnTo>
                  <a:lnTo>
                    <a:pt x="70232" y="0"/>
                  </a:lnTo>
                  <a:lnTo>
                    <a:pt x="59702" y="2798"/>
                  </a:lnTo>
                  <a:lnTo>
                    <a:pt x="31331" y="16797"/>
                  </a:lnTo>
                  <a:lnTo>
                    <a:pt x="8376" y="37332"/>
                  </a:lnTo>
                  <a:lnTo>
                    <a:pt x="4896" y="41948"/>
                  </a:lnTo>
                  <a:lnTo>
                    <a:pt x="0" y="65299"/>
                  </a:lnTo>
                  <a:lnTo>
                    <a:pt x="1920" y="101302"/>
                  </a:lnTo>
                  <a:lnTo>
                    <a:pt x="13699" y="136507"/>
                  </a:lnTo>
                  <a:lnTo>
                    <a:pt x="42791" y="183780"/>
                  </a:lnTo>
                  <a:lnTo>
                    <a:pt x="57755" y="208135"/>
                  </a:lnTo>
                  <a:lnTo>
                    <a:pt x="63718" y="227350"/>
                  </a:lnTo>
                  <a:lnTo>
                    <a:pt x="62216" y="244718"/>
                  </a:lnTo>
                  <a:lnTo>
                    <a:pt x="49754" y="284612"/>
                  </a:lnTo>
                  <a:lnTo>
                    <a:pt x="38332" y="323193"/>
                  </a:lnTo>
                  <a:lnTo>
                    <a:pt x="37763" y="335763"/>
                  </a:lnTo>
                  <a:lnTo>
                    <a:pt x="48963" y="377276"/>
                  </a:lnTo>
                  <a:lnTo>
                    <a:pt x="53878" y="399227"/>
                  </a:lnTo>
                  <a:lnTo>
                    <a:pt x="49074" y="430635"/>
                  </a:lnTo>
                  <a:lnTo>
                    <a:pt x="38033" y="474474"/>
                  </a:lnTo>
                  <a:lnTo>
                    <a:pt x="36629" y="495040"/>
                  </a:lnTo>
                  <a:lnTo>
                    <a:pt x="37843" y="499487"/>
                  </a:lnTo>
                  <a:lnTo>
                    <a:pt x="61438" y="508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755"/>
          <p:cNvGrpSpPr/>
          <p:nvPr/>
        </p:nvGrpSpPr>
        <p:grpSpPr>
          <a:xfrm>
            <a:off x="4657198" y="1928579"/>
            <a:ext cx="499003" cy="481916"/>
            <a:chOff x="4657198" y="1928579"/>
            <a:chExt cx="499003" cy="481916"/>
          </a:xfrm>
        </p:grpSpPr>
        <p:sp>
          <p:nvSpPr>
            <p:cNvPr id="48" name="SMARTInkShape-3857"/>
            <p:cNvSpPr/>
            <p:nvPr>
              <p:custDataLst>
                <p:tags r:id="rId138"/>
              </p:custDataLst>
            </p:nvPr>
          </p:nvSpPr>
          <p:spPr>
            <a:xfrm>
              <a:off x="4896733" y="1928579"/>
              <a:ext cx="16129" cy="408222"/>
            </a:xfrm>
            <a:custGeom>
              <a:avLst/>
              <a:gdLst/>
              <a:ahLst/>
              <a:cxnLst/>
              <a:rect l="0" t="0" r="0" b="0"/>
              <a:pathLst>
                <a:path w="16129" h="408222">
                  <a:moveTo>
                    <a:pt x="5467" y="8171"/>
                  </a:moveTo>
                  <a:lnTo>
                    <a:pt x="5467" y="8171"/>
                  </a:lnTo>
                  <a:lnTo>
                    <a:pt x="5467" y="1429"/>
                  </a:lnTo>
                  <a:lnTo>
                    <a:pt x="4761" y="148"/>
                  </a:lnTo>
                  <a:lnTo>
                    <a:pt x="3585" y="0"/>
                  </a:lnTo>
                  <a:lnTo>
                    <a:pt x="2096" y="607"/>
                  </a:lnTo>
                  <a:lnTo>
                    <a:pt x="0" y="18316"/>
                  </a:lnTo>
                  <a:lnTo>
                    <a:pt x="2749" y="52648"/>
                  </a:lnTo>
                  <a:lnTo>
                    <a:pt x="4259" y="83677"/>
                  </a:lnTo>
                  <a:lnTo>
                    <a:pt x="5110" y="129321"/>
                  </a:lnTo>
                  <a:lnTo>
                    <a:pt x="7242" y="172714"/>
                  </a:lnTo>
                  <a:lnTo>
                    <a:pt x="10462" y="216380"/>
                  </a:lnTo>
                  <a:lnTo>
                    <a:pt x="11415" y="256599"/>
                  </a:lnTo>
                  <a:lnTo>
                    <a:pt x="12344" y="289328"/>
                  </a:lnTo>
                  <a:lnTo>
                    <a:pt x="16128" y="333404"/>
                  </a:lnTo>
                  <a:lnTo>
                    <a:pt x="11817" y="408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858"/>
            <p:cNvSpPr/>
            <p:nvPr>
              <p:custDataLst>
                <p:tags r:id="rId139"/>
              </p:custDataLst>
            </p:nvPr>
          </p:nvSpPr>
          <p:spPr>
            <a:xfrm>
              <a:off x="4657198" y="2374900"/>
              <a:ext cx="499003" cy="35595"/>
            </a:xfrm>
            <a:custGeom>
              <a:avLst/>
              <a:gdLst/>
              <a:ahLst/>
              <a:cxnLst/>
              <a:rect l="0" t="0" r="0" b="0"/>
              <a:pathLst>
                <a:path w="499003" h="35595">
                  <a:moveTo>
                    <a:pt x="16402" y="19050"/>
                  </a:moveTo>
                  <a:lnTo>
                    <a:pt x="16402" y="19050"/>
                  </a:lnTo>
                  <a:lnTo>
                    <a:pt x="3309" y="28484"/>
                  </a:lnTo>
                  <a:lnTo>
                    <a:pt x="0" y="33356"/>
                  </a:lnTo>
                  <a:lnTo>
                    <a:pt x="3350" y="34937"/>
                  </a:lnTo>
                  <a:lnTo>
                    <a:pt x="44791" y="35594"/>
                  </a:lnTo>
                  <a:lnTo>
                    <a:pt x="79819" y="32753"/>
                  </a:lnTo>
                  <a:lnTo>
                    <a:pt x="123609" y="29138"/>
                  </a:lnTo>
                  <a:lnTo>
                    <a:pt x="161887" y="25180"/>
                  </a:lnTo>
                  <a:lnTo>
                    <a:pt x="196067" y="21774"/>
                  </a:lnTo>
                  <a:lnTo>
                    <a:pt x="230073" y="20261"/>
                  </a:lnTo>
                  <a:lnTo>
                    <a:pt x="264002" y="17707"/>
                  </a:lnTo>
                  <a:lnTo>
                    <a:pt x="297191" y="14219"/>
                  </a:lnTo>
                  <a:lnTo>
                    <a:pt x="342937" y="8995"/>
                  </a:lnTo>
                  <a:lnTo>
                    <a:pt x="383616" y="6428"/>
                  </a:lnTo>
                  <a:lnTo>
                    <a:pt x="423892" y="2218"/>
                  </a:lnTo>
                  <a:lnTo>
                    <a:pt x="466712" y="657"/>
                  </a:lnTo>
                  <a:lnTo>
                    <a:pt x="499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756"/>
          <p:cNvGrpSpPr/>
          <p:nvPr/>
        </p:nvGrpSpPr>
        <p:grpSpPr>
          <a:xfrm>
            <a:off x="5326809" y="1902867"/>
            <a:ext cx="1400565" cy="516484"/>
            <a:chOff x="5326809" y="1902867"/>
            <a:chExt cx="1400565" cy="516484"/>
          </a:xfrm>
        </p:grpSpPr>
        <p:sp>
          <p:nvSpPr>
            <p:cNvPr id="51" name="SMARTInkShape-3859"/>
            <p:cNvSpPr/>
            <p:nvPr>
              <p:custDataLst>
                <p:tags r:id="rId131"/>
              </p:custDataLst>
            </p:nvPr>
          </p:nvSpPr>
          <p:spPr>
            <a:xfrm>
              <a:off x="5540118" y="1952347"/>
              <a:ext cx="159497" cy="314604"/>
            </a:xfrm>
            <a:custGeom>
              <a:avLst/>
              <a:gdLst/>
              <a:ahLst/>
              <a:cxnLst/>
              <a:rect l="0" t="0" r="0" b="0"/>
              <a:pathLst>
                <a:path w="159497" h="314604">
                  <a:moveTo>
                    <a:pt x="3432" y="149503"/>
                  </a:moveTo>
                  <a:lnTo>
                    <a:pt x="3432" y="149503"/>
                  </a:lnTo>
                  <a:lnTo>
                    <a:pt x="3432" y="146132"/>
                  </a:lnTo>
                  <a:lnTo>
                    <a:pt x="5313" y="142595"/>
                  </a:lnTo>
                  <a:lnTo>
                    <a:pt x="6803" y="140665"/>
                  </a:lnTo>
                  <a:lnTo>
                    <a:pt x="7090" y="137966"/>
                  </a:lnTo>
                  <a:lnTo>
                    <a:pt x="4053" y="126207"/>
                  </a:lnTo>
                  <a:lnTo>
                    <a:pt x="4552" y="126211"/>
                  </a:lnTo>
                  <a:lnTo>
                    <a:pt x="6987" y="128098"/>
                  </a:lnTo>
                  <a:lnTo>
                    <a:pt x="8540" y="131287"/>
                  </a:lnTo>
                  <a:lnTo>
                    <a:pt x="11555" y="176500"/>
                  </a:lnTo>
                  <a:lnTo>
                    <a:pt x="14776" y="216063"/>
                  </a:lnTo>
                  <a:lnTo>
                    <a:pt x="15730" y="252010"/>
                  </a:lnTo>
                  <a:lnTo>
                    <a:pt x="16108" y="297961"/>
                  </a:lnTo>
                  <a:lnTo>
                    <a:pt x="15422" y="285916"/>
                  </a:lnTo>
                  <a:lnTo>
                    <a:pt x="7293" y="246907"/>
                  </a:lnTo>
                  <a:lnTo>
                    <a:pt x="3489" y="204544"/>
                  </a:lnTo>
                  <a:lnTo>
                    <a:pt x="0" y="170672"/>
                  </a:lnTo>
                  <a:lnTo>
                    <a:pt x="2807" y="127945"/>
                  </a:lnTo>
                  <a:lnTo>
                    <a:pt x="8813" y="91296"/>
                  </a:lnTo>
                  <a:lnTo>
                    <a:pt x="21245" y="48870"/>
                  </a:lnTo>
                  <a:lnTo>
                    <a:pt x="27577" y="35633"/>
                  </a:lnTo>
                  <a:lnTo>
                    <a:pt x="51532" y="6881"/>
                  </a:lnTo>
                  <a:lnTo>
                    <a:pt x="64085" y="1448"/>
                  </a:lnTo>
                  <a:lnTo>
                    <a:pt x="71384" y="0"/>
                  </a:lnTo>
                  <a:lnTo>
                    <a:pt x="101883" y="8074"/>
                  </a:lnTo>
                  <a:lnTo>
                    <a:pt x="127617" y="27243"/>
                  </a:lnTo>
                  <a:lnTo>
                    <a:pt x="149501" y="62663"/>
                  </a:lnTo>
                  <a:lnTo>
                    <a:pt x="158111" y="86848"/>
                  </a:lnTo>
                  <a:lnTo>
                    <a:pt x="159496" y="133756"/>
                  </a:lnTo>
                  <a:lnTo>
                    <a:pt x="153155" y="172119"/>
                  </a:lnTo>
                  <a:lnTo>
                    <a:pt x="144764" y="194832"/>
                  </a:lnTo>
                  <a:lnTo>
                    <a:pt x="123468" y="226748"/>
                  </a:lnTo>
                  <a:lnTo>
                    <a:pt x="85025" y="261292"/>
                  </a:lnTo>
                  <a:lnTo>
                    <a:pt x="43460" y="285336"/>
                  </a:lnTo>
                  <a:lnTo>
                    <a:pt x="8743" y="301398"/>
                  </a:lnTo>
                  <a:lnTo>
                    <a:pt x="5561" y="304389"/>
                  </a:lnTo>
                  <a:lnTo>
                    <a:pt x="4146" y="307088"/>
                  </a:lnTo>
                  <a:lnTo>
                    <a:pt x="3908" y="309593"/>
                  </a:lnTo>
                  <a:lnTo>
                    <a:pt x="5160" y="311263"/>
                  </a:lnTo>
                  <a:lnTo>
                    <a:pt x="22482" y="314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860"/>
            <p:cNvSpPr/>
            <p:nvPr>
              <p:custDataLst>
                <p:tags r:id="rId132"/>
              </p:custDataLst>
            </p:nvPr>
          </p:nvSpPr>
          <p:spPr>
            <a:xfrm>
              <a:off x="5734050" y="2233171"/>
              <a:ext cx="152401" cy="117978"/>
            </a:xfrm>
            <a:custGeom>
              <a:avLst/>
              <a:gdLst/>
              <a:ahLst/>
              <a:cxnLst/>
              <a:rect l="0" t="0" r="0" b="0"/>
              <a:pathLst>
                <a:path w="152401" h="117978">
                  <a:moveTo>
                    <a:pt x="0" y="40129"/>
                  </a:moveTo>
                  <a:lnTo>
                    <a:pt x="0" y="40129"/>
                  </a:lnTo>
                  <a:lnTo>
                    <a:pt x="706" y="29990"/>
                  </a:lnTo>
                  <a:lnTo>
                    <a:pt x="3371" y="22452"/>
                  </a:lnTo>
                  <a:lnTo>
                    <a:pt x="25861" y="1101"/>
                  </a:lnTo>
                  <a:lnTo>
                    <a:pt x="29235" y="0"/>
                  </a:lnTo>
                  <a:lnTo>
                    <a:pt x="36747" y="657"/>
                  </a:lnTo>
                  <a:lnTo>
                    <a:pt x="44790" y="7063"/>
                  </a:lnTo>
                  <a:lnTo>
                    <a:pt x="48909" y="11735"/>
                  </a:lnTo>
                  <a:lnTo>
                    <a:pt x="53487" y="22571"/>
                  </a:lnTo>
                  <a:lnTo>
                    <a:pt x="54816" y="36558"/>
                  </a:lnTo>
                  <a:lnTo>
                    <a:pt x="50187" y="66823"/>
                  </a:lnTo>
                  <a:lnTo>
                    <a:pt x="27989" y="113160"/>
                  </a:lnTo>
                  <a:lnTo>
                    <a:pt x="27126" y="116333"/>
                  </a:lnTo>
                  <a:lnTo>
                    <a:pt x="27961" y="117743"/>
                  </a:lnTo>
                  <a:lnTo>
                    <a:pt x="29930" y="117977"/>
                  </a:lnTo>
                  <a:lnTo>
                    <a:pt x="67441" y="106407"/>
                  </a:lnTo>
                  <a:lnTo>
                    <a:pt x="109434" y="92523"/>
                  </a:lnTo>
                  <a:lnTo>
                    <a:pt x="152400" y="71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861"/>
            <p:cNvSpPr/>
            <p:nvPr>
              <p:custDataLst>
                <p:tags r:id="rId133"/>
              </p:custDataLst>
            </p:nvPr>
          </p:nvSpPr>
          <p:spPr>
            <a:xfrm>
              <a:off x="6004029" y="2122484"/>
              <a:ext cx="91972" cy="36517"/>
            </a:xfrm>
            <a:custGeom>
              <a:avLst/>
              <a:gdLst/>
              <a:ahLst/>
              <a:cxnLst/>
              <a:rect l="0" t="0" r="0" b="0"/>
              <a:pathLst>
                <a:path w="91972" h="36517">
                  <a:moveTo>
                    <a:pt x="9421" y="36516"/>
                  </a:moveTo>
                  <a:lnTo>
                    <a:pt x="9421" y="36516"/>
                  </a:lnTo>
                  <a:lnTo>
                    <a:pt x="6050" y="36516"/>
                  </a:lnTo>
                  <a:lnTo>
                    <a:pt x="2514" y="34634"/>
                  </a:lnTo>
                  <a:lnTo>
                    <a:pt x="582" y="33145"/>
                  </a:lnTo>
                  <a:lnTo>
                    <a:pt x="0" y="30741"/>
                  </a:lnTo>
                  <a:lnTo>
                    <a:pt x="1236" y="24306"/>
                  </a:lnTo>
                  <a:lnTo>
                    <a:pt x="7900" y="16743"/>
                  </a:lnTo>
                  <a:lnTo>
                    <a:pt x="12640" y="12751"/>
                  </a:lnTo>
                  <a:lnTo>
                    <a:pt x="36167" y="3761"/>
                  </a:lnTo>
                  <a:lnTo>
                    <a:pt x="58738" y="0"/>
                  </a:lnTo>
                  <a:lnTo>
                    <a:pt x="91971" y="4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862"/>
            <p:cNvSpPr/>
            <p:nvPr>
              <p:custDataLst>
                <p:tags r:id="rId134"/>
              </p:custDataLst>
            </p:nvPr>
          </p:nvSpPr>
          <p:spPr>
            <a:xfrm>
              <a:off x="6003921" y="2209800"/>
              <a:ext cx="142880" cy="24402"/>
            </a:xfrm>
            <a:custGeom>
              <a:avLst/>
              <a:gdLst/>
              <a:ahLst/>
              <a:cxnLst/>
              <a:rect l="0" t="0" r="0" b="0"/>
              <a:pathLst>
                <a:path w="142880" h="24402">
                  <a:moveTo>
                    <a:pt x="28579" y="0"/>
                  </a:moveTo>
                  <a:lnTo>
                    <a:pt x="28579" y="0"/>
                  </a:lnTo>
                  <a:lnTo>
                    <a:pt x="7531" y="12209"/>
                  </a:lnTo>
                  <a:lnTo>
                    <a:pt x="1585" y="17891"/>
                  </a:lnTo>
                  <a:lnTo>
                    <a:pt x="0" y="20394"/>
                  </a:lnTo>
                  <a:lnTo>
                    <a:pt x="1060" y="22063"/>
                  </a:lnTo>
                  <a:lnTo>
                    <a:pt x="7881" y="23917"/>
                  </a:lnTo>
                  <a:lnTo>
                    <a:pt x="53444" y="24401"/>
                  </a:lnTo>
                  <a:lnTo>
                    <a:pt x="91920" y="20244"/>
                  </a:lnTo>
                  <a:lnTo>
                    <a:pt x="14287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863"/>
            <p:cNvSpPr/>
            <p:nvPr>
              <p:custDataLst>
                <p:tags r:id="rId135"/>
              </p:custDataLst>
            </p:nvPr>
          </p:nvSpPr>
          <p:spPr>
            <a:xfrm>
              <a:off x="6305550" y="1976197"/>
              <a:ext cx="147221" cy="359149"/>
            </a:xfrm>
            <a:custGeom>
              <a:avLst/>
              <a:gdLst/>
              <a:ahLst/>
              <a:cxnLst/>
              <a:rect l="0" t="0" r="0" b="0"/>
              <a:pathLst>
                <a:path w="147221" h="359149">
                  <a:moveTo>
                    <a:pt x="0" y="36753"/>
                  </a:moveTo>
                  <a:lnTo>
                    <a:pt x="0" y="36753"/>
                  </a:lnTo>
                  <a:lnTo>
                    <a:pt x="3371" y="33382"/>
                  </a:lnTo>
                  <a:lnTo>
                    <a:pt x="49487" y="5962"/>
                  </a:lnTo>
                  <a:lnTo>
                    <a:pt x="64601" y="818"/>
                  </a:lnTo>
                  <a:lnTo>
                    <a:pt x="80837" y="0"/>
                  </a:lnTo>
                  <a:lnTo>
                    <a:pt x="109089" y="5324"/>
                  </a:lnTo>
                  <a:lnTo>
                    <a:pt x="138623" y="24539"/>
                  </a:lnTo>
                  <a:lnTo>
                    <a:pt x="144631" y="35323"/>
                  </a:lnTo>
                  <a:lnTo>
                    <a:pt x="147220" y="42150"/>
                  </a:lnTo>
                  <a:lnTo>
                    <a:pt x="144453" y="61023"/>
                  </a:lnTo>
                  <a:lnTo>
                    <a:pt x="125430" y="104263"/>
                  </a:lnTo>
                  <a:lnTo>
                    <a:pt x="91891" y="148166"/>
                  </a:lnTo>
                  <a:lnTo>
                    <a:pt x="81476" y="164779"/>
                  </a:lnTo>
                  <a:lnTo>
                    <a:pt x="78546" y="176909"/>
                  </a:lnTo>
                  <a:lnTo>
                    <a:pt x="80266" y="195638"/>
                  </a:lnTo>
                  <a:lnTo>
                    <a:pt x="85298" y="206382"/>
                  </a:lnTo>
                  <a:lnTo>
                    <a:pt x="92943" y="215860"/>
                  </a:lnTo>
                  <a:lnTo>
                    <a:pt x="136486" y="259343"/>
                  </a:lnTo>
                  <a:lnTo>
                    <a:pt x="141799" y="277499"/>
                  </a:lnTo>
                  <a:lnTo>
                    <a:pt x="143217" y="288267"/>
                  </a:lnTo>
                  <a:lnTo>
                    <a:pt x="139147" y="309639"/>
                  </a:lnTo>
                  <a:lnTo>
                    <a:pt x="126836" y="335860"/>
                  </a:lnTo>
                  <a:lnTo>
                    <a:pt x="117049" y="347489"/>
                  </a:lnTo>
                  <a:lnTo>
                    <a:pt x="103291" y="357362"/>
                  </a:lnTo>
                  <a:lnTo>
                    <a:pt x="97084" y="359148"/>
                  </a:lnTo>
                  <a:lnTo>
                    <a:pt x="91534" y="358927"/>
                  </a:lnTo>
                  <a:lnTo>
                    <a:pt x="86421" y="357369"/>
                  </a:lnTo>
                  <a:lnTo>
                    <a:pt x="83014" y="352803"/>
                  </a:lnTo>
                  <a:lnTo>
                    <a:pt x="76200" y="322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864"/>
            <p:cNvSpPr/>
            <p:nvPr>
              <p:custDataLst>
                <p:tags r:id="rId136"/>
              </p:custDataLst>
            </p:nvPr>
          </p:nvSpPr>
          <p:spPr>
            <a:xfrm>
              <a:off x="6572250" y="1932427"/>
              <a:ext cx="155124" cy="442474"/>
            </a:xfrm>
            <a:custGeom>
              <a:avLst/>
              <a:gdLst/>
              <a:ahLst/>
              <a:cxnLst/>
              <a:rect l="0" t="0" r="0" b="0"/>
              <a:pathLst>
                <a:path w="155124" h="442474">
                  <a:moveTo>
                    <a:pt x="101600" y="17023"/>
                  </a:moveTo>
                  <a:lnTo>
                    <a:pt x="101600" y="17023"/>
                  </a:lnTo>
                  <a:lnTo>
                    <a:pt x="101600" y="13652"/>
                  </a:lnTo>
                  <a:lnTo>
                    <a:pt x="98229" y="4813"/>
                  </a:lnTo>
                  <a:lnTo>
                    <a:pt x="98647" y="2533"/>
                  </a:lnTo>
                  <a:lnTo>
                    <a:pt x="100337" y="1013"/>
                  </a:lnTo>
                  <a:lnTo>
                    <a:pt x="102874" y="0"/>
                  </a:lnTo>
                  <a:lnTo>
                    <a:pt x="109457" y="755"/>
                  </a:lnTo>
                  <a:lnTo>
                    <a:pt x="113188" y="1944"/>
                  </a:lnTo>
                  <a:lnTo>
                    <a:pt x="128551" y="17102"/>
                  </a:lnTo>
                  <a:lnTo>
                    <a:pt x="150590" y="56236"/>
                  </a:lnTo>
                  <a:lnTo>
                    <a:pt x="155123" y="74903"/>
                  </a:lnTo>
                  <a:lnTo>
                    <a:pt x="154305" y="111392"/>
                  </a:lnTo>
                  <a:lnTo>
                    <a:pt x="142852" y="143370"/>
                  </a:lnTo>
                  <a:lnTo>
                    <a:pt x="114411" y="186583"/>
                  </a:lnTo>
                  <a:lnTo>
                    <a:pt x="100498" y="221496"/>
                  </a:lnTo>
                  <a:lnTo>
                    <a:pt x="95941" y="261025"/>
                  </a:lnTo>
                  <a:lnTo>
                    <a:pt x="101161" y="290763"/>
                  </a:lnTo>
                  <a:lnTo>
                    <a:pt x="112291" y="336034"/>
                  </a:lnTo>
                  <a:lnTo>
                    <a:pt x="113705" y="361860"/>
                  </a:lnTo>
                  <a:lnTo>
                    <a:pt x="104010" y="394128"/>
                  </a:lnTo>
                  <a:lnTo>
                    <a:pt x="87733" y="420388"/>
                  </a:lnTo>
                  <a:lnTo>
                    <a:pt x="72875" y="434832"/>
                  </a:lnTo>
                  <a:lnTo>
                    <a:pt x="58259" y="439077"/>
                  </a:lnTo>
                  <a:lnTo>
                    <a:pt x="0" y="442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865"/>
            <p:cNvSpPr/>
            <p:nvPr>
              <p:custDataLst>
                <p:tags r:id="rId137"/>
              </p:custDataLst>
            </p:nvPr>
          </p:nvSpPr>
          <p:spPr>
            <a:xfrm>
              <a:off x="5326809" y="1902867"/>
              <a:ext cx="102442" cy="516484"/>
            </a:xfrm>
            <a:custGeom>
              <a:avLst/>
              <a:gdLst/>
              <a:ahLst/>
              <a:cxnLst/>
              <a:rect l="0" t="0" r="0" b="0"/>
              <a:pathLst>
                <a:path w="102442" h="516484">
                  <a:moveTo>
                    <a:pt x="102441" y="27533"/>
                  </a:moveTo>
                  <a:lnTo>
                    <a:pt x="102441" y="27533"/>
                  </a:lnTo>
                  <a:lnTo>
                    <a:pt x="101735" y="17394"/>
                  </a:lnTo>
                  <a:lnTo>
                    <a:pt x="99070" y="9856"/>
                  </a:lnTo>
                  <a:lnTo>
                    <a:pt x="89889" y="3684"/>
                  </a:lnTo>
                  <a:lnTo>
                    <a:pt x="77813" y="0"/>
                  </a:lnTo>
                  <a:lnTo>
                    <a:pt x="67741" y="714"/>
                  </a:lnTo>
                  <a:lnTo>
                    <a:pt x="44025" y="18567"/>
                  </a:lnTo>
                  <a:lnTo>
                    <a:pt x="21397" y="42829"/>
                  </a:lnTo>
                  <a:lnTo>
                    <a:pt x="13505" y="57614"/>
                  </a:lnTo>
                  <a:lnTo>
                    <a:pt x="0" y="101658"/>
                  </a:lnTo>
                  <a:lnTo>
                    <a:pt x="591" y="147962"/>
                  </a:lnTo>
                  <a:lnTo>
                    <a:pt x="14622" y="191837"/>
                  </a:lnTo>
                  <a:lnTo>
                    <a:pt x="34059" y="233084"/>
                  </a:lnTo>
                  <a:lnTo>
                    <a:pt x="52600" y="275702"/>
                  </a:lnTo>
                  <a:lnTo>
                    <a:pt x="59123" y="292347"/>
                  </a:lnTo>
                  <a:lnTo>
                    <a:pt x="62022" y="309152"/>
                  </a:lnTo>
                  <a:lnTo>
                    <a:pt x="59547" y="324147"/>
                  </a:lnTo>
                  <a:lnTo>
                    <a:pt x="43090" y="357762"/>
                  </a:lnTo>
                  <a:lnTo>
                    <a:pt x="15132" y="400645"/>
                  </a:lnTo>
                  <a:lnTo>
                    <a:pt x="5075" y="431596"/>
                  </a:lnTo>
                  <a:lnTo>
                    <a:pt x="3976" y="458641"/>
                  </a:lnTo>
                  <a:lnTo>
                    <a:pt x="7879" y="475253"/>
                  </a:lnTo>
                  <a:lnTo>
                    <a:pt x="21271" y="495094"/>
                  </a:lnTo>
                  <a:lnTo>
                    <a:pt x="30147" y="502979"/>
                  </a:lnTo>
                  <a:lnTo>
                    <a:pt x="70691" y="516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757"/>
          <p:cNvGrpSpPr/>
          <p:nvPr/>
        </p:nvGrpSpPr>
        <p:grpSpPr>
          <a:xfrm>
            <a:off x="7105650" y="1822450"/>
            <a:ext cx="825501" cy="793751"/>
            <a:chOff x="7105650" y="1822450"/>
            <a:chExt cx="825501" cy="793751"/>
          </a:xfrm>
        </p:grpSpPr>
        <p:sp>
          <p:nvSpPr>
            <p:cNvPr id="59" name="SMARTInkShape-3866"/>
            <p:cNvSpPr/>
            <p:nvPr>
              <p:custDataLst>
                <p:tags r:id="rId129"/>
              </p:custDataLst>
            </p:nvPr>
          </p:nvSpPr>
          <p:spPr>
            <a:xfrm>
              <a:off x="7353300" y="1862993"/>
              <a:ext cx="570843" cy="601306"/>
            </a:xfrm>
            <a:custGeom>
              <a:avLst/>
              <a:gdLst/>
              <a:ahLst/>
              <a:cxnLst/>
              <a:rect l="0" t="0" r="0" b="0"/>
              <a:pathLst>
                <a:path w="570843" h="601306">
                  <a:moveTo>
                    <a:pt x="0" y="35657"/>
                  </a:moveTo>
                  <a:lnTo>
                    <a:pt x="0" y="35657"/>
                  </a:lnTo>
                  <a:lnTo>
                    <a:pt x="705" y="25518"/>
                  </a:lnTo>
                  <a:lnTo>
                    <a:pt x="8839" y="5803"/>
                  </a:lnTo>
                  <a:lnTo>
                    <a:pt x="12865" y="1222"/>
                  </a:lnTo>
                  <a:lnTo>
                    <a:pt x="14927" y="0"/>
                  </a:lnTo>
                  <a:lnTo>
                    <a:pt x="17712" y="2008"/>
                  </a:lnTo>
                  <a:lnTo>
                    <a:pt x="49904" y="44683"/>
                  </a:lnTo>
                  <a:lnTo>
                    <a:pt x="81667" y="80557"/>
                  </a:lnTo>
                  <a:lnTo>
                    <a:pt x="121337" y="124254"/>
                  </a:lnTo>
                  <a:lnTo>
                    <a:pt x="166793" y="170570"/>
                  </a:lnTo>
                  <a:lnTo>
                    <a:pt x="204397" y="211649"/>
                  </a:lnTo>
                  <a:lnTo>
                    <a:pt x="244070" y="249371"/>
                  </a:lnTo>
                  <a:lnTo>
                    <a:pt x="285879" y="290061"/>
                  </a:lnTo>
                  <a:lnTo>
                    <a:pt x="328108" y="332070"/>
                  </a:lnTo>
                  <a:lnTo>
                    <a:pt x="366057" y="373634"/>
                  </a:lnTo>
                  <a:lnTo>
                    <a:pt x="404912" y="411634"/>
                  </a:lnTo>
                  <a:lnTo>
                    <a:pt x="448538" y="458329"/>
                  </a:lnTo>
                  <a:lnTo>
                    <a:pt x="494447" y="505368"/>
                  </a:lnTo>
                  <a:lnTo>
                    <a:pt x="530309" y="549399"/>
                  </a:lnTo>
                  <a:lnTo>
                    <a:pt x="561077" y="593227"/>
                  </a:lnTo>
                  <a:lnTo>
                    <a:pt x="569454" y="600495"/>
                  </a:lnTo>
                  <a:lnTo>
                    <a:pt x="570842" y="601305"/>
                  </a:lnTo>
                  <a:lnTo>
                    <a:pt x="552450" y="569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867"/>
            <p:cNvSpPr/>
            <p:nvPr>
              <p:custDataLst>
                <p:tags r:id="rId130"/>
              </p:custDataLst>
            </p:nvPr>
          </p:nvSpPr>
          <p:spPr>
            <a:xfrm>
              <a:off x="7105650" y="1822450"/>
              <a:ext cx="825501" cy="793751"/>
            </a:xfrm>
            <a:custGeom>
              <a:avLst/>
              <a:gdLst/>
              <a:ahLst/>
              <a:cxnLst/>
              <a:rect l="0" t="0" r="0" b="0"/>
              <a:pathLst>
                <a:path w="825501" h="793751">
                  <a:moveTo>
                    <a:pt x="825500" y="0"/>
                  </a:moveTo>
                  <a:lnTo>
                    <a:pt x="825500" y="0"/>
                  </a:lnTo>
                  <a:lnTo>
                    <a:pt x="808645" y="3371"/>
                  </a:lnTo>
                  <a:lnTo>
                    <a:pt x="781308" y="18951"/>
                  </a:lnTo>
                  <a:lnTo>
                    <a:pt x="733768" y="62720"/>
                  </a:lnTo>
                  <a:lnTo>
                    <a:pt x="705545" y="100584"/>
                  </a:lnTo>
                  <a:lnTo>
                    <a:pt x="675223" y="142739"/>
                  </a:lnTo>
                  <a:lnTo>
                    <a:pt x="653268" y="179406"/>
                  </a:lnTo>
                  <a:lnTo>
                    <a:pt x="625046" y="220531"/>
                  </a:lnTo>
                  <a:lnTo>
                    <a:pt x="594343" y="261252"/>
                  </a:lnTo>
                  <a:lnTo>
                    <a:pt x="561491" y="308438"/>
                  </a:lnTo>
                  <a:lnTo>
                    <a:pt x="535067" y="341460"/>
                  </a:lnTo>
                  <a:lnTo>
                    <a:pt x="506860" y="374950"/>
                  </a:lnTo>
                  <a:lnTo>
                    <a:pt x="476448" y="409356"/>
                  </a:lnTo>
                  <a:lnTo>
                    <a:pt x="441766" y="445814"/>
                  </a:lnTo>
                  <a:lnTo>
                    <a:pt x="407066" y="481302"/>
                  </a:lnTo>
                  <a:lnTo>
                    <a:pt x="372124" y="515890"/>
                  </a:lnTo>
                  <a:lnTo>
                    <a:pt x="335426" y="550077"/>
                  </a:lnTo>
                  <a:lnTo>
                    <a:pt x="297951" y="582204"/>
                  </a:lnTo>
                  <a:lnTo>
                    <a:pt x="260833" y="612241"/>
                  </a:lnTo>
                  <a:lnTo>
                    <a:pt x="225522" y="639701"/>
                  </a:lnTo>
                  <a:lnTo>
                    <a:pt x="191013" y="666017"/>
                  </a:lnTo>
                  <a:lnTo>
                    <a:pt x="157566" y="691119"/>
                  </a:lnTo>
                  <a:lnTo>
                    <a:pt x="111676" y="724378"/>
                  </a:lnTo>
                  <a:lnTo>
                    <a:pt x="72365" y="751715"/>
                  </a:lnTo>
                  <a:lnTo>
                    <a:pt x="27543" y="780140"/>
                  </a:lnTo>
                  <a:lnTo>
                    <a:pt x="0" y="793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758"/>
          <p:cNvGrpSpPr/>
          <p:nvPr/>
        </p:nvGrpSpPr>
        <p:grpSpPr>
          <a:xfrm>
            <a:off x="4324350" y="172096"/>
            <a:ext cx="2003412" cy="977255"/>
            <a:chOff x="4324350" y="172096"/>
            <a:chExt cx="2003412" cy="977255"/>
          </a:xfrm>
        </p:grpSpPr>
        <p:sp>
          <p:nvSpPr>
            <p:cNvPr id="62" name="SMARTInkShape-3868"/>
            <p:cNvSpPr/>
            <p:nvPr>
              <p:custDataLst>
                <p:tags r:id="rId127"/>
              </p:custDataLst>
            </p:nvPr>
          </p:nvSpPr>
          <p:spPr>
            <a:xfrm>
              <a:off x="4489450" y="254000"/>
              <a:ext cx="43281" cy="800101"/>
            </a:xfrm>
            <a:custGeom>
              <a:avLst/>
              <a:gdLst/>
              <a:ahLst/>
              <a:cxnLst/>
              <a:rect l="0" t="0" r="0" b="0"/>
              <a:pathLst>
                <a:path w="43281" h="800101">
                  <a:moveTo>
                    <a:pt x="38100" y="0"/>
                  </a:moveTo>
                  <a:lnTo>
                    <a:pt x="38100" y="0"/>
                  </a:lnTo>
                  <a:lnTo>
                    <a:pt x="32633" y="5467"/>
                  </a:lnTo>
                  <a:lnTo>
                    <a:pt x="28640" y="6088"/>
                  </a:lnTo>
                  <a:lnTo>
                    <a:pt x="19618" y="16385"/>
                  </a:lnTo>
                  <a:lnTo>
                    <a:pt x="17656" y="32682"/>
                  </a:lnTo>
                  <a:lnTo>
                    <a:pt x="20519" y="73184"/>
                  </a:lnTo>
                  <a:lnTo>
                    <a:pt x="23230" y="108020"/>
                  </a:lnTo>
                  <a:lnTo>
                    <a:pt x="25462" y="155400"/>
                  </a:lnTo>
                  <a:lnTo>
                    <a:pt x="29573" y="200718"/>
                  </a:lnTo>
                  <a:lnTo>
                    <a:pt x="31810" y="246131"/>
                  </a:lnTo>
                  <a:lnTo>
                    <a:pt x="34834" y="278490"/>
                  </a:lnTo>
                  <a:lnTo>
                    <a:pt x="40503" y="325070"/>
                  </a:lnTo>
                  <a:lnTo>
                    <a:pt x="43280" y="370151"/>
                  </a:lnTo>
                  <a:lnTo>
                    <a:pt x="40732" y="411417"/>
                  </a:lnTo>
                  <a:lnTo>
                    <a:pt x="38880" y="453826"/>
                  </a:lnTo>
                  <a:lnTo>
                    <a:pt x="38331" y="494300"/>
                  </a:lnTo>
                  <a:lnTo>
                    <a:pt x="34797" y="533104"/>
                  </a:lnTo>
                  <a:lnTo>
                    <a:pt x="32653" y="574783"/>
                  </a:lnTo>
                  <a:lnTo>
                    <a:pt x="28388" y="609413"/>
                  </a:lnTo>
                  <a:lnTo>
                    <a:pt x="22495" y="645500"/>
                  </a:lnTo>
                  <a:lnTo>
                    <a:pt x="15210" y="691733"/>
                  </a:lnTo>
                  <a:lnTo>
                    <a:pt x="10758" y="726537"/>
                  </a:lnTo>
                  <a:lnTo>
                    <a:pt x="0" y="80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869"/>
            <p:cNvSpPr/>
            <p:nvPr>
              <p:custDataLst>
                <p:tags r:id="rId128"/>
              </p:custDataLst>
            </p:nvPr>
          </p:nvSpPr>
          <p:spPr>
            <a:xfrm>
              <a:off x="4324350" y="172096"/>
              <a:ext cx="2003412" cy="977255"/>
            </a:xfrm>
            <a:custGeom>
              <a:avLst/>
              <a:gdLst/>
              <a:ahLst/>
              <a:cxnLst/>
              <a:rect l="0" t="0" r="0" b="0"/>
              <a:pathLst>
                <a:path w="2003412" h="977255">
                  <a:moveTo>
                    <a:pt x="184150" y="100954"/>
                  </a:moveTo>
                  <a:lnTo>
                    <a:pt x="184150" y="100954"/>
                  </a:lnTo>
                  <a:lnTo>
                    <a:pt x="174011" y="96590"/>
                  </a:lnTo>
                  <a:lnTo>
                    <a:pt x="161038" y="94866"/>
                  </a:lnTo>
                  <a:lnTo>
                    <a:pt x="177233" y="99725"/>
                  </a:lnTo>
                  <a:lnTo>
                    <a:pt x="212361" y="104745"/>
                  </a:lnTo>
                  <a:lnTo>
                    <a:pt x="255382" y="106546"/>
                  </a:lnTo>
                  <a:lnTo>
                    <a:pt x="292195" y="107079"/>
                  </a:lnTo>
                  <a:lnTo>
                    <a:pt x="329302" y="107204"/>
                  </a:lnTo>
                  <a:lnTo>
                    <a:pt x="362256" y="107260"/>
                  </a:lnTo>
                  <a:lnTo>
                    <a:pt x="406490" y="107291"/>
                  </a:lnTo>
                  <a:lnTo>
                    <a:pt x="450877" y="105419"/>
                  </a:lnTo>
                  <a:lnTo>
                    <a:pt x="495308" y="100395"/>
                  </a:lnTo>
                  <a:lnTo>
                    <a:pt x="541634" y="96320"/>
                  </a:lnTo>
                  <a:lnTo>
                    <a:pt x="574454" y="94661"/>
                  </a:lnTo>
                  <a:lnTo>
                    <a:pt x="607855" y="91572"/>
                  </a:lnTo>
                  <a:lnTo>
                    <a:pt x="641515" y="89729"/>
                  </a:lnTo>
                  <a:lnTo>
                    <a:pt x="675290" y="88204"/>
                  </a:lnTo>
                  <a:lnTo>
                    <a:pt x="709116" y="85174"/>
                  </a:lnTo>
                  <a:lnTo>
                    <a:pt x="744846" y="83357"/>
                  </a:lnTo>
                  <a:lnTo>
                    <a:pt x="781186" y="81844"/>
                  </a:lnTo>
                  <a:lnTo>
                    <a:pt x="816154" y="78820"/>
                  </a:lnTo>
                  <a:lnTo>
                    <a:pt x="852391" y="77006"/>
                  </a:lnTo>
                  <a:lnTo>
                    <a:pt x="888957" y="76199"/>
                  </a:lnTo>
                  <a:lnTo>
                    <a:pt x="924023" y="75841"/>
                  </a:lnTo>
                  <a:lnTo>
                    <a:pt x="958423" y="73800"/>
                  </a:lnTo>
                  <a:lnTo>
                    <a:pt x="992527" y="70541"/>
                  </a:lnTo>
                  <a:lnTo>
                    <a:pt x="1026499" y="66741"/>
                  </a:lnTo>
                  <a:lnTo>
                    <a:pt x="1060412" y="64581"/>
                  </a:lnTo>
                  <a:lnTo>
                    <a:pt x="1093594" y="62916"/>
                  </a:lnTo>
                  <a:lnTo>
                    <a:pt x="1140042" y="58718"/>
                  </a:lnTo>
                  <a:lnTo>
                    <a:pt x="1185084" y="56454"/>
                  </a:lnTo>
                  <a:lnTo>
                    <a:pt x="1229709" y="52334"/>
                  </a:lnTo>
                  <a:lnTo>
                    <a:pt x="1273506" y="50800"/>
                  </a:lnTo>
                  <a:lnTo>
                    <a:pt x="1313607" y="50345"/>
                  </a:lnTo>
                  <a:lnTo>
                    <a:pt x="1351595" y="49505"/>
                  </a:lnTo>
                  <a:lnTo>
                    <a:pt x="1389034" y="45807"/>
                  </a:lnTo>
                  <a:lnTo>
                    <a:pt x="1424033" y="44694"/>
                  </a:lnTo>
                  <a:lnTo>
                    <a:pt x="1459345" y="42318"/>
                  </a:lnTo>
                  <a:lnTo>
                    <a:pt x="1501550" y="37014"/>
                  </a:lnTo>
                  <a:lnTo>
                    <a:pt x="1536868" y="32855"/>
                  </a:lnTo>
                  <a:lnTo>
                    <a:pt x="1581200" y="29741"/>
                  </a:lnTo>
                  <a:lnTo>
                    <a:pt x="1623733" y="24350"/>
                  </a:lnTo>
                  <a:lnTo>
                    <a:pt x="1665029" y="18284"/>
                  </a:lnTo>
                  <a:lnTo>
                    <a:pt x="1709746" y="13285"/>
                  </a:lnTo>
                  <a:lnTo>
                    <a:pt x="1745626" y="9048"/>
                  </a:lnTo>
                  <a:lnTo>
                    <a:pt x="1784166" y="6695"/>
                  </a:lnTo>
                  <a:lnTo>
                    <a:pt x="1822021" y="1536"/>
                  </a:lnTo>
                  <a:lnTo>
                    <a:pt x="1856660" y="0"/>
                  </a:lnTo>
                  <a:lnTo>
                    <a:pt x="1895067" y="251"/>
                  </a:lnTo>
                  <a:lnTo>
                    <a:pt x="1941523" y="10202"/>
                  </a:lnTo>
                  <a:lnTo>
                    <a:pt x="1956822" y="17071"/>
                  </a:lnTo>
                  <a:lnTo>
                    <a:pt x="1978939" y="35719"/>
                  </a:lnTo>
                  <a:lnTo>
                    <a:pt x="1991740" y="61634"/>
                  </a:lnTo>
                  <a:lnTo>
                    <a:pt x="1999274" y="101706"/>
                  </a:lnTo>
                  <a:lnTo>
                    <a:pt x="2003411" y="147273"/>
                  </a:lnTo>
                  <a:lnTo>
                    <a:pt x="2001500" y="192054"/>
                  </a:lnTo>
                  <a:lnTo>
                    <a:pt x="2000805" y="231519"/>
                  </a:lnTo>
                  <a:lnTo>
                    <a:pt x="1998615" y="265522"/>
                  </a:lnTo>
                  <a:lnTo>
                    <a:pt x="1993416" y="308465"/>
                  </a:lnTo>
                  <a:lnTo>
                    <a:pt x="1987407" y="348000"/>
                  </a:lnTo>
                  <a:lnTo>
                    <a:pt x="1981157" y="394051"/>
                  </a:lnTo>
                  <a:lnTo>
                    <a:pt x="1976948" y="433008"/>
                  </a:lnTo>
                  <a:lnTo>
                    <a:pt x="1972725" y="476193"/>
                  </a:lnTo>
                  <a:lnTo>
                    <a:pt x="1969752" y="520542"/>
                  </a:lnTo>
                  <a:lnTo>
                    <a:pt x="1967174" y="553197"/>
                  </a:lnTo>
                  <a:lnTo>
                    <a:pt x="1965520" y="599959"/>
                  </a:lnTo>
                  <a:lnTo>
                    <a:pt x="1965735" y="641096"/>
                  </a:lnTo>
                  <a:lnTo>
                    <a:pt x="1963743" y="674039"/>
                  </a:lnTo>
                  <a:lnTo>
                    <a:pt x="1962622" y="718236"/>
                  </a:lnTo>
                  <a:lnTo>
                    <a:pt x="1960362" y="763290"/>
                  </a:lnTo>
                  <a:lnTo>
                    <a:pt x="1953330" y="809165"/>
                  </a:lnTo>
                  <a:lnTo>
                    <a:pt x="1939372" y="854446"/>
                  </a:lnTo>
                  <a:lnTo>
                    <a:pt x="1910859" y="888209"/>
                  </a:lnTo>
                  <a:lnTo>
                    <a:pt x="1892155" y="900619"/>
                  </a:lnTo>
                  <a:lnTo>
                    <a:pt x="1853073" y="911133"/>
                  </a:lnTo>
                  <a:lnTo>
                    <a:pt x="1807306" y="920004"/>
                  </a:lnTo>
                  <a:lnTo>
                    <a:pt x="1761989" y="926424"/>
                  </a:lnTo>
                  <a:lnTo>
                    <a:pt x="1730667" y="929969"/>
                  </a:lnTo>
                  <a:lnTo>
                    <a:pt x="1688524" y="931544"/>
                  </a:lnTo>
                  <a:lnTo>
                    <a:pt x="1652861" y="932244"/>
                  </a:lnTo>
                  <a:lnTo>
                    <a:pt x="1607101" y="934519"/>
                  </a:lnTo>
                  <a:lnTo>
                    <a:pt x="1560382" y="937781"/>
                  </a:lnTo>
                  <a:lnTo>
                    <a:pt x="1526764" y="939249"/>
                  </a:lnTo>
                  <a:lnTo>
                    <a:pt x="1490656" y="942254"/>
                  </a:lnTo>
                  <a:lnTo>
                    <a:pt x="1455323" y="944059"/>
                  </a:lnTo>
                  <a:lnTo>
                    <a:pt x="1420099" y="945568"/>
                  </a:lnTo>
                  <a:lnTo>
                    <a:pt x="1383278" y="948590"/>
                  </a:lnTo>
                  <a:lnTo>
                    <a:pt x="1345746" y="950403"/>
                  </a:lnTo>
                  <a:lnTo>
                    <a:pt x="1307192" y="952620"/>
                  </a:lnTo>
                  <a:lnTo>
                    <a:pt x="1266539" y="958309"/>
                  </a:lnTo>
                  <a:lnTo>
                    <a:pt x="1224952" y="961779"/>
                  </a:lnTo>
                  <a:lnTo>
                    <a:pt x="1183657" y="964026"/>
                  </a:lnTo>
                  <a:lnTo>
                    <a:pt x="1144136" y="967377"/>
                  </a:lnTo>
                  <a:lnTo>
                    <a:pt x="1103523" y="969336"/>
                  </a:lnTo>
                  <a:lnTo>
                    <a:pt x="1061955" y="970207"/>
                  </a:lnTo>
                  <a:lnTo>
                    <a:pt x="1019961" y="970594"/>
                  </a:lnTo>
                  <a:lnTo>
                    <a:pt x="977780" y="972648"/>
                  </a:lnTo>
                  <a:lnTo>
                    <a:pt x="935513" y="975207"/>
                  </a:lnTo>
                  <a:lnTo>
                    <a:pt x="893209" y="976344"/>
                  </a:lnTo>
                  <a:lnTo>
                    <a:pt x="849008" y="976850"/>
                  </a:lnTo>
                  <a:lnTo>
                    <a:pt x="804198" y="977074"/>
                  </a:lnTo>
                  <a:lnTo>
                    <a:pt x="760764" y="977174"/>
                  </a:lnTo>
                  <a:lnTo>
                    <a:pt x="717941" y="977218"/>
                  </a:lnTo>
                  <a:lnTo>
                    <a:pt x="675390" y="977238"/>
                  </a:lnTo>
                  <a:lnTo>
                    <a:pt x="632961" y="977247"/>
                  </a:lnTo>
                  <a:lnTo>
                    <a:pt x="590584" y="977251"/>
                  </a:lnTo>
                  <a:lnTo>
                    <a:pt x="548232" y="977253"/>
                  </a:lnTo>
                  <a:lnTo>
                    <a:pt x="505890" y="977253"/>
                  </a:lnTo>
                  <a:lnTo>
                    <a:pt x="463553" y="977254"/>
                  </a:lnTo>
                  <a:lnTo>
                    <a:pt x="421218" y="977254"/>
                  </a:lnTo>
                  <a:lnTo>
                    <a:pt x="378884" y="977254"/>
                  </a:lnTo>
                  <a:lnTo>
                    <a:pt x="338432" y="977254"/>
                  </a:lnTo>
                  <a:lnTo>
                    <a:pt x="299991" y="976548"/>
                  </a:lnTo>
                  <a:lnTo>
                    <a:pt x="264092" y="973883"/>
                  </a:lnTo>
                  <a:lnTo>
                    <a:pt x="229323" y="972228"/>
                  </a:lnTo>
                  <a:lnTo>
                    <a:pt x="195760" y="971492"/>
                  </a:lnTo>
                  <a:lnTo>
                    <a:pt x="150509" y="970373"/>
                  </a:lnTo>
                  <a:lnTo>
                    <a:pt x="111309" y="965181"/>
                  </a:lnTo>
                  <a:lnTo>
                    <a:pt x="64966" y="955724"/>
                  </a:lnTo>
                  <a:lnTo>
                    <a:pt x="35242" y="946729"/>
                  </a:lnTo>
                  <a:lnTo>
                    <a:pt x="0" y="926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3870"/>
          <p:cNvSpPr/>
          <p:nvPr>
            <p:custDataLst>
              <p:tags r:id="rId4"/>
            </p:custDataLst>
          </p:nvPr>
        </p:nvSpPr>
        <p:spPr>
          <a:xfrm>
            <a:off x="1310571" y="171530"/>
            <a:ext cx="2575628" cy="1096754"/>
          </a:xfrm>
          <a:custGeom>
            <a:avLst/>
            <a:gdLst/>
            <a:ahLst/>
            <a:cxnLst/>
            <a:rect l="0" t="0" r="0" b="0"/>
            <a:pathLst>
              <a:path w="2575628" h="1096754">
                <a:moveTo>
                  <a:pt x="16579" y="82470"/>
                </a:moveTo>
                <a:lnTo>
                  <a:pt x="16579" y="82470"/>
                </a:lnTo>
                <a:lnTo>
                  <a:pt x="177" y="71535"/>
                </a:lnTo>
                <a:lnTo>
                  <a:pt x="0" y="70947"/>
                </a:lnTo>
                <a:lnTo>
                  <a:pt x="587" y="70555"/>
                </a:lnTo>
                <a:lnTo>
                  <a:pt x="44416" y="57905"/>
                </a:lnTo>
                <a:lnTo>
                  <a:pt x="77509" y="50968"/>
                </a:lnTo>
                <a:lnTo>
                  <a:pt x="121886" y="46325"/>
                </a:lnTo>
                <a:lnTo>
                  <a:pt x="161846" y="43068"/>
                </a:lnTo>
                <a:lnTo>
                  <a:pt x="200497" y="37634"/>
                </a:lnTo>
                <a:lnTo>
                  <a:pt x="242523" y="33437"/>
                </a:lnTo>
                <a:lnTo>
                  <a:pt x="274338" y="31750"/>
                </a:lnTo>
                <a:lnTo>
                  <a:pt x="307292" y="28648"/>
                </a:lnTo>
                <a:lnTo>
                  <a:pt x="340753" y="26799"/>
                </a:lnTo>
                <a:lnTo>
                  <a:pt x="375145" y="25272"/>
                </a:lnTo>
                <a:lnTo>
                  <a:pt x="411597" y="22241"/>
                </a:lnTo>
                <a:lnTo>
                  <a:pt x="448965" y="20424"/>
                </a:lnTo>
                <a:lnTo>
                  <a:pt x="487445" y="18911"/>
                </a:lnTo>
                <a:lnTo>
                  <a:pt x="528066" y="15886"/>
                </a:lnTo>
                <a:lnTo>
                  <a:pt x="571519" y="14072"/>
                </a:lnTo>
                <a:lnTo>
                  <a:pt x="616702" y="12560"/>
                </a:lnTo>
                <a:lnTo>
                  <a:pt x="662654" y="9536"/>
                </a:lnTo>
                <a:lnTo>
                  <a:pt x="708948" y="7721"/>
                </a:lnTo>
                <a:lnTo>
                  <a:pt x="756098" y="6915"/>
                </a:lnTo>
                <a:lnTo>
                  <a:pt x="780525" y="6700"/>
                </a:lnTo>
                <a:lnTo>
                  <a:pt x="805276" y="6557"/>
                </a:lnTo>
                <a:lnTo>
                  <a:pt x="829538" y="5756"/>
                </a:lnTo>
                <a:lnTo>
                  <a:pt x="853474" y="4516"/>
                </a:lnTo>
                <a:lnTo>
                  <a:pt x="877192" y="2984"/>
                </a:lnTo>
                <a:lnTo>
                  <a:pt x="902177" y="1963"/>
                </a:lnTo>
                <a:lnTo>
                  <a:pt x="928005" y="1282"/>
                </a:lnTo>
                <a:lnTo>
                  <a:pt x="954397" y="828"/>
                </a:lnTo>
                <a:lnTo>
                  <a:pt x="980457" y="525"/>
                </a:lnTo>
                <a:lnTo>
                  <a:pt x="1006298" y="324"/>
                </a:lnTo>
                <a:lnTo>
                  <a:pt x="1031992" y="189"/>
                </a:lnTo>
                <a:lnTo>
                  <a:pt x="1057587" y="99"/>
                </a:lnTo>
                <a:lnTo>
                  <a:pt x="1083118" y="40"/>
                </a:lnTo>
                <a:lnTo>
                  <a:pt x="1108605" y="0"/>
                </a:lnTo>
                <a:lnTo>
                  <a:pt x="1134063" y="679"/>
                </a:lnTo>
                <a:lnTo>
                  <a:pt x="1159502" y="1837"/>
                </a:lnTo>
                <a:lnTo>
                  <a:pt x="1184927" y="3315"/>
                </a:lnTo>
                <a:lnTo>
                  <a:pt x="1210345" y="4300"/>
                </a:lnTo>
                <a:lnTo>
                  <a:pt x="1235756" y="4957"/>
                </a:lnTo>
                <a:lnTo>
                  <a:pt x="1261163" y="5394"/>
                </a:lnTo>
                <a:lnTo>
                  <a:pt x="1287275" y="5686"/>
                </a:lnTo>
                <a:lnTo>
                  <a:pt x="1313854" y="5881"/>
                </a:lnTo>
                <a:lnTo>
                  <a:pt x="1340746" y="6011"/>
                </a:lnTo>
                <a:lnTo>
                  <a:pt x="1367140" y="6097"/>
                </a:lnTo>
                <a:lnTo>
                  <a:pt x="1393203" y="6155"/>
                </a:lnTo>
                <a:lnTo>
                  <a:pt x="1419045" y="6193"/>
                </a:lnTo>
                <a:lnTo>
                  <a:pt x="1444740" y="6219"/>
                </a:lnTo>
                <a:lnTo>
                  <a:pt x="1470336" y="6236"/>
                </a:lnTo>
                <a:lnTo>
                  <a:pt x="1495867" y="6247"/>
                </a:lnTo>
                <a:lnTo>
                  <a:pt x="1521354" y="6960"/>
                </a:lnTo>
                <a:lnTo>
                  <a:pt x="1546813" y="8141"/>
                </a:lnTo>
                <a:lnTo>
                  <a:pt x="1572251" y="9634"/>
                </a:lnTo>
                <a:lnTo>
                  <a:pt x="1596972" y="10629"/>
                </a:lnTo>
                <a:lnTo>
                  <a:pt x="1621213" y="11293"/>
                </a:lnTo>
                <a:lnTo>
                  <a:pt x="1645135" y="11735"/>
                </a:lnTo>
                <a:lnTo>
                  <a:pt x="1669550" y="12736"/>
                </a:lnTo>
                <a:lnTo>
                  <a:pt x="1694293" y="14108"/>
                </a:lnTo>
                <a:lnTo>
                  <a:pt x="1719255" y="15729"/>
                </a:lnTo>
                <a:lnTo>
                  <a:pt x="1765805" y="17529"/>
                </a:lnTo>
                <a:lnTo>
                  <a:pt x="1810719" y="18330"/>
                </a:lnTo>
                <a:lnTo>
                  <a:pt x="1856550" y="18685"/>
                </a:lnTo>
                <a:lnTo>
                  <a:pt x="1900908" y="20725"/>
                </a:lnTo>
                <a:lnTo>
                  <a:pt x="1943436" y="23278"/>
                </a:lnTo>
                <a:lnTo>
                  <a:pt x="1983505" y="24412"/>
                </a:lnTo>
                <a:lnTo>
                  <a:pt x="2022479" y="26798"/>
                </a:lnTo>
                <a:lnTo>
                  <a:pt x="2060262" y="29505"/>
                </a:lnTo>
                <a:lnTo>
                  <a:pt x="2095870" y="30708"/>
                </a:lnTo>
                <a:lnTo>
                  <a:pt x="2130510" y="33124"/>
                </a:lnTo>
                <a:lnTo>
                  <a:pt x="2164015" y="36549"/>
                </a:lnTo>
                <a:lnTo>
                  <a:pt x="2210644" y="42445"/>
                </a:lnTo>
                <a:lnTo>
                  <a:pt x="2255035" y="47954"/>
                </a:lnTo>
                <a:lnTo>
                  <a:pt x="2295312" y="50606"/>
                </a:lnTo>
                <a:lnTo>
                  <a:pt x="2333352" y="55547"/>
                </a:lnTo>
                <a:lnTo>
                  <a:pt x="2369395" y="60774"/>
                </a:lnTo>
                <a:lnTo>
                  <a:pt x="2414177" y="63341"/>
                </a:lnTo>
                <a:lnTo>
                  <a:pt x="2459039" y="68963"/>
                </a:lnTo>
                <a:lnTo>
                  <a:pt x="2499377" y="77841"/>
                </a:lnTo>
                <a:lnTo>
                  <a:pt x="2543567" y="87757"/>
                </a:lnTo>
                <a:lnTo>
                  <a:pt x="2554997" y="95247"/>
                </a:lnTo>
                <a:lnTo>
                  <a:pt x="2567321" y="119887"/>
                </a:lnTo>
                <a:lnTo>
                  <a:pt x="2573167" y="164112"/>
                </a:lnTo>
                <a:lnTo>
                  <a:pt x="2574899" y="207319"/>
                </a:lnTo>
                <a:lnTo>
                  <a:pt x="2575413" y="246933"/>
                </a:lnTo>
                <a:lnTo>
                  <a:pt x="2575565" y="285481"/>
                </a:lnTo>
                <a:lnTo>
                  <a:pt x="2575610" y="327085"/>
                </a:lnTo>
                <a:lnTo>
                  <a:pt x="2575623" y="370692"/>
                </a:lnTo>
                <a:lnTo>
                  <a:pt x="2575627" y="414892"/>
                </a:lnTo>
                <a:lnTo>
                  <a:pt x="2572258" y="455897"/>
                </a:lnTo>
                <a:lnTo>
                  <a:pt x="2570162" y="494858"/>
                </a:lnTo>
                <a:lnTo>
                  <a:pt x="2569540" y="536584"/>
                </a:lnTo>
                <a:lnTo>
                  <a:pt x="2569356" y="580227"/>
                </a:lnTo>
                <a:lnTo>
                  <a:pt x="2569301" y="621066"/>
                </a:lnTo>
                <a:lnTo>
                  <a:pt x="2565914" y="663349"/>
                </a:lnTo>
                <a:lnTo>
                  <a:pt x="2563813" y="707157"/>
                </a:lnTo>
                <a:lnTo>
                  <a:pt x="2559820" y="748046"/>
                </a:lnTo>
                <a:lnTo>
                  <a:pt x="2554257" y="783506"/>
                </a:lnTo>
                <a:lnTo>
                  <a:pt x="2547785" y="821608"/>
                </a:lnTo>
                <a:lnTo>
                  <a:pt x="2539471" y="866153"/>
                </a:lnTo>
                <a:lnTo>
                  <a:pt x="2526972" y="904830"/>
                </a:lnTo>
                <a:lnTo>
                  <a:pt x="2513551" y="937619"/>
                </a:lnTo>
                <a:lnTo>
                  <a:pt x="2493500" y="985037"/>
                </a:lnTo>
                <a:lnTo>
                  <a:pt x="2470715" y="1030098"/>
                </a:lnTo>
                <a:lnTo>
                  <a:pt x="2434438" y="1064294"/>
                </a:lnTo>
                <a:lnTo>
                  <a:pt x="2403414" y="1084899"/>
                </a:lnTo>
                <a:lnTo>
                  <a:pt x="2357644" y="1095058"/>
                </a:lnTo>
                <a:lnTo>
                  <a:pt x="2313407" y="1096753"/>
                </a:lnTo>
                <a:lnTo>
                  <a:pt x="2272783" y="1093101"/>
                </a:lnTo>
                <a:lnTo>
                  <a:pt x="2234538" y="1089499"/>
                </a:lnTo>
                <a:lnTo>
                  <a:pt x="2199196" y="1085546"/>
                </a:lnTo>
                <a:lnTo>
                  <a:pt x="2167025" y="1081437"/>
                </a:lnTo>
                <a:lnTo>
                  <a:pt x="2120441" y="1075157"/>
                </a:lnTo>
                <a:lnTo>
                  <a:pt x="2087809" y="1070940"/>
                </a:lnTo>
                <a:lnTo>
                  <a:pt x="2052609" y="1066714"/>
                </a:lnTo>
                <a:lnTo>
                  <a:pt x="2015092" y="1063190"/>
                </a:lnTo>
                <a:lnTo>
                  <a:pt x="1974899" y="1061623"/>
                </a:lnTo>
                <a:lnTo>
                  <a:pt x="1933518" y="1059045"/>
                </a:lnTo>
                <a:lnTo>
                  <a:pt x="1890902" y="1055548"/>
                </a:lnTo>
                <a:lnTo>
                  <a:pt x="1846091" y="1051642"/>
                </a:lnTo>
                <a:lnTo>
                  <a:pt x="1800305" y="1049435"/>
                </a:lnTo>
                <a:lnTo>
                  <a:pt x="1777229" y="1048847"/>
                </a:lnTo>
                <a:lnTo>
                  <a:pt x="1752674" y="1047749"/>
                </a:lnTo>
                <a:lnTo>
                  <a:pt x="1727131" y="1046312"/>
                </a:lnTo>
                <a:lnTo>
                  <a:pt x="1700930" y="1044648"/>
                </a:lnTo>
                <a:lnTo>
                  <a:pt x="1674996" y="1043538"/>
                </a:lnTo>
                <a:lnTo>
                  <a:pt x="1649240" y="1042799"/>
                </a:lnTo>
                <a:lnTo>
                  <a:pt x="1623603" y="1042306"/>
                </a:lnTo>
                <a:lnTo>
                  <a:pt x="1597339" y="1041977"/>
                </a:lnTo>
                <a:lnTo>
                  <a:pt x="1570658" y="1041758"/>
                </a:lnTo>
                <a:lnTo>
                  <a:pt x="1543699" y="1041612"/>
                </a:lnTo>
                <a:lnTo>
                  <a:pt x="1516553" y="1041515"/>
                </a:lnTo>
                <a:lnTo>
                  <a:pt x="1489284" y="1041450"/>
                </a:lnTo>
                <a:lnTo>
                  <a:pt x="1461932" y="1041407"/>
                </a:lnTo>
                <a:lnTo>
                  <a:pt x="1434526" y="1041378"/>
                </a:lnTo>
                <a:lnTo>
                  <a:pt x="1407082" y="1041358"/>
                </a:lnTo>
                <a:lnTo>
                  <a:pt x="1379614" y="1041346"/>
                </a:lnTo>
                <a:lnTo>
                  <a:pt x="1352130" y="1040631"/>
                </a:lnTo>
                <a:lnTo>
                  <a:pt x="1324636" y="1039450"/>
                </a:lnTo>
                <a:lnTo>
                  <a:pt x="1297133" y="1037957"/>
                </a:lnTo>
                <a:lnTo>
                  <a:pt x="1269626" y="1036961"/>
                </a:lnTo>
                <a:lnTo>
                  <a:pt x="1242116" y="1036297"/>
                </a:lnTo>
                <a:lnTo>
                  <a:pt x="1214604" y="1035855"/>
                </a:lnTo>
                <a:lnTo>
                  <a:pt x="1186384" y="1035560"/>
                </a:lnTo>
                <a:lnTo>
                  <a:pt x="1157693" y="1035363"/>
                </a:lnTo>
                <a:lnTo>
                  <a:pt x="1128689" y="1035232"/>
                </a:lnTo>
                <a:lnTo>
                  <a:pt x="1100180" y="1034439"/>
                </a:lnTo>
                <a:lnTo>
                  <a:pt x="1072002" y="1033205"/>
                </a:lnTo>
                <a:lnTo>
                  <a:pt x="1044044" y="1031677"/>
                </a:lnTo>
                <a:lnTo>
                  <a:pt x="1016939" y="1030658"/>
                </a:lnTo>
                <a:lnTo>
                  <a:pt x="990403" y="1029979"/>
                </a:lnTo>
                <a:lnTo>
                  <a:pt x="964245" y="1029526"/>
                </a:lnTo>
                <a:lnTo>
                  <a:pt x="937634" y="1028518"/>
                </a:lnTo>
                <a:lnTo>
                  <a:pt x="910721" y="1027141"/>
                </a:lnTo>
                <a:lnTo>
                  <a:pt x="883607" y="1025517"/>
                </a:lnTo>
                <a:lnTo>
                  <a:pt x="857064" y="1024435"/>
                </a:lnTo>
                <a:lnTo>
                  <a:pt x="830903" y="1023713"/>
                </a:lnTo>
                <a:lnTo>
                  <a:pt x="804995" y="1023232"/>
                </a:lnTo>
                <a:lnTo>
                  <a:pt x="779961" y="1022206"/>
                </a:lnTo>
                <a:lnTo>
                  <a:pt x="755512" y="1020816"/>
                </a:lnTo>
                <a:lnTo>
                  <a:pt x="731451" y="1019184"/>
                </a:lnTo>
                <a:lnTo>
                  <a:pt x="684020" y="1017371"/>
                </a:lnTo>
                <a:lnTo>
                  <a:pt x="637069" y="1016565"/>
                </a:lnTo>
                <a:lnTo>
                  <a:pt x="590332" y="1016207"/>
                </a:lnTo>
                <a:lnTo>
                  <a:pt x="547452" y="1014166"/>
                </a:lnTo>
                <a:lnTo>
                  <a:pt x="506523" y="1011613"/>
                </a:lnTo>
                <a:lnTo>
                  <a:pt x="464813" y="1010478"/>
                </a:lnTo>
                <a:lnTo>
                  <a:pt x="426520" y="1009973"/>
                </a:lnTo>
                <a:lnTo>
                  <a:pt x="390686" y="1009044"/>
                </a:lnTo>
                <a:lnTo>
                  <a:pt x="355945" y="1006279"/>
                </a:lnTo>
                <a:lnTo>
                  <a:pt x="311395" y="1004126"/>
                </a:lnTo>
                <a:lnTo>
                  <a:pt x="271384" y="1000118"/>
                </a:lnTo>
                <a:lnTo>
                  <a:pt x="239892" y="994550"/>
                </a:lnTo>
                <a:lnTo>
                  <a:pt x="206846" y="987372"/>
                </a:lnTo>
                <a:lnTo>
                  <a:pt x="166558" y="974692"/>
                </a:lnTo>
                <a:lnTo>
                  <a:pt x="148148" y="963730"/>
                </a:lnTo>
                <a:lnTo>
                  <a:pt x="134791" y="948039"/>
                </a:lnTo>
                <a:lnTo>
                  <a:pt x="121220" y="919372"/>
                </a:lnTo>
                <a:lnTo>
                  <a:pt x="110313" y="881451"/>
                </a:lnTo>
                <a:lnTo>
                  <a:pt x="103540" y="841865"/>
                </a:lnTo>
                <a:lnTo>
                  <a:pt x="100436" y="801130"/>
                </a:lnTo>
                <a:lnTo>
                  <a:pt x="96145" y="755507"/>
                </a:lnTo>
                <a:lnTo>
                  <a:pt x="93776" y="716354"/>
                </a:lnTo>
                <a:lnTo>
                  <a:pt x="89704" y="679039"/>
                </a:lnTo>
                <a:lnTo>
                  <a:pt x="87399" y="641172"/>
                </a:lnTo>
                <a:lnTo>
                  <a:pt x="86716" y="599770"/>
                </a:lnTo>
                <a:lnTo>
                  <a:pt x="84675" y="567087"/>
                </a:lnTo>
                <a:lnTo>
                  <a:pt x="81441" y="522393"/>
                </a:lnTo>
                <a:lnTo>
                  <a:pt x="80482" y="479988"/>
                </a:lnTo>
                <a:lnTo>
                  <a:pt x="80258" y="445411"/>
                </a:lnTo>
                <a:lnTo>
                  <a:pt x="80132" y="402145"/>
                </a:lnTo>
                <a:lnTo>
                  <a:pt x="80800" y="362514"/>
                </a:lnTo>
                <a:lnTo>
                  <a:pt x="84448" y="323961"/>
                </a:lnTo>
                <a:lnTo>
                  <a:pt x="86548" y="286432"/>
                </a:lnTo>
                <a:lnTo>
                  <a:pt x="93221" y="239907"/>
                </a:lnTo>
                <a:lnTo>
                  <a:pt x="99260" y="202731"/>
                </a:lnTo>
                <a:lnTo>
                  <a:pt x="103636" y="159260"/>
                </a:lnTo>
                <a:lnTo>
                  <a:pt x="105479" y="1078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SMARTInkShape-Group760"/>
          <p:cNvGrpSpPr/>
          <p:nvPr/>
        </p:nvGrpSpPr>
        <p:grpSpPr>
          <a:xfrm>
            <a:off x="1994539" y="3131463"/>
            <a:ext cx="7711249" cy="1011463"/>
            <a:chOff x="1994539" y="3131463"/>
            <a:chExt cx="7711249" cy="1011463"/>
          </a:xfrm>
        </p:grpSpPr>
        <p:sp>
          <p:nvSpPr>
            <p:cNvPr id="66" name="SMARTInkShape-3871"/>
            <p:cNvSpPr/>
            <p:nvPr>
              <p:custDataLst>
                <p:tags r:id="rId91"/>
              </p:custDataLst>
            </p:nvPr>
          </p:nvSpPr>
          <p:spPr>
            <a:xfrm>
              <a:off x="6905245" y="3899164"/>
              <a:ext cx="575056" cy="44187"/>
            </a:xfrm>
            <a:custGeom>
              <a:avLst/>
              <a:gdLst/>
              <a:ahLst/>
              <a:cxnLst/>
              <a:rect l="0" t="0" r="0" b="0"/>
              <a:pathLst>
                <a:path w="575056" h="44187">
                  <a:moveTo>
                    <a:pt x="79755" y="44186"/>
                  </a:moveTo>
                  <a:lnTo>
                    <a:pt x="79755" y="44186"/>
                  </a:lnTo>
                  <a:lnTo>
                    <a:pt x="41315" y="39822"/>
                  </a:lnTo>
                  <a:lnTo>
                    <a:pt x="11137" y="37013"/>
                  </a:lnTo>
                  <a:lnTo>
                    <a:pt x="340" y="31355"/>
                  </a:lnTo>
                  <a:lnTo>
                    <a:pt x="0" y="28577"/>
                  </a:lnTo>
                  <a:lnTo>
                    <a:pt x="2596" y="26019"/>
                  </a:lnTo>
                  <a:lnTo>
                    <a:pt x="7149" y="23608"/>
                  </a:lnTo>
                  <a:lnTo>
                    <a:pt x="53602" y="14669"/>
                  </a:lnTo>
                  <a:lnTo>
                    <a:pt x="92937" y="8943"/>
                  </a:lnTo>
                  <a:lnTo>
                    <a:pt x="136263" y="6932"/>
                  </a:lnTo>
                  <a:lnTo>
                    <a:pt x="168135" y="6462"/>
                  </a:lnTo>
                  <a:lnTo>
                    <a:pt x="202996" y="6253"/>
                  </a:lnTo>
                  <a:lnTo>
                    <a:pt x="239656" y="5455"/>
                  </a:lnTo>
                  <a:lnTo>
                    <a:pt x="277116" y="2748"/>
                  </a:lnTo>
                  <a:lnTo>
                    <a:pt x="314932" y="1075"/>
                  </a:lnTo>
                  <a:lnTo>
                    <a:pt x="352200" y="331"/>
                  </a:lnTo>
                  <a:lnTo>
                    <a:pt x="387578" y="0"/>
                  </a:lnTo>
                  <a:lnTo>
                    <a:pt x="422117" y="1735"/>
                  </a:lnTo>
                  <a:lnTo>
                    <a:pt x="469533" y="4797"/>
                  </a:lnTo>
                  <a:lnTo>
                    <a:pt x="514156" y="5703"/>
                  </a:lnTo>
                  <a:lnTo>
                    <a:pt x="575055" y="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872"/>
            <p:cNvSpPr/>
            <p:nvPr>
              <p:custDataLst>
                <p:tags r:id="rId92"/>
              </p:custDataLst>
            </p:nvPr>
          </p:nvSpPr>
          <p:spPr>
            <a:xfrm>
              <a:off x="7461249" y="3665715"/>
              <a:ext cx="87630" cy="277114"/>
            </a:xfrm>
            <a:custGeom>
              <a:avLst/>
              <a:gdLst/>
              <a:ahLst/>
              <a:cxnLst/>
              <a:rect l="0" t="0" r="0" b="0"/>
              <a:pathLst>
                <a:path w="87630" h="277114">
                  <a:moveTo>
                    <a:pt x="1" y="10935"/>
                  </a:moveTo>
                  <a:lnTo>
                    <a:pt x="1" y="10935"/>
                  </a:lnTo>
                  <a:lnTo>
                    <a:pt x="0" y="0"/>
                  </a:lnTo>
                  <a:lnTo>
                    <a:pt x="1882" y="25915"/>
                  </a:lnTo>
                  <a:lnTo>
                    <a:pt x="11951" y="73113"/>
                  </a:lnTo>
                  <a:lnTo>
                    <a:pt x="18483" y="80432"/>
                  </a:lnTo>
                  <a:lnTo>
                    <a:pt x="27971" y="84156"/>
                  </a:lnTo>
                  <a:lnTo>
                    <a:pt x="33463" y="85149"/>
                  </a:lnTo>
                  <a:lnTo>
                    <a:pt x="39243" y="83695"/>
                  </a:lnTo>
                  <a:lnTo>
                    <a:pt x="51308" y="76434"/>
                  </a:lnTo>
                  <a:lnTo>
                    <a:pt x="59963" y="66151"/>
                  </a:lnTo>
                  <a:lnTo>
                    <a:pt x="78111" y="32360"/>
                  </a:lnTo>
                  <a:lnTo>
                    <a:pt x="80296" y="30157"/>
                  </a:lnTo>
                  <a:lnTo>
                    <a:pt x="82459" y="29394"/>
                  </a:lnTo>
                  <a:lnTo>
                    <a:pt x="84606" y="29591"/>
                  </a:lnTo>
                  <a:lnTo>
                    <a:pt x="86038" y="31839"/>
                  </a:lnTo>
                  <a:lnTo>
                    <a:pt x="87629" y="39981"/>
                  </a:lnTo>
                  <a:lnTo>
                    <a:pt x="83707" y="77972"/>
                  </a:lnTo>
                  <a:lnTo>
                    <a:pt x="81012" y="123696"/>
                  </a:lnTo>
                  <a:lnTo>
                    <a:pt x="78340" y="157006"/>
                  </a:lnTo>
                  <a:lnTo>
                    <a:pt x="75424" y="200265"/>
                  </a:lnTo>
                  <a:lnTo>
                    <a:pt x="67660" y="241227"/>
                  </a:lnTo>
                  <a:lnTo>
                    <a:pt x="63322" y="266612"/>
                  </a:lnTo>
                  <a:lnTo>
                    <a:pt x="57306" y="275793"/>
                  </a:lnTo>
                  <a:lnTo>
                    <a:pt x="53727" y="277113"/>
                  </a:lnTo>
                  <a:lnTo>
                    <a:pt x="49929" y="276581"/>
                  </a:lnTo>
                  <a:lnTo>
                    <a:pt x="45986" y="274816"/>
                  </a:lnTo>
                  <a:lnTo>
                    <a:pt x="39723" y="269091"/>
                  </a:lnTo>
                  <a:lnTo>
                    <a:pt x="37065" y="265589"/>
                  </a:lnTo>
                  <a:lnTo>
                    <a:pt x="33326" y="247176"/>
                  </a:lnTo>
                  <a:lnTo>
                    <a:pt x="38096" y="231877"/>
                  </a:lnTo>
                  <a:lnTo>
                    <a:pt x="47270" y="217787"/>
                  </a:lnTo>
                  <a:lnTo>
                    <a:pt x="82551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873"/>
            <p:cNvSpPr/>
            <p:nvPr>
              <p:custDataLst>
                <p:tags r:id="rId93"/>
              </p:custDataLst>
            </p:nvPr>
          </p:nvSpPr>
          <p:spPr>
            <a:xfrm>
              <a:off x="7309993" y="3663950"/>
              <a:ext cx="87758" cy="115977"/>
            </a:xfrm>
            <a:custGeom>
              <a:avLst/>
              <a:gdLst/>
              <a:ahLst/>
              <a:cxnLst/>
              <a:rect l="0" t="0" r="0" b="0"/>
              <a:pathLst>
                <a:path w="87758" h="115977">
                  <a:moveTo>
                    <a:pt x="11557" y="25400"/>
                  </a:moveTo>
                  <a:lnTo>
                    <a:pt x="11557" y="25400"/>
                  </a:lnTo>
                  <a:lnTo>
                    <a:pt x="8186" y="25400"/>
                  </a:lnTo>
                  <a:lnTo>
                    <a:pt x="4649" y="21637"/>
                  </a:lnTo>
                  <a:lnTo>
                    <a:pt x="0" y="14465"/>
                  </a:lnTo>
                  <a:lnTo>
                    <a:pt x="325" y="13877"/>
                  </a:lnTo>
                  <a:lnTo>
                    <a:pt x="2566" y="13223"/>
                  </a:lnTo>
                  <a:lnTo>
                    <a:pt x="5915" y="14814"/>
                  </a:lnTo>
                  <a:lnTo>
                    <a:pt x="7795" y="16225"/>
                  </a:lnTo>
                  <a:lnTo>
                    <a:pt x="26531" y="45616"/>
                  </a:lnTo>
                  <a:lnTo>
                    <a:pt x="33554" y="64551"/>
                  </a:lnTo>
                  <a:lnTo>
                    <a:pt x="35242" y="87722"/>
                  </a:lnTo>
                  <a:lnTo>
                    <a:pt x="31588" y="109639"/>
                  </a:lnTo>
                  <a:lnTo>
                    <a:pt x="27985" y="115756"/>
                  </a:lnTo>
                  <a:lnTo>
                    <a:pt x="26743" y="115976"/>
                  </a:lnTo>
                  <a:lnTo>
                    <a:pt x="25914" y="114712"/>
                  </a:lnTo>
                  <a:lnTo>
                    <a:pt x="24585" y="99173"/>
                  </a:lnTo>
                  <a:lnTo>
                    <a:pt x="34461" y="66992"/>
                  </a:lnTo>
                  <a:lnTo>
                    <a:pt x="54119" y="32210"/>
                  </a:lnTo>
                  <a:lnTo>
                    <a:pt x="87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874"/>
            <p:cNvSpPr/>
            <p:nvPr>
              <p:custDataLst>
                <p:tags r:id="rId94"/>
              </p:custDataLst>
            </p:nvPr>
          </p:nvSpPr>
          <p:spPr>
            <a:xfrm>
              <a:off x="7202488" y="3659460"/>
              <a:ext cx="61913" cy="109514"/>
            </a:xfrm>
            <a:custGeom>
              <a:avLst/>
              <a:gdLst/>
              <a:ahLst/>
              <a:cxnLst/>
              <a:rect l="0" t="0" r="0" b="0"/>
              <a:pathLst>
                <a:path w="61913" h="109514">
                  <a:moveTo>
                    <a:pt x="4762" y="48940"/>
                  </a:moveTo>
                  <a:lnTo>
                    <a:pt x="4762" y="48940"/>
                  </a:lnTo>
                  <a:lnTo>
                    <a:pt x="4762" y="57778"/>
                  </a:lnTo>
                  <a:lnTo>
                    <a:pt x="5467" y="58360"/>
                  </a:lnTo>
                  <a:lnTo>
                    <a:pt x="6643" y="58042"/>
                  </a:lnTo>
                  <a:lnTo>
                    <a:pt x="28527" y="41146"/>
                  </a:lnTo>
                  <a:lnTo>
                    <a:pt x="31189" y="38099"/>
                  </a:lnTo>
                  <a:lnTo>
                    <a:pt x="39182" y="15623"/>
                  </a:lnTo>
                  <a:lnTo>
                    <a:pt x="39345" y="7556"/>
                  </a:lnTo>
                  <a:lnTo>
                    <a:pt x="38401" y="4418"/>
                  </a:lnTo>
                  <a:lnTo>
                    <a:pt x="37065" y="2325"/>
                  </a:lnTo>
                  <a:lnTo>
                    <a:pt x="35470" y="930"/>
                  </a:lnTo>
                  <a:lnTo>
                    <a:pt x="33701" y="0"/>
                  </a:lnTo>
                  <a:lnTo>
                    <a:pt x="27971" y="848"/>
                  </a:lnTo>
                  <a:lnTo>
                    <a:pt x="24469" y="2062"/>
                  </a:lnTo>
                  <a:lnTo>
                    <a:pt x="16813" y="10937"/>
                  </a:lnTo>
                  <a:lnTo>
                    <a:pt x="9412" y="24994"/>
                  </a:lnTo>
                  <a:lnTo>
                    <a:pt x="0" y="66230"/>
                  </a:lnTo>
                  <a:lnTo>
                    <a:pt x="2880" y="79908"/>
                  </a:lnTo>
                  <a:lnTo>
                    <a:pt x="12436" y="97627"/>
                  </a:lnTo>
                  <a:lnTo>
                    <a:pt x="20166" y="105856"/>
                  </a:lnTo>
                  <a:lnTo>
                    <a:pt x="28307" y="109513"/>
                  </a:lnTo>
                  <a:lnTo>
                    <a:pt x="61912" y="99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875"/>
            <p:cNvSpPr/>
            <p:nvPr>
              <p:custDataLst>
                <p:tags r:id="rId95"/>
              </p:custDataLst>
            </p:nvPr>
          </p:nvSpPr>
          <p:spPr>
            <a:xfrm>
              <a:off x="7054850" y="3657600"/>
              <a:ext cx="107951" cy="114646"/>
            </a:xfrm>
            <a:custGeom>
              <a:avLst/>
              <a:gdLst/>
              <a:ahLst/>
              <a:cxnLst/>
              <a:rect l="0" t="0" r="0" b="0"/>
              <a:pathLst>
                <a:path w="107951" h="114646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5022" y="48592"/>
                  </a:lnTo>
                  <a:lnTo>
                    <a:pt x="31397" y="94499"/>
                  </a:lnTo>
                  <a:lnTo>
                    <a:pt x="36531" y="106205"/>
                  </a:lnTo>
                  <a:lnTo>
                    <a:pt x="43517" y="113760"/>
                  </a:lnTo>
                  <a:lnTo>
                    <a:pt x="47356" y="114645"/>
                  </a:lnTo>
                  <a:lnTo>
                    <a:pt x="51326" y="113824"/>
                  </a:lnTo>
                  <a:lnTo>
                    <a:pt x="55384" y="111866"/>
                  </a:lnTo>
                  <a:lnTo>
                    <a:pt x="71208" y="95626"/>
                  </a:lnTo>
                  <a:lnTo>
                    <a:pt x="82561" y="76312"/>
                  </a:lnTo>
                  <a:lnTo>
                    <a:pt x="99360" y="31770"/>
                  </a:lnTo>
                  <a:lnTo>
                    <a:pt x="1079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876"/>
            <p:cNvSpPr/>
            <p:nvPr>
              <p:custDataLst>
                <p:tags r:id="rId96"/>
              </p:custDataLst>
            </p:nvPr>
          </p:nvSpPr>
          <p:spPr>
            <a:xfrm>
              <a:off x="6915506" y="3663457"/>
              <a:ext cx="107595" cy="110661"/>
            </a:xfrm>
            <a:custGeom>
              <a:avLst/>
              <a:gdLst/>
              <a:ahLst/>
              <a:cxnLst/>
              <a:rect l="0" t="0" r="0" b="0"/>
              <a:pathLst>
                <a:path w="107595" h="110661">
                  <a:moveTo>
                    <a:pt x="12344" y="19543"/>
                  </a:moveTo>
                  <a:lnTo>
                    <a:pt x="12344" y="19543"/>
                  </a:lnTo>
                  <a:lnTo>
                    <a:pt x="8973" y="22914"/>
                  </a:lnTo>
                  <a:lnTo>
                    <a:pt x="8685" y="24612"/>
                  </a:lnTo>
                  <a:lnTo>
                    <a:pt x="9199" y="26450"/>
                  </a:lnTo>
                  <a:lnTo>
                    <a:pt x="15093" y="34470"/>
                  </a:lnTo>
                  <a:lnTo>
                    <a:pt x="20998" y="40742"/>
                  </a:lnTo>
                  <a:lnTo>
                    <a:pt x="28890" y="43076"/>
                  </a:lnTo>
                  <a:lnTo>
                    <a:pt x="33958" y="43699"/>
                  </a:lnTo>
                  <a:lnTo>
                    <a:pt x="43352" y="40627"/>
                  </a:lnTo>
                  <a:lnTo>
                    <a:pt x="64252" y="27157"/>
                  </a:lnTo>
                  <a:lnTo>
                    <a:pt x="70692" y="19164"/>
                  </a:lnTo>
                  <a:lnTo>
                    <a:pt x="72409" y="15057"/>
                  </a:lnTo>
                  <a:lnTo>
                    <a:pt x="71437" y="10908"/>
                  </a:lnTo>
                  <a:lnTo>
                    <a:pt x="64714" y="2535"/>
                  </a:lnTo>
                  <a:lnTo>
                    <a:pt x="59957" y="443"/>
                  </a:lnTo>
                  <a:lnTo>
                    <a:pt x="49027" y="0"/>
                  </a:lnTo>
                  <a:lnTo>
                    <a:pt x="30975" y="7089"/>
                  </a:lnTo>
                  <a:lnTo>
                    <a:pt x="12220" y="28239"/>
                  </a:lnTo>
                  <a:lnTo>
                    <a:pt x="0" y="53478"/>
                  </a:lnTo>
                  <a:lnTo>
                    <a:pt x="37" y="70373"/>
                  </a:lnTo>
                  <a:lnTo>
                    <a:pt x="2022" y="78830"/>
                  </a:lnTo>
                  <a:lnTo>
                    <a:pt x="13636" y="93871"/>
                  </a:lnTo>
                  <a:lnTo>
                    <a:pt x="32482" y="108593"/>
                  </a:lnTo>
                  <a:lnTo>
                    <a:pt x="36353" y="110660"/>
                  </a:lnTo>
                  <a:lnTo>
                    <a:pt x="62026" y="110197"/>
                  </a:lnTo>
                  <a:lnTo>
                    <a:pt x="107594" y="89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877"/>
            <p:cNvSpPr/>
            <p:nvPr>
              <p:custDataLst>
                <p:tags r:id="rId97"/>
              </p:custDataLst>
            </p:nvPr>
          </p:nvSpPr>
          <p:spPr>
            <a:xfrm>
              <a:off x="9570593" y="3793929"/>
              <a:ext cx="135195" cy="348997"/>
            </a:xfrm>
            <a:custGeom>
              <a:avLst/>
              <a:gdLst/>
              <a:ahLst/>
              <a:cxnLst/>
              <a:rect l="0" t="0" r="0" b="0"/>
              <a:pathLst>
                <a:path w="135195" h="348997">
                  <a:moveTo>
                    <a:pt x="11557" y="3371"/>
                  </a:moveTo>
                  <a:lnTo>
                    <a:pt x="11557" y="3371"/>
                  </a:lnTo>
                  <a:lnTo>
                    <a:pt x="8186" y="0"/>
                  </a:lnTo>
                  <a:lnTo>
                    <a:pt x="6488" y="418"/>
                  </a:lnTo>
                  <a:lnTo>
                    <a:pt x="2719" y="4646"/>
                  </a:lnTo>
                  <a:lnTo>
                    <a:pt x="0" y="25072"/>
                  </a:lnTo>
                  <a:lnTo>
                    <a:pt x="5915" y="63797"/>
                  </a:lnTo>
                  <a:lnTo>
                    <a:pt x="11166" y="81027"/>
                  </a:lnTo>
                  <a:lnTo>
                    <a:pt x="20556" y="93388"/>
                  </a:lnTo>
                  <a:lnTo>
                    <a:pt x="33665" y="101705"/>
                  </a:lnTo>
                  <a:lnTo>
                    <a:pt x="41113" y="104910"/>
                  </a:lnTo>
                  <a:lnTo>
                    <a:pt x="58794" y="104709"/>
                  </a:lnTo>
                  <a:lnTo>
                    <a:pt x="81057" y="98543"/>
                  </a:lnTo>
                  <a:lnTo>
                    <a:pt x="85406" y="96453"/>
                  </a:lnTo>
                  <a:lnTo>
                    <a:pt x="101642" y="73284"/>
                  </a:lnTo>
                  <a:lnTo>
                    <a:pt x="121692" y="27795"/>
                  </a:lnTo>
                  <a:lnTo>
                    <a:pt x="124622" y="16958"/>
                  </a:lnTo>
                  <a:lnTo>
                    <a:pt x="125034" y="16662"/>
                  </a:lnTo>
                  <a:lnTo>
                    <a:pt x="116946" y="47283"/>
                  </a:lnTo>
                  <a:lnTo>
                    <a:pt x="117651" y="88035"/>
                  </a:lnTo>
                  <a:lnTo>
                    <a:pt x="122327" y="125745"/>
                  </a:lnTo>
                  <a:lnTo>
                    <a:pt x="129524" y="173045"/>
                  </a:lnTo>
                  <a:lnTo>
                    <a:pt x="133559" y="210610"/>
                  </a:lnTo>
                  <a:lnTo>
                    <a:pt x="135194" y="243986"/>
                  </a:lnTo>
                  <a:lnTo>
                    <a:pt x="129329" y="279981"/>
                  </a:lnTo>
                  <a:lnTo>
                    <a:pt x="114705" y="322907"/>
                  </a:lnTo>
                  <a:lnTo>
                    <a:pt x="99034" y="344993"/>
                  </a:lnTo>
                  <a:lnTo>
                    <a:pt x="93159" y="348241"/>
                  </a:lnTo>
                  <a:lnTo>
                    <a:pt x="87124" y="348996"/>
                  </a:lnTo>
                  <a:lnTo>
                    <a:pt x="80985" y="348087"/>
                  </a:lnTo>
                  <a:lnTo>
                    <a:pt x="70401" y="341434"/>
                  </a:lnTo>
                  <a:lnTo>
                    <a:pt x="65603" y="336696"/>
                  </a:lnTo>
                  <a:lnTo>
                    <a:pt x="52108" y="309802"/>
                  </a:lnTo>
                  <a:lnTo>
                    <a:pt x="49657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878"/>
            <p:cNvSpPr/>
            <p:nvPr>
              <p:custDataLst>
                <p:tags r:id="rId98"/>
              </p:custDataLst>
            </p:nvPr>
          </p:nvSpPr>
          <p:spPr>
            <a:xfrm>
              <a:off x="8889640" y="3641769"/>
              <a:ext cx="260711" cy="415196"/>
            </a:xfrm>
            <a:custGeom>
              <a:avLst/>
              <a:gdLst/>
              <a:ahLst/>
              <a:cxnLst/>
              <a:rect l="0" t="0" r="0" b="0"/>
              <a:pathLst>
                <a:path w="260711" h="415196">
                  <a:moveTo>
                    <a:pt x="76560" y="180931"/>
                  </a:moveTo>
                  <a:lnTo>
                    <a:pt x="76560" y="180931"/>
                  </a:lnTo>
                  <a:lnTo>
                    <a:pt x="83301" y="177560"/>
                  </a:lnTo>
                  <a:lnTo>
                    <a:pt x="85287" y="175861"/>
                  </a:lnTo>
                  <a:lnTo>
                    <a:pt x="87494" y="172093"/>
                  </a:lnTo>
                  <a:lnTo>
                    <a:pt x="86672" y="169394"/>
                  </a:lnTo>
                  <a:lnTo>
                    <a:pt x="81995" y="162633"/>
                  </a:lnTo>
                  <a:lnTo>
                    <a:pt x="75212" y="158687"/>
                  </a:lnTo>
                  <a:lnTo>
                    <a:pt x="59360" y="152783"/>
                  </a:lnTo>
                  <a:lnTo>
                    <a:pt x="45397" y="154545"/>
                  </a:lnTo>
                  <a:lnTo>
                    <a:pt x="29548" y="160032"/>
                  </a:lnTo>
                  <a:lnTo>
                    <a:pt x="17801" y="167174"/>
                  </a:lnTo>
                  <a:lnTo>
                    <a:pt x="3254" y="185870"/>
                  </a:lnTo>
                  <a:lnTo>
                    <a:pt x="0" y="201235"/>
                  </a:lnTo>
                  <a:lnTo>
                    <a:pt x="120" y="209284"/>
                  </a:lnTo>
                  <a:lnTo>
                    <a:pt x="1611" y="215355"/>
                  </a:lnTo>
                  <a:lnTo>
                    <a:pt x="7031" y="223982"/>
                  </a:lnTo>
                  <a:lnTo>
                    <a:pt x="19788" y="228287"/>
                  </a:lnTo>
                  <a:lnTo>
                    <a:pt x="35806" y="228789"/>
                  </a:lnTo>
                  <a:lnTo>
                    <a:pt x="49980" y="224309"/>
                  </a:lnTo>
                  <a:lnTo>
                    <a:pt x="61453" y="211969"/>
                  </a:lnTo>
                  <a:lnTo>
                    <a:pt x="84710" y="169548"/>
                  </a:lnTo>
                  <a:lnTo>
                    <a:pt x="101897" y="123910"/>
                  </a:lnTo>
                  <a:lnTo>
                    <a:pt x="114641" y="83132"/>
                  </a:lnTo>
                  <a:lnTo>
                    <a:pt x="132165" y="41418"/>
                  </a:lnTo>
                  <a:lnTo>
                    <a:pt x="163302" y="2436"/>
                  </a:lnTo>
                  <a:lnTo>
                    <a:pt x="166137" y="551"/>
                  </a:lnTo>
                  <a:lnTo>
                    <a:pt x="168734" y="0"/>
                  </a:lnTo>
                  <a:lnTo>
                    <a:pt x="171170" y="338"/>
                  </a:lnTo>
                  <a:lnTo>
                    <a:pt x="173500" y="1269"/>
                  </a:lnTo>
                  <a:lnTo>
                    <a:pt x="177969" y="6066"/>
                  </a:lnTo>
                  <a:lnTo>
                    <a:pt x="180150" y="9321"/>
                  </a:lnTo>
                  <a:lnTo>
                    <a:pt x="183218" y="30757"/>
                  </a:lnTo>
                  <a:lnTo>
                    <a:pt x="177385" y="69564"/>
                  </a:lnTo>
                  <a:lnTo>
                    <a:pt x="166720" y="110069"/>
                  </a:lnTo>
                  <a:lnTo>
                    <a:pt x="154622" y="148881"/>
                  </a:lnTo>
                  <a:lnTo>
                    <a:pt x="138731" y="190563"/>
                  </a:lnTo>
                  <a:lnTo>
                    <a:pt x="123831" y="231439"/>
                  </a:lnTo>
                  <a:lnTo>
                    <a:pt x="112829" y="269431"/>
                  </a:lnTo>
                  <a:lnTo>
                    <a:pt x="104316" y="314907"/>
                  </a:lnTo>
                  <a:lnTo>
                    <a:pt x="99054" y="355013"/>
                  </a:lnTo>
                  <a:lnTo>
                    <a:pt x="101360" y="396515"/>
                  </a:lnTo>
                  <a:lnTo>
                    <a:pt x="104751" y="409861"/>
                  </a:lnTo>
                  <a:lnTo>
                    <a:pt x="106643" y="413279"/>
                  </a:lnTo>
                  <a:lnTo>
                    <a:pt x="108609" y="414852"/>
                  </a:lnTo>
                  <a:lnTo>
                    <a:pt x="110626" y="415195"/>
                  </a:lnTo>
                  <a:lnTo>
                    <a:pt x="140821" y="375000"/>
                  </a:lnTo>
                  <a:lnTo>
                    <a:pt x="156176" y="335891"/>
                  </a:lnTo>
                  <a:lnTo>
                    <a:pt x="170185" y="293777"/>
                  </a:lnTo>
                  <a:lnTo>
                    <a:pt x="177460" y="265025"/>
                  </a:lnTo>
                  <a:lnTo>
                    <a:pt x="177693" y="262394"/>
                  </a:lnTo>
                  <a:lnTo>
                    <a:pt x="178555" y="260639"/>
                  </a:lnTo>
                  <a:lnTo>
                    <a:pt x="179834" y="259470"/>
                  </a:lnTo>
                  <a:lnTo>
                    <a:pt x="181392" y="258690"/>
                  </a:lnTo>
                  <a:lnTo>
                    <a:pt x="227113" y="248333"/>
                  </a:lnTo>
                  <a:lnTo>
                    <a:pt x="251879" y="240132"/>
                  </a:lnTo>
                  <a:lnTo>
                    <a:pt x="260710" y="231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879"/>
            <p:cNvSpPr/>
            <p:nvPr>
              <p:custDataLst>
                <p:tags r:id="rId99"/>
              </p:custDataLst>
            </p:nvPr>
          </p:nvSpPr>
          <p:spPr>
            <a:xfrm>
              <a:off x="8407430" y="3772423"/>
              <a:ext cx="234921" cy="92025"/>
            </a:xfrm>
            <a:custGeom>
              <a:avLst/>
              <a:gdLst/>
              <a:ahLst/>
              <a:cxnLst/>
              <a:rect l="0" t="0" r="0" b="0"/>
              <a:pathLst>
                <a:path w="234921" h="92025">
                  <a:moveTo>
                    <a:pt x="12670" y="12177"/>
                  </a:moveTo>
                  <a:lnTo>
                    <a:pt x="12670" y="12177"/>
                  </a:lnTo>
                  <a:lnTo>
                    <a:pt x="12670" y="1242"/>
                  </a:lnTo>
                  <a:lnTo>
                    <a:pt x="11964" y="654"/>
                  </a:lnTo>
                  <a:lnTo>
                    <a:pt x="9299" y="0"/>
                  </a:lnTo>
                  <a:lnTo>
                    <a:pt x="7601" y="1237"/>
                  </a:lnTo>
                  <a:lnTo>
                    <a:pt x="3831" y="6374"/>
                  </a:lnTo>
                  <a:lnTo>
                    <a:pt x="732" y="30603"/>
                  </a:lnTo>
                  <a:lnTo>
                    <a:pt x="37" y="72931"/>
                  </a:lnTo>
                  <a:lnTo>
                    <a:pt x="0" y="84099"/>
                  </a:lnTo>
                  <a:lnTo>
                    <a:pt x="1401" y="87641"/>
                  </a:lnTo>
                  <a:lnTo>
                    <a:pt x="3747" y="90003"/>
                  </a:lnTo>
                  <a:lnTo>
                    <a:pt x="6721" y="91578"/>
                  </a:lnTo>
                  <a:lnTo>
                    <a:pt x="9410" y="91217"/>
                  </a:lnTo>
                  <a:lnTo>
                    <a:pt x="11907" y="89565"/>
                  </a:lnTo>
                  <a:lnTo>
                    <a:pt x="17270" y="82554"/>
                  </a:lnTo>
                  <a:lnTo>
                    <a:pt x="42008" y="38031"/>
                  </a:lnTo>
                  <a:lnTo>
                    <a:pt x="43518" y="36469"/>
                  </a:lnTo>
                  <a:lnTo>
                    <a:pt x="45229" y="36132"/>
                  </a:lnTo>
                  <a:lnTo>
                    <a:pt x="47076" y="36613"/>
                  </a:lnTo>
                  <a:lnTo>
                    <a:pt x="47602" y="37640"/>
                  </a:lnTo>
                  <a:lnTo>
                    <a:pt x="47247" y="39030"/>
                  </a:lnTo>
                  <a:lnTo>
                    <a:pt x="46305" y="40662"/>
                  </a:lnTo>
                  <a:lnTo>
                    <a:pt x="44977" y="49701"/>
                  </a:lnTo>
                  <a:lnTo>
                    <a:pt x="47956" y="61317"/>
                  </a:lnTo>
                  <a:lnTo>
                    <a:pt x="53307" y="70325"/>
                  </a:lnTo>
                  <a:lnTo>
                    <a:pt x="55988" y="72109"/>
                  </a:lnTo>
                  <a:lnTo>
                    <a:pt x="62732" y="74091"/>
                  </a:lnTo>
                  <a:lnTo>
                    <a:pt x="77833" y="71836"/>
                  </a:lnTo>
                  <a:lnTo>
                    <a:pt x="98239" y="63342"/>
                  </a:lnTo>
                  <a:lnTo>
                    <a:pt x="126000" y="43531"/>
                  </a:lnTo>
                  <a:lnTo>
                    <a:pt x="140602" y="20591"/>
                  </a:lnTo>
                  <a:lnTo>
                    <a:pt x="143612" y="12859"/>
                  </a:lnTo>
                  <a:lnTo>
                    <a:pt x="143709" y="10515"/>
                  </a:lnTo>
                  <a:lnTo>
                    <a:pt x="143067" y="8952"/>
                  </a:lnTo>
                  <a:lnTo>
                    <a:pt x="141935" y="7910"/>
                  </a:lnTo>
                  <a:lnTo>
                    <a:pt x="139769" y="8627"/>
                  </a:lnTo>
                  <a:lnTo>
                    <a:pt x="133600" y="13186"/>
                  </a:lnTo>
                  <a:lnTo>
                    <a:pt x="125563" y="23686"/>
                  </a:lnTo>
                  <a:lnTo>
                    <a:pt x="118713" y="39106"/>
                  </a:lnTo>
                  <a:lnTo>
                    <a:pt x="115585" y="60451"/>
                  </a:lnTo>
                  <a:lnTo>
                    <a:pt x="118618" y="72673"/>
                  </a:lnTo>
                  <a:lnTo>
                    <a:pt x="121402" y="77907"/>
                  </a:lnTo>
                  <a:lnTo>
                    <a:pt x="132021" y="85605"/>
                  </a:lnTo>
                  <a:lnTo>
                    <a:pt x="151985" y="92024"/>
                  </a:lnTo>
                  <a:lnTo>
                    <a:pt x="234920" y="75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880"/>
            <p:cNvSpPr/>
            <p:nvPr>
              <p:custDataLst>
                <p:tags r:id="rId100"/>
              </p:custDataLst>
            </p:nvPr>
          </p:nvSpPr>
          <p:spPr>
            <a:xfrm>
              <a:off x="8189488" y="3668783"/>
              <a:ext cx="148020" cy="198368"/>
            </a:xfrm>
            <a:custGeom>
              <a:avLst/>
              <a:gdLst/>
              <a:ahLst/>
              <a:cxnLst/>
              <a:rect l="0" t="0" r="0" b="0"/>
              <a:pathLst>
                <a:path w="148020" h="198368">
                  <a:moveTo>
                    <a:pt x="59162" y="147567"/>
                  </a:moveTo>
                  <a:lnTo>
                    <a:pt x="59162" y="147567"/>
                  </a:lnTo>
                  <a:lnTo>
                    <a:pt x="58456" y="115365"/>
                  </a:lnTo>
                  <a:lnTo>
                    <a:pt x="54093" y="102199"/>
                  </a:lnTo>
                  <a:lnTo>
                    <a:pt x="50323" y="96124"/>
                  </a:lnTo>
                  <a:lnTo>
                    <a:pt x="46919" y="94927"/>
                  </a:lnTo>
                  <a:lnTo>
                    <a:pt x="37493" y="95479"/>
                  </a:lnTo>
                  <a:lnTo>
                    <a:pt x="28129" y="99958"/>
                  </a:lnTo>
                  <a:lnTo>
                    <a:pt x="23656" y="103127"/>
                  </a:lnTo>
                  <a:lnTo>
                    <a:pt x="10621" y="124444"/>
                  </a:lnTo>
                  <a:lnTo>
                    <a:pt x="1192" y="146360"/>
                  </a:lnTo>
                  <a:lnTo>
                    <a:pt x="0" y="161612"/>
                  </a:lnTo>
                  <a:lnTo>
                    <a:pt x="671" y="169630"/>
                  </a:lnTo>
                  <a:lnTo>
                    <a:pt x="3234" y="174975"/>
                  </a:lnTo>
                  <a:lnTo>
                    <a:pt x="7061" y="178539"/>
                  </a:lnTo>
                  <a:lnTo>
                    <a:pt x="11727" y="180915"/>
                  </a:lnTo>
                  <a:lnTo>
                    <a:pt x="20676" y="181674"/>
                  </a:lnTo>
                  <a:lnTo>
                    <a:pt x="25038" y="180888"/>
                  </a:lnTo>
                  <a:lnTo>
                    <a:pt x="63884" y="160695"/>
                  </a:lnTo>
                  <a:lnTo>
                    <a:pt x="66670" y="164220"/>
                  </a:lnTo>
                  <a:lnTo>
                    <a:pt x="69554" y="170491"/>
                  </a:lnTo>
                  <a:lnTo>
                    <a:pt x="71884" y="181248"/>
                  </a:lnTo>
                  <a:lnTo>
                    <a:pt x="74929" y="186760"/>
                  </a:lnTo>
                  <a:lnTo>
                    <a:pt x="77435" y="188513"/>
                  </a:lnTo>
                  <a:lnTo>
                    <a:pt x="83981" y="190459"/>
                  </a:lnTo>
                  <a:lnTo>
                    <a:pt x="87703" y="188862"/>
                  </a:lnTo>
                  <a:lnTo>
                    <a:pt x="95599" y="181442"/>
                  </a:lnTo>
                  <a:lnTo>
                    <a:pt x="112168" y="152246"/>
                  </a:lnTo>
                  <a:lnTo>
                    <a:pt x="124805" y="115635"/>
                  </a:lnTo>
                  <a:lnTo>
                    <a:pt x="136781" y="77663"/>
                  </a:lnTo>
                  <a:lnTo>
                    <a:pt x="144406" y="40306"/>
                  </a:lnTo>
                  <a:lnTo>
                    <a:pt x="147741" y="300"/>
                  </a:lnTo>
                  <a:lnTo>
                    <a:pt x="147847" y="0"/>
                  </a:lnTo>
                  <a:lnTo>
                    <a:pt x="148019" y="14701"/>
                  </a:lnTo>
                  <a:lnTo>
                    <a:pt x="143689" y="51263"/>
                  </a:lnTo>
                  <a:lnTo>
                    <a:pt x="142298" y="89085"/>
                  </a:lnTo>
                  <a:lnTo>
                    <a:pt x="139945" y="136067"/>
                  </a:lnTo>
                  <a:lnTo>
                    <a:pt x="136267" y="179162"/>
                  </a:lnTo>
                  <a:lnTo>
                    <a:pt x="135362" y="19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881"/>
            <p:cNvSpPr/>
            <p:nvPr>
              <p:custDataLst>
                <p:tags r:id="rId101"/>
              </p:custDataLst>
            </p:nvPr>
          </p:nvSpPr>
          <p:spPr>
            <a:xfrm>
              <a:off x="8046672" y="3726929"/>
              <a:ext cx="119429" cy="146265"/>
            </a:xfrm>
            <a:custGeom>
              <a:avLst/>
              <a:gdLst/>
              <a:ahLst/>
              <a:cxnLst/>
              <a:rect l="0" t="0" r="0" b="0"/>
              <a:pathLst>
                <a:path w="119429" h="146265">
                  <a:moveTo>
                    <a:pt x="17828" y="25921"/>
                  </a:moveTo>
                  <a:lnTo>
                    <a:pt x="17828" y="25921"/>
                  </a:lnTo>
                  <a:lnTo>
                    <a:pt x="2901" y="10994"/>
                  </a:lnTo>
                  <a:lnTo>
                    <a:pt x="1527" y="10325"/>
                  </a:lnTo>
                  <a:lnTo>
                    <a:pt x="610" y="10585"/>
                  </a:lnTo>
                  <a:lnTo>
                    <a:pt x="0" y="11464"/>
                  </a:lnTo>
                  <a:lnTo>
                    <a:pt x="26438" y="57392"/>
                  </a:lnTo>
                  <a:lnTo>
                    <a:pt x="43282" y="96578"/>
                  </a:lnTo>
                  <a:lnTo>
                    <a:pt x="57864" y="141830"/>
                  </a:lnTo>
                  <a:lnTo>
                    <a:pt x="60040" y="144822"/>
                  </a:lnTo>
                  <a:lnTo>
                    <a:pt x="62198" y="146110"/>
                  </a:lnTo>
                  <a:lnTo>
                    <a:pt x="64341" y="146264"/>
                  </a:lnTo>
                  <a:lnTo>
                    <a:pt x="66475" y="143544"/>
                  </a:lnTo>
                  <a:lnTo>
                    <a:pt x="80461" y="101078"/>
                  </a:lnTo>
                  <a:lnTo>
                    <a:pt x="92027" y="56184"/>
                  </a:lnTo>
                  <a:lnTo>
                    <a:pt x="104513" y="12833"/>
                  </a:lnTo>
                  <a:lnTo>
                    <a:pt x="109443" y="798"/>
                  </a:lnTo>
                  <a:lnTo>
                    <a:pt x="111360" y="0"/>
                  </a:lnTo>
                  <a:lnTo>
                    <a:pt x="119428" y="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882"/>
            <p:cNvSpPr/>
            <p:nvPr>
              <p:custDataLst>
                <p:tags r:id="rId102"/>
              </p:custDataLst>
            </p:nvPr>
          </p:nvSpPr>
          <p:spPr>
            <a:xfrm>
              <a:off x="7014753" y="3962400"/>
              <a:ext cx="471563" cy="50751"/>
            </a:xfrm>
            <a:custGeom>
              <a:avLst/>
              <a:gdLst/>
              <a:ahLst/>
              <a:cxnLst/>
              <a:rect l="0" t="0" r="0" b="0"/>
              <a:pathLst>
                <a:path w="471563" h="50751">
                  <a:moveTo>
                    <a:pt x="27397" y="12700"/>
                  </a:moveTo>
                  <a:lnTo>
                    <a:pt x="27397" y="12700"/>
                  </a:lnTo>
                  <a:lnTo>
                    <a:pt x="2268" y="29659"/>
                  </a:lnTo>
                  <a:lnTo>
                    <a:pt x="61" y="32472"/>
                  </a:lnTo>
                  <a:lnTo>
                    <a:pt x="0" y="35054"/>
                  </a:lnTo>
                  <a:lnTo>
                    <a:pt x="1371" y="37480"/>
                  </a:lnTo>
                  <a:lnTo>
                    <a:pt x="3697" y="39803"/>
                  </a:lnTo>
                  <a:lnTo>
                    <a:pt x="40799" y="47896"/>
                  </a:lnTo>
                  <a:lnTo>
                    <a:pt x="81263" y="50226"/>
                  </a:lnTo>
                  <a:lnTo>
                    <a:pt x="117205" y="50630"/>
                  </a:lnTo>
                  <a:lnTo>
                    <a:pt x="156547" y="50750"/>
                  </a:lnTo>
                  <a:lnTo>
                    <a:pt x="199483" y="48904"/>
                  </a:lnTo>
                  <a:lnTo>
                    <a:pt x="243485" y="43888"/>
                  </a:lnTo>
                  <a:lnTo>
                    <a:pt x="287803" y="39815"/>
                  </a:lnTo>
                  <a:lnTo>
                    <a:pt x="330331" y="36726"/>
                  </a:lnTo>
                  <a:lnTo>
                    <a:pt x="369744" y="33225"/>
                  </a:lnTo>
                  <a:lnTo>
                    <a:pt x="411996" y="30305"/>
                  </a:lnTo>
                  <a:lnTo>
                    <a:pt x="452738" y="23090"/>
                  </a:lnTo>
                  <a:lnTo>
                    <a:pt x="469026" y="16612"/>
                  </a:lnTo>
                  <a:lnTo>
                    <a:pt x="471394" y="13897"/>
                  </a:lnTo>
                  <a:lnTo>
                    <a:pt x="471562" y="11381"/>
                  </a:lnTo>
                  <a:lnTo>
                    <a:pt x="4655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883"/>
            <p:cNvSpPr/>
            <p:nvPr>
              <p:custDataLst>
                <p:tags r:id="rId103"/>
              </p:custDataLst>
            </p:nvPr>
          </p:nvSpPr>
          <p:spPr>
            <a:xfrm>
              <a:off x="9378950" y="3448050"/>
              <a:ext cx="304801" cy="44451"/>
            </a:xfrm>
            <a:custGeom>
              <a:avLst/>
              <a:gdLst/>
              <a:ahLst/>
              <a:cxnLst/>
              <a:rect l="0" t="0" r="0" b="0"/>
              <a:pathLst>
                <a:path w="304801" h="44451">
                  <a:moveTo>
                    <a:pt x="0" y="0"/>
                  </a:moveTo>
                  <a:lnTo>
                    <a:pt x="0" y="0"/>
                  </a:lnTo>
                  <a:lnTo>
                    <a:pt x="39998" y="3371"/>
                  </a:lnTo>
                  <a:lnTo>
                    <a:pt x="84911" y="6467"/>
                  </a:lnTo>
                  <a:lnTo>
                    <a:pt x="121349" y="11245"/>
                  </a:lnTo>
                  <a:lnTo>
                    <a:pt x="160369" y="17129"/>
                  </a:lnTo>
                  <a:lnTo>
                    <a:pt x="206346" y="24047"/>
                  </a:lnTo>
                  <a:lnTo>
                    <a:pt x="250855" y="34014"/>
                  </a:lnTo>
                  <a:lnTo>
                    <a:pt x="3048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884"/>
            <p:cNvSpPr/>
            <p:nvPr>
              <p:custDataLst>
                <p:tags r:id="rId104"/>
              </p:custDataLst>
            </p:nvPr>
          </p:nvSpPr>
          <p:spPr>
            <a:xfrm>
              <a:off x="2446609" y="3131463"/>
              <a:ext cx="6964092" cy="278488"/>
            </a:xfrm>
            <a:custGeom>
              <a:avLst/>
              <a:gdLst/>
              <a:ahLst/>
              <a:cxnLst/>
              <a:rect l="0" t="0" r="0" b="0"/>
              <a:pathLst>
                <a:path w="6964092" h="278488">
                  <a:moveTo>
                    <a:pt x="48941" y="183237"/>
                  </a:moveTo>
                  <a:lnTo>
                    <a:pt x="48941" y="183237"/>
                  </a:lnTo>
                  <a:lnTo>
                    <a:pt x="24299" y="176756"/>
                  </a:lnTo>
                  <a:lnTo>
                    <a:pt x="3383" y="163678"/>
                  </a:lnTo>
                  <a:lnTo>
                    <a:pt x="930" y="160320"/>
                  </a:lnTo>
                  <a:lnTo>
                    <a:pt x="0" y="157375"/>
                  </a:lnTo>
                  <a:lnTo>
                    <a:pt x="2908" y="154002"/>
                  </a:lnTo>
                  <a:lnTo>
                    <a:pt x="15547" y="146489"/>
                  </a:lnTo>
                  <a:lnTo>
                    <a:pt x="52609" y="134327"/>
                  </a:lnTo>
                  <a:lnTo>
                    <a:pt x="89225" y="128529"/>
                  </a:lnTo>
                  <a:lnTo>
                    <a:pt x="125788" y="126810"/>
                  </a:lnTo>
                  <a:lnTo>
                    <a:pt x="166804" y="122930"/>
                  </a:lnTo>
                  <a:lnTo>
                    <a:pt x="213607" y="120683"/>
                  </a:lnTo>
                  <a:lnTo>
                    <a:pt x="248420" y="118276"/>
                  </a:lnTo>
                  <a:lnTo>
                    <a:pt x="285059" y="115560"/>
                  </a:lnTo>
                  <a:lnTo>
                    <a:pt x="322510" y="114352"/>
                  </a:lnTo>
                  <a:lnTo>
                    <a:pt x="364085" y="111935"/>
                  </a:lnTo>
                  <a:lnTo>
                    <a:pt x="409138" y="108508"/>
                  </a:lnTo>
                  <a:lnTo>
                    <a:pt x="433006" y="106607"/>
                  </a:lnTo>
                  <a:lnTo>
                    <a:pt x="457384" y="104634"/>
                  </a:lnTo>
                  <a:lnTo>
                    <a:pt x="483514" y="102612"/>
                  </a:lnTo>
                  <a:lnTo>
                    <a:pt x="510812" y="100559"/>
                  </a:lnTo>
                  <a:lnTo>
                    <a:pt x="538888" y="98485"/>
                  </a:lnTo>
                  <a:lnTo>
                    <a:pt x="567484" y="96397"/>
                  </a:lnTo>
                  <a:lnTo>
                    <a:pt x="596425" y="94299"/>
                  </a:lnTo>
                  <a:lnTo>
                    <a:pt x="625596" y="92195"/>
                  </a:lnTo>
                  <a:lnTo>
                    <a:pt x="654923" y="89381"/>
                  </a:lnTo>
                  <a:lnTo>
                    <a:pt x="684351" y="86095"/>
                  </a:lnTo>
                  <a:lnTo>
                    <a:pt x="713848" y="82492"/>
                  </a:lnTo>
                  <a:lnTo>
                    <a:pt x="745507" y="79385"/>
                  </a:lnTo>
                  <a:lnTo>
                    <a:pt x="778607" y="76607"/>
                  </a:lnTo>
                  <a:lnTo>
                    <a:pt x="812668" y="74051"/>
                  </a:lnTo>
                  <a:lnTo>
                    <a:pt x="847370" y="71640"/>
                  </a:lnTo>
                  <a:lnTo>
                    <a:pt x="882499" y="69328"/>
                  </a:lnTo>
                  <a:lnTo>
                    <a:pt x="917913" y="67081"/>
                  </a:lnTo>
                  <a:lnTo>
                    <a:pt x="953517" y="64878"/>
                  </a:lnTo>
                  <a:lnTo>
                    <a:pt x="989247" y="62703"/>
                  </a:lnTo>
                  <a:lnTo>
                    <a:pt x="1025062" y="60548"/>
                  </a:lnTo>
                  <a:lnTo>
                    <a:pt x="1062344" y="58405"/>
                  </a:lnTo>
                  <a:lnTo>
                    <a:pt x="1100604" y="56271"/>
                  </a:lnTo>
                  <a:lnTo>
                    <a:pt x="1139516" y="54143"/>
                  </a:lnTo>
                  <a:lnTo>
                    <a:pt x="1178863" y="52019"/>
                  </a:lnTo>
                  <a:lnTo>
                    <a:pt x="1218500" y="49897"/>
                  </a:lnTo>
                  <a:lnTo>
                    <a:pt x="1258331" y="47777"/>
                  </a:lnTo>
                  <a:lnTo>
                    <a:pt x="1298290" y="45658"/>
                  </a:lnTo>
                  <a:lnTo>
                    <a:pt x="1338334" y="43540"/>
                  </a:lnTo>
                  <a:lnTo>
                    <a:pt x="1378437" y="41422"/>
                  </a:lnTo>
                  <a:lnTo>
                    <a:pt x="1420693" y="39305"/>
                  </a:lnTo>
                  <a:lnTo>
                    <a:pt x="1464387" y="37188"/>
                  </a:lnTo>
                  <a:lnTo>
                    <a:pt x="1509038" y="35071"/>
                  </a:lnTo>
                  <a:lnTo>
                    <a:pt x="1555034" y="32954"/>
                  </a:lnTo>
                  <a:lnTo>
                    <a:pt x="1601925" y="30837"/>
                  </a:lnTo>
                  <a:lnTo>
                    <a:pt x="1649414" y="28720"/>
                  </a:lnTo>
                  <a:lnTo>
                    <a:pt x="1695889" y="27309"/>
                  </a:lnTo>
                  <a:lnTo>
                    <a:pt x="1741690" y="26369"/>
                  </a:lnTo>
                  <a:lnTo>
                    <a:pt x="1787041" y="25741"/>
                  </a:lnTo>
                  <a:lnTo>
                    <a:pt x="1833502" y="24618"/>
                  </a:lnTo>
                  <a:lnTo>
                    <a:pt x="1880704" y="23163"/>
                  </a:lnTo>
                  <a:lnTo>
                    <a:pt x="1928400" y="21488"/>
                  </a:lnTo>
                  <a:lnTo>
                    <a:pt x="1977836" y="20371"/>
                  </a:lnTo>
                  <a:lnTo>
                    <a:pt x="2028432" y="19626"/>
                  </a:lnTo>
                  <a:lnTo>
                    <a:pt x="2079802" y="19130"/>
                  </a:lnTo>
                  <a:lnTo>
                    <a:pt x="2132392" y="18093"/>
                  </a:lnTo>
                  <a:lnTo>
                    <a:pt x="2185798" y="16697"/>
                  </a:lnTo>
                  <a:lnTo>
                    <a:pt x="2239745" y="15060"/>
                  </a:lnTo>
                  <a:lnTo>
                    <a:pt x="2294055" y="13264"/>
                  </a:lnTo>
                  <a:lnTo>
                    <a:pt x="2348606" y="11360"/>
                  </a:lnTo>
                  <a:lnTo>
                    <a:pt x="2403317" y="9386"/>
                  </a:lnTo>
                  <a:lnTo>
                    <a:pt x="2457431" y="8069"/>
                  </a:lnTo>
                  <a:lnTo>
                    <a:pt x="2511146" y="7192"/>
                  </a:lnTo>
                  <a:lnTo>
                    <a:pt x="2564594" y="6607"/>
                  </a:lnTo>
                  <a:lnTo>
                    <a:pt x="2618571" y="6217"/>
                  </a:lnTo>
                  <a:lnTo>
                    <a:pt x="2672899" y="5957"/>
                  </a:lnTo>
                  <a:lnTo>
                    <a:pt x="2727464" y="5783"/>
                  </a:lnTo>
                  <a:lnTo>
                    <a:pt x="2782183" y="4962"/>
                  </a:lnTo>
                  <a:lnTo>
                    <a:pt x="2837008" y="3710"/>
                  </a:lnTo>
                  <a:lnTo>
                    <a:pt x="2891903" y="2169"/>
                  </a:lnTo>
                  <a:lnTo>
                    <a:pt x="2947549" y="1141"/>
                  </a:lnTo>
                  <a:lnTo>
                    <a:pt x="3003696" y="456"/>
                  </a:lnTo>
                  <a:lnTo>
                    <a:pt x="3060177" y="0"/>
                  </a:lnTo>
                  <a:lnTo>
                    <a:pt x="3118999" y="401"/>
                  </a:lnTo>
                  <a:lnTo>
                    <a:pt x="3179379" y="1374"/>
                  </a:lnTo>
                  <a:lnTo>
                    <a:pt x="3240800" y="2728"/>
                  </a:lnTo>
                  <a:lnTo>
                    <a:pt x="3297974" y="3631"/>
                  </a:lnTo>
                  <a:lnTo>
                    <a:pt x="3352319" y="4233"/>
                  </a:lnTo>
                  <a:lnTo>
                    <a:pt x="3404777" y="4634"/>
                  </a:lnTo>
                  <a:lnTo>
                    <a:pt x="3459503" y="5607"/>
                  </a:lnTo>
                  <a:lnTo>
                    <a:pt x="3515744" y="6962"/>
                  </a:lnTo>
                  <a:lnTo>
                    <a:pt x="3572993" y="8570"/>
                  </a:lnTo>
                  <a:lnTo>
                    <a:pt x="3628092" y="10348"/>
                  </a:lnTo>
                  <a:lnTo>
                    <a:pt x="3681759" y="12239"/>
                  </a:lnTo>
                  <a:lnTo>
                    <a:pt x="3734470" y="14205"/>
                  </a:lnTo>
                  <a:lnTo>
                    <a:pt x="3788660" y="16221"/>
                  </a:lnTo>
                  <a:lnTo>
                    <a:pt x="3843837" y="18271"/>
                  </a:lnTo>
                  <a:lnTo>
                    <a:pt x="3899672" y="20343"/>
                  </a:lnTo>
                  <a:lnTo>
                    <a:pt x="3953829" y="22430"/>
                  </a:lnTo>
                  <a:lnTo>
                    <a:pt x="4006866" y="24527"/>
                  </a:lnTo>
                  <a:lnTo>
                    <a:pt x="4059157" y="26630"/>
                  </a:lnTo>
                  <a:lnTo>
                    <a:pt x="4113774" y="29443"/>
                  </a:lnTo>
                  <a:lnTo>
                    <a:pt x="4169941" y="32730"/>
                  </a:lnTo>
                  <a:lnTo>
                    <a:pt x="4227141" y="36333"/>
                  </a:lnTo>
                  <a:lnTo>
                    <a:pt x="4282207" y="40145"/>
                  </a:lnTo>
                  <a:lnTo>
                    <a:pt x="4335852" y="44098"/>
                  </a:lnTo>
                  <a:lnTo>
                    <a:pt x="4388548" y="48144"/>
                  </a:lnTo>
                  <a:lnTo>
                    <a:pt x="4440612" y="52253"/>
                  </a:lnTo>
                  <a:lnTo>
                    <a:pt x="4492255" y="56403"/>
                  </a:lnTo>
                  <a:lnTo>
                    <a:pt x="4543617" y="60581"/>
                  </a:lnTo>
                  <a:lnTo>
                    <a:pt x="4596908" y="64777"/>
                  </a:lnTo>
                  <a:lnTo>
                    <a:pt x="4651486" y="68986"/>
                  </a:lnTo>
                  <a:lnTo>
                    <a:pt x="4706921" y="73203"/>
                  </a:lnTo>
                  <a:lnTo>
                    <a:pt x="4760811" y="77426"/>
                  </a:lnTo>
                  <a:lnTo>
                    <a:pt x="4813671" y="81652"/>
                  </a:lnTo>
                  <a:lnTo>
                    <a:pt x="4865845" y="85880"/>
                  </a:lnTo>
                  <a:lnTo>
                    <a:pt x="4919676" y="90110"/>
                  </a:lnTo>
                  <a:lnTo>
                    <a:pt x="4974615" y="94341"/>
                  </a:lnTo>
                  <a:lnTo>
                    <a:pt x="5030290" y="98573"/>
                  </a:lnTo>
                  <a:lnTo>
                    <a:pt x="5084341" y="102805"/>
                  </a:lnTo>
                  <a:lnTo>
                    <a:pt x="5137307" y="107038"/>
                  </a:lnTo>
                  <a:lnTo>
                    <a:pt x="5189552" y="111271"/>
                  </a:lnTo>
                  <a:lnTo>
                    <a:pt x="5243431" y="116210"/>
                  </a:lnTo>
                  <a:lnTo>
                    <a:pt x="5298402" y="121619"/>
                  </a:lnTo>
                  <a:lnTo>
                    <a:pt x="5354099" y="127342"/>
                  </a:lnTo>
                  <a:lnTo>
                    <a:pt x="5407457" y="133273"/>
                  </a:lnTo>
                  <a:lnTo>
                    <a:pt x="5459257" y="139344"/>
                  </a:lnTo>
                  <a:lnTo>
                    <a:pt x="5510018" y="145509"/>
                  </a:lnTo>
                  <a:lnTo>
                    <a:pt x="5560792" y="151029"/>
                  </a:lnTo>
                  <a:lnTo>
                    <a:pt x="5611575" y="156121"/>
                  </a:lnTo>
                  <a:lnTo>
                    <a:pt x="5662363" y="160926"/>
                  </a:lnTo>
                  <a:lnTo>
                    <a:pt x="5711744" y="165541"/>
                  </a:lnTo>
                  <a:lnTo>
                    <a:pt x="5760188" y="170029"/>
                  </a:lnTo>
                  <a:lnTo>
                    <a:pt x="5808005" y="174431"/>
                  </a:lnTo>
                  <a:lnTo>
                    <a:pt x="5856111" y="178778"/>
                  </a:lnTo>
                  <a:lnTo>
                    <a:pt x="5904410" y="183086"/>
                  </a:lnTo>
                  <a:lnTo>
                    <a:pt x="5952836" y="187369"/>
                  </a:lnTo>
                  <a:lnTo>
                    <a:pt x="5999233" y="191636"/>
                  </a:lnTo>
                  <a:lnTo>
                    <a:pt x="6044274" y="195892"/>
                  </a:lnTo>
                  <a:lnTo>
                    <a:pt x="6088413" y="200141"/>
                  </a:lnTo>
                  <a:lnTo>
                    <a:pt x="6131245" y="204384"/>
                  </a:lnTo>
                  <a:lnTo>
                    <a:pt x="6173204" y="208624"/>
                  </a:lnTo>
                  <a:lnTo>
                    <a:pt x="6214583" y="212861"/>
                  </a:lnTo>
                  <a:lnTo>
                    <a:pt x="6254165" y="217098"/>
                  </a:lnTo>
                  <a:lnTo>
                    <a:pt x="6292545" y="221333"/>
                  </a:lnTo>
                  <a:lnTo>
                    <a:pt x="6330127" y="225567"/>
                  </a:lnTo>
                  <a:lnTo>
                    <a:pt x="6366470" y="229802"/>
                  </a:lnTo>
                  <a:lnTo>
                    <a:pt x="6401988" y="234035"/>
                  </a:lnTo>
                  <a:lnTo>
                    <a:pt x="6436956" y="238270"/>
                  </a:lnTo>
                  <a:lnTo>
                    <a:pt x="6470851" y="241797"/>
                  </a:lnTo>
                  <a:lnTo>
                    <a:pt x="6504031" y="244855"/>
                  </a:lnTo>
                  <a:lnTo>
                    <a:pt x="6536734" y="247599"/>
                  </a:lnTo>
                  <a:lnTo>
                    <a:pt x="6567708" y="249428"/>
                  </a:lnTo>
                  <a:lnTo>
                    <a:pt x="6597530" y="250648"/>
                  </a:lnTo>
                  <a:lnTo>
                    <a:pt x="6626584" y="251461"/>
                  </a:lnTo>
                  <a:lnTo>
                    <a:pt x="6653715" y="252708"/>
                  </a:lnTo>
                  <a:lnTo>
                    <a:pt x="6679562" y="254245"/>
                  </a:lnTo>
                  <a:lnTo>
                    <a:pt x="6704556" y="255976"/>
                  </a:lnTo>
                  <a:lnTo>
                    <a:pt x="6749258" y="259780"/>
                  </a:lnTo>
                  <a:lnTo>
                    <a:pt x="6789587" y="263823"/>
                  </a:lnTo>
                  <a:lnTo>
                    <a:pt x="6826327" y="267971"/>
                  </a:lnTo>
                  <a:lnTo>
                    <a:pt x="6872001" y="270903"/>
                  </a:lnTo>
                  <a:lnTo>
                    <a:pt x="6908975" y="275142"/>
                  </a:lnTo>
                  <a:lnTo>
                    <a:pt x="6964091" y="278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885"/>
            <p:cNvSpPr/>
            <p:nvPr>
              <p:custDataLst>
                <p:tags r:id="rId105"/>
              </p:custDataLst>
            </p:nvPr>
          </p:nvSpPr>
          <p:spPr>
            <a:xfrm>
              <a:off x="2093208" y="3562817"/>
              <a:ext cx="186443" cy="226035"/>
            </a:xfrm>
            <a:custGeom>
              <a:avLst/>
              <a:gdLst/>
              <a:ahLst/>
              <a:cxnLst/>
              <a:rect l="0" t="0" r="0" b="0"/>
              <a:pathLst>
                <a:path w="186443" h="226035">
                  <a:moveTo>
                    <a:pt x="97542" y="12233"/>
                  </a:moveTo>
                  <a:lnTo>
                    <a:pt x="97542" y="12233"/>
                  </a:lnTo>
                  <a:lnTo>
                    <a:pt x="97542" y="3395"/>
                  </a:lnTo>
                  <a:lnTo>
                    <a:pt x="95425" y="2107"/>
                  </a:lnTo>
                  <a:lnTo>
                    <a:pt x="87429" y="677"/>
                  </a:lnTo>
                  <a:lnTo>
                    <a:pt x="71027" y="3243"/>
                  </a:lnTo>
                  <a:lnTo>
                    <a:pt x="52762" y="11843"/>
                  </a:lnTo>
                  <a:lnTo>
                    <a:pt x="37315" y="26699"/>
                  </a:lnTo>
                  <a:lnTo>
                    <a:pt x="15795" y="60821"/>
                  </a:lnTo>
                  <a:lnTo>
                    <a:pt x="3287" y="105295"/>
                  </a:lnTo>
                  <a:lnTo>
                    <a:pt x="0" y="144935"/>
                  </a:lnTo>
                  <a:lnTo>
                    <a:pt x="5210" y="186142"/>
                  </a:lnTo>
                  <a:lnTo>
                    <a:pt x="14642" y="201003"/>
                  </a:lnTo>
                  <a:lnTo>
                    <a:pt x="36952" y="221049"/>
                  </a:lnTo>
                  <a:lnTo>
                    <a:pt x="48035" y="224985"/>
                  </a:lnTo>
                  <a:lnTo>
                    <a:pt x="53954" y="226034"/>
                  </a:lnTo>
                  <a:lnTo>
                    <a:pt x="69938" y="221555"/>
                  </a:lnTo>
                  <a:lnTo>
                    <a:pt x="87390" y="211804"/>
                  </a:lnTo>
                  <a:lnTo>
                    <a:pt x="127547" y="167656"/>
                  </a:lnTo>
                  <a:lnTo>
                    <a:pt x="138810" y="147811"/>
                  </a:lnTo>
                  <a:lnTo>
                    <a:pt x="151137" y="102409"/>
                  </a:lnTo>
                  <a:lnTo>
                    <a:pt x="151701" y="79828"/>
                  </a:lnTo>
                  <a:lnTo>
                    <a:pt x="142446" y="34601"/>
                  </a:lnTo>
                  <a:lnTo>
                    <a:pt x="136550" y="17235"/>
                  </a:lnTo>
                  <a:lnTo>
                    <a:pt x="126873" y="4814"/>
                  </a:lnTo>
                  <a:lnTo>
                    <a:pt x="121330" y="1642"/>
                  </a:lnTo>
                  <a:lnTo>
                    <a:pt x="109525" y="0"/>
                  </a:lnTo>
                  <a:lnTo>
                    <a:pt x="99105" y="3504"/>
                  </a:lnTo>
                  <a:lnTo>
                    <a:pt x="94351" y="6414"/>
                  </a:lnTo>
                  <a:lnTo>
                    <a:pt x="87186" y="15291"/>
                  </a:lnTo>
                  <a:lnTo>
                    <a:pt x="84288" y="20622"/>
                  </a:lnTo>
                  <a:lnTo>
                    <a:pt x="80209" y="48350"/>
                  </a:lnTo>
                  <a:lnTo>
                    <a:pt x="84606" y="91282"/>
                  </a:lnTo>
                  <a:lnTo>
                    <a:pt x="98332" y="136033"/>
                  </a:lnTo>
                  <a:lnTo>
                    <a:pt x="123177" y="180439"/>
                  </a:lnTo>
                  <a:lnTo>
                    <a:pt x="142606" y="208264"/>
                  </a:lnTo>
                  <a:lnTo>
                    <a:pt x="153385" y="216680"/>
                  </a:lnTo>
                  <a:lnTo>
                    <a:pt x="168886" y="220271"/>
                  </a:lnTo>
                  <a:lnTo>
                    <a:pt x="186442" y="215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886"/>
            <p:cNvSpPr/>
            <p:nvPr>
              <p:custDataLst>
                <p:tags r:id="rId106"/>
              </p:custDataLst>
            </p:nvPr>
          </p:nvSpPr>
          <p:spPr>
            <a:xfrm>
              <a:off x="2330450" y="3534392"/>
              <a:ext cx="93760" cy="313709"/>
            </a:xfrm>
            <a:custGeom>
              <a:avLst/>
              <a:gdLst/>
              <a:ahLst/>
              <a:cxnLst/>
              <a:rect l="0" t="0" r="0" b="0"/>
              <a:pathLst>
                <a:path w="93760" h="313709">
                  <a:moveTo>
                    <a:pt x="38100" y="27958"/>
                  </a:moveTo>
                  <a:lnTo>
                    <a:pt x="38100" y="27958"/>
                  </a:lnTo>
                  <a:lnTo>
                    <a:pt x="38805" y="4740"/>
                  </a:lnTo>
                  <a:lnTo>
                    <a:pt x="39981" y="1896"/>
                  </a:lnTo>
                  <a:lnTo>
                    <a:pt x="41471" y="0"/>
                  </a:lnTo>
                  <a:lnTo>
                    <a:pt x="43169" y="147"/>
                  </a:lnTo>
                  <a:lnTo>
                    <a:pt x="46938" y="4073"/>
                  </a:lnTo>
                  <a:lnTo>
                    <a:pt x="68138" y="47208"/>
                  </a:lnTo>
                  <a:lnTo>
                    <a:pt x="80382" y="84729"/>
                  </a:lnTo>
                  <a:lnTo>
                    <a:pt x="90218" y="124193"/>
                  </a:lnTo>
                  <a:lnTo>
                    <a:pt x="93759" y="168498"/>
                  </a:lnTo>
                  <a:lnTo>
                    <a:pt x="93397" y="202166"/>
                  </a:lnTo>
                  <a:lnTo>
                    <a:pt x="84274" y="238325"/>
                  </a:lnTo>
                  <a:lnTo>
                    <a:pt x="64468" y="280943"/>
                  </a:lnTo>
                  <a:lnTo>
                    <a:pt x="49205" y="298826"/>
                  </a:lnTo>
                  <a:lnTo>
                    <a:pt x="43387" y="303787"/>
                  </a:lnTo>
                  <a:lnTo>
                    <a:pt x="0" y="31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887"/>
            <p:cNvSpPr/>
            <p:nvPr>
              <p:custDataLst>
                <p:tags r:id="rId107"/>
              </p:custDataLst>
            </p:nvPr>
          </p:nvSpPr>
          <p:spPr>
            <a:xfrm>
              <a:off x="1994539" y="3573892"/>
              <a:ext cx="145412" cy="261509"/>
            </a:xfrm>
            <a:custGeom>
              <a:avLst/>
              <a:gdLst/>
              <a:ahLst/>
              <a:cxnLst/>
              <a:rect l="0" t="0" r="0" b="0"/>
              <a:pathLst>
                <a:path w="145412" h="261509">
                  <a:moveTo>
                    <a:pt x="56511" y="58308"/>
                  </a:moveTo>
                  <a:lnTo>
                    <a:pt x="56511" y="58308"/>
                  </a:lnTo>
                  <a:lnTo>
                    <a:pt x="59882" y="16245"/>
                  </a:lnTo>
                  <a:lnTo>
                    <a:pt x="61978" y="2257"/>
                  </a:lnTo>
                  <a:lnTo>
                    <a:pt x="61567" y="479"/>
                  </a:lnTo>
                  <a:lnTo>
                    <a:pt x="60587" y="0"/>
                  </a:lnTo>
                  <a:lnTo>
                    <a:pt x="59228" y="386"/>
                  </a:lnTo>
                  <a:lnTo>
                    <a:pt x="39073" y="27605"/>
                  </a:lnTo>
                  <a:lnTo>
                    <a:pt x="15200" y="73524"/>
                  </a:lnTo>
                  <a:lnTo>
                    <a:pt x="4214" y="112113"/>
                  </a:lnTo>
                  <a:lnTo>
                    <a:pt x="0" y="157926"/>
                  </a:lnTo>
                  <a:lnTo>
                    <a:pt x="1762" y="180194"/>
                  </a:lnTo>
                  <a:lnTo>
                    <a:pt x="13948" y="210447"/>
                  </a:lnTo>
                  <a:lnTo>
                    <a:pt x="22542" y="223762"/>
                  </a:lnTo>
                  <a:lnTo>
                    <a:pt x="45427" y="242563"/>
                  </a:lnTo>
                  <a:lnTo>
                    <a:pt x="87718" y="261398"/>
                  </a:lnTo>
                  <a:lnTo>
                    <a:pt x="145411" y="261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888"/>
            <p:cNvSpPr/>
            <p:nvPr>
              <p:custDataLst>
                <p:tags r:id="rId108"/>
              </p:custDataLst>
            </p:nvPr>
          </p:nvSpPr>
          <p:spPr>
            <a:xfrm>
              <a:off x="2800350" y="3533840"/>
              <a:ext cx="25401" cy="250761"/>
            </a:xfrm>
            <a:custGeom>
              <a:avLst/>
              <a:gdLst/>
              <a:ahLst/>
              <a:cxnLst/>
              <a:rect l="0" t="0" r="0" b="0"/>
              <a:pathLst>
                <a:path w="25401" h="250761">
                  <a:moveTo>
                    <a:pt x="0" y="9460"/>
                  </a:moveTo>
                  <a:lnTo>
                    <a:pt x="0" y="9460"/>
                  </a:lnTo>
                  <a:lnTo>
                    <a:pt x="0" y="0"/>
                  </a:lnTo>
                  <a:lnTo>
                    <a:pt x="5026" y="42076"/>
                  </a:lnTo>
                  <a:lnTo>
                    <a:pt x="9460" y="88810"/>
                  </a:lnTo>
                  <a:lnTo>
                    <a:pt x="12060" y="134260"/>
                  </a:lnTo>
                  <a:lnTo>
                    <a:pt x="12644" y="180940"/>
                  </a:lnTo>
                  <a:lnTo>
                    <a:pt x="12692" y="225417"/>
                  </a:lnTo>
                  <a:lnTo>
                    <a:pt x="25400" y="250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889"/>
            <p:cNvSpPr/>
            <p:nvPr>
              <p:custDataLst>
                <p:tags r:id="rId109"/>
              </p:custDataLst>
            </p:nvPr>
          </p:nvSpPr>
          <p:spPr>
            <a:xfrm>
              <a:off x="2889250" y="3620023"/>
              <a:ext cx="69851" cy="143923"/>
            </a:xfrm>
            <a:custGeom>
              <a:avLst/>
              <a:gdLst/>
              <a:ahLst/>
              <a:cxnLst/>
              <a:rect l="0" t="0" r="0" b="0"/>
              <a:pathLst>
                <a:path w="69851" h="143923">
                  <a:moveTo>
                    <a:pt x="69850" y="12177"/>
                  </a:moveTo>
                  <a:lnTo>
                    <a:pt x="69850" y="12177"/>
                  </a:lnTo>
                  <a:lnTo>
                    <a:pt x="66479" y="12177"/>
                  </a:lnTo>
                  <a:lnTo>
                    <a:pt x="65486" y="10766"/>
                  </a:lnTo>
                  <a:lnTo>
                    <a:pt x="64383" y="5435"/>
                  </a:lnTo>
                  <a:lnTo>
                    <a:pt x="62677" y="3449"/>
                  </a:lnTo>
                  <a:lnTo>
                    <a:pt x="57020" y="1242"/>
                  </a:lnTo>
                  <a:lnTo>
                    <a:pt x="49272" y="0"/>
                  </a:lnTo>
                  <a:lnTo>
                    <a:pt x="42830" y="3472"/>
                  </a:lnTo>
                  <a:lnTo>
                    <a:pt x="27197" y="17199"/>
                  </a:lnTo>
                  <a:lnTo>
                    <a:pt x="22671" y="25228"/>
                  </a:lnTo>
                  <a:lnTo>
                    <a:pt x="19765" y="45251"/>
                  </a:lnTo>
                  <a:lnTo>
                    <a:pt x="22633" y="59998"/>
                  </a:lnTo>
                  <a:lnTo>
                    <a:pt x="31322" y="76676"/>
                  </a:lnTo>
                  <a:lnTo>
                    <a:pt x="59803" y="105811"/>
                  </a:lnTo>
                  <a:lnTo>
                    <a:pt x="62405" y="113298"/>
                  </a:lnTo>
                  <a:lnTo>
                    <a:pt x="62769" y="115575"/>
                  </a:lnTo>
                  <a:lnTo>
                    <a:pt x="59412" y="121866"/>
                  </a:lnTo>
                  <a:lnTo>
                    <a:pt x="47707" y="133342"/>
                  </a:lnTo>
                  <a:lnTo>
                    <a:pt x="37431" y="140111"/>
                  </a:lnTo>
                  <a:lnTo>
                    <a:pt x="23712" y="143922"/>
                  </a:lnTo>
                  <a:lnTo>
                    <a:pt x="0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890"/>
            <p:cNvSpPr/>
            <p:nvPr>
              <p:custDataLst>
                <p:tags r:id="rId110"/>
              </p:custDataLst>
            </p:nvPr>
          </p:nvSpPr>
          <p:spPr>
            <a:xfrm>
              <a:off x="3333750" y="3676650"/>
              <a:ext cx="12439" cy="82551"/>
            </a:xfrm>
            <a:custGeom>
              <a:avLst/>
              <a:gdLst/>
              <a:ahLst/>
              <a:cxnLst/>
              <a:rect l="0" t="0" r="0" b="0"/>
              <a:pathLst>
                <a:path w="12439" h="825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376" y="8789"/>
                  </a:lnTo>
                  <a:lnTo>
                    <a:pt x="12438" y="27136"/>
                  </a:lnTo>
                  <a:lnTo>
                    <a:pt x="6217" y="6854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891"/>
            <p:cNvSpPr/>
            <p:nvPr>
              <p:custDataLst>
                <p:tags r:id="rId111"/>
              </p:custDataLst>
            </p:nvPr>
          </p:nvSpPr>
          <p:spPr>
            <a:xfrm>
              <a:off x="3333750" y="36004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1411" y="8219"/>
                  </a:lnTo>
                  <a:lnTo>
                    <a:pt x="6742" y="4123"/>
                  </a:lnTo>
                  <a:lnTo>
                    <a:pt x="14305" y="1222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892"/>
            <p:cNvSpPr/>
            <p:nvPr>
              <p:custDataLst>
                <p:tags r:id="rId112"/>
              </p:custDataLst>
            </p:nvPr>
          </p:nvSpPr>
          <p:spPr>
            <a:xfrm>
              <a:off x="3439075" y="3487012"/>
              <a:ext cx="28026" cy="286544"/>
            </a:xfrm>
            <a:custGeom>
              <a:avLst/>
              <a:gdLst/>
              <a:ahLst/>
              <a:cxnLst/>
              <a:rect l="0" t="0" r="0" b="0"/>
              <a:pathLst>
                <a:path w="28026" h="286544">
                  <a:moveTo>
                    <a:pt x="21675" y="24538"/>
                  </a:moveTo>
                  <a:lnTo>
                    <a:pt x="21675" y="24538"/>
                  </a:lnTo>
                  <a:lnTo>
                    <a:pt x="20969" y="18057"/>
                  </a:lnTo>
                  <a:lnTo>
                    <a:pt x="18016" y="5684"/>
                  </a:lnTo>
                  <a:lnTo>
                    <a:pt x="18531" y="3502"/>
                  </a:lnTo>
                  <a:lnTo>
                    <a:pt x="21054" y="0"/>
                  </a:lnTo>
                  <a:lnTo>
                    <a:pt x="24862" y="9506"/>
                  </a:lnTo>
                  <a:lnTo>
                    <a:pt x="23036" y="47596"/>
                  </a:lnTo>
                  <a:lnTo>
                    <a:pt x="21373" y="87030"/>
                  </a:lnTo>
                  <a:lnTo>
                    <a:pt x="17430" y="124428"/>
                  </a:lnTo>
                  <a:lnTo>
                    <a:pt x="13860" y="166827"/>
                  </a:lnTo>
                  <a:lnTo>
                    <a:pt x="8541" y="206868"/>
                  </a:lnTo>
                  <a:lnTo>
                    <a:pt x="422" y="254111"/>
                  </a:lnTo>
                  <a:lnTo>
                    <a:pt x="0" y="267917"/>
                  </a:lnTo>
                  <a:lnTo>
                    <a:pt x="2164" y="278050"/>
                  </a:lnTo>
                  <a:lnTo>
                    <a:pt x="5478" y="284907"/>
                  </a:lnTo>
                  <a:lnTo>
                    <a:pt x="8054" y="286311"/>
                  </a:lnTo>
                  <a:lnTo>
                    <a:pt x="11183" y="286543"/>
                  </a:lnTo>
                  <a:lnTo>
                    <a:pt x="14680" y="285991"/>
                  </a:lnTo>
                  <a:lnTo>
                    <a:pt x="17012" y="284212"/>
                  </a:lnTo>
                  <a:lnTo>
                    <a:pt x="28025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893"/>
            <p:cNvSpPr/>
            <p:nvPr>
              <p:custDataLst>
                <p:tags r:id="rId113"/>
              </p:custDataLst>
            </p:nvPr>
          </p:nvSpPr>
          <p:spPr>
            <a:xfrm>
              <a:off x="3422650" y="3632200"/>
              <a:ext cx="107951" cy="44451"/>
            </a:xfrm>
            <a:custGeom>
              <a:avLst/>
              <a:gdLst/>
              <a:ahLst/>
              <a:cxnLst/>
              <a:rect l="0" t="0" r="0" b="0"/>
              <a:pathLst>
                <a:path w="1079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2635" y="29703"/>
                  </a:lnTo>
                  <a:lnTo>
                    <a:pt x="85133" y="1467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894"/>
            <p:cNvSpPr/>
            <p:nvPr>
              <p:custDataLst>
                <p:tags r:id="rId114"/>
              </p:custDataLst>
            </p:nvPr>
          </p:nvSpPr>
          <p:spPr>
            <a:xfrm>
              <a:off x="3953244" y="3470380"/>
              <a:ext cx="79007" cy="313794"/>
            </a:xfrm>
            <a:custGeom>
              <a:avLst/>
              <a:gdLst/>
              <a:ahLst/>
              <a:cxnLst/>
              <a:rect l="0" t="0" r="0" b="0"/>
              <a:pathLst>
                <a:path w="79007" h="313794">
                  <a:moveTo>
                    <a:pt x="66306" y="9420"/>
                  </a:moveTo>
                  <a:lnTo>
                    <a:pt x="66306" y="9420"/>
                  </a:lnTo>
                  <a:lnTo>
                    <a:pt x="66306" y="0"/>
                  </a:lnTo>
                  <a:lnTo>
                    <a:pt x="66306" y="1235"/>
                  </a:lnTo>
                  <a:lnTo>
                    <a:pt x="59398" y="17262"/>
                  </a:lnTo>
                  <a:lnTo>
                    <a:pt x="44935" y="64780"/>
                  </a:lnTo>
                  <a:lnTo>
                    <a:pt x="36534" y="104532"/>
                  </a:lnTo>
                  <a:lnTo>
                    <a:pt x="26126" y="147589"/>
                  </a:lnTo>
                  <a:lnTo>
                    <a:pt x="18260" y="188805"/>
                  </a:lnTo>
                  <a:lnTo>
                    <a:pt x="9282" y="228769"/>
                  </a:lnTo>
                  <a:lnTo>
                    <a:pt x="0" y="271113"/>
                  </a:lnTo>
                  <a:lnTo>
                    <a:pt x="3924" y="303327"/>
                  </a:lnTo>
                  <a:lnTo>
                    <a:pt x="5668" y="309075"/>
                  </a:lnTo>
                  <a:lnTo>
                    <a:pt x="8947" y="312201"/>
                  </a:lnTo>
                  <a:lnTo>
                    <a:pt x="13250" y="313579"/>
                  </a:lnTo>
                  <a:lnTo>
                    <a:pt x="18236" y="313793"/>
                  </a:lnTo>
                  <a:lnTo>
                    <a:pt x="27537" y="310267"/>
                  </a:lnTo>
                  <a:lnTo>
                    <a:pt x="57307" y="288168"/>
                  </a:lnTo>
                  <a:lnTo>
                    <a:pt x="68500" y="273732"/>
                  </a:lnTo>
                  <a:lnTo>
                    <a:pt x="79006" y="25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895"/>
            <p:cNvSpPr/>
            <p:nvPr>
              <p:custDataLst>
                <p:tags r:id="rId115"/>
              </p:custDataLst>
            </p:nvPr>
          </p:nvSpPr>
          <p:spPr>
            <a:xfrm>
              <a:off x="3922479" y="3632200"/>
              <a:ext cx="128822" cy="35122"/>
            </a:xfrm>
            <a:custGeom>
              <a:avLst/>
              <a:gdLst/>
              <a:ahLst/>
              <a:cxnLst/>
              <a:rect l="0" t="0" r="0" b="0"/>
              <a:pathLst>
                <a:path w="128822" h="35122">
                  <a:moveTo>
                    <a:pt x="8171" y="31750"/>
                  </a:moveTo>
                  <a:lnTo>
                    <a:pt x="8171" y="31750"/>
                  </a:lnTo>
                  <a:lnTo>
                    <a:pt x="1429" y="31750"/>
                  </a:lnTo>
                  <a:lnTo>
                    <a:pt x="148" y="32455"/>
                  </a:lnTo>
                  <a:lnTo>
                    <a:pt x="0" y="33631"/>
                  </a:lnTo>
                  <a:lnTo>
                    <a:pt x="607" y="35121"/>
                  </a:lnTo>
                  <a:lnTo>
                    <a:pt x="8807" y="34894"/>
                  </a:lnTo>
                  <a:lnTo>
                    <a:pt x="29291" y="28918"/>
                  </a:lnTo>
                  <a:lnTo>
                    <a:pt x="68238" y="17628"/>
                  </a:lnTo>
                  <a:lnTo>
                    <a:pt x="128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896"/>
            <p:cNvSpPr/>
            <p:nvPr>
              <p:custDataLst>
                <p:tags r:id="rId116"/>
              </p:custDataLst>
            </p:nvPr>
          </p:nvSpPr>
          <p:spPr>
            <a:xfrm>
              <a:off x="4088607" y="3625850"/>
              <a:ext cx="64294" cy="137092"/>
            </a:xfrm>
            <a:custGeom>
              <a:avLst/>
              <a:gdLst/>
              <a:ahLst/>
              <a:cxnLst/>
              <a:rect l="0" t="0" r="0" b="0"/>
              <a:pathLst>
                <a:path w="64294" h="137092">
                  <a:moveTo>
                    <a:pt x="13493" y="0"/>
                  </a:moveTo>
                  <a:lnTo>
                    <a:pt x="13493" y="0"/>
                  </a:lnTo>
                  <a:lnTo>
                    <a:pt x="663" y="0"/>
                  </a:lnTo>
                  <a:lnTo>
                    <a:pt x="0" y="705"/>
                  </a:lnTo>
                  <a:lnTo>
                    <a:pt x="970" y="1881"/>
                  </a:lnTo>
                  <a:lnTo>
                    <a:pt x="27829" y="27136"/>
                  </a:lnTo>
                  <a:lnTo>
                    <a:pt x="38986" y="48335"/>
                  </a:lnTo>
                  <a:lnTo>
                    <a:pt x="43388" y="69119"/>
                  </a:lnTo>
                  <a:lnTo>
                    <a:pt x="41322" y="95426"/>
                  </a:lnTo>
                  <a:lnTo>
                    <a:pt x="32871" y="118820"/>
                  </a:lnTo>
                  <a:lnTo>
                    <a:pt x="21430" y="135787"/>
                  </a:lnTo>
                  <a:lnTo>
                    <a:pt x="18078" y="137091"/>
                  </a:lnTo>
                  <a:lnTo>
                    <a:pt x="15139" y="135844"/>
                  </a:lnTo>
                  <a:lnTo>
                    <a:pt x="12473" y="132896"/>
                  </a:lnTo>
                  <a:lnTo>
                    <a:pt x="9512" y="122094"/>
                  </a:lnTo>
                  <a:lnTo>
                    <a:pt x="8722" y="115263"/>
                  </a:lnTo>
                  <a:lnTo>
                    <a:pt x="16889" y="81068"/>
                  </a:lnTo>
                  <a:lnTo>
                    <a:pt x="36128" y="39157"/>
                  </a:lnTo>
                  <a:lnTo>
                    <a:pt x="6429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897"/>
            <p:cNvSpPr/>
            <p:nvPr>
              <p:custDataLst>
                <p:tags r:id="rId117"/>
              </p:custDataLst>
            </p:nvPr>
          </p:nvSpPr>
          <p:spPr>
            <a:xfrm>
              <a:off x="4204919" y="3636062"/>
              <a:ext cx="303582" cy="111238"/>
            </a:xfrm>
            <a:custGeom>
              <a:avLst/>
              <a:gdLst/>
              <a:ahLst/>
              <a:cxnLst/>
              <a:rect l="0" t="0" r="0" b="0"/>
              <a:pathLst>
                <a:path w="303582" h="111238">
                  <a:moveTo>
                    <a:pt x="11481" y="8838"/>
                  </a:moveTo>
                  <a:lnTo>
                    <a:pt x="11481" y="8838"/>
                  </a:lnTo>
                  <a:lnTo>
                    <a:pt x="11481" y="5467"/>
                  </a:lnTo>
                  <a:lnTo>
                    <a:pt x="13362" y="1931"/>
                  </a:lnTo>
                  <a:lnTo>
                    <a:pt x="14852" y="0"/>
                  </a:lnTo>
                  <a:lnTo>
                    <a:pt x="15845" y="123"/>
                  </a:lnTo>
                  <a:lnTo>
                    <a:pt x="16507" y="1617"/>
                  </a:lnTo>
                  <a:lnTo>
                    <a:pt x="17569" y="14154"/>
                  </a:lnTo>
                  <a:lnTo>
                    <a:pt x="8969" y="56243"/>
                  </a:lnTo>
                  <a:lnTo>
                    <a:pt x="0" y="99536"/>
                  </a:lnTo>
                  <a:lnTo>
                    <a:pt x="1204" y="107474"/>
                  </a:lnTo>
                  <a:lnTo>
                    <a:pt x="2513" y="110579"/>
                  </a:lnTo>
                  <a:lnTo>
                    <a:pt x="4797" y="111237"/>
                  </a:lnTo>
                  <a:lnTo>
                    <a:pt x="7730" y="110265"/>
                  </a:lnTo>
                  <a:lnTo>
                    <a:pt x="22578" y="98566"/>
                  </a:lnTo>
                  <a:lnTo>
                    <a:pt x="51022" y="53553"/>
                  </a:lnTo>
                  <a:lnTo>
                    <a:pt x="67267" y="23546"/>
                  </a:lnTo>
                  <a:lnTo>
                    <a:pt x="67722" y="24287"/>
                  </a:lnTo>
                  <a:lnTo>
                    <a:pt x="68227" y="28875"/>
                  </a:lnTo>
                  <a:lnTo>
                    <a:pt x="63551" y="72179"/>
                  </a:lnTo>
                  <a:lnTo>
                    <a:pt x="71194" y="100696"/>
                  </a:lnTo>
                  <a:lnTo>
                    <a:pt x="74573" y="103943"/>
                  </a:lnTo>
                  <a:lnTo>
                    <a:pt x="83972" y="107551"/>
                  </a:lnTo>
                  <a:lnTo>
                    <a:pt x="107905" y="106212"/>
                  </a:lnTo>
                  <a:lnTo>
                    <a:pt x="133968" y="97975"/>
                  </a:lnTo>
                  <a:lnTo>
                    <a:pt x="163695" y="76775"/>
                  </a:lnTo>
                  <a:lnTo>
                    <a:pt x="185620" y="54916"/>
                  </a:lnTo>
                  <a:lnTo>
                    <a:pt x="203058" y="21752"/>
                  </a:lnTo>
                  <a:lnTo>
                    <a:pt x="204106" y="12696"/>
                  </a:lnTo>
                  <a:lnTo>
                    <a:pt x="203398" y="9293"/>
                  </a:lnTo>
                  <a:lnTo>
                    <a:pt x="201514" y="8436"/>
                  </a:lnTo>
                  <a:lnTo>
                    <a:pt x="198848" y="9276"/>
                  </a:lnTo>
                  <a:lnTo>
                    <a:pt x="192122" y="14677"/>
                  </a:lnTo>
                  <a:lnTo>
                    <a:pt x="181107" y="29618"/>
                  </a:lnTo>
                  <a:lnTo>
                    <a:pt x="173767" y="48156"/>
                  </a:lnTo>
                  <a:lnTo>
                    <a:pt x="171984" y="69798"/>
                  </a:lnTo>
                  <a:lnTo>
                    <a:pt x="174068" y="80852"/>
                  </a:lnTo>
                  <a:lnTo>
                    <a:pt x="176316" y="84364"/>
                  </a:lnTo>
                  <a:lnTo>
                    <a:pt x="179227" y="86705"/>
                  </a:lnTo>
                  <a:lnTo>
                    <a:pt x="182578" y="88266"/>
                  </a:lnTo>
                  <a:lnTo>
                    <a:pt x="227962" y="90977"/>
                  </a:lnTo>
                  <a:lnTo>
                    <a:pt x="303581" y="78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898"/>
            <p:cNvSpPr/>
            <p:nvPr>
              <p:custDataLst>
                <p:tags r:id="rId118"/>
              </p:custDataLst>
            </p:nvPr>
          </p:nvSpPr>
          <p:spPr>
            <a:xfrm>
              <a:off x="4979946" y="3473450"/>
              <a:ext cx="55605" cy="301448"/>
            </a:xfrm>
            <a:custGeom>
              <a:avLst/>
              <a:gdLst/>
              <a:ahLst/>
              <a:cxnLst/>
              <a:rect l="0" t="0" r="0" b="0"/>
              <a:pathLst>
                <a:path w="55605" h="301448">
                  <a:moveTo>
                    <a:pt x="55604" y="0"/>
                  </a:moveTo>
                  <a:lnTo>
                    <a:pt x="55604" y="0"/>
                  </a:lnTo>
                  <a:lnTo>
                    <a:pt x="52233" y="0"/>
                  </a:lnTo>
                  <a:lnTo>
                    <a:pt x="48696" y="3763"/>
                  </a:lnTo>
                  <a:lnTo>
                    <a:pt x="46766" y="6742"/>
                  </a:lnTo>
                  <a:lnTo>
                    <a:pt x="34623" y="51478"/>
                  </a:lnTo>
                  <a:lnTo>
                    <a:pt x="25164" y="86514"/>
                  </a:lnTo>
                  <a:lnTo>
                    <a:pt x="15646" y="129115"/>
                  </a:lnTo>
                  <a:lnTo>
                    <a:pt x="9114" y="164629"/>
                  </a:lnTo>
                  <a:lnTo>
                    <a:pt x="2710" y="206431"/>
                  </a:lnTo>
                  <a:lnTo>
                    <a:pt x="0" y="242984"/>
                  </a:lnTo>
                  <a:lnTo>
                    <a:pt x="5528" y="284697"/>
                  </a:lnTo>
                  <a:lnTo>
                    <a:pt x="7403" y="291398"/>
                  </a:lnTo>
                  <a:lnTo>
                    <a:pt x="10065" y="295866"/>
                  </a:lnTo>
                  <a:lnTo>
                    <a:pt x="13250" y="298844"/>
                  </a:lnTo>
                  <a:lnTo>
                    <a:pt x="16784" y="300829"/>
                  </a:lnTo>
                  <a:lnTo>
                    <a:pt x="20552" y="301447"/>
                  </a:lnTo>
                  <a:lnTo>
                    <a:pt x="28501" y="300252"/>
                  </a:lnTo>
                  <a:lnTo>
                    <a:pt x="4925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899"/>
            <p:cNvSpPr/>
            <p:nvPr>
              <p:custDataLst>
                <p:tags r:id="rId119"/>
              </p:custDataLst>
            </p:nvPr>
          </p:nvSpPr>
          <p:spPr>
            <a:xfrm>
              <a:off x="4925111" y="3568700"/>
              <a:ext cx="142190" cy="76201"/>
            </a:xfrm>
            <a:custGeom>
              <a:avLst/>
              <a:gdLst/>
              <a:ahLst/>
              <a:cxnLst/>
              <a:rect l="0" t="0" r="0" b="0"/>
              <a:pathLst>
                <a:path w="142190" h="76201">
                  <a:moveTo>
                    <a:pt x="8839" y="76200"/>
                  </a:moveTo>
                  <a:lnTo>
                    <a:pt x="8839" y="76200"/>
                  </a:lnTo>
                  <a:lnTo>
                    <a:pt x="5468" y="76200"/>
                  </a:lnTo>
                  <a:lnTo>
                    <a:pt x="1931" y="74318"/>
                  </a:lnTo>
                  <a:lnTo>
                    <a:pt x="0" y="72829"/>
                  </a:lnTo>
                  <a:lnTo>
                    <a:pt x="1535" y="71130"/>
                  </a:lnTo>
                  <a:lnTo>
                    <a:pt x="40395" y="54124"/>
                  </a:lnTo>
                  <a:lnTo>
                    <a:pt x="81368" y="36039"/>
                  </a:lnTo>
                  <a:lnTo>
                    <a:pt x="142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900"/>
            <p:cNvSpPr/>
            <p:nvPr>
              <p:custDataLst>
                <p:tags r:id="rId120"/>
              </p:custDataLst>
            </p:nvPr>
          </p:nvSpPr>
          <p:spPr>
            <a:xfrm>
              <a:off x="5080369" y="3500517"/>
              <a:ext cx="94882" cy="245984"/>
            </a:xfrm>
            <a:custGeom>
              <a:avLst/>
              <a:gdLst/>
              <a:ahLst/>
              <a:cxnLst/>
              <a:rect l="0" t="0" r="0" b="0"/>
              <a:pathLst>
                <a:path w="94882" h="245984">
                  <a:moveTo>
                    <a:pt x="25031" y="23733"/>
                  </a:moveTo>
                  <a:lnTo>
                    <a:pt x="25031" y="23733"/>
                  </a:lnTo>
                  <a:lnTo>
                    <a:pt x="31119" y="0"/>
                  </a:lnTo>
                  <a:lnTo>
                    <a:pt x="27932" y="5569"/>
                  </a:lnTo>
                  <a:lnTo>
                    <a:pt x="24898" y="46146"/>
                  </a:lnTo>
                  <a:lnTo>
                    <a:pt x="20132" y="90189"/>
                  </a:lnTo>
                  <a:lnTo>
                    <a:pt x="14250" y="130678"/>
                  </a:lnTo>
                  <a:lnTo>
                    <a:pt x="8039" y="168780"/>
                  </a:lnTo>
                  <a:lnTo>
                    <a:pt x="877" y="214292"/>
                  </a:lnTo>
                  <a:lnTo>
                    <a:pt x="185" y="219433"/>
                  </a:lnTo>
                  <a:lnTo>
                    <a:pt x="0" y="219816"/>
                  </a:lnTo>
                  <a:lnTo>
                    <a:pt x="10549" y="208176"/>
                  </a:lnTo>
                  <a:lnTo>
                    <a:pt x="38333" y="170936"/>
                  </a:lnTo>
                  <a:lnTo>
                    <a:pt x="48817" y="163240"/>
                  </a:lnTo>
                  <a:lnTo>
                    <a:pt x="62652" y="158907"/>
                  </a:lnTo>
                  <a:lnTo>
                    <a:pt x="67045" y="158299"/>
                  </a:lnTo>
                  <a:lnTo>
                    <a:pt x="75689" y="161386"/>
                  </a:lnTo>
                  <a:lnTo>
                    <a:pt x="79970" y="164185"/>
                  </a:lnTo>
                  <a:lnTo>
                    <a:pt x="82823" y="168168"/>
                  </a:lnTo>
                  <a:lnTo>
                    <a:pt x="85994" y="178237"/>
                  </a:lnTo>
                  <a:lnTo>
                    <a:pt x="88308" y="223256"/>
                  </a:lnTo>
                  <a:lnTo>
                    <a:pt x="94881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901"/>
            <p:cNvSpPr/>
            <p:nvPr>
              <p:custDataLst>
                <p:tags r:id="rId121"/>
              </p:custDataLst>
            </p:nvPr>
          </p:nvSpPr>
          <p:spPr>
            <a:xfrm>
              <a:off x="5272476" y="3528978"/>
              <a:ext cx="252025" cy="220647"/>
            </a:xfrm>
            <a:custGeom>
              <a:avLst/>
              <a:gdLst/>
              <a:ahLst/>
              <a:cxnLst/>
              <a:rect l="0" t="0" r="0" b="0"/>
              <a:pathLst>
                <a:path w="252025" h="220647">
                  <a:moveTo>
                    <a:pt x="61524" y="185772"/>
                  </a:moveTo>
                  <a:lnTo>
                    <a:pt x="61524" y="185772"/>
                  </a:lnTo>
                  <a:lnTo>
                    <a:pt x="70362" y="161353"/>
                  </a:lnTo>
                  <a:lnTo>
                    <a:pt x="70626" y="148108"/>
                  </a:lnTo>
                  <a:lnTo>
                    <a:pt x="68391" y="136577"/>
                  </a:lnTo>
                  <a:lnTo>
                    <a:pt x="65047" y="129100"/>
                  </a:lnTo>
                  <a:lnTo>
                    <a:pt x="61756" y="126824"/>
                  </a:lnTo>
                  <a:lnTo>
                    <a:pt x="52455" y="124295"/>
                  </a:lnTo>
                  <a:lnTo>
                    <a:pt x="41266" y="126934"/>
                  </a:lnTo>
                  <a:lnTo>
                    <a:pt x="35319" y="129613"/>
                  </a:lnTo>
                  <a:lnTo>
                    <a:pt x="16835" y="146868"/>
                  </a:lnTo>
                  <a:lnTo>
                    <a:pt x="4695" y="169855"/>
                  </a:lnTo>
                  <a:lnTo>
                    <a:pt x="0" y="194540"/>
                  </a:lnTo>
                  <a:lnTo>
                    <a:pt x="2665" y="207543"/>
                  </a:lnTo>
                  <a:lnTo>
                    <a:pt x="5351" y="212985"/>
                  </a:lnTo>
                  <a:lnTo>
                    <a:pt x="9259" y="216614"/>
                  </a:lnTo>
                  <a:lnTo>
                    <a:pt x="19245" y="220646"/>
                  </a:lnTo>
                  <a:lnTo>
                    <a:pt x="24872" y="219605"/>
                  </a:lnTo>
                  <a:lnTo>
                    <a:pt x="36767" y="212803"/>
                  </a:lnTo>
                  <a:lnTo>
                    <a:pt x="48623" y="200445"/>
                  </a:lnTo>
                  <a:lnTo>
                    <a:pt x="60066" y="181918"/>
                  </a:lnTo>
                  <a:lnTo>
                    <a:pt x="60552" y="181791"/>
                  </a:lnTo>
                  <a:lnTo>
                    <a:pt x="60876" y="182413"/>
                  </a:lnTo>
                  <a:lnTo>
                    <a:pt x="61941" y="185690"/>
                  </a:lnTo>
                  <a:lnTo>
                    <a:pt x="70324" y="203252"/>
                  </a:lnTo>
                  <a:lnTo>
                    <a:pt x="73035" y="205892"/>
                  </a:lnTo>
                  <a:lnTo>
                    <a:pt x="79810" y="208825"/>
                  </a:lnTo>
                  <a:lnTo>
                    <a:pt x="89407" y="206366"/>
                  </a:lnTo>
                  <a:lnTo>
                    <a:pt x="106710" y="195166"/>
                  </a:lnTo>
                  <a:lnTo>
                    <a:pt x="134890" y="162306"/>
                  </a:lnTo>
                  <a:lnTo>
                    <a:pt x="160930" y="115837"/>
                  </a:lnTo>
                  <a:lnTo>
                    <a:pt x="181524" y="77797"/>
                  </a:lnTo>
                  <a:lnTo>
                    <a:pt x="200704" y="37130"/>
                  </a:lnTo>
                  <a:lnTo>
                    <a:pt x="223372" y="247"/>
                  </a:lnTo>
                  <a:lnTo>
                    <a:pt x="223751" y="0"/>
                  </a:lnTo>
                  <a:lnTo>
                    <a:pt x="210533" y="41868"/>
                  </a:lnTo>
                  <a:lnTo>
                    <a:pt x="199435" y="78458"/>
                  </a:lnTo>
                  <a:lnTo>
                    <a:pt x="189007" y="123103"/>
                  </a:lnTo>
                  <a:lnTo>
                    <a:pt x="183524" y="159674"/>
                  </a:lnTo>
                  <a:lnTo>
                    <a:pt x="182574" y="190425"/>
                  </a:lnTo>
                  <a:lnTo>
                    <a:pt x="184557" y="198752"/>
                  </a:lnTo>
                  <a:lnTo>
                    <a:pt x="192405" y="211767"/>
                  </a:lnTo>
                  <a:lnTo>
                    <a:pt x="201067" y="218492"/>
                  </a:lnTo>
                  <a:lnTo>
                    <a:pt x="205353" y="220285"/>
                  </a:lnTo>
                  <a:lnTo>
                    <a:pt x="217640" y="218515"/>
                  </a:lnTo>
                  <a:lnTo>
                    <a:pt x="231098" y="212319"/>
                  </a:lnTo>
                  <a:lnTo>
                    <a:pt x="245197" y="198341"/>
                  </a:lnTo>
                  <a:lnTo>
                    <a:pt x="252024" y="185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902"/>
            <p:cNvSpPr/>
            <p:nvPr>
              <p:custDataLst>
                <p:tags r:id="rId122"/>
              </p:custDataLst>
            </p:nvPr>
          </p:nvSpPr>
          <p:spPr>
            <a:xfrm>
              <a:off x="5433707" y="3587750"/>
              <a:ext cx="179694" cy="69851"/>
            </a:xfrm>
            <a:custGeom>
              <a:avLst/>
              <a:gdLst/>
              <a:ahLst/>
              <a:cxnLst/>
              <a:rect l="0" t="0" r="0" b="0"/>
              <a:pathLst>
                <a:path w="179694" h="69851">
                  <a:moveTo>
                    <a:pt x="20943" y="69850"/>
                  </a:moveTo>
                  <a:lnTo>
                    <a:pt x="20943" y="69850"/>
                  </a:lnTo>
                  <a:lnTo>
                    <a:pt x="3983" y="62942"/>
                  </a:lnTo>
                  <a:lnTo>
                    <a:pt x="1170" y="61012"/>
                  </a:lnTo>
                  <a:lnTo>
                    <a:pt x="0" y="57608"/>
                  </a:lnTo>
                  <a:lnTo>
                    <a:pt x="581" y="48181"/>
                  </a:lnTo>
                  <a:lnTo>
                    <a:pt x="2430" y="44115"/>
                  </a:lnTo>
                  <a:lnTo>
                    <a:pt x="8246" y="37716"/>
                  </a:lnTo>
                  <a:lnTo>
                    <a:pt x="48120" y="27153"/>
                  </a:lnTo>
                  <a:lnTo>
                    <a:pt x="84969" y="17609"/>
                  </a:lnTo>
                  <a:lnTo>
                    <a:pt x="123405" y="12743"/>
                  </a:lnTo>
                  <a:lnTo>
                    <a:pt x="179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903"/>
            <p:cNvSpPr/>
            <p:nvPr>
              <p:custDataLst>
                <p:tags r:id="rId123"/>
              </p:custDataLst>
            </p:nvPr>
          </p:nvSpPr>
          <p:spPr>
            <a:xfrm>
              <a:off x="6184900" y="3464896"/>
              <a:ext cx="63501" cy="332405"/>
            </a:xfrm>
            <a:custGeom>
              <a:avLst/>
              <a:gdLst/>
              <a:ahLst/>
              <a:cxnLst/>
              <a:rect l="0" t="0" r="0" b="0"/>
              <a:pathLst>
                <a:path w="63501" h="332405">
                  <a:moveTo>
                    <a:pt x="63500" y="33954"/>
                  </a:moveTo>
                  <a:lnTo>
                    <a:pt x="63500" y="33954"/>
                  </a:lnTo>
                  <a:lnTo>
                    <a:pt x="63500" y="27212"/>
                  </a:lnTo>
                  <a:lnTo>
                    <a:pt x="61619" y="22020"/>
                  </a:lnTo>
                  <a:lnTo>
                    <a:pt x="48573" y="1015"/>
                  </a:lnTo>
                  <a:lnTo>
                    <a:pt x="46493" y="0"/>
                  </a:lnTo>
                  <a:lnTo>
                    <a:pt x="44401" y="29"/>
                  </a:lnTo>
                  <a:lnTo>
                    <a:pt x="42300" y="754"/>
                  </a:lnTo>
                  <a:lnTo>
                    <a:pt x="32603" y="11887"/>
                  </a:lnTo>
                  <a:lnTo>
                    <a:pt x="17389" y="54890"/>
                  </a:lnTo>
                  <a:lnTo>
                    <a:pt x="9935" y="96523"/>
                  </a:lnTo>
                  <a:lnTo>
                    <a:pt x="7412" y="140139"/>
                  </a:lnTo>
                  <a:lnTo>
                    <a:pt x="7370" y="181519"/>
                  </a:lnTo>
                  <a:lnTo>
                    <a:pt x="11438" y="221539"/>
                  </a:lnTo>
                  <a:lnTo>
                    <a:pt x="14208" y="259103"/>
                  </a:lnTo>
                  <a:lnTo>
                    <a:pt x="14723" y="305930"/>
                  </a:lnTo>
                  <a:lnTo>
                    <a:pt x="0" y="332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904"/>
            <p:cNvSpPr/>
            <p:nvPr>
              <p:custDataLst>
                <p:tags r:id="rId124"/>
              </p:custDataLst>
            </p:nvPr>
          </p:nvSpPr>
          <p:spPr>
            <a:xfrm>
              <a:off x="6134983" y="3683000"/>
              <a:ext cx="132468" cy="31751"/>
            </a:xfrm>
            <a:custGeom>
              <a:avLst/>
              <a:gdLst/>
              <a:ahLst/>
              <a:cxnLst/>
              <a:rect l="0" t="0" r="0" b="0"/>
              <a:pathLst>
                <a:path w="132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28379"/>
                  </a:lnTo>
                  <a:lnTo>
                    <a:pt x="0" y="16170"/>
                  </a:lnTo>
                  <a:lnTo>
                    <a:pt x="411" y="13602"/>
                  </a:lnTo>
                  <a:lnTo>
                    <a:pt x="1390" y="12596"/>
                  </a:lnTo>
                  <a:lnTo>
                    <a:pt x="46049" y="7226"/>
                  </a:lnTo>
                  <a:lnTo>
                    <a:pt x="92714" y="2159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905"/>
            <p:cNvSpPr/>
            <p:nvPr>
              <p:custDataLst>
                <p:tags r:id="rId125"/>
              </p:custDataLst>
            </p:nvPr>
          </p:nvSpPr>
          <p:spPr>
            <a:xfrm>
              <a:off x="6282701" y="3654490"/>
              <a:ext cx="59054" cy="111349"/>
            </a:xfrm>
            <a:custGeom>
              <a:avLst/>
              <a:gdLst/>
              <a:ahLst/>
              <a:cxnLst/>
              <a:rect l="0" t="0" r="0" b="0"/>
              <a:pathLst>
                <a:path w="59054" h="111349">
                  <a:moveTo>
                    <a:pt x="54599" y="9460"/>
                  </a:moveTo>
                  <a:lnTo>
                    <a:pt x="54599" y="9460"/>
                  </a:lnTo>
                  <a:lnTo>
                    <a:pt x="54598" y="6089"/>
                  </a:lnTo>
                  <a:lnTo>
                    <a:pt x="53894" y="5096"/>
                  </a:lnTo>
                  <a:lnTo>
                    <a:pt x="45760" y="0"/>
                  </a:lnTo>
                  <a:lnTo>
                    <a:pt x="37970" y="82"/>
                  </a:lnTo>
                  <a:lnTo>
                    <a:pt x="19094" y="5882"/>
                  </a:lnTo>
                  <a:lnTo>
                    <a:pt x="10361" y="15396"/>
                  </a:lnTo>
                  <a:lnTo>
                    <a:pt x="6058" y="21884"/>
                  </a:lnTo>
                  <a:lnTo>
                    <a:pt x="0" y="51241"/>
                  </a:lnTo>
                  <a:lnTo>
                    <a:pt x="1576" y="76638"/>
                  </a:lnTo>
                  <a:lnTo>
                    <a:pt x="8455" y="90822"/>
                  </a:lnTo>
                  <a:lnTo>
                    <a:pt x="22347" y="106945"/>
                  </a:lnTo>
                  <a:lnTo>
                    <a:pt x="26748" y="110434"/>
                  </a:lnTo>
                  <a:lnTo>
                    <a:pt x="31798" y="111348"/>
                  </a:lnTo>
                  <a:lnTo>
                    <a:pt x="43054" y="108601"/>
                  </a:lnTo>
                  <a:lnTo>
                    <a:pt x="51349" y="100795"/>
                  </a:lnTo>
                  <a:lnTo>
                    <a:pt x="54549" y="95750"/>
                  </a:lnTo>
                  <a:lnTo>
                    <a:pt x="59053" y="75165"/>
                  </a:lnTo>
                  <a:lnTo>
                    <a:pt x="55504" y="44337"/>
                  </a:lnTo>
                  <a:lnTo>
                    <a:pt x="48249" y="22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906"/>
            <p:cNvSpPr/>
            <p:nvPr>
              <p:custDataLst>
                <p:tags r:id="rId126"/>
              </p:custDataLst>
            </p:nvPr>
          </p:nvSpPr>
          <p:spPr>
            <a:xfrm>
              <a:off x="6350000" y="3619500"/>
              <a:ext cx="165101" cy="147000"/>
            </a:xfrm>
            <a:custGeom>
              <a:avLst/>
              <a:gdLst/>
              <a:ahLst/>
              <a:cxnLst/>
              <a:rect l="0" t="0" r="0" b="0"/>
              <a:pathLst>
                <a:path w="165101" h="147000">
                  <a:moveTo>
                    <a:pt x="0" y="50800"/>
                  </a:moveTo>
                  <a:lnTo>
                    <a:pt x="0" y="50800"/>
                  </a:lnTo>
                  <a:lnTo>
                    <a:pt x="26440" y="51505"/>
                  </a:lnTo>
                  <a:lnTo>
                    <a:pt x="35505" y="54171"/>
                  </a:lnTo>
                  <a:lnTo>
                    <a:pt x="48541" y="63009"/>
                  </a:lnTo>
                  <a:lnTo>
                    <a:pt x="61341" y="81307"/>
                  </a:lnTo>
                  <a:lnTo>
                    <a:pt x="70700" y="104603"/>
                  </a:lnTo>
                  <a:lnTo>
                    <a:pt x="70249" y="144481"/>
                  </a:lnTo>
                  <a:lnTo>
                    <a:pt x="69411" y="146415"/>
                  </a:lnTo>
                  <a:lnTo>
                    <a:pt x="68146" y="146999"/>
                  </a:lnTo>
                  <a:lnTo>
                    <a:pt x="66598" y="146683"/>
                  </a:lnTo>
                  <a:lnTo>
                    <a:pt x="64418" y="126011"/>
                  </a:lnTo>
                  <a:lnTo>
                    <a:pt x="70514" y="99817"/>
                  </a:lnTo>
                  <a:lnTo>
                    <a:pt x="90285" y="57660"/>
                  </a:lnTo>
                  <a:lnTo>
                    <a:pt x="109066" y="3448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3907"/>
          <p:cNvSpPr/>
          <p:nvPr>
            <p:custDataLst>
              <p:tags r:id="rId5"/>
            </p:custDataLst>
          </p:nvPr>
        </p:nvSpPr>
        <p:spPr>
          <a:xfrm>
            <a:off x="9861550" y="4044950"/>
            <a:ext cx="43307" cy="69851"/>
          </a:xfrm>
          <a:custGeom>
            <a:avLst/>
            <a:gdLst/>
            <a:ahLst/>
            <a:cxnLst/>
            <a:rect l="0" t="0" r="0" b="0"/>
            <a:pathLst>
              <a:path w="43307" h="69851">
                <a:moveTo>
                  <a:pt x="31750" y="0"/>
                </a:moveTo>
                <a:lnTo>
                  <a:pt x="31750" y="0"/>
                </a:lnTo>
                <a:lnTo>
                  <a:pt x="35120" y="0"/>
                </a:lnTo>
                <a:lnTo>
                  <a:pt x="38657" y="1881"/>
                </a:lnTo>
                <a:lnTo>
                  <a:pt x="40588" y="3371"/>
                </a:lnTo>
                <a:lnTo>
                  <a:pt x="42734" y="8789"/>
                </a:lnTo>
                <a:lnTo>
                  <a:pt x="43306" y="12209"/>
                </a:lnTo>
                <a:lnTo>
                  <a:pt x="37369" y="30507"/>
                </a:lnTo>
                <a:lnTo>
                  <a:pt x="23302" y="50431"/>
                </a:lnTo>
                <a:lnTo>
                  <a:pt x="0" y="6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Shape-3908"/>
          <p:cNvSpPr/>
          <p:nvPr>
            <p:custDataLst>
              <p:tags r:id="rId6"/>
            </p:custDataLst>
          </p:nvPr>
        </p:nvSpPr>
        <p:spPr>
          <a:xfrm>
            <a:off x="3746500" y="4946650"/>
            <a:ext cx="44451" cy="44451"/>
          </a:xfrm>
          <a:custGeom>
            <a:avLst/>
            <a:gdLst/>
            <a:ahLst/>
            <a:cxnLst/>
            <a:rect l="0" t="0" r="0" b="0"/>
            <a:pathLst>
              <a:path w="44451" h="44451">
                <a:moveTo>
                  <a:pt x="44450" y="0"/>
                </a:moveTo>
                <a:lnTo>
                  <a:pt x="44450" y="0"/>
                </a:lnTo>
                <a:lnTo>
                  <a:pt x="32194" y="15915"/>
                </a:lnTo>
                <a:lnTo>
                  <a:pt x="0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764"/>
          <p:cNvGrpSpPr/>
          <p:nvPr/>
        </p:nvGrpSpPr>
        <p:grpSpPr>
          <a:xfrm>
            <a:off x="4041243" y="4347032"/>
            <a:ext cx="2132007" cy="559577"/>
            <a:chOff x="4041243" y="4347032"/>
            <a:chExt cx="2132007" cy="559577"/>
          </a:xfrm>
        </p:grpSpPr>
        <p:sp>
          <p:nvSpPr>
            <p:cNvPr id="105" name="SMARTInkShape-3909"/>
            <p:cNvSpPr/>
            <p:nvPr>
              <p:custDataLst>
                <p:tags r:id="rId80"/>
              </p:custDataLst>
            </p:nvPr>
          </p:nvSpPr>
          <p:spPr>
            <a:xfrm>
              <a:off x="4041243" y="4347032"/>
              <a:ext cx="86448" cy="517069"/>
            </a:xfrm>
            <a:custGeom>
              <a:avLst/>
              <a:gdLst/>
              <a:ahLst/>
              <a:cxnLst/>
              <a:rect l="0" t="0" r="0" b="0"/>
              <a:pathLst>
                <a:path w="86448" h="517069">
                  <a:moveTo>
                    <a:pt x="35457" y="40818"/>
                  </a:moveTo>
                  <a:lnTo>
                    <a:pt x="35457" y="40818"/>
                  </a:lnTo>
                  <a:lnTo>
                    <a:pt x="42199" y="37447"/>
                  </a:lnTo>
                  <a:lnTo>
                    <a:pt x="47390" y="32029"/>
                  </a:lnTo>
                  <a:lnTo>
                    <a:pt x="57934" y="17344"/>
                  </a:lnTo>
                  <a:lnTo>
                    <a:pt x="60472" y="4923"/>
                  </a:lnTo>
                  <a:lnTo>
                    <a:pt x="56923" y="1816"/>
                  </a:lnTo>
                  <a:lnTo>
                    <a:pt x="54001" y="0"/>
                  </a:lnTo>
                  <a:lnTo>
                    <a:pt x="43229" y="1746"/>
                  </a:lnTo>
                  <a:lnTo>
                    <a:pt x="30445" y="7224"/>
                  </a:lnTo>
                  <a:lnTo>
                    <a:pt x="20059" y="14363"/>
                  </a:lnTo>
                  <a:lnTo>
                    <a:pt x="6279" y="39800"/>
                  </a:lnTo>
                  <a:lnTo>
                    <a:pt x="0" y="67406"/>
                  </a:lnTo>
                  <a:lnTo>
                    <a:pt x="4882" y="100201"/>
                  </a:lnTo>
                  <a:lnTo>
                    <a:pt x="18637" y="126617"/>
                  </a:lnTo>
                  <a:lnTo>
                    <a:pt x="55226" y="168930"/>
                  </a:lnTo>
                  <a:lnTo>
                    <a:pt x="82981" y="205089"/>
                  </a:lnTo>
                  <a:lnTo>
                    <a:pt x="86447" y="218249"/>
                  </a:lnTo>
                  <a:lnTo>
                    <a:pt x="84930" y="232565"/>
                  </a:lnTo>
                  <a:lnTo>
                    <a:pt x="75438" y="259048"/>
                  </a:lnTo>
                  <a:lnTo>
                    <a:pt x="38958" y="303520"/>
                  </a:lnTo>
                  <a:lnTo>
                    <a:pt x="33485" y="309974"/>
                  </a:lnTo>
                  <a:lnTo>
                    <a:pt x="31053" y="315195"/>
                  </a:lnTo>
                  <a:lnTo>
                    <a:pt x="31110" y="317575"/>
                  </a:lnTo>
                  <a:lnTo>
                    <a:pt x="33054" y="322100"/>
                  </a:lnTo>
                  <a:lnTo>
                    <a:pt x="44416" y="337236"/>
                  </a:lnTo>
                  <a:lnTo>
                    <a:pt x="51203" y="357402"/>
                  </a:lnTo>
                  <a:lnTo>
                    <a:pt x="52822" y="377802"/>
                  </a:lnTo>
                  <a:lnTo>
                    <a:pt x="47736" y="402818"/>
                  </a:lnTo>
                  <a:lnTo>
                    <a:pt x="27769" y="446600"/>
                  </a:lnTo>
                  <a:lnTo>
                    <a:pt x="15305" y="475022"/>
                  </a:lnTo>
                  <a:lnTo>
                    <a:pt x="13556" y="482687"/>
                  </a:lnTo>
                  <a:lnTo>
                    <a:pt x="13801" y="489208"/>
                  </a:lnTo>
                  <a:lnTo>
                    <a:pt x="17836" y="500217"/>
                  </a:lnTo>
                  <a:lnTo>
                    <a:pt x="28096" y="507933"/>
                  </a:lnTo>
                  <a:lnTo>
                    <a:pt x="42063" y="513008"/>
                  </a:lnTo>
                  <a:lnTo>
                    <a:pt x="73557" y="517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910"/>
            <p:cNvSpPr/>
            <p:nvPr>
              <p:custDataLst>
                <p:tags r:id="rId81"/>
              </p:custDataLst>
            </p:nvPr>
          </p:nvSpPr>
          <p:spPr>
            <a:xfrm>
              <a:off x="5532517" y="4635500"/>
              <a:ext cx="131684" cy="34730"/>
            </a:xfrm>
            <a:custGeom>
              <a:avLst/>
              <a:gdLst/>
              <a:ahLst/>
              <a:cxnLst/>
              <a:rect l="0" t="0" r="0" b="0"/>
              <a:pathLst>
                <a:path w="131684" h="34730">
                  <a:moveTo>
                    <a:pt x="23733" y="0"/>
                  </a:moveTo>
                  <a:lnTo>
                    <a:pt x="23733" y="0"/>
                  </a:lnTo>
                  <a:lnTo>
                    <a:pt x="13620" y="3371"/>
                  </a:lnTo>
                  <a:lnTo>
                    <a:pt x="6773" y="8789"/>
                  </a:lnTo>
                  <a:lnTo>
                    <a:pt x="2084" y="15195"/>
                  </a:lnTo>
                  <a:lnTo>
                    <a:pt x="0" y="20394"/>
                  </a:lnTo>
                  <a:lnTo>
                    <a:pt x="1561" y="22768"/>
                  </a:lnTo>
                  <a:lnTo>
                    <a:pt x="8940" y="27287"/>
                  </a:lnTo>
                  <a:lnTo>
                    <a:pt x="44431" y="34729"/>
                  </a:lnTo>
                  <a:lnTo>
                    <a:pt x="91766" y="31659"/>
                  </a:lnTo>
                  <a:lnTo>
                    <a:pt x="13168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911"/>
            <p:cNvSpPr/>
            <p:nvPr>
              <p:custDataLst>
                <p:tags r:id="rId82"/>
              </p:custDataLst>
            </p:nvPr>
          </p:nvSpPr>
          <p:spPr>
            <a:xfrm>
              <a:off x="5156461" y="4649444"/>
              <a:ext cx="145790" cy="96669"/>
            </a:xfrm>
            <a:custGeom>
              <a:avLst/>
              <a:gdLst/>
              <a:ahLst/>
              <a:cxnLst/>
              <a:rect l="0" t="0" r="0" b="0"/>
              <a:pathLst>
                <a:path w="145790" h="96669">
                  <a:moveTo>
                    <a:pt x="6089" y="24156"/>
                  </a:moveTo>
                  <a:lnTo>
                    <a:pt x="6089" y="24156"/>
                  </a:lnTo>
                  <a:lnTo>
                    <a:pt x="2718" y="24156"/>
                  </a:lnTo>
                  <a:lnTo>
                    <a:pt x="1725" y="23450"/>
                  </a:lnTo>
                  <a:lnTo>
                    <a:pt x="1063" y="22274"/>
                  </a:lnTo>
                  <a:lnTo>
                    <a:pt x="0" y="15317"/>
                  </a:lnTo>
                  <a:lnTo>
                    <a:pt x="1737" y="11291"/>
                  </a:lnTo>
                  <a:lnTo>
                    <a:pt x="3187" y="9229"/>
                  </a:lnTo>
                  <a:lnTo>
                    <a:pt x="11971" y="2957"/>
                  </a:lnTo>
                  <a:lnTo>
                    <a:pt x="23510" y="0"/>
                  </a:lnTo>
                  <a:lnTo>
                    <a:pt x="31706" y="1190"/>
                  </a:lnTo>
                  <a:lnTo>
                    <a:pt x="40052" y="4777"/>
                  </a:lnTo>
                  <a:lnTo>
                    <a:pt x="48465" y="11075"/>
                  </a:lnTo>
                  <a:lnTo>
                    <a:pt x="53145" y="20458"/>
                  </a:lnTo>
                  <a:lnTo>
                    <a:pt x="54520" y="32390"/>
                  </a:lnTo>
                  <a:lnTo>
                    <a:pt x="50620" y="54269"/>
                  </a:lnTo>
                  <a:lnTo>
                    <a:pt x="38900" y="77219"/>
                  </a:lnTo>
                  <a:lnTo>
                    <a:pt x="34783" y="83723"/>
                  </a:lnTo>
                  <a:lnTo>
                    <a:pt x="32953" y="88966"/>
                  </a:lnTo>
                  <a:lnTo>
                    <a:pt x="33170" y="91351"/>
                  </a:lnTo>
                  <a:lnTo>
                    <a:pt x="35293" y="95883"/>
                  </a:lnTo>
                  <a:lnTo>
                    <a:pt x="38964" y="96668"/>
                  </a:lnTo>
                  <a:lnTo>
                    <a:pt x="85378" y="92921"/>
                  </a:lnTo>
                  <a:lnTo>
                    <a:pt x="145789" y="62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912"/>
            <p:cNvSpPr/>
            <p:nvPr>
              <p:custDataLst>
                <p:tags r:id="rId83"/>
              </p:custDataLst>
            </p:nvPr>
          </p:nvSpPr>
          <p:spPr>
            <a:xfrm>
              <a:off x="5505450" y="45720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0"/>
                  </a:moveTo>
                  <a:lnTo>
                    <a:pt x="0" y="0"/>
                  </a:lnTo>
                  <a:lnTo>
                    <a:pt x="17676" y="8838"/>
                  </a:lnTo>
                  <a:lnTo>
                    <a:pt x="60075" y="19103"/>
                  </a:lnTo>
                  <a:lnTo>
                    <a:pt x="889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913"/>
            <p:cNvSpPr/>
            <p:nvPr>
              <p:custDataLst>
                <p:tags r:id="rId84"/>
              </p:custDataLst>
            </p:nvPr>
          </p:nvSpPr>
          <p:spPr>
            <a:xfrm>
              <a:off x="4330700" y="4352407"/>
              <a:ext cx="131983" cy="288848"/>
            </a:xfrm>
            <a:custGeom>
              <a:avLst/>
              <a:gdLst/>
              <a:ahLst/>
              <a:cxnLst/>
              <a:rect l="0" t="0" r="0" b="0"/>
              <a:pathLst>
                <a:path w="131983" h="288848">
                  <a:moveTo>
                    <a:pt x="0" y="54493"/>
                  </a:moveTo>
                  <a:lnTo>
                    <a:pt x="0" y="54493"/>
                  </a:lnTo>
                  <a:lnTo>
                    <a:pt x="0" y="24065"/>
                  </a:lnTo>
                  <a:lnTo>
                    <a:pt x="5026" y="64221"/>
                  </a:lnTo>
                  <a:lnTo>
                    <a:pt x="9460" y="107214"/>
                  </a:lnTo>
                  <a:lnTo>
                    <a:pt x="11740" y="150704"/>
                  </a:lnTo>
                  <a:lnTo>
                    <a:pt x="12415" y="192596"/>
                  </a:lnTo>
                  <a:lnTo>
                    <a:pt x="12616" y="235190"/>
                  </a:lnTo>
                  <a:lnTo>
                    <a:pt x="12683" y="280164"/>
                  </a:lnTo>
                  <a:lnTo>
                    <a:pt x="12693" y="288847"/>
                  </a:lnTo>
                  <a:lnTo>
                    <a:pt x="13401" y="288340"/>
                  </a:lnTo>
                  <a:lnTo>
                    <a:pt x="17063" y="274142"/>
                  </a:lnTo>
                  <a:lnTo>
                    <a:pt x="15417" y="229163"/>
                  </a:lnTo>
                  <a:lnTo>
                    <a:pt x="13505" y="189895"/>
                  </a:lnTo>
                  <a:lnTo>
                    <a:pt x="13564" y="149834"/>
                  </a:lnTo>
                  <a:lnTo>
                    <a:pt x="18522" y="110573"/>
                  </a:lnTo>
                  <a:lnTo>
                    <a:pt x="28614" y="65621"/>
                  </a:lnTo>
                  <a:lnTo>
                    <a:pt x="45457" y="20202"/>
                  </a:lnTo>
                  <a:lnTo>
                    <a:pt x="52588" y="6311"/>
                  </a:lnTo>
                  <a:lnTo>
                    <a:pt x="56931" y="3322"/>
                  </a:lnTo>
                  <a:lnTo>
                    <a:pt x="69282" y="0"/>
                  </a:lnTo>
                  <a:lnTo>
                    <a:pt x="75116" y="1231"/>
                  </a:lnTo>
                  <a:lnTo>
                    <a:pt x="85361" y="8243"/>
                  </a:lnTo>
                  <a:lnTo>
                    <a:pt x="103435" y="40131"/>
                  </a:lnTo>
                  <a:lnTo>
                    <a:pt x="118713" y="82282"/>
                  </a:lnTo>
                  <a:lnTo>
                    <a:pt x="128734" y="121052"/>
                  </a:lnTo>
                  <a:lnTo>
                    <a:pt x="131982" y="149160"/>
                  </a:lnTo>
                  <a:lnTo>
                    <a:pt x="126202" y="186573"/>
                  </a:lnTo>
                  <a:lnTo>
                    <a:pt x="115266" y="228253"/>
                  </a:lnTo>
                  <a:lnTo>
                    <a:pt x="95169" y="266304"/>
                  </a:lnTo>
                  <a:lnTo>
                    <a:pt x="86042" y="274691"/>
                  </a:lnTo>
                  <a:lnTo>
                    <a:pt x="65632" y="283974"/>
                  </a:lnTo>
                  <a:lnTo>
                    <a:pt x="51747" y="285131"/>
                  </a:lnTo>
                  <a:lnTo>
                    <a:pt x="38521" y="282588"/>
                  </a:lnTo>
                  <a:lnTo>
                    <a:pt x="25587" y="276753"/>
                  </a:lnTo>
                  <a:lnTo>
                    <a:pt x="22702" y="273222"/>
                  </a:lnTo>
                  <a:lnTo>
                    <a:pt x="25400" y="25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914"/>
            <p:cNvSpPr/>
            <p:nvPr>
              <p:custDataLst>
                <p:tags r:id="rId85"/>
              </p:custDataLst>
            </p:nvPr>
          </p:nvSpPr>
          <p:spPr>
            <a:xfrm>
              <a:off x="4540250" y="4591050"/>
              <a:ext cx="31751" cy="103047"/>
            </a:xfrm>
            <a:custGeom>
              <a:avLst/>
              <a:gdLst/>
              <a:ahLst/>
              <a:cxnLst/>
              <a:rect l="0" t="0" r="0" b="0"/>
              <a:pathLst>
                <a:path w="31751" h="103047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11794" y="47737"/>
                  </a:lnTo>
                  <a:lnTo>
                    <a:pt x="17011" y="94840"/>
                  </a:lnTo>
                  <a:lnTo>
                    <a:pt x="18143" y="101653"/>
                  </a:lnTo>
                  <a:lnTo>
                    <a:pt x="19857" y="103046"/>
                  </a:lnTo>
                  <a:lnTo>
                    <a:pt x="317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915"/>
            <p:cNvSpPr/>
            <p:nvPr>
              <p:custDataLst>
                <p:tags r:id="rId86"/>
              </p:custDataLst>
            </p:nvPr>
          </p:nvSpPr>
          <p:spPr>
            <a:xfrm>
              <a:off x="4676292" y="4552950"/>
              <a:ext cx="175109" cy="14790"/>
            </a:xfrm>
            <a:custGeom>
              <a:avLst/>
              <a:gdLst/>
              <a:ahLst/>
              <a:cxnLst/>
              <a:rect l="0" t="0" r="0" b="0"/>
              <a:pathLst>
                <a:path w="175109" h="14790">
                  <a:moveTo>
                    <a:pt x="3658" y="0"/>
                  </a:moveTo>
                  <a:lnTo>
                    <a:pt x="3658" y="0"/>
                  </a:lnTo>
                  <a:lnTo>
                    <a:pt x="3658" y="3371"/>
                  </a:lnTo>
                  <a:lnTo>
                    <a:pt x="2952" y="4364"/>
                  </a:lnTo>
                  <a:lnTo>
                    <a:pt x="1776" y="5026"/>
                  </a:lnTo>
                  <a:lnTo>
                    <a:pt x="287" y="5467"/>
                  </a:lnTo>
                  <a:lnTo>
                    <a:pt x="0" y="6467"/>
                  </a:lnTo>
                  <a:lnTo>
                    <a:pt x="1562" y="9460"/>
                  </a:lnTo>
                  <a:lnTo>
                    <a:pt x="8371" y="11260"/>
                  </a:lnTo>
                  <a:lnTo>
                    <a:pt x="49697" y="12573"/>
                  </a:lnTo>
                  <a:lnTo>
                    <a:pt x="88560" y="14544"/>
                  </a:lnTo>
                  <a:lnTo>
                    <a:pt x="135826" y="14789"/>
                  </a:lnTo>
                  <a:lnTo>
                    <a:pt x="161494" y="12407"/>
                  </a:lnTo>
                  <a:lnTo>
                    <a:pt x="1751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916"/>
            <p:cNvSpPr/>
            <p:nvPr>
              <p:custDataLst>
                <p:tags r:id="rId87"/>
              </p:custDataLst>
            </p:nvPr>
          </p:nvSpPr>
          <p:spPr>
            <a:xfrm>
              <a:off x="4784830" y="4485792"/>
              <a:ext cx="28471" cy="194159"/>
            </a:xfrm>
            <a:custGeom>
              <a:avLst/>
              <a:gdLst/>
              <a:ahLst/>
              <a:cxnLst/>
              <a:rect l="0" t="0" r="0" b="0"/>
              <a:pathLst>
                <a:path w="28471" h="194159">
                  <a:moveTo>
                    <a:pt x="9420" y="3658"/>
                  </a:moveTo>
                  <a:lnTo>
                    <a:pt x="9420" y="3658"/>
                  </a:lnTo>
                  <a:lnTo>
                    <a:pt x="6049" y="287"/>
                  </a:lnTo>
                  <a:lnTo>
                    <a:pt x="4351" y="0"/>
                  </a:lnTo>
                  <a:lnTo>
                    <a:pt x="2512" y="513"/>
                  </a:lnTo>
                  <a:lnTo>
                    <a:pt x="581" y="1562"/>
                  </a:lnTo>
                  <a:lnTo>
                    <a:pt x="0" y="3672"/>
                  </a:lnTo>
                  <a:lnTo>
                    <a:pt x="7777" y="41112"/>
                  </a:lnTo>
                  <a:lnTo>
                    <a:pt x="15863" y="85453"/>
                  </a:lnTo>
                  <a:lnTo>
                    <a:pt x="20884" y="131763"/>
                  </a:lnTo>
                  <a:lnTo>
                    <a:pt x="21957" y="178607"/>
                  </a:lnTo>
                  <a:lnTo>
                    <a:pt x="22753" y="190069"/>
                  </a:lnTo>
                  <a:lnTo>
                    <a:pt x="2847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917"/>
            <p:cNvSpPr/>
            <p:nvPr>
              <p:custDataLst>
                <p:tags r:id="rId88"/>
              </p:custDataLst>
            </p:nvPr>
          </p:nvSpPr>
          <p:spPr>
            <a:xfrm>
              <a:off x="5010227" y="4425568"/>
              <a:ext cx="134786" cy="244374"/>
            </a:xfrm>
            <a:custGeom>
              <a:avLst/>
              <a:gdLst/>
              <a:ahLst/>
              <a:cxnLst/>
              <a:rect l="0" t="0" r="0" b="0"/>
              <a:pathLst>
                <a:path w="134786" h="244374">
                  <a:moveTo>
                    <a:pt x="6273" y="76582"/>
                  </a:moveTo>
                  <a:lnTo>
                    <a:pt x="6273" y="76582"/>
                  </a:lnTo>
                  <a:lnTo>
                    <a:pt x="806" y="71115"/>
                  </a:lnTo>
                  <a:lnTo>
                    <a:pt x="97" y="66748"/>
                  </a:lnTo>
                  <a:lnTo>
                    <a:pt x="0" y="68213"/>
                  </a:lnTo>
                  <a:lnTo>
                    <a:pt x="11465" y="109794"/>
                  </a:lnTo>
                  <a:lnTo>
                    <a:pt x="20590" y="147257"/>
                  </a:lnTo>
                  <a:lnTo>
                    <a:pt x="23920" y="187520"/>
                  </a:lnTo>
                  <a:lnTo>
                    <a:pt x="25138" y="233077"/>
                  </a:lnTo>
                  <a:lnTo>
                    <a:pt x="25268" y="243600"/>
                  </a:lnTo>
                  <a:lnTo>
                    <a:pt x="24581" y="244373"/>
                  </a:lnTo>
                  <a:lnTo>
                    <a:pt x="23417" y="244181"/>
                  </a:lnTo>
                  <a:lnTo>
                    <a:pt x="21936" y="243348"/>
                  </a:lnTo>
                  <a:lnTo>
                    <a:pt x="23922" y="202160"/>
                  </a:lnTo>
                  <a:lnTo>
                    <a:pt x="25613" y="159495"/>
                  </a:lnTo>
                  <a:lnTo>
                    <a:pt x="29563" y="114947"/>
                  </a:lnTo>
                  <a:lnTo>
                    <a:pt x="33138" y="71617"/>
                  </a:lnTo>
                  <a:lnTo>
                    <a:pt x="40429" y="33190"/>
                  </a:lnTo>
                  <a:lnTo>
                    <a:pt x="49947" y="13396"/>
                  </a:lnTo>
                  <a:lnTo>
                    <a:pt x="59550" y="4284"/>
                  </a:lnTo>
                  <a:lnTo>
                    <a:pt x="65074" y="866"/>
                  </a:lnTo>
                  <a:lnTo>
                    <a:pt x="70168" y="0"/>
                  </a:lnTo>
                  <a:lnTo>
                    <a:pt x="74975" y="833"/>
                  </a:lnTo>
                  <a:lnTo>
                    <a:pt x="84785" y="6227"/>
                  </a:lnTo>
                  <a:lnTo>
                    <a:pt x="102209" y="22574"/>
                  </a:lnTo>
                  <a:lnTo>
                    <a:pt x="126621" y="58973"/>
                  </a:lnTo>
                  <a:lnTo>
                    <a:pt x="134673" y="87122"/>
                  </a:lnTo>
                  <a:lnTo>
                    <a:pt x="134785" y="129015"/>
                  </a:lnTo>
                  <a:lnTo>
                    <a:pt x="123608" y="173805"/>
                  </a:lnTo>
                  <a:lnTo>
                    <a:pt x="106891" y="204872"/>
                  </a:lnTo>
                  <a:lnTo>
                    <a:pt x="85161" y="227482"/>
                  </a:lnTo>
                  <a:lnTo>
                    <a:pt x="72849" y="235371"/>
                  </a:lnTo>
                  <a:lnTo>
                    <a:pt x="57985" y="239812"/>
                  </a:lnTo>
                  <a:lnTo>
                    <a:pt x="47061" y="241312"/>
                  </a:lnTo>
                  <a:lnTo>
                    <a:pt x="57073" y="241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918"/>
            <p:cNvSpPr/>
            <p:nvPr>
              <p:custDataLst>
                <p:tags r:id="rId89"/>
              </p:custDataLst>
            </p:nvPr>
          </p:nvSpPr>
          <p:spPr>
            <a:xfrm>
              <a:off x="6089650" y="4438008"/>
              <a:ext cx="83600" cy="391977"/>
            </a:xfrm>
            <a:custGeom>
              <a:avLst/>
              <a:gdLst/>
              <a:ahLst/>
              <a:cxnLst/>
              <a:rect l="0" t="0" r="0" b="0"/>
              <a:pathLst>
                <a:path w="83600" h="391977">
                  <a:moveTo>
                    <a:pt x="50800" y="38742"/>
                  </a:moveTo>
                  <a:lnTo>
                    <a:pt x="50800" y="38742"/>
                  </a:lnTo>
                  <a:lnTo>
                    <a:pt x="45333" y="13501"/>
                  </a:lnTo>
                  <a:lnTo>
                    <a:pt x="48082" y="2179"/>
                  </a:lnTo>
                  <a:lnTo>
                    <a:pt x="51105" y="255"/>
                  </a:lnTo>
                  <a:lnTo>
                    <a:pt x="60107" y="0"/>
                  </a:lnTo>
                  <a:lnTo>
                    <a:pt x="67401" y="2238"/>
                  </a:lnTo>
                  <a:lnTo>
                    <a:pt x="70334" y="3823"/>
                  </a:lnTo>
                  <a:lnTo>
                    <a:pt x="81204" y="22908"/>
                  </a:lnTo>
                  <a:lnTo>
                    <a:pt x="83599" y="39231"/>
                  </a:lnTo>
                  <a:lnTo>
                    <a:pt x="76016" y="82818"/>
                  </a:lnTo>
                  <a:lnTo>
                    <a:pt x="56565" y="127437"/>
                  </a:lnTo>
                  <a:lnTo>
                    <a:pt x="37439" y="168250"/>
                  </a:lnTo>
                  <a:lnTo>
                    <a:pt x="26781" y="201017"/>
                  </a:lnTo>
                  <a:lnTo>
                    <a:pt x="27896" y="209877"/>
                  </a:lnTo>
                  <a:lnTo>
                    <a:pt x="31448" y="218519"/>
                  </a:lnTo>
                  <a:lnTo>
                    <a:pt x="50473" y="250165"/>
                  </a:lnTo>
                  <a:lnTo>
                    <a:pt x="60634" y="280994"/>
                  </a:lnTo>
                  <a:lnTo>
                    <a:pt x="61945" y="304235"/>
                  </a:lnTo>
                  <a:lnTo>
                    <a:pt x="54550" y="345778"/>
                  </a:lnTo>
                  <a:lnTo>
                    <a:pt x="48540" y="371094"/>
                  </a:lnTo>
                  <a:lnTo>
                    <a:pt x="45060" y="377433"/>
                  </a:lnTo>
                  <a:lnTo>
                    <a:pt x="35549" y="386356"/>
                  </a:lnTo>
                  <a:lnTo>
                    <a:pt x="26148" y="390793"/>
                  </a:lnTo>
                  <a:lnTo>
                    <a:pt x="21665" y="391976"/>
                  </a:lnTo>
                  <a:lnTo>
                    <a:pt x="0" y="387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919"/>
            <p:cNvSpPr/>
            <p:nvPr>
              <p:custDataLst>
                <p:tags r:id="rId90"/>
              </p:custDataLst>
            </p:nvPr>
          </p:nvSpPr>
          <p:spPr>
            <a:xfrm>
              <a:off x="5816600" y="4528694"/>
              <a:ext cx="120283" cy="377915"/>
            </a:xfrm>
            <a:custGeom>
              <a:avLst/>
              <a:gdLst/>
              <a:ahLst/>
              <a:cxnLst/>
              <a:rect l="0" t="0" r="0" b="0"/>
              <a:pathLst>
                <a:path w="120283" h="377915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1208" y="12821"/>
                  </a:lnTo>
                  <a:lnTo>
                    <a:pt x="1242" y="22701"/>
                  </a:lnTo>
                  <a:lnTo>
                    <a:pt x="8909" y="64407"/>
                  </a:lnTo>
                  <a:lnTo>
                    <a:pt x="26454" y="96915"/>
                  </a:lnTo>
                  <a:lnTo>
                    <a:pt x="35511" y="108525"/>
                  </a:lnTo>
                  <a:lnTo>
                    <a:pt x="48002" y="114626"/>
                  </a:lnTo>
                  <a:lnTo>
                    <a:pt x="55285" y="116252"/>
                  </a:lnTo>
                  <a:lnTo>
                    <a:pt x="61551" y="115926"/>
                  </a:lnTo>
                  <a:lnTo>
                    <a:pt x="72277" y="111800"/>
                  </a:lnTo>
                  <a:lnTo>
                    <a:pt x="81747" y="101500"/>
                  </a:lnTo>
                  <a:lnTo>
                    <a:pt x="89249" y="88925"/>
                  </a:lnTo>
                  <a:lnTo>
                    <a:pt x="98381" y="61939"/>
                  </a:lnTo>
                  <a:lnTo>
                    <a:pt x="98042" y="59961"/>
                  </a:lnTo>
                  <a:lnTo>
                    <a:pt x="97112" y="58643"/>
                  </a:lnTo>
                  <a:lnTo>
                    <a:pt x="104251" y="101704"/>
                  </a:lnTo>
                  <a:lnTo>
                    <a:pt x="112289" y="142774"/>
                  </a:lnTo>
                  <a:lnTo>
                    <a:pt x="118789" y="184545"/>
                  </a:lnTo>
                  <a:lnTo>
                    <a:pt x="120282" y="227289"/>
                  </a:lnTo>
                  <a:lnTo>
                    <a:pt x="119871" y="273859"/>
                  </a:lnTo>
                  <a:lnTo>
                    <a:pt x="115609" y="315566"/>
                  </a:lnTo>
                  <a:lnTo>
                    <a:pt x="113471" y="329411"/>
                  </a:lnTo>
                  <a:lnTo>
                    <a:pt x="96700" y="369598"/>
                  </a:lnTo>
                  <a:lnTo>
                    <a:pt x="91278" y="374428"/>
                  </a:lnTo>
                  <a:lnTo>
                    <a:pt x="84841" y="376943"/>
                  </a:lnTo>
                  <a:lnTo>
                    <a:pt x="77727" y="377914"/>
                  </a:lnTo>
                  <a:lnTo>
                    <a:pt x="71573" y="376445"/>
                  </a:lnTo>
                  <a:lnTo>
                    <a:pt x="60973" y="369168"/>
                  </a:lnTo>
                  <a:lnTo>
                    <a:pt x="47072" y="339686"/>
                  </a:lnTo>
                  <a:lnTo>
                    <a:pt x="40758" y="306414"/>
                  </a:lnTo>
                  <a:lnTo>
                    <a:pt x="42259" y="267470"/>
                  </a:lnTo>
                  <a:lnTo>
                    <a:pt x="44450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765"/>
          <p:cNvGrpSpPr/>
          <p:nvPr/>
        </p:nvGrpSpPr>
        <p:grpSpPr>
          <a:xfrm>
            <a:off x="6606644" y="4484583"/>
            <a:ext cx="327557" cy="392217"/>
            <a:chOff x="6606644" y="4484583"/>
            <a:chExt cx="327557" cy="392217"/>
          </a:xfrm>
        </p:grpSpPr>
        <p:sp>
          <p:nvSpPr>
            <p:cNvPr id="117" name="SMARTInkShape-3920"/>
            <p:cNvSpPr/>
            <p:nvPr>
              <p:custDataLst>
                <p:tags r:id="rId78"/>
              </p:custDataLst>
            </p:nvPr>
          </p:nvSpPr>
          <p:spPr>
            <a:xfrm>
              <a:off x="6606644" y="4838700"/>
              <a:ext cx="327557" cy="38100"/>
            </a:xfrm>
            <a:custGeom>
              <a:avLst/>
              <a:gdLst/>
              <a:ahLst/>
              <a:cxnLst/>
              <a:rect l="0" t="0" r="0" b="0"/>
              <a:pathLst>
                <a:path w="327557" h="38100">
                  <a:moveTo>
                    <a:pt x="60856" y="12700"/>
                  </a:moveTo>
                  <a:lnTo>
                    <a:pt x="60856" y="12700"/>
                  </a:lnTo>
                  <a:lnTo>
                    <a:pt x="15319" y="29707"/>
                  </a:lnTo>
                  <a:lnTo>
                    <a:pt x="0" y="36856"/>
                  </a:lnTo>
                  <a:lnTo>
                    <a:pt x="1236" y="37270"/>
                  </a:lnTo>
                  <a:lnTo>
                    <a:pt x="37586" y="37991"/>
                  </a:lnTo>
                  <a:lnTo>
                    <a:pt x="77557" y="38067"/>
                  </a:lnTo>
                  <a:lnTo>
                    <a:pt x="124052" y="38090"/>
                  </a:lnTo>
                  <a:lnTo>
                    <a:pt x="171463" y="38098"/>
                  </a:lnTo>
                  <a:lnTo>
                    <a:pt x="207694" y="38099"/>
                  </a:lnTo>
                  <a:lnTo>
                    <a:pt x="244533" y="37394"/>
                  </a:lnTo>
                  <a:lnTo>
                    <a:pt x="289585" y="32633"/>
                  </a:lnTo>
                  <a:lnTo>
                    <a:pt x="300332" y="28379"/>
                  </a:lnTo>
                  <a:lnTo>
                    <a:pt x="312434" y="21814"/>
                  </a:lnTo>
                  <a:lnTo>
                    <a:pt x="315358" y="20893"/>
                  </a:lnTo>
                  <a:lnTo>
                    <a:pt x="327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921"/>
            <p:cNvSpPr/>
            <p:nvPr>
              <p:custDataLst>
                <p:tags r:id="rId79"/>
              </p:custDataLst>
            </p:nvPr>
          </p:nvSpPr>
          <p:spPr>
            <a:xfrm>
              <a:off x="6756400" y="4484583"/>
              <a:ext cx="19046" cy="354118"/>
            </a:xfrm>
            <a:custGeom>
              <a:avLst/>
              <a:gdLst/>
              <a:ahLst/>
              <a:cxnLst/>
              <a:rect l="0" t="0" r="0" b="0"/>
              <a:pathLst>
                <a:path w="19046" h="354118">
                  <a:moveTo>
                    <a:pt x="6350" y="23917"/>
                  </a:moveTo>
                  <a:lnTo>
                    <a:pt x="6350" y="23917"/>
                  </a:lnTo>
                  <a:lnTo>
                    <a:pt x="6350" y="20546"/>
                  </a:lnTo>
                  <a:lnTo>
                    <a:pt x="12438" y="0"/>
                  </a:lnTo>
                  <a:lnTo>
                    <a:pt x="12525" y="211"/>
                  </a:lnTo>
                  <a:lnTo>
                    <a:pt x="14547" y="9382"/>
                  </a:lnTo>
                  <a:lnTo>
                    <a:pt x="17716" y="29018"/>
                  </a:lnTo>
                  <a:lnTo>
                    <a:pt x="18786" y="70629"/>
                  </a:lnTo>
                  <a:lnTo>
                    <a:pt x="18998" y="107227"/>
                  </a:lnTo>
                  <a:lnTo>
                    <a:pt x="19034" y="145184"/>
                  </a:lnTo>
                  <a:lnTo>
                    <a:pt x="19045" y="185594"/>
                  </a:lnTo>
                  <a:lnTo>
                    <a:pt x="17167" y="229368"/>
                  </a:lnTo>
                  <a:lnTo>
                    <a:pt x="14023" y="265884"/>
                  </a:lnTo>
                  <a:lnTo>
                    <a:pt x="12168" y="309938"/>
                  </a:lnTo>
                  <a:lnTo>
                    <a:pt x="0" y="35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766"/>
          <p:cNvGrpSpPr/>
          <p:nvPr/>
        </p:nvGrpSpPr>
        <p:grpSpPr>
          <a:xfrm>
            <a:off x="7240120" y="4548106"/>
            <a:ext cx="1223216" cy="442995"/>
            <a:chOff x="7240120" y="4548106"/>
            <a:chExt cx="1223216" cy="442995"/>
          </a:xfrm>
        </p:grpSpPr>
        <p:sp>
          <p:nvSpPr>
            <p:cNvPr id="120" name="SMARTInkShape-3922"/>
            <p:cNvSpPr/>
            <p:nvPr>
              <p:custDataLst>
                <p:tags r:id="rId71"/>
              </p:custDataLst>
            </p:nvPr>
          </p:nvSpPr>
          <p:spPr>
            <a:xfrm>
              <a:off x="7429500" y="4584507"/>
              <a:ext cx="118440" cy="251941"/>
            </a:xfrm>
            <a:custGeom>
              <a:avLst/>
              <a:gdLst/>
              <a:ahLst/>
              <a:cxnLst/>
              <a:rect l="0" t="0" r="0" b="0"/>
              <a:pathLst>
                <a:path w="118440" h="251941">
                  <a:moveTo>
                    <a:pt x="0" y="19243"/>
                  </a:moveTo>
                  <a:lnTo>
                    <a:pt x="0" y="19243"/>
                  </a:lnTo>
                  <a:lnTo>
                    <a:pt x="0" y="13776"/>
                  </a:lnTo>
                  <a:lnTo>
                    <a:pt x="0" y="52261"/>
                  </a:lnTo>
                  <a:lnTo>
                    <a:pt x="0" y="91742"/>
                  </a:lnTo>
                  <a:lnTo>
                    <a:pt x="0" y="129075"/>
                  </a:lnTo>
                  <a:lnTo>
                    <a:pt x="0" y="169221"/>
                  </a:lnTo>
                  <a:lnTo>
                    <a:pt x="0" y="209891"/>
                  </a:lnTo>
                  <a:lnTo>
                    <a:pt x="0" y="164334"/>
                  </a:lnTo>
                  <a:lnTo>
                    <a:pt x="0" y="129496"/>
                  </a:lnTo>
                  <a:lnTo>
                    <a:pt x="3370" y="86961"/>
                  </a:lnTo>
                  <a:lnTo>
                    <a:pt x="12242" y="43673"/>
                  </a:lnTo>
                  <a:lnTo>
                    <a:pt x="27146" y="13938"/>
                  </a:lnTo>
                  <a:lnTo>
                    <a:pt x="38876" y="3244"/>
                  </a:lnTo>
                  <a:lnTo>
                    <a:pt x="44967" y="816"/>
                  </a:lnTo>
                  <a:lnTo>
                    <a:pt x="57380" y="0"/>
                  </a:lnTo>
                  <a:lnTo>
                    <a:pt x="69952" y="5752"/>
                  </a:lnTo>
                  <a:lnTo>
                    <a:pt x="83301" y="17480"/>
                  </a:lnTo>
                  <a:lnTo>
                    <a:pt x="104566" y="47883"/>
                  </a:lnTo>
                  <a:lnTo>
                    <a:pt x="115570" y="85114"/>
                  </a:lnTo>
                  <a:lnTo>
                    <a:pt x="118439" y="129149"/>
                  </a:lnTo>
                  <a:lnTo>
                    <a:pt x="111563" y="176707"/>
                  </a:lnTo>
                  <a:lnTo>
                    <a:pt x="100197" y="209959"/>
                  </a:lnTo>
                  <a:lnTo>
                    <a:pt x="83232" y="232228"/>
                  </a:lnTo>
                  <a:lnTo>
                    <a:pt x="63702" y="246588"/>
                  </a:lnTo>
                  <a:lnTo>
                    <a:pt x="41139" y="251940"/>
                  </a:lnTo>
                  <a:lnTo>
                    <a:pt x="23321" y="250154"/>
                  </a:lnTo>
                  <a:lnTo>
                    <a:pt x="19780" y="247972"/>
                  </a:lnTo>
                  <a:lnTo>
                    <a:pt x="17420" y="245107"/>
                  </a:lnTo>
                  <a:lnTo>
                    <a:pt x="13633" y="237111"/>
                  </a:lnTo>
                  <a:lnTo>
                    <a:pt x="14027" y="235749"/>
                  </a:lnTo>
                  <a:lnTo>
                    <a:pt x="17248" y="230462"/>
                  </a:lnTo>
                  <a:lnTo>
                    <a:pt x="18249" y="226477"/>
                  </a:lnTo>
                  <a:lnTo>
                    <a:pt x="22457" y="222354"/>
                  </a:lnTo>
                  <a:lnTo>
                    <a:pt x="31750" y="216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923"/>
            <p:cNvSpPr/>
            <p:nvPr>
              <p:custDataLst>
                <p:tags r:id="rId72"/>
              </p:custDataLst>
            </p:nvPr>
          </p:nvSpPr>
          <p:spPr>
            <a:xfrm>
              <a:off x="7240120" y="4548106"/>
              <a:ext cx="80209" cy="442995"/>
            </a:xfrm>
            <a:custGeom>
              <a:avLst/>
              <a:gdLst/>
              <a:ahLst/>
              <a:cxnLst/>
              <a:rect l="0" t="0" r="0" b="0"/>
              <a:pathLst>
                <a:path w="80209" h="442995">
                  <a:moveTo>
                    <a:pt x="62380" y="30244"/>
                  </a:moveTo>
                  <a:lnTo>
                    <a:pt x="62380" y="30244"/>
                  </a:lnTo>
                  <a:lnTo>
                    <a:pt x="75245" y="15497"/>
                  </a:lnTo>
                  <a:lnTo>
                    <a:pt x="79598" y="6120"/>
                  </a:lnTo>
                  <a:lnTo>
                    <a:pt x="80208" y="3577"/>
                  </a:lnTo>
                  <a:lnTo>
                    <a:pt x="79910" y="1883"/>
                  </a:lnTo>
                  <a:lnTo>
                    <a:pt x="79005" y="753"/>
                  </a:lnTo>
                  <a:lnTo>
                    <a:pt x="77696" y="0"/>
                  </a:lnTo>
                  <a:lnTo>
                    <a:pt x="65742" y="5682"/>
                  </a:lnTo>
                  <a:lnTo>
                    <a:pt x="21152" y="46317"/>
                  </a:lnTo>
                  <a:lnTo>
                    <a:pt x="12777" y="54556"/>
                  </a:lnTo>
                  <a:lnTo>
                    <a:pt x="4095" y="73274"/>
                  </a:lnTo>
                  <a:lnTo>
                    <a:pt x="424" y="93323"/>
                  </a:lnTo>
                  <a:lnTo>
                    <a:pt x="7092" y="108138"/>
                  </a:lnTo>
                  <a:lnTo>
                    <a:pt x="36520" y="142520"/>
                  </a:lnTo>
                  <a:lnTo>
                    <a:pt x="67223" y="166703"/>
                  </a:lnTo>
                  <a:lnTo>
                    <a:pt x="71587" y="177676"/>
                  </a:lnTo>
                  <a:lnTo>
                    <a:pt x="71341" y="182860"/>
                  </a:lnTo>
                  <a:lnTo>
                    <a:pt x="67304" y="192383"/>
                  </a:lnTo>
                  <a:lnTo>
                    <a:pt x="37280" y="224335"/>
                  </a:lnTo>
                  <a:lnTo>
                    <a:pt x="11639" y="250224"/>
                  </a:lnTo>
                  <a:lnTo>
                    <a:pt x="4551" y="264185"/>
                  </a:lnTo>
                  <a:lnTo>
                    <a:pt x="0" y="290395"/>
                  </a:lnTo>
                  <a:lnTo>
                    <a:pt x="5780" y="337789"/>
                  </a:lnTo>
                  <a:lnTo>
                    <a:pt x="16205" y="384681"/>
                  </a:lnTo>
                  <a:lnTo>
                    <a:pt x="19659" y="426986"/>
                  </a:lnTo>
                  <a:lnTo>
                    <a:pt x="21200" y="432322"/>
                  </a:lnTo>
                  <a:lnTo>
                    <a:pt x="23637" y="435880"/>
                  </a:lnTo>
                  <a:lnTo>
                    <a:pt x="43330" y="442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924"/>
            <p:cNvSpPr/>
            <p:nvPr>
              <p:custDataLst>
                <p:tags r:id="rId73"/>
              </p:custDataLst>
            </p:nvPr>
          </p:nvSpPr>
          <p:spPr>
            <a:xfrm>
              <a:off x="8343900" y="4585039"/>
              <a:ext cx="119436" cy="340470"/>
            </a:xfrm>
            <a:custGeom>
              <a:avLst/>
              <a:gdLst/>
              <a:ahLst/>
              <a:cxnLst/>
              <a:rect l="0" t="0" r="0" b="0"/>
              <a:pathLst>
                <a:path w="119436" h="340470">
                  <a:moveTo>
                    <a:pt x="107950" y="12361"/>
                  </a:moveTo>
                  <a:lnTo>
                    <a:pt x="107950" y="12361"/>
                  </a:lnTo>
                  <a:lnTo>
                    <a:pt x="107949" y="8990"/>
                  </a:lnTo>
                  <a:lnTo>
                    <a:pt x="106068" y="5453"/>
                  </a:lnTo>
                  <a:lnTo>
                    <a:pt x="102482" y="805"/>
                  </a:lnTo>
                  <a:lnTo>
                    <a:pt x="102894" y="423"/>
                  </a:lnTo>
                  <a:lnTo>
                    <a:pt x="105232" y="0"/>
                  </a:lnTo>
                  <a:lnTo>
                    <a:pt x="108624" y="5456"/>
                  </a:lnTo>
                  <a:lnTo>
                    <a:pt x="114499" y="16665"/>
                  </a:lnTo>
                  <a:lnTo>
                    <a:pt x="116549" y="19464"/>
                  </a:lnTo>
                  <a:lnTo>
                    <a:pt x="119435" y="40257"/>
                  </a:lnTo>
                  <a:lnTo>
                    <a:pt x="113547" y="65390"/>
                  </a:lnTo>
                  <a:lnTo>
                    <a:pt x="87394" y="110620"/>
                  </a:lnTo>
                  <a:lnTo>
                    <a:pt x="60715" y="142127"/>
                  </a:lnTo>
                  <a:lnTo>
                    <a:pt x="53737" y="161817"/>
                  </a:lnTo>
                  <a:lnTo>
                    <a:pt x="51380" y="184484"/>
                  </a:lnTo>
                  <a:lnTo>
                    <a:pt x="56702" y="196810"/>
                  </a:lnTo>
                  <a:lnTo>
                    <a:pt x="90999" y="243664"/>
                  </a:lnTo>
                  <a:lnTo>
                    <a:pt x="99475" y="257920"/>
                  </a:lnTo>
                  <a:lnTo>
                    <a:pt x="102302" y="271781"/>
                  </a:lnTo>
                  <a:lnTo>
                    <a:pt x="102067" y="278441"/>
                  </a:lnTo>
                  <a:lnTo>
                    <a:pt x="91625" y="301298"/>
                  </a:lnTo>
                  <a:lnTo>
                    <a:pt x="75126" y="322573"/>
                  </a:lnTo>
                  <a:lnTo>
                    <a:pt x="61141" y="332031"/>
                  </a:lnTo>
                  <a:lnTo>
                    <a:pt x="45518" y="337881"/>
                  </a:lnTo>
                  <a:lnTo>
                    <a:pt x="22267" y="340469"/>
                  </a:lnTo>
                  <a:lnTo>
                    <a:pt x="0" y="336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925"/>
            <p:cNvSpPr/>
            <p:nvPr>
              <p:custDataLst>
                <p:tags r:id="rId74"/>
              </p:custDataLst>
            </p:nvPr>
          </p:nvSpPr>
          <p:spPr>
            <a:xfrm>
              <a:off x="8159750" y="4611013"/>
              <a:ext cx="76090" cy="267845"/>
            </a:xfrm>
            <a:custGeom>
              <a:avLst/>
              <a:gdLst/>
              <a:ahLst/>
              <a:cxnLst/>
              <a:rect l="0" t="0" r="0" b="0"/>
              <a:pathLst>
                <a:path w="76090" h="267845">
                  <a:moveTo>
                    <a:pt x="0" y="24487"/>
                  </a:moveTo>
                  <a:lnTo>
                    <a:pt x="0" y="24487"/>
                  </a:lnTo>
                  <a:lnTo>
                    <a:pt x="0" y="19020"/>
                  </a:lnTo>
                  <a:lnTo>
                    <a:pt x="8838" y="9376"/>
                  </a:lnTo>
                  <a:lnTo>
                    <a:pt x="12865" y="7188"/>
                  </a:lnTo>
                  <a:lnTo>
                    <a:pt x="33248" y="0"/>
                  </a:lnTo>
                  <a:lnTo>
                    <a:pt x="35571" y="401"/>
                  </a:lnTo>
                  <a:lnTo>
                    <a:pt x="50775" y="6962"/>
                  </a:lnTo>
                  <a:lnTo>
                    <a:pt x="65615" y="20343"/>
                  </a:lnTo>
                  <a:lnTo>
                    <a:pt x="67968" y="24527"/>
                  </a:lnTo>
                  <a:lnTo>
                    <a:pt x="69478" y="32962"/>
                  </a:lnTo>
                  <a:lnTo>
                    <a:pt x="67803" y="37190"/>
                  </a:lnTo>
                  <a:lnTo>
                    <a:pt x="65412" y="41422"/>
                  </a:lnTo>
                  <a:lnTo>
                    <a:pt x="63361" y="47770"/>
                  </a:lnTo>
                  <a:lnTo>
                    <a:pt x="54735" y="58354"/>
                  </a:lnTo>
                  <a:lnTo>
                    <a:pt x="50667" y="60705"/>
                  </a:lnTo>
                  <a:lnTo>
                    <a:pt x="48595" y="61332"/>
                  </a:lnTo>
                  <a:lnTo>
                    <a:pt x="44410" y="65792"/>
                  </a:lnTo>
                  <a:lnTo>
                    <a:pt x="40199" y="71067"/>
                  </a:lnTo>
                  <a:lnTo>
                    <a:pt x="34566" y="74742"/>
                  </a:lnTo>
                  <a:lnTo>
                    <a:pt x="33001" y="78102"/>
                  </a:lnTo>
                  <a:lnTo>
                    <a:pt x="31750" y="109177"/>
                  </a:lnTo>
                  <a:lnTo>
                    <a:pt x="33631" y="113397"/>
                  </a:lnTo>
                  <a:lnTo>
                    <a:pt x="73378" y="156426"/>
                  </a:lnTo>
                  <a:lnTo>
                    <a:pt x="75364" y="168551"/>
                  </a:lnTo>
                  <a:lnTo>
                    <a:pt x="76089" y="201886"/>
                  </a:lnTo>
                  <a:lnTo>
                    <a:pt x="72387" y="212927"/>
                  </a:lnTo>
                  <a:lnTo>
                    <a:pt x="45440" y="253403"/>
                  </a:lnTo>
                  <a:lnTo>
                    <a:pt x="31083" y="266712"/>
                  </a:lnTo>
                  <a:lnTo>
                    <a:pt x="28483" y="267815"/>
                  </a:lnTo>
                  <a:lnTo>
                    <a:pt x="26044" y="267844"/>
                  </a:lnTo>
                  <a:lnTo>
                    <a:pt x="23713" y="267158"/>
                  </a:lnTo>
                  <a:lnTo>
                    <a:pt x="22158" y="265290"/>
                  </a:lnTo>
                  <a:lnTo>
                    <a:pt x="20432" y="259451"/>
                  </a:lnTo>
                  <a:lnTo>
                    <a:pt x="25400" y="221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926"/>
            <p:cNvSpPr/>
            <p:nvPr>
              <p:custDataLst>
                <p:tags r:id="rId75"/>
              </p:custDataLst>
            </p:nvPr>
          </p:nvSpPr>
          <p:spPr>
            <a:xfrm>
              <a:off x="7905783" y="4787900"/>
              <a:ext cx="139668" cy="25292"/>
            </a:xfrm>
            <a:custGeom>
              <a:avLst/>
              <a:gdLst/>
              <a:ahLst/>
              <a:cxnLst/>
              <a:rect l="0" t="0" r="0" b="0"/>
              <a:pathLst>
                <a:path w="139668" h="25292">
                  <a:moveTo>
                    <a:pt x="25367" y="0"/>
                  </a:moveTo>
                  <a:lnTo>
                    <a:pt x="25367" y="0"/>
                  </a:lnTo>
                  <a:lnTo>
                    <a:pt x="11062" y="8838"/>
                  </a:lnTo>
                  <a:lnTo>
                    <a:pt x="4352" y="14927"/>
                  </a:lnTo>
                  <a:lnTo>
                    <a:pt x="1916" y="19099"/>
                  </a:lnTo>
                  <a:lnTo>
                    <a:pt x="0" y="25291"/>
                  </a:lnTo>
                  <a:lnTo>
                    <a:pt x="40278" y="24694"/>
                  </a:lnTo>
                  <a:lnTo>
                    <a:pt x="84753" y="14155"/>
                  </a:lnTo>
                  <a:lnTo>
                    <a:pt x="130033" y="1229"/>
                  </a:lnTo>
                  <a:lnTo>
                    <a:pt x="139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927"/>
            <p:cNvSpPr/>
            <p:nvPr>
              <p:custDataLst>
                <p:tags r:id="rId76"/>
              </p:custDataLst>
            </p:nvPr>
          </p:nvSpPr>
          <p:spPr>
            <a:xfrm>
              <a:off x="7918449" y="4692650"/>
              <a:ext cx="82552" cy="25401"/>
            </a:xfrm>
            <a:custGeom>
              <a:avLst/>
              <a:gdLst/>
              <a:ahLst/>
              <a:cxnLst/>
              <a:rect l="0" t="0" r="0" b="0"/>
              <a:pathLst>
                <a:path w="82552" h="25401">
                  <a:moveTo>
                    <a:pt x="1" y="0"/>
                  </a:moveTo>
                  <a:lnTo>
                    <a:pt x="1" y="0"/>
                  </a:lnTo>
                  <a:lnTo>
                    <a:pt x="0" y="6327"/>
                  </a:lnTo>
                  <a:lnTo>
                    <a:pt x="5468" y="6348"/>
                  </a:lnTo>
                  <a:lnTo>
                    <a:pt x="20579" y="11817"/>
                  </a:lnTo>
                  <a:lnTo>
                    <a:pt x="52283" y="14571"/>
                  </a:lnTo>
                  <a:lnTo>
                    <a:pt x="8255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928"/>
            <p:cNvSpPr/>
            <p:nvPr>
              <p:custDataLst>
                <p:tags r:id="rId77"/>
              </p:custDataLst>
            </p:nvPr>
          </p:nvSpPr>
          <p:spPr>
            <a:xfrm>
              <a:off x="7613649" y="4800607"/>
              <a:ext cx="139702" cy="101332"/>
            </a:xfrm>
            <a:custGeom>
              <a:avLst/>
              <a:gdLst/>
              <a:ahLst/>
              <a:cxnLst/>
              <a:rect l="0" t="0" r="0" b="0"/>
              <a:pathLst>
                <a:path w="139702" h="101332">
                  <a:moveTo>
                    <a:pt x="1" y="6343"/>
                  </a:moveTo>
                  <a:lnTo>
                    <a:pt x="1" y="6343"/>
                  </a:lnTo>
                  <a:lnTo>
                    <a:pt x="0" y="876"/>
                  </a:lnTo>
                  <a:lnTo>
                    <a:pt x="706" y="581"/>
                  </a:lnTo>
                  <a:lnTo>
                    <a:pt x="15111" y="0"/>
                  </a:lnTo>
                  <a:lnTo>
                    <a:pt x="19180" y="1878"/>
                  </a:lnTo>
                  <a:lnTo>
                    <a:pt x="23342" y="4359"/>
                  </a:lnTo>
                  <a:lnTo>
                    <a:pt x="29652" y="6460"/>
                  </a:lnTo>
                  <a:lnTo>
                    <a:pt x="44452" y="17292"/>
                  </a:lnTo>
                  <a:lnTo>
                    <a:pt x="46568" y="17876"/>
                  </a:lnTo>
                  <a:lnTo>
                    <a:pt x="47979" y="18970"/>
                  </a:lnTo>
                  <a:lnTo>
                    <a:pt x="49547" y="22068"/>
                  </a:lnTo>
                  <a:lnTo>
                    <a:pt x="50690" y="39406"/>
                  </a:lnTo>
                  <a:lnTo>
                    <a:pt x="48870" y="44086"/>
                  </a:lnTo>
                  <a:lnTo>
                    <a:pt x="46415" y="48517"/>
                  </a:lnTo>
                  <a:lnTo>
                    <a:pt x="44327" y="54979"/>
                  </a:lnTo>
                  <a:lnTo>
                    <a:pt x="20536" y="82935"/>
                  </a:lnTo>
                  <a:lnTo>
                    <a:pt x="20042" y="84921"/>
                  </a:lnTo>
                  <a:lnTo>
                    <a:pt x="19006" y="86245"/>
                  </a:lnTo>
                  <a:lnTo>
                    <a:pt x="15974" y="87716"/>
                  </a:lnTo>
                  <a:lnTo>
                    <a:pt x="14883" y="88814"/>
                  </a:lnTo>
                  <a:lnTo>
                    <a:pt x="12786" y="94950"/>
                  </a:lnTo>
                  <a:lnTo>
                    <a:pt x="23537" y="95931"/>
                  </a:lnTo>
                  <a:lnTo>
                    <a:pt x="31801" y="100265"/>
                  </a:lnTo>
                  <a:lnTo>
                    <a:pt x="43598" y="101331"/>
                  </a:lnTo>
                  <a:lnTo>
                    <a:pt x="49481" y="99595"/>
                  </a:lnTo>
                  <a:lnTo>
                    <a:pt x="55153" y="97177"/>
                  </a:lnTo>
                  <a:lnTo>
                    <a:pt x="101606" y="89798"/>
                  </a:lnTo>
                  <a:lnTo>
                    <a:pt x="139701" y="7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767"/>
          <p:cNvGrpSpPr/>
          <p:nvPr/>
        </p:nvGrpSpPr>
        <p:grpSpPr>
          <a:xfrm>
            <a:off x="6429066" y="4333392"/>
            <a:ext cx="295585" cy="210648"/>
            <a:chOff x="6429066" y="4333392"/>
            <a:chExt cx="295585" cy="210648"/>
          </a:xfrm>
        </p:grpSpPr>
        <p:sp>
          <p:nvSpPr>
            <p:cNvPr id="128" name="SMARTInkShape-3929"/>
            <p:cNvSpPr/>
            <p:nvPr>
              <p:custDataLst>
                <p:tags r:id="rId67"/>
              </p:custDataLst>
            </p:nvPr>
          </p:nvSpPr>
          <p:spPr>
            <a:xfrm>
              <a:off x="6556915" y="4457700"/>
              <a:ext cx="39205" cy="68394"/>
            </a:xfrm>
            <a:custGeom>
              <a:avLst/>
              <a:gdLst/>
              <a:ahLst/>
              <a:cxnLst/>
              <a:rect l="0" t="0" r="0" b="0"/>
              <a:pathLst>
                <a:path w="39205" h="68394">
                  <a:moveTo>
                    <a:pt x="21685" y="6350"/>
                  </a:moveTo>
                  <a:lnTo>
                    <a:pt x="21685" y="6350"/>
                  </a:lnTo>
                  <a:lnTo>
                    <a:pt x="15412" y="78"/>
                  </a:lnTo>
                  <a:lnTo>
                    <a:pt x="410" y="27759"/>
                  </a:lnTo>
                  <a:lnTo>
                    <a:pt x="0" y="39148"/>
                  </a:lnTo>
                  <a:lnTo>
                    <a:pt x="2114" y="56965"/>
                  </a:lnTo>
                  <a:lnTo>
                    <a:pt x="3699" y="59849"/>
                  </a:lnTo>
                  <a:lnTo>
                    <a:pt x="9222" y="64935"/>
                  </a:lnTo>
                  <a:lnTo>
                    <a:pt x="14499" y="67665"/>
                  </a:lnTo>
                  <a:lnTo>
                    <a:pt x="16895" y="68393"/>
                  </a:lnTo>
                  <a:lnTo>
                    <a:pt x="19902" y="67468"/>
                  </a:lnTo>
                  <a:lnTo>
                    <a:pt x="27007" y="62676"/>
                  </a:lnTo>
                  <a:lnTo>
                    <a:pt x="35570" y="48674"/>
                  </a:lnTo>
                  <a:lnTo>
                    <a:pt x="39204" y="37862"/>
                  </a:lnTo>
                  <a:lnTo>
                    <a:pt x="36910" y="23448"/>
                  </a:lnTo>
                  <a:lnTo>
                    <a:pt x="28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930"/>
            <p:cNvSpPr/>
            <p:nvPr>
              <p:custDataLst>
                <p:tags r:id="rId68"/>
              </p:custDataLst>
            </p:nvPr>
          </p:nvSpPr>
          <p:spPr>
            <a:xfrm>
              <a:off x="6429066" y="4442893"/>
              <a:ext cx="77968" cy="101147"/>
            </a:xfrm>
            <a:custGeom>
              <a:avLst/>
              <a:gdLst/>
              <a:ahLst/>
              <a:cxnLst/>
              <a:rect l="0" t="0" r="0" b="0"/>
              <a:pathLst>
                <a:path w="77968" h="101147">
                  <a:moveTo>
                    <a:pt x="9834" y="33857"/>
                  </a:moveTo>
                  <a:lnTo>
                    <a:pt x="9834" y="33857"/>
                  </a:lnTo>
                  <a:lnTo>
                    <a:pt x="4367" y="33857"/>
                  </a:lnTo>
                  <a:lnTo>
                    <a:pt x="0" y="30199"/>
                  </a:lnTo>
                  <a:lnTo>
                    <a:pt x="1465" y="31761"/>
                  </a:lnTo>
                  <a:lnTo>
                    <a:pt x="2587" y="34807"/>
                  </a:lnTo>
                  <a:lnTo>
                    <a:pt x="8936" y="79426"/>
                  </a:lnTo>
                  <a:lnTo>
                    <a:pt x="9755" y="100925"/>
                  </a:lnTo>
                  <a:lnTo>
                    <a:pt x="10487" y="101146"/>
                  </a:lnTo>
                  <a:lnTo>
                    <a:pt x="13181" y="99511"/>
                  </a:lnTo>
                  <a:lnTo>
                    <a:pt x="21783" y="57817"/>
                  </a:lnTo>
                  <a:lnTo>
                    <a:pt x="34572" y="11748"/>
                  </a:lnTo>
                  <a:lnTo>
                    <a:pt x="36203" y="8534"/>
                  </a:lnTo>
                  <a:lnTo>
                    <a:pt x="43892" y="6"/>
                  </a:lnTo>
                  <a:lnTo>
                    <a:pt x="45945" y="0"/>
                  </a:lnTo>
                  <a:lnTo>
                    <a:pt x="48019" y="1408"/>
                  </a:lnTo>
                  <a:lnTo>
                    <a:pt x="74570" y="34196"/>
                  </a:lnTo>
                  <a:lnTo>
                    <a:pt x="77410" y="43180"/>
                  </a:lnTo>
                  <a:lnTo>
                    <a:pt x="77967" y="53522"/>
                  </a:lnTo>
                  <a:lnTo>
                    <a:pt x="73334" y="78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931"/>
            <p:cNvSpPr/>
            <p:nvPr>
              <p:custDataLst>
                <p:tags r:id="rId69"/>
              </p:custDataLst>
            </p:nvPr>
          </p:nvSpPr>
          <p:spPr>
            <a:xfrm>
              <a:off x="6635750" y="438785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43447" y="1474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932"/>
            <p:cNvSpPr/>
            <p:nvPr>
              <p:custDataLst>
                <p:tags r:id="rId70"/>
              </p:custDataLst>
            </p:nvPr>
          </p:nvSpPr>
          <p:spPr>
            <a:xfrm>
              <a:off x="6655139" y="4333392"/>
              <a:ext cx="44112" cy="174687"/>
            </a:xfrm>
            <a:custGeom>
              <a:avLst/>
              <a:gdLst/>
              <a:ahLst/>
              <a:cxnLst/>
              <a:rect l="0" t="0" r="0" b="0"/>
              <a:pathLst>
                <a:path w="44112" h="174687">
                  <a:moveTo>
                    <a:pt x="12361" y="3658"/>
                  </a:moveTo>
                  <a:lnTo>
                    <a:pt x="12361" y="3658"/>
                  </a:lnTo>
                  <a:lnTo>
                    <a:pt x="12361" y="0"/>
                  </a:lnTo>
                  <a:lnTo>
                    <a:pt x="11655" y="43410"/>
                  </a:lnTo>
                  <a:lnTo>
                    <a:pt x="3522" y="85842"/>
                  </a:lnTo>
                  <a:lnTo>
                    <a:pt x="0" y="133439"/>
                  </a:lnTo>
                  <a:lnTo>
                    <a:pt x="434" y="155927"/>
                  </a:lnTo>
                  <a:lnTo>
                    <a:pt x="3062" y="162585"/>
                  </a:lnTo>
                  <a:lnTo>
                    <a:pt x="11219" y="173683"/>
                  </a:lnTo>
                  <a:lnTo>
                    <a:pt x="18764" y="174686"/>
                  </a:lnTo>
                  <a:lnTo>
                    <a:pt x="24144" y="173039"/>
                  </a:lnTo>
                  <a:lnTo>
                    <a:pt x="33346" y="166233"/>
                  </a:lnTo>
                  <a:lnTo>
                    <a:pt x="39824" y="156799"/>
                  </a:lnTo>
                  <a:lnTo>
                    <a:pt x="44111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768"/>
          <p:cNvGrpSpPr/>
          <p:nvPr/>
        </p:nvGrpSpPr>
        <p:grpSpPr>
          <a:xfrm>
            <a:off x="3654373" y="5397500"/>
            <a:ext cx="430043" cy="317501"/>
            <a:chOff x="3654373" y="5397500"/>
            <a:chExt cx="430043" cy="317501"/>
          </a:xfrm>
        </p:grpSpPr>
        <p:sp>
          <p:nvSpPr>
            <p:cNvPr id="133" name="SMARTInkShape-3933"/>
            <p:cNvSpPr/>
            <p:nvPr>
              <p:custDataLst>
                <p:tags r:id="rId64"/>
              </p:custDataLst>
            </p:nvPr>
          </p:nvSpPr>
          <p:spPr>
            <a:xfrm>
              <a:off x="3654373" y="5397500"/>
              <a:ext cx="187378" cy="317501"/>
            </a:xfrm>
            <a:custGeom>
              <a:avLst/>
              <a:gdLst/>
              <a:ahLst/>
              <a:cxnLst/>
              <a:rect l="0" t="0" r="0" b="0"/>
              <a:pathLst>
                <a:path w="187378" h="317501">
                  <a:moveTo>
                    <a:pt x="79427" y="0"/>
                  </a:moveTo>
                  <a:lnTo>
                    <a:pt x="79427" y="0"/>
                  </a:lnTo>
                  <a:lnTo>
                    <a:pt x="69314" y="3371"/>
                  </a:lnTo>
                  <a:lnTo>
                    <a:pt x="38018" y="29232"/>
                  </a:lnTo>
                  <a:lnTo>
                    <a:pt x="15979" y="63107"/>
                  </a:lnTo>
                  <a:lnTo>
                    <a:pt x="1068" y="108369"/>
                  </a:lnTo>
                  <a:lnTo>
                    <a:pt x="0" y="141000"/>
                  </a:lnTo>
                  <a:lnTo>
                    <a:pt x="6034" y="184535"/>
                  </a:lnTo>
                  <a:lnTo>
                    <a:pt x="16759" y="223070"/>
                  </a:lnTo>
                  <a:lnTo>
                    <a:pt x="30755" y="250480"/>
                  </a:lnTo>
                  <a:lnTo>
                    <a:pt x="64560" y="285447"/>
                  </a:lnTo>
                  <a:lnTo>
                    <a:pt x="106458" y="305808"/>
                  </a:lnTo>
                  <a:lnTo>
                    <a:pt x="138243" y="312303"/>
                  </a:lnTo>
                  <a:lnTo>
                    <a:pt x="187377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934"/>
            <p:cNvSpPr/>
            <p:nvPr>
              <p:custDataLst>
                <p:tags r:id="rId65"/>
              </p:custDataLst>
            </p:nvPr>
          </p:nvSpPr>
          <p:spPr>
            <a:xfrm>
              <a:off x="3994150" y="5433585"/>
              <a:ext cx="90266" cy="236966"/>
            </a:xfrm>
            <a:custGeom>
              <a:avLst/>
              <a:gdLst/>
              <a:ahLst/>
              <a:cxnLst/>
              <a:rect l="0" t="0" r="0" b="0"/>
              <a:pathLst>
                <a:path w="90266" h="236966">
                  <a:moveTo>
                    <a:pt x="38100" y="21065"/>
                  </a:moveTo>
                  <a:lnTo>
                    <a:pt x="38100" y="21065"/>
                  </a:lnTo>
                  <a:lnTo>
                    <a:pt x="43126" y="9132"/>
                  </a:lnTo>
                  <a:lnTo>
                    <a:pt x="43567" y="6760"/>
                  </a:lnTo>
                  <a:lnTo>
                    <a:pt x="45939" y="2243"/>
                  </a:lnTo>
                  <a:lnTo>
                    <a:pt x="47559" y="50"/>
                  </a:lnTo>
                  <a:lnTo>
                    <a:pt x="50051" y="0"/>
                  </a:lnTo>
                  <a:lnTo>
                    <a:pt x="56582" y="3706"/>
                  </a:lnTo>
                  <a:lnTo>
                    <a:pt x="68192" y="20468"/>
                  </a:lnTo>
                  <a:lnTo>
                    <a:pt x="87079" y="62789"/>
                  </a:lnTo>
                  <a:lnTo>
                    <a:pt x="89803" y="70047"/>
                  </a:lnTo>
                  <a:lnTo>
                    <a:pt x="90265" y="100489"/>
                  </a:lnTo>
                  <a:lnTo>
                    <a:pt x="79030" y="146585"/>
                  </a:lnTo>
                  <a:lnTo>
                    <a:pt x="59460" y="182032"/>
                  </a:lnTo>
                  <a:lnTo>
                    <a:pt x="0" y="236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935"/>
            <p:cNvSpPr/>
            <p:nvPr>
              <p:custDataLst>
                <p:tags r:id="rId66"/>
              </p:custDataLst>
            </p:nvPr>
          </p:nvSpPr>
          <p:spPr>
            <a:xfrm>
              <a:off x="3777789" y="5449545"/>
              <a:ext cx="210012" cy="167833"/>
            </a:xfrm>
            <a:custGeom>
              <a:avLst/>
              <a:gdLst/>
              <a:ahLst/>
              <a:cxnLst/>
              <a:rect l="0" t="0" r="0" b="0"/>
              <a:pathLst>
                <a:path w="210012" h="167833">
                  <a:moveTo>
                    <a:pt x="114761" y="30505"/>
                  </a:moveTo>
                  <a:lnTo>
                    <a:pt x="114761" y="30505"/>
                  </a:lnTo>
                  <a:lnTo>
                    <a:pt x="114761" y="24416"/>
                  </a:lnTo>
                  <a:lnTo>
                    <a:pt x="108986" y="19137"/>
                  </a:lnTo>
                  <a:lnTo>
                    <a:pt x="69796" y="2957"/>
                  </a:lnTo>
                  <a:lnTo>
                    <a:pt x="54479" y="0"/>
                  </a:lnTo>
                  <a:lnTo>
                    <a:pt x="34262" y="5866"/>
                  </a:lnTo>
                  <a:lnTo>
                    <a:pt x="22304" y="14616"/>
                  </a:lnTo>
                  <a:lnTo>
                    <a:pt x="12285" y="27676"/>
                  </a:lnTo>
                  <a:lnTo>
                    <a:pt x="3129" y="47592"/>
                  </a:lnTo>
                  <a:lnTo>
                    <a:pt x="0" y="68674"/>
                  </a:lnTo>
                  <a:lnTo>
                    <a:pt x="4087" y="104138"/>
                  </a:lnTo>
                  <a:lnTo>
                    <a:pt x="11245" y="128847"/>
                  </a:lnTo>
                  <a:lnTo>
                    <a:pt x="32403" y="162197"/>
                  </a:lnTo>
                  <a:lnTo>
                    <a:pt x="43350" y="166646"/>
                  </a:lnTo>
                  <a:lnTo>
                    <a:pt x="50220" y="167832"/>
                  </a:lnTo>
                  <a:lnTo>
                    <a:pt x="65380" y="165387"/>
                  </a:lnTo>
                  <a:lnTo>
                    <a:pt x="73374" y="162759"/>
                  </a:lnTo>
                  <a:lnTo>
                    <a:pt x="86018" y="152315"/>
                  </a:lnTo>
                  <a:lnTo>
                    <a:pt x="96342" y="136854"/>
                  </a:lnTo>
                  <a:lnTo>
                    <a:pt x="108676" y="105054"/>
                  </a:lnTo>
                  <a:lnTo>
                    <a:pt x="117331" y="58475"/>
                  </a:lnTo>
                  <a:lnTo>
                    <a:pt x="120364" y="42563"/>
                  </a:lnTo>
                  <a:lnTo>
                    <a:pt x="120613" y="42071"/>
                  </a:lnTo>
                  <a:lnTo>
                    <a:pt x="150335" y="87344"/>
                  </a:lnTo>
                  <a:lnTo>
                    <a:pt x="166694" y="109984"/>
                  </a:lnTo>
                  <a:lnTo>
                    <a:pt x="180646" y="118746"/>
                  </a:lnTo>
                  <a:lnTo>
                    <a:pt x="210011" y="125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769"/>
          <p:cNvGrpSpPr/>
          <p:nvPr/>
        </p:nvGrpSpPr>
        <p:grpSpPr>
          <a:xfrm>
            <a:off x="4425950" y="5385139"/>
            <a:ext cx="577851" cy="387012"/>
            <a:chOff x="4425950" y="5385139"/>
            <a:chExt cx="577851" cy="387012"/>
          </a:xfrm>
        </p:grpSpPr>
        <p:sp>
          <p:nvSpPr>
            <p:cNvPr id="137" name="SMARTInkShape-3936"/>
            <p:cNvSpPr/>
            <p:nvPr>
              <p:custDataLst>
                <p:tags r:id="rId59"/>
              </p:custDataLst>
            </p:nvPr>
          </p:nvSpPr>
          <p:spPr>
            <a:xfrm>
              <a:off x="4959350" y="569595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43745" y="10139"/>
                  </a:lnTo>
                  <a:lnTo>
                    <a:pt x="35661" y="2761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937"/>
            <p:cNvSpPr/>
            <p:nvPr>
              <p:custDataLst>
                <p:tags r:id="rId60"/>
              </p:custDataLst>
            </p:nvPr>
          </p:nvSpPr>
          <p:spPr>
            <a:xfrm>
              <a:off x="4835461" y="5550423"/>
              <a:ext cx="62692" cy="169534"/>
            </a:xfrm>
            <a:custGeom>
              <a:avLst/>
              <a:gdLst/>
              <a:ahLst/>
              <a:cxnLst/>
              <a:rect l="0" t="0" r="0" b="0"/>
              <a:pathLst>
                <a:path w="62692" h="169534">
                  <a:moveTo>
                    <a:pt x="47689" y="12177"/>
                  </a:moveTo>
                  <a:lnTo>
                    <a:pt x="47689" y="12177"/>
                  </a:lnTo>
                  <a:lnTo>
                    <a:pt x="47689" y="5435"/>
                  </a:lnTo>
                  <a:lnTo>
                    <a:pt x="46277" y="3449"/>
                  </a:lnTo>
                  <a:lnTo>
                    <a:pt x="43926" y="2125"/>
                  </a:lnTo>
                  <a:lnTo>
                    <a:pt x="30012" y="0"/>
                  </a:lnTo>
                  <a:lnTo>
                    <a:pt x="23840" y="1591"/>
                  </a:lnTo>
                  <a:lnTo>
                    <a:pt x="17333" y="6061"/>
                  </a:lnTo>
                  <a:lnTo>
                    <a:pt x="3887" y="19772"/>
                  </a:lnTo>
                  <a:lnTo>
                    <a:pt x="0" y="28723"/>
                  </a:lnTo>
                  <a:lnTo>
                    <a:pt x="153" y="39286"/>
                  </a:lnTo>
                  <a:lnTo>
                    <a:pt x="1181" y="45067"/>
                  </a:lnTo>
                  <a:lnTo>
                    <a:pt x="7969" y="55252"/>
                  </a:lnTo>
                  <a:lnTo>
                    <a:pt x="53991" y="98937"/>
                  </a:lnTo>
                  <a:lnTo>
                    <a:pt x="61864" y="115024"/>
                  </a:lnTo>
                  <a:lnTo>
                    <a:pt x="62691" y="127032"/>
                  </a:lnTo>
                  <a:lnTo>
                    <a:pt x="60001" y="138717"/>
                  </a:lnTo>
                  <a:lnTo>
                    <a:pt x="54102" y="148616"/>
                  </a:lnTo>
                  <a:lnTo>
                    <a:pt x="44895" y="155836"/>
                  </a:lnTo>
                  <a:lnTo>
                    <a:pt x="16982" y="167790"/>
                  </a:lnTo>
                  <a:lnTo>
                    <a:pt x="9817" y="169533"/>
                  </a:lnTo>
                  <a:lnTo>
                    <a:pt x="7625" y="169292"/>
                  </a:lnTo>
                  <a:lnTo>
                    <a:pt x="3239" y="16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938"/>
            <p:cNvSpPr/>
            <p:nvPr>
              <p:custDataLst>
                <p:tags r:id="rId61"/>
              </p:custDataLst>
            </p:nvPr>
          </p:nvSpPr>
          <p:spPr>
            <a:xfrm>
              <a:off x="4679950" y="5576912"/>
              <a:ext cx="95251" cy="92860"/>
            </a:xfrm>
            <a:custGeom>
              <a:avLst/>
              <a:gdLst/>
              <a:ahLst/>
              <a:cxnLst/>
              <a:rect l="0" t="0" r="0" b="0"/>
              <a:pathLst>
                <a:path w="95251" h="92860">
                  <a:moveTo>
                    <a:pt x="0" y="36488"/>
                  </a:moveTo>
                  <a:lnTo>
                    <a:pt x="0" y="36488"/>
                  </a:lnTo>
                  <a:lnTo>
                    <a:pt x="0" y="45948"/>
                  </a:lnTo>
                  <a:lnTo>
                    <a:pt x="1411" y="47028"/>
                  </a:lnTo>
                  <a:lnTo>
                    <a:pt x="6742" y="48228"/>
                  </a:lnTo>
                  <a:lnTo>
                    <a:pt x="17677" y="45532"/>
                  </a:lnTo>
                  <a:lnTo>
                    <a:pt x="29853" y="36894"/>
                  </a:lnTo>
                  <a:lnTo>
                    <a:pt x="41540" y="21333"/>
                  </a:lnTo>
                  <a:lnTo>
                    <a:pt x="46214" y="13054"/>
                  </a:lnTo>
                  <a:lnTo>
                    <a:pt x="47037" y="9576"/>
                  </a:lnTo>
                  <a:lnTo>
                    <a:pt x="46880" y="6553"/>
                  </a:lnTo>
                  <a:lnTo>
                    <a:pt x="46070" y="3831"/>
                  </a:lnTo>
                  <a:lnTo>
                    <a:pt x="44119" y="2016"/>
                  </a:lnTo>
                  <a:lnTo>
                    <a:pt x="38188" y="0"/>
                  </a:lnTo>
                  <a:lnTo>
                    <a:pt x="34631" y="874"/>
                  </a:lnTo>
                  <a:lnTo>
                    <a:pt x="26915" y="5608"/>
                  </a:lnTo>
                  <a:lnTo>
                    <a:pt x="18009" y="16206"/>
                  </a:lnTo>
                  <a:lnTo>
                    <a:pt x="5021" y="41863"/>
                  </a:lnTo>
                  <a:lnTo>
                    <a:pt x="2231" y="55105"/>
                  </a:lnTo>
                  <a:lnTo>
                    <a:pt x="4755" y="66164"/>
                  </a:lnTo>
                  <a:lnTo>
                    <a:pt x="11285" y="75783"/>
                  </a:lnTo>
                  <a:lnTo>
                    <a:pt x="21243" y="84761"/>
                  </a:lnTo>
                  <a:lnTo>
                    <a:pt x="30843" y="89693"/>
                  </a:lnTo>
                  <a:lnTo>
                    <a:pt x="51875" y="92859"/>
                  </a:lnTo>
                  <a:lnTo>
                    <a:pt x="95250" y="8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939"/>
            <p:cNvSpPr/>
            <p:nvPr>
              <p:custDataLst>
                <p:tags r:id="rId62"/>
              </p:custDataLst>
            </p:nvPr>
          </p:nvSpPr>
          <p:spPr>
            <a:xfrm>
              <a:off x="4591086" y="5385139"/>
              <a:ext cx="79823" cy="299049"/>
            </a:xfrm>
            <a:custGeom>
              <a:avLst/>
              <a:gdLst/>
              <a:ahLst/>
              <a:cxnLst/>
              <a:rect l="0" t="0" r="0" b="0"/>
              <a:pathLst>
                <a:path w="79823" h="299049">
                  <a:moveTo>
                    <a:pt x="76164" y="12361"/>
                  </a:moveTo>
                  <a:lnTo>
                    <a:pt x="76164" y="12361"/>
                  </a:lnTo>
                  <a:lnTo>
                    <a:pt x="79535" y="8990"/>
                  </a:lnTo>
                  <a:lnTo>
                    <a:pt x="79822" y="7292"/>
                  </a:lnTo>
                  <a:lnTo>
                    <a:pt x="79308" y="5453"/>
                  </a:lnTo>
                  <a:lnTo>
                    <a:pt x="78260" y="3523"/>
                  </a:lnTo>
                  <a:lnTo>
                    <a:pt x="71451" y="1377"/>
                  </a:lnTo>
                  <a:lnTo>
                    <a:pt x="49833" y="0"/>
                  </a:lnTo>
                  <a:lnTo>
                    <a:pt x="39531" y="3574"/>
                  </a:lnTo>
                  <a:lnTo>
                    <a:pt x="21420" y="17367"/>
                  </a:lnTo>
                  <a:lnTo>
                    <a:pt x="11887" y="36265"/>
                  </a:lnTo>
                  <a:lnTo>
                    <a:pt x="2022" y="76222"/>
                  </a:lnTo>
                  <a:lnTo>
                    <a:pt x="371" y="116541"/>
                  </a:lnTo>
                  <a:lnTo>
                    <a:pt x="85" y="159567"/>
                  </a:lnTo>
                  <a:lnTo>
                    <a:pt x="0" y="197951"/>
                  </a:lnTo>
                  <a:lnTo>
                    <a:pt x="677" y="245479"/>
                  </a:lnTo>
                  <a:lnTo>
                    <a:pt x="5726" y="289631"/>
                  </a:lnTo>
                  <a:lnTo>
                    <a:pt x="6052" y="297399"/>
                  </a:lnTo>
                  <a:lnTo>
                    <a:pt x="6845" y="299048"/>
                  </a:lnTo>
                  <a:lnTo>
                    <a:pt x="19014" y="29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940"/>
            <p:cNvSpPr/>
            <p:nvPr>
              <p:custDataLst>
                <p:tags r:id="rId63"/>
              </p:custDataLst>
            </p:nvPr>
          </p:nvSpPr>
          <p:spPr>
            <a:xfrm>
              <a:off x="4425950" y="5410200"/>
              <a:ext cx="152401" cy="76557"/>
            </a:xfrm>
            <a:custGeom>
              <a:avLst/>
              <a:gdLst/>
              <a:ahLst/>
              <a:cxnLst/>
              <a:rect l="0" t="0" r="0" b="0"/>
              <a:pathLst>
                <a:path w="152401" h="76557">
                  <a:moveTo>
                    <a:pt x="0" y="0"/>
                  </a:moveTo>
                  <a:lnTo>
                    <a:pt x="0" y="0"/>
                  </a:lnTo>
                  <a:lnTo>
                    <a:pt x="10139" y="706"/>
                  </a:lnTo>
                  <a:lnTo>
                    <a:pt x="39967" y="15580"/>
                  </a:lnTo>
                  <a:lnTo>
                    <a:pt x="80635" y="44829"/>
                  </a:lnTo>
                  <a:lnTo>
                    <a:pt x="117337" y="70650"/>
                  </a:lnTo>
                  <a:lnTo>
                    <a:pt x="131172" y="76556"/>
                  </a:lnTo>
                  <a:lnTo>
                    <a:pt x="1524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770"/>
          <p:cNvGrpSpPr/>
          <p:nvPr/>
        </p:nvGrpSpPr>
        <p:grpSpPr>
          <a:xfrm>
            <a:off x="5361427" y="5405517"/>
            <a:ext cx="563124" cy="283686"/>
            <a:chOff x="5361427" y="5405517"/>
            <a:chExt cx="563124" cy="283686"/>
          </a:xfrm>
        </p:grpSpPr>
        <p:sp>
          <p:nvSpPr>
            <p:cNvPr id="143" name="SMARTInkShape-3941"/>
            <p:cNvSpPr/>
            <p:nvPr>
              <p:custDataLst>
                <p:tags r:id="rId55"/>
              </p:custDataLst>
            </p:nvPr>
          </p:nvSpPr>
          <p:spPr>
            <a:xfrm>
              <a:off x="5659256" y="5568950"/>
              <a:ext cx="265295" cy="93783"/>
            </a:xfrm>
            <a:custGeom>
              <a:avLst/>
              <a:gdLst/>
              <a:ahLst/>
              <a:cxnLst/>
              <a:rect l="0" t="0" r="0" b="0"/>
              <a:pathLst>
                <a:path w="265295" h="93783">
                  <a:moveTo>
                    <a:pt x="17644" y="0"/>
                  </a:moveTo>
                  <a:lnTo>
                    <a:pt x="17644" y="0"/>
                  </a:lnTo>
                  <a:lnTo>
                    <a:pt x="5711" y="13814"/>
                  </a:lnTo>
                  <a:lnTo>
                    <a:pt x="1757" y="21661"/>
                  </a:lnTo>
                  <a:lnTo>
                    <a:pt x="0" y="29854"/>
                  </a:lnTo>
                  <a:lnTo>
                    <a:pt x="5144" y="70803"/>
                  </a:lnTo>
                  <a:lnTo>
                    <a:pt x="8090" y="79916"/>
                  </a:lnTo>
                  <a:lnTo>
                    <a:pt x="11275" y="82911"/>
                  </a:lnTo>
                  <a:lnTo>
                    <a:pt x="20458" y="86238"/>
                  </a:lnTo>
                  <a:lnTo>
                    <a:pt x="25164" y="85714"/>
                  </a:lnTo>
                  <a:lnTo>
                    <a:pt x="34157" y="81369"/>
                  </a:lnTo>
                  <a:lnTo>
                    <a:pt x="55086" y="62718"/>
                  </a:lnTo>
                  <a:lnTo>
                    <a:pt x="69916" y="40392"/>
                  </a:lnTo>
                  <a:lnTo>
                    <a:pt x="73830" y="29799"/>
                  </a:lnTo>
                  <a:lnTo>
                    <a:pt x="74151" y="29743"/>
                  </a:lnTo>
                  <a:lnTo>
                    <a:pt x="74365" y="30412"/>
                  </a:lnTo>
                  <a:lnTo>
                    <a:pt x="69289" y="52680"/>
                  </a:lnTo>
                  <a:lnTo>
                    <a:pt x="72065" y="67036"/>
                  </a:lnTo>
                  <a:lnTo>
                    <a:pt x="80727" y="83597"/>
                  </a:lnTo>
                  <a:lnTo>
                    <a:pt x="88250" y="90071"/>
                  </a:lnTo>
                  <a:lnTo>
                    <a:pt x="92231" y="91797"/>
                  </a:lnTo>
                  <a:lnTo>
                    <a:pt x="104181" y="89952"/>
                  </a:lnTo>
                  <a:lnTo>
                    <a:pt x="126775" y="79098"/>
                  </a:lnTo>
                  <a:lnTo>
                    <a:pt x="147581" y="62477"/>
                  </a:lnTo>
                  <a:lnTo>
                    <a:pt x="170300" y="33026"/>
                  </a:lnTo>
                  <a:lnTo>
                    <a:pt x="173686" y="25732"/>
                  </a:lnTo>
                  <a:lnTo>
                    <a:pt x="173883" y="23504"/>
                  </a:lnTo>
                  <a:lnTo>
                    <a:pt x="173309" y="22020"/>
                  </a:lnTo>
                  <a:lnTo>
                    <a:pt x="172221" y="21030"/>
                  </a:lnTo>
                  <a:lnTo>
                    <a:pt x="170084" y="21075"/>
                  </a:lnTo>
                  <a:lnTo>
                    <a:pt x="163947" y="23008"/>
                  </a:lnTo>
                  <a:lnTo>
                    <a:pt x="158397" y="29981"/>
                  </a:lnTo>
                  <a:lnTo>
                    <a:pt x="149086" y="51705"/>
                  </a:lnTo>
                  <a:lnTo>
                    <a:pt x="148499" y="63902"/>
                  </a:lnTo>
                  <a:lnTo>
                    <a:pt x="149331" y="70117"/>
                  </a:lnTo>
                  <a:lnTo>
                    <a:pt x="152002" y="74967"/>
                  </a:lnTo>
                  <a:lnTo>
                    <a:pt x="160614" y="82237"/>
                  </a:lnTo>
                  <a:lnTo>
                    <a:pt x="184105" y="90297"/>
                  </a:lnTo>
                  <a:lnTo>
                    <a:pt x="213408" y="93782"/>
                  </a:lnTo>
                  <a:lnTo>
                    <a:pt x="26529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942"/>
            <p:cNvSpPr/>
            <p:nvPr>
              <p:custDataLst>
                <p:tags r:id="rId56"/>
              </p:custDataLst>
            </p:nvPr>
          </p:nvSpPr>
          <p:spPr>
            <a:xfrm>
              <a:off x="5524500" y="5549900"/>
              <a:ext cx="63993" cy="122029"/>
            </a:xfrm>
            <a:custGeom>
              <a:avLst/>
              <a:gdLst/>
              <a:ahLst/>
              <a:cxnLst/>
              <a:rect l="0" t="0" r="0" b="0"/>
              <a:pathLst>
                <a:path w="63993" h="122029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6" y="5761"/>
                  </a:lnTo>
                  <a:lnTo>
                    <a:pt x="8788" y="8115"/>
                  </a:lnTo>
                  <a:lnTo>
                    <a:pt x="30507" y="21908"/>
                  </a:lnTo>
                  <a:lnTo>
                    <a:pt x="60902" y="62868"/>
                  </a:lnTo>
                  <a:lnTo>
                    <a:pt x="63992" y="79682"/>
                  </a:lnTo>
                  <a:lnTo>
                    <a:pt x="62308" y="96798"/>
                  </a:lnTo>
                  <a:lnTo>
                    <a:pt x="54131" y="113661"/>
                  </a:lnTo>
                  <a:lnTo>
                    <a:pt x="49223" y="120601"/>
                  </a:lnTo>
                  <a:lnTo>
                    <a:pt x="46221" y="122028"/>
                  </a:lnTo>
                  <a:lnTo>
                    <a:pt x="39122" y="121733"/>
                  </a:lnTo>
                  <a:lnTo>
                    <a:pt x="36665" y="118550"/>
                  </a:lnTo>
                  <a:lnTo>
                    <a:pt x="33934" y="107487"/>
                  </a:lnTo>
                  <a:lnTo>
                    <a:pt x="37251" y="78094"/>
                  </a:lnTo>
                  <a:lnTo>
                    <a:pt x="40780" y="64342"/>
                  </a:lnTo>
                  <a:lnTo>
                    <a:pt x="635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943"/>
            <p:cNvSpPr/>
            <p:nvPr>
              <p:custDataLst>
                <p:tags r:id="rId57"/>
              </p:custDataLst>
            </p:nvPr>
          </p:nvSpPr>
          <p:spPr>
            <a:xfrm>
              <a:off x="5361427" y="5549900"/>
              <a:ext cx="144024" cy="57151"/>
            </a:xfrm>
            <a:custGeom>
              <a:avLst/>
              <a:gdLst/>
              <a:ahLst/>
              <a:cxnLst/>
              <a:rect l="0" t="0" r="0" b="0"/>
              <a:pathLst>
                <a:path w="144024" h="57151">
                  <a:moveTo>
                    <a:pt x="17023" y="57150"/>
                  </a:moveTo>
                  <a:lnTo>
                    <a:pt x="17023" y="57150"/>
                  </a:lnTo>
                  <a:lnTo>
                    <a:pt x="11248" y="52081"/>
                  </a:lnTo>
                  <a:lnTo>
                    <a:pt x="4814" y="48312"/>
                  </a:lnTo>
                  <a:lnTo>
                    <a:pt x="2533" y="45613"/>
                  </a:lnTo>
                  <a:lnTo>
                    <a:pt x="0" y="38852"/>
                  </a:lnTo>
                  <a:lnTo>
                    <a:pt x="735" y="36485"/>
                  </a:lnTo>
                  <a:lnTo>
                    <a:pt x="2637" y="34906"/>
                  </a:lnTo>
                  <a:lnTo>
                    <a:pt x="42623" y="25119"/>
                  </a:lnTo>
                  <a:lnTo>
                    <a:pt x="83071" y="16878"/>
                  </a:lnTo>
                  <a:lnTo>
                    <a:pt x="144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944"/>
            <p:cNvSpPr/>
            <p:nvPr>
              <p:custDataLst>
                <p:tags r:id="rId58"/>
              </p:custDataLst>
            </p:nvPr>
          </p:nvSpPr>
          <p:spPr>
            <a:xfrm>
              <a:off x="5411096" y="5405517"/>
              <a:ext cx="62605" cy="283686"/>
            </a:xfrm>
            <a:custGeom>
              <a:avLst/>
              <a:gdLst/>
              <a:ahLst/>
              <a:cxnLst/>
              <a:rect l="0" t="0" r="0" b="0"/>
              <a:pathLst>
                <a:path w="62605" h="283686">
                  <a:moveTo>
                    <a:pt x="18154" y="23733"/>
                  </a:moveTo>
                  <a:lnTo>
                    <a:pt x="18154" y="23733"/>
                  </a:lnTo>
                  <a:lnTo>
                    <a:pt x="18154" y="0"/>
                  </a:lnTo>
                  <a:lnTo>
                    <a:pt x="14783" y="44464"/>
                  </a:lnTo>
                  <a:lnTo>
                    <a:pt x="12687" y="81381"/>
                  </a:lnTo>
                  <a:lnTo>
                    <a:pt x="8694" y="119131"/>
                  </a:lnTo>
                  <a:lnTo>
                    <a:pt x="5389" y="161084"/>
                  </a:lnTo>
                  <a:lnTo>
                    <a:pt x="554" y="203028"/>
                  </a:lnTo>
                  <a:lnTo>
                    <a:pt x="0" y="244063"/>
                  </a:lnTo>
                  <a:lnTo>
                    <a:pt x="7967" y="279484"/>
                  </a:lnTo>
                  <a:lnTo>
                    <a:pt x="11363" y="282428"/>
                  </a:lnTo>
                  <a:lnTo>
                    <a:pt x="15743" y="283685"/>
                  </a:lnTo>
                  <a:lnTo>
                    <a:pt x="25549" y="283201"/>
                  </a:lnTo>
                  <a:lnTo>
                    <a:pt x="34611" y="280634"/>
                  </a:lnTo>
                  <a:lnTo>
                    <a:pt x="47646" y="271850"/>
                  </a:lnTo>
                  <a:lnTo>
                    <a:pt x="62604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SMARTInkShape-3945"/>
          <p:cNvSpPr/>
          <p:nvPr>
            <p:custDataLst>
              <p:tags r:id="rId7"/>
            </p:custDataLst>
          </p:nvPr>
        </p:nvSpPr>
        <p:spPr>
          <a:xfrm>
            <a:off x="6317548" y="5394759"/>
            <a:ext cx="286453" cy="275992"/>
          </a:xfrm>
          <a:custGeom>
            <a:avLst/>
            <a:gdLst/>
            <a:ahLst/>
            <a:cxnLst/>
            <a:rect l="0" t="0" r="0" b="0"/>
            <a:pathLst>
              <a:path w="286453" h="275992">
                <a:moveTo>
                  <a:pt x="70552" y="34491"/>
                </a:moveTo>
                <a:lnTo>
                  <a:pt x="70552" y="34491"/>
                </a:lnTo>
                <a:lnTo>
                  <a:pt x="70552" y="14718"/>
                </a:lnTo>
                <a:lnTo>
                  <a:pt x="68670" y="9710"/>
                </a:lnTo>
                <a:lnTo>
                  <a:pt x="66188" y="5133"/>
                </a:lnTo>
                <a:lnTo>
                  <a:pt x="65085" y="747"/>
                </a:lnTo>
                <a:lnTo>
                  <a:pt x="64085" y="0"/>
                </a:lnTo>
                <a:lnTo>
                  <a:pt x="62712" y="208"/>
                </a:lnTo>
                <a:lnTo>
                  <a:pt x="61092" y="1052"/>
                </a:lnTo>
                <a:lnTo>
                  <a:pt x="52071" y="15725"/>
                </a:lnTo>
                <a:lnTo>
                  <a:pt x="44183" y="62925"/>
                </a:lnTo>
                <a:lnTo>
                  <a:pt x="39864" y="104548"/>
                </a:lnTo>
                <a:lnTo>
                  <a:pt x="39011" y="148675"/>
                </a:lnTo>
                <a:lnTo>
                  <a:pt x="40725" y="187913"/>
                </a:lnTo>
                <a:lnTo>
                  <a:pt x="45722" y="222706"/>
                </a:lnTo>
                <a:lnTo>
                  <a:pt x="50741" y="267207"/>
                </a:lnTo>
                <a:lnTo>
                  <a:pt x="51164" y="275033"/>
                </a:lnTo>
                <a:lnTo>
                  <a:pt x="49160" y="275991"/>
                </a:lnTo>
                <a:lnTo>
                  <a:pt x="41289" y="273293"/>
                </a:lnTo>
                <a:lnTo>
                  <a:pt x="28329" y="263840"/>
                </a:lnTo>
                <a:lnTo>
                  <a:pt x="2828" y="222011"/>
                </a:lnTo>
                <a:lnTo>
                  <a:pt x="0" y="209320"/>
                </a:lnTo>
                <a:lnTo>
                  <a:pt x="235" y="203961"/>
                </a:lnTo>
                <a:lnTo>
                  <a:pt x="4257" y="194242"/>
                </a:lnTo>
                <a:lnTo>
                  <a:pt x="7305" y="189675"/>
                </a:lnTo>
                <a:lnTo>
                  <a:pt x="16337" y="182719"/>
                </a:lnTo>
                <a:lnTo>
                  <a:pt x="29523" y="177276"/>
                </a:lnTo>
                <a:lnTo>
                  <a:pt x="74364" y="169913"/>
                </a:lnTo>
                <a:lnTo>
                  <a:pt x="121200" y="168113"/>
                </a:lnTo>
                <a:lnTo>
                  <a:pt x="144973" y="167877"/>
                </a:lnTo>
                <a:lnTo>
                  <a:pt x="144860" y="167159"/>
                </a:lnTo>
                <a:lnTo>
                  <a:pt x="142853" y="164481"/>
                </a:lnTo>
                <a:lnTo>
                  <a:pt x="122019" y="162081"/>
                </a:lnTo>
                <a:lnTo>
                  <a:pt x="112006" y="161753"/>
                </a:lnTo>
                <a:lnTo>
                  <a:pt x="107360" y="163782"/>
                </a:lnTo>
                <a:lnTo>
                  <a:pt x="98435" y="171681"/>
                </a:lnTo>
                <a:lnTo>
                  <a:pt x="93528" y="182247"/>
                </a:lnTo>
                <a:lnTo>
                  <a:pt x="92052" y="193294"/>
                </a:lnTo>
                <a:lnTo>
                  <a:pt x="93749" y="202907"/>
                </a:lnTo>
                <a:lnTo>
                  <a:pt x="105412" y="219623"/>
                </a:lnTo>
                <a:lnTo>
                  <a:pt x="114503" y="226133"/>
                </a:lnTo>
                <a:lnTo>
                  <a:pt x="118903" y="227869"/>
                </a:lnTo>
                <a:lnTo>
                  <a:pt x="129436" y="227916"/>
                </a:lnTo>
                <a:lnTo>
                  <a:pt x="139761" y="225585"/>
                </a:lnTo>
                <a:lnTo>
                  <a:pt x="146702" y="222197"/>
                </a:lnTo>
                <a:lnTo>
                  <a:pt x="148836" y="218895"/>
                </a:lnTo>
                <a:lnTo>
                  <a:pt x="151206" y="209582"/>
                </a:lnTo>
                <a:lnTo>
                  <a:pt x="150378" y="200268"/>
                </a:lnTo>
                <a:lnTo>
                  <a:pt x="147469" y="182792"/>
                </a:lnTo>
                <a:lnTo>
                  <a:pt x="147935" y="179924"/>
                </a:lnTo>
                <a:lnTo>
                  <a:pt x="148952" y="178014"/>
                </a:lnTo>
                <a:lnTo>
                  <a:pt x="157625" y="170330"/>
                </a:lnTo>
                <a:lnTo>
                  <a:pt x="161696" y="168947"/>
                </a:lnTo>
                <a:lnTo>
                  <a:pt x="183118" y="167938"/>
                </a:lnTo>
                <a:lnTo>
                  <a:pt x="195547" y="171241"/>
                </a:lnTo>
                <a:lnTo>
                  <a:pt x="211540" y="183430"/>
                </a:lnTo>
                <a:lnTo>
                  <a:pt x="226312" y="207189"/>
                </a:lnTo>
                <a:lnTo>
                  <a:pt x="232885" y="229829"/>
                </a:lnTo>
                <a:lnTo>
                  <a:pt x="232541" y="241488"/>
                </a:lnTo>
                <a:lnTo>
                  <a:pt x="230036" y="249962"/>
                </a:lnTo>
                <a:lnTo>
                  <a:pt x="228380" y="252222"/>
                </a:lnTo>
                <a:lnTo>
                  <a:pt x="226570" y="253728"/>
                </a:lnTo>
                <a:lnTo>
                  <a:pt x="225364" y="253322"/>
                </a:lnTo>
                <a:lnTo>
                  <a:pt x="224560" y="251639"/>
                </a:lnTo>
                <a:lnTo>
                  <a:pt x="224024" y="249106"/>
                </a:lnTo>
                <a:lnTo>
                  <a:pt x="235254" y="202390"/>
                </a:lnTo>
                <a:lnTo>
                  <a:pt x="254466" y="171059"/>
                </a:lnTo>
                <a:lnTo>
                  <a:pt x="275607" y="147903"/>
                </a:lnTo>
                <a:lnTo>
                  <a:pt x="286452" y="1424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Shape-3946"/>
          <p:cNvSpPr/>
          <p:nvPr>
            <p:custDataLst>
              <p:tags r:id="rId8"/>
            </p:custDataLst>
          </p:nvPr>
        </p:nvSpPr>
        <p:spPr>
          <a:xfrm>
            <a:off x="6959143" y="5450083"/>
            <a:ext cx="330658" cy="195068"/>
          </a:xfrm>
          <a:custGeom>
            <a:avLst/>
            <a:gdLst/>
            <a:ahLst/>
            <a:cxnLst/>
            <a:rect l="0" t="0" r="0" b="0"/>
            <a:pathLst>
              <a:path w="330658" h="195068">
                <a:moveTo>
                  <a:pt x="89357" y="156967"/>
                </a:moveTo>
                <a:lnTo>
                  <a:pt x="89357" y="156967"/>
                </a:lnTo>
                <a:lnTo>
                  <a:pt x="88651" y="142463"/>
                </a:lnTo>
                <a:lnTo>
                  <a:pt x="84288" y="130248"/>
                </a:lnTo>
                <a:lnTo>
                  <a:pt x="80518" y="124396"/>
                </a:lnTo>
                <a:lnTo>
                  <a:pt x="67688" y="117134"/>
                </a:lnTo>
                <a:lnTo>
                  <a:pt x="56443" y="116450"/>
                </a:lnTo>
                <a:lnTo>
                  <a:pt x="50480" y="117255"/>
                </a:lnTo>
                <a:lnTo>
                  <a:pt x="38212" y="123795"/>
                </a:lnTo>
                <a:lnTo>
                  <a:pt x="13089" y="148611"/>
                </a:lnTo>
                <a:lnTo>
                  <a:pt x="829" y="165701"/>
                </a:lnTo>
                <a:lnTo>
                  <a:pt x="0" y="170551"/>
                </a:lnTo>
                <a:lnTo>
                  <a:pt x="858" y="175195"/>
                </a:lnTo>
                <a:lnTo>
                  <a:pt x="2841" y="179702"/>
                </a:lnTo>
                <a:lnTo>
                  <a:pt x="6279" y="182707"/>
                </a:lnTo>
                <a:lnTo>
                  <a:pt x="15745" y="186046"/>
                </a:lnTo>
                <a:lnTo>
                  <a:pt x="25126" y="185649"/>
                </a:lnTo>
                <a:lnTo>
                  <a:pt x="36115" y="181709"/>
                </a:lnTo>
                <a:lnTo>
                  <a:pt x="71850" y="159415"/>
                </a:lnTo>
                <a:lnTo>
                  <a:pt x="78048" y="152645"/>
                </a:lnTo>
                <a:lnTo>
                  <a:pt x="82027" y="145922"/>
                </a:lnTo>
                <a:lnTo>
                  <a:pt x="81648" y="146076"/>
                </a:lnTo>
                <a:lnTo>
                  <a:pt x="79345" y="148128"/>
                </a:lnTo>
                <a:lnTo>
                  <a:pt x="79733" y="155155"/>
                </a:lnTo>
                <a:lnTo>
                  <a:pt x="85732" y="173543"/>
                </a:lnTo>
                <a:lnTo>
                  <a:pt x="95271" y="182208"/>
                </a:lnTo>
                <a:lnTo>
                  <a:pt x="101766" y="186494"/>
                </a:lnTo>
                <a:lnTo>
                  <a:pt x="116509" y="189375"/>
                </a:lnTo>
                <a:lnTo>
                  <a:pt x="124392" y="189156"/>
                </a:lnTo>
                <a:lnTo>
                  <a:pt x="140676" y="183267"/>
                </a:lnTo>
                <a:lnTo>
                  <a:pt x="170754" y="162241"/>
                </a:lnTo>
                <a:lnTo>
                  <a:pt x="187244" y="127093"/>
                </a:lnTo>
                <a:lnTo>
                  <a:pt x="197697" y="87673"/>
                </a:lnTo>
                <a:lnTo>
                  <a:pt x="201890" y="45811"/>
                </a:lnTo>
                <a:lnTo>
                  <a:pt x="199762" y="15612"/>
                </a:lnTo>
                <a:lnTo>
                  <a:pt x="194635" y="4067"/>
                </a:lnTo>
                <a:lnTo>
                  <a:pt x="191293" y="0"/>
                </a:lnTo>
                <a:lnTo>
                  <a:pt x="187653" y="111"/>
                </a:lnTo>
                <a:lnTo>
                  <a:pt x="183816" y="3008"/>
                </a:lnTo>
                <a:lnTo>
                  <a:pt x="179845" y="7761"/>
                </a:lnTo>
                <a:lnTo>
                  <a:pt x="175435" y="22450"/>
                </a:lnTo>
                <a:lnTo>
                  <a:pt x="172604" y="63995"/>
                </a:lnTo>
                <a:lnTo>
                  <a:pt x="178906" y="108557"/>
                </a:lnTo>
                <a:lnTo>
                  <a:pt x="190337" y="153623"/>
                </a:lnTo>
                <a:lnTo>
                  <a:pt x="199853" y="168181"/>
                </a:lnTo>
                <a:lnTo>
                  <a:pt x="209257" y="176062"/>
                </a:lnTo>
                <a:lnTo>
                  <a:pt x="213740" y="178164"/>
                </a:lnTo>
                <a:lnTo>
                  <a:pt x="218845" y="177448"/>
                </a:lnTo>
                <a:lnTo>
                  <a:pt x="230163" y="171009"/>
                </a:lnTo>
                <a:lnTo>
                  <a:pt x="253264" y="145264"/>
                </a:lnTo>
                <a:lnTo>
                  <a:pt x="271930" y="102535"/>
                </a:lnTo>
                <a:lnTo>
                  <a:pt x="287019" y="61131"/>
                </a:lnTo>
                <a:lnTo>
                  <a:pt x="295729" y="18479"/>
                </a:lnTo>
                <a:lnTo>
                  <a:pt x="294438" y="8163"/>
                </a:lnTo>
                <a:lnTo>
                  <a:pt x="293105" y="5553"/>
                </a:lnTo>
                <a:lnTo>
                  <a:pt x="291511" y="4519"/>
                </a:lnTo>
                <a:lnTo>
                  <a:pt x="289742" y="4535"/>
                </a:lnTo>
                <a:lnTo>
                  <a:pt x="285896" y="10197"/>
                </a:lnTo>
                <a:lnTo>
                  <a:pt x="277679" y="41192"/>
                </a:lnTo>
                <a:lnTo>
                  <a:pt x="278114" y="79232"/>
                </a:lnTo>
                <a:lnTo>
                  <a:pt x="280924" y="126194"/>
                </a:lnTo>
                <a:lnTo>
                  <a:pt x="291723" y="161916"/>
                </a:lnTo>
                <a:lnTo>
                  <a:pt x="304230" y="183344"/>
                </a:lnTo>
                <a:lnTo>
                  <a:pt x="308805" y="187252"/>
                </a:lnTo>
                <a:lnTo>
                  <a:pt x="330657" y="1950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Shape-3947"/>
          <p:cNvSpPr/>
          <p:nvPr>
            <p:custDataLst>
              <p:tags r:id="rId9"/>
            </p:custDataLst>
          </p:nvPr>
        </p:nvSpPr>
        <p:spPr>
          <a:xfrm>
            <a:off x="7748143" y="5533542"/>
            <a:ext cx="125601" cy="314383"/>
          </a:xfrm>
          <a:custGeom>
            <a:avLst/>
            <a:gdLst/>
            <a:ahLst/>
            <a:cxnLst/>
            <a:rect l="0" t="0" r="0" b="0"/>
            <a:pathLst>
              <a:path w="125601" h="314383">
                <a:moveTo>
                  <a:pt x="11557" y="3658"/>
                </a:moveTo>
                <a:lnTo>
                  <a:pt x="11557" y="3658"/>
                </a:lnTo>
                <a:lnTo>
                  <a:pt x="11557" y="287"/>
                </a:lnTo>
                <a:lnTo>
                  <a:pt x="10851" y="0"/>
                </a:lnTo>
                <a:lnTo>
                  <a:pt x="8186" y="1561"/>
                </a:lnTo>
                <a:lnTo>
                  <a:pt x="2718" y="9779"/>
                </a:lnTo>
                <a:lnTo>
                  <a:pt x="0" y="21151"/>
                </a:lnTo>
                <a:lnTo>
                  <a:pt x="2566" y="40199"/>
                </a:lnTo>
                <a:lnTo>
                  <a:pt x="11167" y="60346"/>
                </a:lnTo>
                <a:lnTo>
                  <a:pt x="22437" y="69540"/>
                </a:lnTo>
                <a:lnTo>
                  <a:pt x="29394" y="72979"/>
                </a:lnTo>
                <a:lnTo>
                  <a:pt x="59411" y="74449"/>
                </a:lnTo>
                <a:lnTo>
                  <a:pt x="85002" y="67045"/>
                </a:lnTo>
                <a:lnTo>
                  <a:pt x="105991" y="52543"/>
                </a:lnTo>
                <a:lnTo>
                  <a:pt x="123787" y="26302"/>
                </a:lnTo>
                <a:lnTo>
                  <a:pt x="123772" y="25810"/>
                </a:lnTo>
                <a:lnTo>
                  <a:pt x="121873" y="27144"/>
                </a:lnTo>
                <a:lnTo>
                  <a:pt x="120209" y="38604"/>
                </a:lnTo>
                <a:lnTo>
                  <a:pt x="121481" y="85157"/>
                </a:lnTo>
                <a:lnTo>
                  <a:pt x="124560" y="122115"/>
                </a:lnTo>
                <a:lnTo>
                  <a:pt x="125600" y="169579"/>
                </a:lnTo>
                <a:lnTo>
                  <a:pt x="125100" y="206629"/>
                </a:lnTo>
                <a:lnTo>
                  <a:pt x="120067" y="241127"/>
                </a:lnTo>
                <a:lnTo>
                  <a:pt x="109952" y="279493"/>
                </a:lnTo>
                <a:lnTo>
                  <a:pt x="102089" y="297701"/>
                </a:lnTo>
                <a:lnTo>
                  <a:pt x="92010" y="309086"/>
                </a:lnTo>
                <a:lnTo>
                  <a:pt x="86359" y="313110"/>
                </a:lnTo>
                <a:lnTo>
                  <a:pt x="80475" y="314382"/>
                </a:lnTo>
                <a:lnTo>
                  <a:pt x="68292" y="312031"/>
                </a:lnTo>
                <a:lnTo>
                  <a:pt x="63492" y="308723"/>
                </a:lnTo>
                <a:lnTo>
                  <a:pt x="56276" y="299404"/>
                </a:lnTo>
                <a:lnTo>
                  <a:pt x="51618" y="285627"/>
                </a:lnTo>
                <a:lnTo>
                  <a:pt x="68707" y="2513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774"/>
          <p:cNvGrpSpPr/>
          <p:nvPr/>
        </p:nvGrpSpPr>
        <p:grpSpPr>
          <a:xfrm>
            <a:off x="3735641" y="6041829"/>
            <a:ext cx="342065" cy="276422"/>
            <a:chOff x="3735641" y="6041829"/>
            <a:chExt cx="342065" cy="276422"/>
          </a:xfrm>
        </p:grpSpPr>
        <p:sp>
          <p:nvSpPr>
            <p:cNvPr id="151" name="SMARTInkShape-3948"/>
            <p:cNvSpPr/>
            <p:nvPr>
              <p:custDataLst>
                <p:tags r:id="rId52"/>
              </p:custDataLst>
            </p:nvPr>
          </p:nvSpPr>
          <p:spPr>
            <a:xfrm>
              <a:off x="3835400" y="6041829"/>
              <a:ext cx="112651" cy="267245"/>
            </a:xfrm>
            <a:custGeom>
              <a:avLst/>
              <a:gdLst/>
              <a:ahLst/>
              <a:cxnLst/>
              <a:rect l="0" t="0" r="0" b="0"/>
              <a:pathLst>
                <a:path w="112651" h="267245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371" y="21701"/>
                  </a:lnTo>
                  <a:lnTo>
                    <a:pt x="12209" y="58113"/>
                  </a:lnTo>
                  <a:lnTo>
                    <a:pt x="20394" y="94536"/>
                  </a:lnTo>
                  <a:lnTo>
                    <a:pt x="24411" y="141401"/>
                  </a:lnTo>
                  <a:lnTo>
                    <a:pt x="25205" y="178882"/>
                  </a:lnTo>
                  <a:lnTo>
                    <a:pt x="25389" y="219767"/>
                  </a:lnTo>
                  <a:lnTo>
                    <a:pt x="27280" y="204127"/>
                  </a:lnTo>
                  <a:lnTo>
                    <a:pt x="31880" y="192080"/>
                  </a:lnTo>
                  <a:lnTo>
                    <a:pt x="54632" y="159881"/>
                  </a:lnTo>
                  <a:lnTo>
                    <a:pt x="65203" y="154070"/>
                  </a:lnTo>
                  <a:lnTo>
                    <a:pt x="70985" y="152520"/>
                  </a:lnTo>
                  <a:lnTo>
                    <a:pt x="76251" y="152898"/>
                  </a:lnTo>
                  <a:lnTo>
                    <a:pt x="85865" y="157081"/>
                  </a:lnTo>
                  <a:lnTo>
                    <a:pt x="99211" y="170741"/>
                  </a:lnTo>
                  <a:lnTo>
                    <a:pt x="108731" y="194936"/>
                  </a:lnTo>
                  <a:lnTo>
                    <a:pt x="112650" y="217704"/>
                  </a:lnTo>
                  <a:lnTo>
                    <a:pt x="110440" y="241229"/>
                  </a:lnTo>
                  <a:lnTo>
                    <a:pt x="103412" y="253960"/>
                  </a:lnTo>
                  <a:lnTo>
                    <a:pt x="98575" y="259331"/>
                  </a:lnTo>
                  <a:lnTo>
                    <a:pt x="87556" y="265298"/>
                  </a:lnTo>
                  <a:lnTo>
                    <a:pt x="74191" y="267244"/>
                  </a:lnTo>
                  <a:lnTo>
                    <a:pt x="56493" y="265757"/>
                  </a:lnTo>
                  <a:lnTo>
                    <a:pt x="42511" y="258982"/>
                  </a:lnTo>
                  <a:lnTo>
                    <a:pt x="36808" y="254211"/>
                  </a:lnTo>
                  <a:lnTo>
                    <a:pt x="2540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949"/>
            <p:cNvSpPr/>
            <p:nvPr>
              <p:custDataLst>
                <p:tags r:id="rId53"/>
              </p:custDataLst>
            </p:nvPr>
          </p:nvSpPr>
          <p:spPr>
            <a:xfrm>
              <a:off x="3981450" y="6076950"/>
              <a:ext cx="96256" cy="241301"/>
            </a:xfrm>
            <a:custGeom>
              <a:avLst/>
              <a:gdLst/>
              <a:ahLst/>
              <a:cxnLst/>
              <a:rect l="0" t="0" r="0" b="0"/>
              <a:pathLst>
                <a:path w="96256" h="241301">
                  <a:moveTo>
                    <a:pt x="63500" y="0"/>
                  </a:moveTo>
                  <a:lnTo>
                    <a:pt x="63500" y="0"/>
                  </a:lnTo>
                  <a:lnTo>
                    <a:pt x="83273" y="38283"/>
                  </a:lnTo>
                  <a:lnTo>
                    <a:pt x="96255" y="80468"/>
                  </a:lnTo>
                  <a:lnTo>
                    <a:pt x="95474" y="125727"/>
                  </a:lnTo>
                  <a:lnTo>
                    <a:pt x="89045" y="151552"/>
                  </a:lnTo>
                  <a:lnTo>
                    <a:pt x="66054" y="194787"/>
                  </a:lnTo>
                  <a:lnTo>
                    <a:pt x="46304" y="218660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950"/>
            <p:cNvSpPr/>
            <p:nvPr>
              <p:custDataLst>
                <p:tags r:id="rId54"/>
              </p:custDataLst>
            </p:nvPr>
          </p:nvSpPr>
          <p:spPr>
            <a:xfrm>
              <a:off x="3735641" y="6096000"/>
              <a:ext cx="118810" cy="215901"/>
            </a:xfrm>
            <a:custGeom>
              <a:avLst/>
              <a:gdLst/>
              <a:ahLst/>
              <a:cxnLst/>
              <a:rect l="0" t="0" r="0" b="0"/>
              <a:pathLst>
                <a:path w="118810" h="215901">
                  <a:moveTo>
                    <a:pt x="74359" y="0"/>
                  </a:moveTo>
                  <a:lnTo>
                    <a:pt x="74359" y="0"/>
                  </a:lnTo>
                  <a:lnTo>
                    <a:pt x="42377" y="0"/>
                  </a:lnTo>
                  <a:lnTo>
                    <a:pt x="37515" y="1411"/>
                  </a:lnTo>
                  <a:lnTo>
                    <a:pt x="30232" y="6742"/>
                  </a:lnTo>
                  <a:lnTo>
                    <a:pt x="15423" y="24419"/>
                  </a:lnTo>
                  <a:lnTo>
                    <a:pt x="4372" y="54273"/>
                  </a:lnTo>
                  <a:lnTo>
                    <a:pt x="0" y="79816"/>
                  </a:lnTo>
                  <a:lnTo>
                    <a:pt x="4297" y="121913"/>
                  </a:lnTo>
                  <a:lnTo>
                    <a:pt x="21972" y="168829"/>
                  </a:lnTo>
                  <a:lnTo>
                    <a:pt x="41041" y="189723"/>
                  </a:lnTo>
                  <a:lnTo>
                    <a:pt x="71307" y="205949"/>
                  </a:lnTo>
                  <a:lnTo>
                    <a:pt x="118809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775"/>
          <p:cNvGrpSpPr/>
          <p:nvPr/>
        </p:nvGrpSpPr>
        <p:grpSpPr>
          <a:xfrm>
            <a:off x="4692650" y="6108700"/>
            <a:ext cx="374651" cy="285751"/>
            <a:chOff x="4692650" y="6108700"/>
            <a:chExt cx="374651" cy="285751"/>
          </a:xfrm>
        </p:grpSpPr>
        <p:sp>
          <p:nvSpPr>
            <p:cNvPr id="155" name="SMARTInkShape-3951"/>
            <p:cNvSpPr/>
            <p:nvPr>
              <p:custDataLst>
                <p:tags r:id="rId49"/>
              </p:custDataLst>
            </p:nvPr>
          </p:nvSpPr>
          <p:spPr>
            <a:xfrm>
              <a:off x="5041900" y="63500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21637" y="1381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952"/>
            <p:cNvSpPr/>
            <p:nvPr>
              <p:custDataLst>
                <p:tags r:id="rId50"/>
              </p:custDataLst>
            </p:nvPr>
          </p:nvSpPr>
          <p:spPr>
            <a:xfrm>
              <a:off x="4944524" y="6231094"/>
              <a:ext cx="51318" cy="73665"/>
            </a:xfrm>
            <a:custGeom>
              <a:avLst/>
              <a:gdLst/>
              <a:ahLst/>
              <a:cxnLst/>
              <a:rect l="0" t="0" r="0" b="0"/>
              <a:pathLst>
                <a:path w="51318" h="73665">
                  <a:moveTo>
                    <a:pt x="27526" y="30006"/>
                  </a:moveTo>
                  <a:lnTo>
                    <a:pt x="27526" y="30006"/>
                  </a:lnTo>
                  <a:lnTo>
                    <a:pt x="26820" y="23525"/>
                  </a:lnTo>
                  <a:lnTo>
                    <a:pt x="22457" y="10447"/>
                  </a:lnTo>
                  <a:lnTo>
                    <a:pt x="18687" y="4144"/>
                  </a:lnTo>
                  <a:lnTo>
                    <a:pt x="14661" y="872"/>
                  </a:lnTo>
                  <a:lnTo>
                    <a:pt x="12599" y="0"/>
                  </a:lnTo>
                  <a:lnTo>
                    <a:pt x="10519" y="124"/>
                  </a:lnTo>
                  <a:lnTo>
                    <a:pt x="6327" y="2143"/>
                  </a:lnTo>
                  <a:lnTo>
                    <a:pt x="0" y="13989"/>
                  </a:lnTo>
                  <a:lnTo>
                    <a:pt x="1416" y="26885"/>
                  </a:lnTo>
                  <a:lnTo>
                    <a:pt x="10453" y="51418"/>
                  </a:lnTo>
                  <a:lnTo>
                    <a:pt x="20272" y="65435"/>
                  </a:lnTo>
                  <a:lnTo>
                    <a:pt x="28065" y="70447"/>
                  </a:lnTo>
                  <a:lnTo>
                    <a:pt x="41195" y="73664"/>
                  </a:lnTo>
                  <a:lnTo>
                    <a:pt x="43694" y="72517"/>
                  </a:lnTo>
                  <a:lnTo>
                    <a:pt x="48353" y="67479"/>
                  </a:lnTo>
                  <a:lnTo>
                    <a:pt x="50893" y="58655"/>
                  </a:lnTo>
                  <a:lnTo>
                    <a:pt x="51317" y="47678"/>
                  </a:lnTo>
                  <a:lnTo>
                    <a:pt x="45839" y="25266"/>
                  </a:lnTo>
                  <a:lnTo>
                    <a:pt x="40226" y="1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953"/>
            <p:cNvSpPr/>
            <p:nvPr>
              <p:custDataLst>
                <p:tags r:id="rId51"/>
              </p:custDataLst>
            </p:nvPr>
          </p:nvSpPr>
          <p:spPr>
            <a:xfrm>
              <a:off x="4692650" y="6108700"/>
              <a:ext cx="209551" cy="210413"/>
            </a:xfrm>
            <a:custGeom>
              <a:avLst/>
              <a:gdLst/>
              <a:ahLst/>
              <a:cxnLst/>
              <a:rect l="0" t="0" r="0" b="0"/>
              <a:pathLst>
                <a:path w="209551" h="210413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3763" y="56593"/>
                  </a:lnTo>
                  <a:lnTo>
                    <a:pt x="10935" y="51944"/>
                  </a:lnTo>
                  <a:lnTo>
                    <a:pt x="12545" y="82883"/>
                  </a:lnTo>
                  <a:lnTo>
                    <a:pt x="13375" y="119566"/>
                  </a:lnTo>
                  <a:lnTo>
                    <a:pt x="17719" y="165383"/>
                  </a:lnTo>
                  <a:lnTo>
                    <a:pt x="18933" y="204636"/>
                  </a:lnTo>
                  <a:lnTo>
                    <a:pt x="23409" y="157670"/>
                  </a:lnTo>
                  <a:lnTo>
                    <a:pt x="25138" y="111231"/>
                  </a:lnTo>
                  <a:lnTo>
                    <a:pt x="30418" y="65716"/>
                  </a:lnTo>
                  <a:lnTo>
                    <a:pt x="43691" y="28530"/>
                  </a:lnTo>
                  <a:lnTo>
                    <a:pt x="49522" y="19736"/>
                  </a:lnTo>
                  <a:lnTo>
                    <a:pt x="52065" y="17390"/>
                  </a:lnTo>
                  <a:lnTo>
                    <a:pt x="55171" y="17944"/>
                  </a:lnTo>
                  <a:lnTo>
                    <a:pt x="62385" y="24202"/>
                  </a:lnTo>
                  <a:lnTo>
                    <a:pt x="89589" y="70319"/>
                  </a:lnTo>
                  <a:lnTo>
                    <a:pt x="111065" y="112276"/>
                  </a:lnTo>
                  <a:lnTo>
                    <a:pt x="133203" y="155060"/>
                  </a:lnTo>
                  <a:lnTo>
                    <a:pt x="153625" y="195258"/>
                  </a:lnTo>
                  <a:lnTo>
                    <a:pt x="163763" y="206727"/>
                  </a:lnTo>
                  <a:lnTo>
                    <a:pt x="168442" y="209784"/>
                  </a:lnTo>
                  <a:lnTo>
                    <a:pt x="172267" y="210412"/>
                  </a:lnTo>
                  <a:lnTo>
                    <a:pt x="175522" y="209419"/>
                  </a:lnTo>
                  <a:lnTo>
                    <a:pt x="178398" y="207346"/>
                  </a:lnTo>
                  <a:lnTo>
                    <a:pt x="188083" y="168532"/>
                  </a:lnTo>
                  <a:lnTo>
                    <a:pt x="194644" y="127624"/>
                  </a:lnTo>
                  <a:lnTo>
                    <a:pt x="200351" y="87047"/>
                  </a:lnTo>
                  <a:lnTo>
                    <a:pt x="204519" y="4918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776"/>
          <p:cNvGrpSpPr/>
          <p:nvPr/>
        </p:nvGrpSpPr>
        <p:grpSpPr>
          <a:xfrm>
            <a:off x="5387034" y="6109583"/>
            <a:ext cx="626417" cy="227718"/>
            <a:chOff x="5387034" y="6109583"/>
            <a:chExt cx="626417" cy="227718"/>
          </a:xfrm>
        </p:grpSpPr>
        <p:sp>
          <p:nvSpPr>
            <p:cNvPr id="159" name="SMARTInkShape-3954"/>
            <p:cNvSpPr/>
            <p:nvPr>
              <p:custDataLst>
                <p:tags r:id="rId45"/>
              </p:custDataLst>
            </p:nvPr>
          </p:nvSpPr>
          <p:spPr>
            <a:xfrm>
              <a:off x="5937250" y="6224354"/>
              <a:ext cx="76201" cy="67292"/>
            </a:xfrm>
            <a:custGeom>
              <a:avLst/>
              <a:gdLst/>
              <a:ahLst/>
              <a:cxnLst/>
              <a:rect l="0" t="0" r="0" b="0"/>
              <a:pathLst>
                <a:path w="76201" h="67292">
                  <a:moveTo>
                    <a:pt x="0" y="49446"/>
                  </a:moveTo>
                  <a:lnTo>
                    <a:pt x="0" y="49446"/>
                  </a:lnTo>
                  <a:lnTo>
                    <a:pt x="44549" y="10364"/>
                  </a:lnTo>
                  <a:lnTo>
                    <a:pt x="45927" y="7869"/>
                  </a:lnTo>
                  <a:lnTo>
                    <a:pt x="46141" y="5500"/>
                  </a:lnTo>
                  <a:lnTo>
                    <a:pt x="45577" y="3215"/>
                  </a:lnTo>
                  <a:lnTo>
                    <a:pt x="43790" y="1692"/>
                  </a:lnTo>
                  <a:lnTo>
                    <a:pt x="38042" y="0"/>
                  </a:lnTo>
                  <a:lnTo>
                    <a:pt x="34534" y="960"/>
                  </a:lnTo>
                  <a:lnTo>
                    <a:pt x="26872" y="5789"/>
                  </a:lnTo>
                  <a:lnTo>
                    <a:pt x="8146" y="29455"/>
                  </a:lnTo>
                  <a:lnTo>
                    <a:pt x="3620" y="38444"/>
                  </a:lnTo>
                  <a:lnTo>
                    <a:pt x="1610" y="47143"/>
                  </a:lnTo>
                  <a:lnTo>
                    <a:pt x="2484" y="51439"/>
                  </a:lnTo>
                  <a:lnTo>
                    <a:pt x="7219" y="59974"/>
                  </a:lnTo>
                  <a:lnTo>
                    <a:pt x="10457" y="62814"/>
                  </a:lnTo>
                  <a:lnTo>
                    <a:pt x="17818" y="65971"/>
                  </a:lnTo>
                  <a:lnTo>
                    <a:pt x="47839" y="67291"/>
                  </a:lnTo>
                  <a:lnTo>
                    <a:pt x="76200" y="62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955"/>
            <p:cNvSpPr/>
            <p:nvPr>
              <p:custDataLst>
                <p:tags r:id="rId46"/>
              </p:custDataLst>
            </p:nvPr>
          </p:nvSpPr>
          <p:spPr>
            <a:xfrm>
              <a:off x="5791200" y="6232042"/>
              <a:ext cx="95251" cy="74035"/>
            </a:xfrm>
            <a:custGeom>
              <a:avLst/>
              <a:gdLst/>
              <a:ahLst/>
              <a:cxnLst/>
              <a:rect l="0" t="0" r="0" b="0"/>
              <a:pathLst>
                <a:path w="95251" h="74035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907" y="2726"/>
                  </a:lnTo>
                  <a:lnTo>
                    <a:pt x="8839" y="3036"/>
                  </a:lnTo>
                  <a:lnTo>
                    <a:pt x="12865" y="5263"/>
                  </a:lnTo>
                  <a:lnTo>
                    <a:pt x="17007" y="9310"/>
                  </a:lnTo>
                  <a:lnTo>
                    <a:pt x="31754" y="37496"/>
                  </a:lnTo>
                  <a:lnTo>
                    <a:pt x="33869" y="43150"/>
                  </a:lnTo>
                  <a:lnTo>
                    <a:pt x="34339" y="55077"/>
                  </a:lnTo>
                  <a:lnTo>
                    <a:pt x="32261" y="73237"/>
                  </a:lnTo>
                  <a:lnTo>
                    <a:pt x="31386" y="74034"/>
                  </a:lnTo>
                  <a:lnTo>
                    <a:pt x="30096" y="73153"/>
                  </a:lnTo>
                  <a:lnTo>
                    <a:pt x="28531" y="71153"/>
                  </a:lnTo>
                  <a:lnTo>
                    <a:pt x="28192" y="68411"/>
                  </a:lnTo>
                  <a:lnTo>
                    <a:pt x="29699" y="61600"/>
                  </a:lnTo>
                  <a:lnTo>
                    <a:pt x="47149" y="36134"/>
                  </a:lnTo>
                  <a:lnTo>
                    <a:pt x="64301" y="19944"/>
                  </a:lnTo>
                  <a:lnTo>
                    <a:pt x="952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956"/>
            <p:cNvSpPr/>
            <p:nvPr>
              <p:custDataLst>
                <p:tags r:id="rId47"/>
              </p:custDataLst>
            </p:nvPr>
          </p:nvSpPr>
          <p:spPr>
            <a:xfrm>
              <a:off x="5652383" y="6262322"/>
              <a:ext cx="56268" cy="70777"/>
            </a:xfrm>
            <a:custGeom>
              <a:avLst/>
              <a:gdLst/>
              <a:ahLst/>
              <a:cxnLst/>
              <a:rect l="0" t="0" r="0" b="0"/>
              <a:pathLst>
                <a:path w="56268" h="70777">
                  <a:moveTo>
                    <a:pt x="5467" y="17828"/>
                  </a:moveTo>
                  <a:lnTo>
                    <a:pt x="5467" y="17828"/>
                  </a:lnTo>
                  <a:lnTo>
                    <a:pt x="0" y="17827"/>
                  </a:lnTo>
                  <a:lnTo>
                    <a:pt x="31042" y="17123"/>
                  </a:lnTo>
                  <a:lnTo>
                    <a:pt x="48520" y="8989"/>
                  </a:lnTo>
                  <a:lnTo>
                    <a:pt x="52824" y="4963"/>
                  </a:lnTo>
                  <a:lnTo>
                    <a:pt x="53971" y="2900"/>
                  </a:lnTo>
                  <a:lnTo>
                    <a:pt x="54031" y="1527"/>
                  </a:lnTo>
                  <a:lnTo>
                    <a:pt x="53365" y="610"/>
                  </a:lnTo>
                  <a:lnTo>
                    <a:pt x="52216" y="0"/>
                  </a:lnTo>
                  <a:lnTo>
                    <a:pt x="47175" y="1202"/>
                  </a:lnTo>
                  <a:lnTo>
                    <a:pt x="43856" y="2511"/>
                  </a:lnTo>
                  <a:lnTo>
                    <a:pt x="38286" y="7728"/>
                  </a:lnTo>
                  <a:lnTo>
                    <a:pt x="31184" y="20480"/>
                  </a:lnTo>
                  <a:lnTo>
                    <a:pt x="26492" y="35782"/>
                  </a:lnTo>
                  <a:lnTo>
                    <a:pt x="24907" y="50224"/>
                  </a:lnTo>
                  <a:lnTo>
                    <a:pt x="28453" y="57155"/>
                  </a:lnTo>
                  <a:lnTo>
                    <a:pt x="38857" y="69733"/>
                  </a:lnTo>
                  <a:lnTo>
                    <a:pt x="41838" y="70776"/>
                  </a:lnTo>
                  <a:lnTo>
                    <a:pt x="56267" y="68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957"/>
            <p:cNvSpPr/>
            <p:nvPr>
              <p:custDataLst>
                <p:tags r:id="rId48"/>
              </p:custDataLst>
            </p:nvPr>
          </p:nvSpPr>
          <p:spPr>
            <a:xfrm>
              <a:off x="5387034" y="6109583"/>
              <a:ext cx="213667" cy="227718"/>
            </a:xfrm>
            <a:custGeom>
              <a:avLst/>
              <a:gdLst/>
              <a:ahLst/>
              <a:cxnLst/>
              <a:rect l="0" t="0" r="0" b="0"/>
              <a:pathLst>
                <a:path w="213667" h="227718">
                  <a:moveTo>
                    <a:pt x="42216" y="5467"/>
                  </a:moveTo>
                  <a:lnTo>
                    <a:pt x="42216" y="5467"/>
                  </a:lnTo>
                  <a:lnTo>
                    <a:pt x="42216" y="0"/>
                  </a:lnTo>
                  <a:lnTo>
                    <a:pt x="35308" y="39646"/>
                  </a:lnTo>
                  <a:lnTo>
                    <a:pt x="33377" y="49420"/>
                  </a:lnTo>
                  <a:lnTo>
                    <a:pt x="36323" y="60169"/>
                  </a:lnTo>
                  <a:lnTo>
                    <a:pt x="55757" y="94113"/>
                  </a:lnTo>
                  <a:lnTo>
                    <a:pt x="60387" y="137225"/>
                  </a:lnTo>
                  <a:lnTo>
                    <a:pt x="62887" y="176445"/>
                  </a:lnTo>
                  <a:lnTo>
                    <a:pt x="70053" y="214139"/>
                  </a:lnTo>
                  <a:lnTo>
                    <a:pt x="67829" y="219372"/>
                  </a:lnTo>
                  <a:lnTo>
                    <a:pt x="62819" y="223564"/>
                  </a:lnTo>
                  <a:lnTo>
                    <a:pt x="55952" y="227065"/>
                  </a:lnTo>
                  <a:lnTo>
                    <a:pt x="52784" y="226577"/>
                  </a:lnTo>
                  <a:lnTo>
                    <a:pt x="52084" y="223429"/>
                  </a:lnTo>
                  <a:lnTo>
                    <a:pt x="54356" y="204842"/>
                  </a:lnTo>
                  <a:lnTo>
                    <a:pt x="41266" y="181742"/>
                  </a:lnTo>
                  <a:lnTo>
                    <a:pt x="0" y="147029"/>
                  </a:lnTo>
                  <a:lnTo>
                    <a:pt x="666" y="145702"/>
                  </a:lnTo>
                  <a:lnTo>
                    <a:pt x="5170" y="142347"/>
                  </a:lnTo>
                  <a:lnTo>
                    <a:pt x="52788" y="122417"/>
                  </a:lnTo>
                  <a:lnTo>
                    <a:pt x="97135" y="97251"/>
                  </a:lnTo>
                  <a:lnTo>
                    <a:pt x="122208" y="79702"/>
                  </a:lnTo>
                  <a:lnTo>
                    <a:pt x="134698" y="59233"/>
                  </a:lnTo>
                  <a:lnTo>
                    <a:pt x="137434" y="50037"/>
                  </a:lnTo>
                  <a:lnTo>
                    <a:pt x="140828" y="56694"/>
                  </a:lnTo>
                  <a:lnTo>
                    <a:pt x="143554" y="88612"/>
                  </a:lnTo>
                  <a:lnTo>
                    <a:pt x="143782" y="131778"/>
                  </a:lnTo>
                  <a:lnTo>
                    <a:pt x="139448" y="174709"/>
                  </a:lnTo>
                  <a:lnTo>
                    <a:pt x="137581" y="209577"/>
                  </a:lnTo>
                  <a:lnTo>
                    <a:pt x="137543" y="209273"/>
                  </a:lnTo>
                  <a:lnTo>
                    <a:pt x="167826" y="165450"/>
                  </a:lnTo>
                  <a:lnTo>
                    <a:pt x="177408" y="150898"/>
                  </a:lnTo>
                  <a:lnTo>
                    <a:pt x="183675" y="147714"/>
                  </a:lnTo>
                  <a:lnTo>
                    <a:pt x="187322" y="146865"/>
                  </a:lnTo>
                  <a:lnTo>
                    <a:pt x="190459" y="147004"/>
                  </a:lnTo>
                  <a:lnTo>
                    <a:pt x="195826" y="149041"/>
                  </a:lnTo>
                  <a:lnTo>
                    <a:pt x="197539" y="152688"/>
                  </a:lnTo>
                  <a:lnTo>
                    <a:pt x="200832" y="200225"/>
                  </a:lnTo>
                  <a:lnTo>
                    <a:pt x="202788" y="210324"/>
                  </a:lnTo>
                  <a:lnTo>
                    <a:pt x="213666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777"/>
          <p:cNvGrpSpPr/>
          <p:nvPr/>
        </p:nvGrpSpPr>
        <p:grpSpPr>
          <a:xfrm>
            <a:off x="6416115" y="6052694"/>
            <a:ext cx="668903" cy="249547"/>
            <a:chOff x="6416115" y="6052694"/>
            <a:chExt cx="668903" cy="249547"/>
          </a:xfrm>
        </p:grpSpPr>
        <p:sp>
          <p:nvSpPr>
            <p:cNvPr id="164" name="SMARTInkShape-3958"/>
            <p:cNvSpPr/>
            <p:nvPr>
              <p:custDataLst>
                <p:tags r:id="rId36"/>
              </p:custDataLst>
            </p:nvPr>
          </p:nvSpPr>
          <p:spPr>
            <a:xfrm>
              <a:off x="6416115" y="6185498"/>
              <a:ext cx="105336" cy="86519"/>
            </a:xfrm>
            <a:custGeom>
              <a:avLst/>
              <a:gdLst/>
              <a:ahLst/>
              <a:cxnLst/>
              <a:rect l="0" t="0" r="0" b="0"/>
              <a:pathLst>
                <a:path w="105336" h="86519">
                  <a:moveTo>
                    <a:pt x="10085" y="18452"/>
                  </a:moveTo>
                  <a:lnTo>
                    <a:pt x="10085" y="18452"/>
                  </a:lnTo>
                  <a:lnTo>
                    <a:pt x="10085" y="6895"/>
                  </a:lnTo>
                  <a:lnTo>
                    <a:pt x="10085" y="9462"/>
                  </a:lnTo>
                  <a:lnTo>
                    <a:pt x="11966" y="12810"/>
                  </a:lnTo>
                  <a:lnTo>
                    <a:pt x="13456" y="14690"/>
                  </a:lnTo>
                  <a:lnTo>
                    <a:pt x="20755" y="16780"/>
                  </a:lnTo>
                  <a:lnTo>
                    <a:pt x="48048" y="17526"/>
                  </a:lnTo>
                  <a:lnTo>
                    <a:pt x="57767" y="14984"/>
                  </a:lnTo>
                  <a:lnTo>
                    <a:pt x="64908" y="9620"/>
                  </a:lnTo>
                  <a:lnTo>
                    <a:pt x="69023" y="3943"/>
                  </a:lnTo>
                  <a:lnTo>
                    <a:pt x="69133" y="2429"/>
                  </a:lnTo>
                  <a:lnTo>
                    <a:pt x="68500" y="1420"/>
                  </a:lnTo>
                  <a:lnTo>
                    <a:pt x="54125" y="0"/>
                  </a:lnTo>
                  <a:lnTo>
                    <a:pt x="29759" y="4590"/>
                  </a:lnTo>
                  <a:lnTo>
                    <a:pt x="19770" y="8293"/>
                  </a:lnTo>
                  <a:lnTo>
                    <a:pt x="6213" y="21086"/>
                  </a:lnTo>
                  <a:lnTo>
                    <a:pt x="1308" y="30441"/>
                  </a:lnTo>
                  <a:lnTo>
                    <a:pt x="0" y="34911"/>
                  </a:lnTo>
                  <a:lnTo>
                    <a:pt x="2310" y="47404"/>
                  </a:lnTo>
                  <a:lnTo>
                    <a:pt x="4902" y="54687"/>
                  </a:lnTo>
                  <a:lnTo>
                    <a:pt x="17189" y="66541"/>
                  </a:lnTo>
                  <a:lnTo>
                    <a:pt x="47080" y="82279"/>
                  </a:lnTo>
                  <a:lnTo>
                    <a:pt x="70278" y="86518"/>
                  </a:lnTo>
                  <a:lnTo>
                    <a:pt x="105335" y="81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959"/>
            <p:cNvSpPr/>
            <p:nvPr>
              <p:custDataLst>
                <p:tags r:id="rId37"/>
              </p:custDataLst>
            </p:nvPr>
          </p:nvSpPr>
          <p:spPr>
            <a:xfrm>
              <a:off x="6565900" y="6191250"/>
              <a:ext cx="50801" cy="110991"/>
            </a:xfrm>
            <a:custGeom>
              <a:avLst/>
              <a:gdLst/>
              <a:ahLst/>
              <a:cxnLst/>
              <a:rect l="0" t="0" r="0" b="0"/>
              <a:pathLst>
                <a:path w="50801" h="110991">
                  <a:moveTo>
                    <a:pt x="0" y="0"/>
                  </a:moveTo>
                  <a:lnTo>
                    <a:pt x="0" y="0"/>
                  </a:lnTo>
                  <a:lnTo>
                    <a:pt x="22076" y="40494"/>
                  </a:lnTo>
                  <a:lnTo>
                    <a:pt x="34516" y="73746"/>
                  </a:lnTo>
                  <a:lnTo>
                    <a:pt x="40763" y="101115"/>
                  </a:lnTo>
                  <a:lnTo>
                    <a:pt x="44692" y="108440"/>
                  </a:lnTo>
                  <a:lnTo>
                    <a:pt x="46727" y="110393"/>
                  </a:lnTo>
                  <a:lnTo>
                    <a:pt x="48085" y="110990"/>
                  </a:lnTo>
                  <a:lnTo>
                    <a:pt x="508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960"/>
            <p:cNvSpPr/>
            <p:nvPr>
              <p:custDataLst>
                <p:tags r:id="rId38"/>
              </p:custDataLst>
            </p:nvPr>
          </p:nvSpPr>
          <p:spPr>
            <a:xfrm>
              <a:off x="7035800" y="6165951"/>
              <a:ext cx="49218" cy="111673"/>
            </a:xfrm>
            <a:custGeom>
              <a:avLst/>
              <a:gdLst/>
              <a:ahLst/>
              <a:cxnLst/>
              <a:rect l="0" t="0" r="0" b="0"/>
              <a:pathLst>
                <a:path w="49218" h="111673">
                  <a:moveTo>
                    <a:pt x="44450" y="12599"/>
                  </a:moveTo>
                  <a:lnTo>
                    <a:pt x="44450" y="12599"/>
                  </a:lnTo>
                  <a:lnTo>
                    <a:pt x="33618" y="2473"/>
                  </a:lnTo>
                  <a:lnTo>
                    <a:pt x="27443" y="661"/>
                  </a:lnTo>
                  <a:lnTo>
                    <a:pt x="16923" y="0"/>
                  </a:lnTo>
                  <a:lnTo>
                    <a:pt x="15515" y="1377"/>
                  </a:lnTo>
                  <a:lnTo>
                    <a:pt x="13951" y="6670"/>
                  </a:lnTo>
                  <a:lnTo>
                    <a:pt x="13071" y="14213"/>
                  </a:lnTo>
                  <a:lnTo>
                    <a:pt x="16181" y="24287"/>
                  </a:lnTo>
                  <a:lnTo>
                    <a:pt x="28622" y="43992"/>
                  </a:lnTo>
                  <a:lnTo>
                    <a:pt x="39839" y="54983"/>
                  </a:lnTo>
                  <a:lnTo>
                    <a:pt x="47238" y="70313"/>
                  </a:lnTo>
                  <a:lnTo>
                    <a:pt x="49217" y="79642"/>
                  </a:lnTo>
                  <a:lnTo>
                    <a:pt x="48333" y="84105"/>
                  </a:lnTo>
                  <a:lnTo>
                    <a:pt x="40348" y="97129"/>
                  </a:lnTo>
                  <a:lnTo>
                    <a:pt x="32985" y="105671"/>
                  </a:lnTo>
                  <a:lnTo>
                    <a:pt x="25008" y="110409"/>
                  </a:lnTo>
                  <a:lnTo>
                    <a:pt x="20904" y="111672"/>
                  </a:lnTo>
                  <a:lnTo>
                    <a:pt x="16759" y="111103"/>
                  </a:lnTo>
                  <a:lnTo>
                    <a:pt x="0" y="101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961"/>
            <p:cNvSpPr/>
            <p:nvPr>
              <p:custDataLst>
                <p:tags r:id="rId39"/>
              </p:custDataLst>
            </p:nvPr>
          </p:nvSpPr>
          <p:spPr>
            <a:xfrm>
              <a:off x="6923008" y="6052694"/>
              <a:ext cx="52663" cy="223847"/>
            </a:xfrm>
            <a:custGeom>
              <a:avLst/>
              <a:gdLst/>
              <a:ahLst/>
              <a:cxnLst/>
              <a:rect l="0" t="0" r="0" b="0"/>
              <a:pathLst>
                <a:path w="52663" h="223847">
                  <a:moveTo>
                    <a:pt x="49292" y="11556"/>
                  </a:moveTo>
                  <a:lnTo>
                    <a:pt x="49292" y="11556"/>
                  </a:lnTo>
                  <a:lnTo>
                    <a:pt x="49292" y="8185"/>
                  </a:lnTo>
                  <a:lnTo>
                    <a:pt x="51173" y="4649"/>
                  </a:lnTo>
                  <a:lnTo>
                    <a:pt x="52662" y="2717"/>
                  </a:lnTo>
                  <a:lnTo>
                    <a:pt x="52245" y="1430"/>
                  </a:lnTo>
                  <a:lnTo>
                    <a:pt x="50555" y="572"/>
                  </a:lnTo>
                  <a:lnTo>
                    <a:pt x="48017" y="0"/>
                  </a:lnTo>
                  <a:lnTo>
                    <a:pt x="45620" y="2440"/>
                  </a:lnTo>
                  <a:lnTo>
                    <a:pt x="38875" y="20772"/>
                  </a:lnTo>
                  <a:lnTo>
                    <a:pt x="31518" y="66156"/>
                  </a:lnTo>
                  <a:lnTo>
                    <a:pt x="25424" y="106694"/>
                  </a:lnTo>
                  <a:lnTo>
                    <a:pt x="15545" y="144805"/>
                  </a:lnTo>
                  <a:lnTo>
                    <a:pt x="3585" y="188944"/>
                  </a:lnTo>
                  <a:lnTo>
                    <a:pt x="0" y="212751"/>
                  </a:lnTo>
                  <a:lnTo>
                    <a:pt x="1044" y="220921"/>
                  </a:lnTo>
                  <a:lnTo>
                    <a:pt x="2310" y="223099"/>
                  </a:lnTo>
                  <a:lnTo>
                    <a:pt x="5271" y="223846"/>
                  </a:lnTo>
                  <a:lnTo>
                    <a:pt x="18844" y="221526"/>
                  </a:lnTo>
                  <a:lnTo>
                    <a:pt x="27763" y="218236"/>
                  </a:lnTo>
                  <a:lnTo>
                    <a:pt x="36592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962"/>
            <p:cNvSpPr/>
            <p:nvPr>
              <p:custDataLst>
                <p:tags r:id="rId40"/>
              </p:custDataLst>
            </p:nvPr>
          </p:nvSpPr>
          <p:spPr>
            <a:xfrm>
              <a:off x="6901138" y="6178550"/>
              <a:ext cx="134663" cy="31751"/>
            </a:xfrm>
            <a:custGeom>
              <a:avLst/>
              <a:gdLst/>
              <a:ahLst/>
              <a:cxnLst/>
              <a:rect l="0" t="0" r="0" b="0"/>
              <a:pathLst>
                <a:path w="134663" h="31751">
                  <a:moveTo>
                    <a:pt x="20362" y="31750"/>
                  </a:moveTo>
                  <a:lnTo>
                    <a:pt x="20362" y="31750"/>
                  </a:lnTo>
                  <a:lnTo>
                    <a:pt x="16991" y="28379"/>
                  </a:lnTo>
                  <a:lnTo>
                    <a:pt x="13454" y="26724"/>
                  </a:lnTo>
                  <a:lnTo>
                    <a:pt x="402" y="24869"/>
                  </a:lnTo>
                  <a:lnTo>
                    <a:pt x="0" y="23635"/>
                  </a:lnTo>
                  <a:lnTo>
                    <a:pt x="436" y="22106"/>
                  </a:lnTo>
                  <a:lnTo>
                    <a:pt x="4685" y="18527"/>
                  </a:lnTo>
                  <a:lnTo>
                    <a:pt x="7794" y="16585"/>
                  </a:lnTo>
                  <a:lnTo>
                    <a:pt x="50875" y="8186"/>
                  </a:lnTo>
                  <a:lnTo>
                    <a:pt x="95847" y="3342"/>
                  </a:lnTo>
                  <a:lnTo>
                    <a:pt x="1346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963"/>
            <p:cNvSpPr/>
            <p:nvPr>
              <p:custDataLst>
                <p:tags r:id="rId41"/>
              </p:custDataLst>
            </p:nvPr>
          </p:nvSpPr>
          <p:spPr>
            <a:xfrm>
              <a:off x="6802349" y="6161244"/>
              <a:ext cx="28750" cy="127640"/>
            </a:xfrm>
            <a:custGeom>
              <a:avLst/>
              <a:gdLst/>
              <a:ahLst/>
              <a:cxnLst/>
              <a:rect l="0" t="0" r="0" b="0"/>
              <a:pathLst>
                <a:path w="28750" h="127640">
                  <a:moveTo>
                    <a:pt x="23901" y="30006"/>
                  </a:moveTo>
                  <a:lnTo>
                    <a:pt x="23901" y="30006"/>
                  </a:lnTo>
                  <a:lnTo>
                    <a:pt x="24606" y="23525"/>
                  </a:lnTo>
                  <a:lnTo>
                    <a:pt x="27559" y="10447"/>
                  </a:lnTo>
                  <a:lnTo>
                    <a:pt x="25997" y="4144"/>
                  </a:lnTo>
                  <a:lnTo>
                    <a:pt x="24592" y="2181"/>
                  </a:lnTo>
                  <a:lnTo>
                    <a:pt x="21151" y="0"/>
                  </a:lnTo>
                  <a:lnTo>
                    <a:pt x="15388" y="912"/>
                  </a:lnTo>
                  <a:lnTo>
                    <a:pt x="11875" y="2143"/>
                  </a:lnTo>
                  <a:lnTo>
                    <a:pt x="6091" y="9156"/>
                  </a:lnTo>
                  <a:lnTo>
                    <a:pt x="1874" y="18622"/>
                  </a:lnTo>
                  <a:lnTo>
                    <a:pt x="0" y="27534"/>
                  </a:lnTo>
                  <a:lnTo>
                    <a:pt x="2315" y="43855"/>
                  </a:lnTo>
                  <a:lnTo>
                    <a:pt x="10125" y="63969"/>
                  </a:lnTo>
                  <a:lnTo>
                    <a:pt x="26869" y="95686"/>
                  </a:lnTo>
                  <a:lnTo>
                    <a:pt x="28749" y="107175"/>
                  </a:lnTo>
                  <a:lnTo>
                    <a:pt x="27702" y="115573"/>
                  </a:lnTo>
                  <a:lnTo>
                    <a:pt x="26435" y="118801"/>
                  </a:lnTo>
                  <a:lnTo>
                    <a:pt x="21265" y="124268"/>
                  </a:lnTo>
                  <a:lnTo>
                    <a:pt x="17909" y="126714"/>
                  </a:lnTo>
                  <a:lnTo>
                    <a:pt x="14967" y="127639"/>
                  </a:lnTo>
                  <a:lnTo>
                    <a:pt x="12301" y="127550"/>
                  </a:lnTo>
                  <a:lnTo>
                    <a:pt x="9817" y="126786"/>
                  </a:lnTo>
                  <a:lnTo>
                    <a:pt x="8162" y="124865"/>
                  </a:lnTo>
                  <a:lnTo>
                    <a:pt x="4851" y="11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964"/>
            <p:cNvSpPr/>
            <p:nvPr>
              <p:custDataLst>
                <p:tags r:id="rId42"/>
              </p:custDataLst>
            </p:nvPr>
          </p:nvSpPr>
          <p:spPr>
            <a:xfrm>
              <a:off x="6733691" y="6128894"/>
              <a:ext cx="3660" cy="11557"/>
            </a:xfrm>
            <a:custGeom>
              <a:avLst/>
              <a:gdLst/>
              <a:ahLst/>
              <a:cxnLst/>
              <a:rect l="0" t="0" r="0" b="0"/>
              <a:pathLst>
                <a:path w="3660" h="11557">
                  <a:moveTo>
                    <a:pt x="3659" y="11556"/>
                  </a:moveTo>
                  <a:lnTo>
                    <a:pt x="3659" y="11556"/>
                  </a:lnTo>
                  <a:lnTo>
                    <a:pt x="3658" y="2717"/>
                  </a:lnTo>
                  <a:lnTo>
                    <a:pt x="2954" y="1430"/>
                  </a:lnTo>
                  <a:lnTo>
                    <a:pt x="1777" y="572"/>
                  </a:lnTo>
                  <a:lnTo>
                    <a:pt x="288" y="0"/>
                  </a:lnTo>
                  <a:lnTo>
                    <a:pt x="0" y="324"/>
                  </a:lnTo>
                  <a:lnTo>
                    <a:pt x="3659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965"/>
            <p:cNvSpPr/>
            <p:nvPr>
              <p:custDataLst>
                <p:tags r:id="rId43"/>
              </p:custDataLst>
            </p:nvPr>
          </p:nvSpPr>
          <p:spPr>
            <a:xfrm>
              <a:off x="6731000" y="61976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6349" y="6742"/>
                  </a:lnTo>
                  <a:lnTo>
                    <a:pt x="4468" y="11933"/>
                  </a:lnTo>
                  <a:lnTo>
                    <a:pt x="2979" y="14305"/>
                  </a:lnTo>
                  <a:lnTo>
                    <a:pt x="391" y="372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966"/>
            <p:cNvSpPr/>
            <p:nvPr>
              <p:custDataLst>
                <p:tags r:id="rId44"/>
              </p:custDataLst>
            </p:nvPr>
          </p:nvSpPr>
          <p:spPr>
            <a:xfrm>
              <a:off x="6563954" y="6207230"/>
              <a:ext cx="70914" cy="94586"/>
            </a:xfrm>
            <a:custGeom>
              <a:avLst/>
              <a:gdLst/>
              <a:ahLst/>
              <a:cxnLst/>
              <a:rect l="0" t="0" r="0" b="0"/>
              <a:pathLst>
                <a:path w="70914" h="94586">
                  <a:moveTo>
                    <a:pt x="65446" y="9420"/>
                  </a:moveTo>
                  <a:lnTo>
                    <a:pt x="65446" y="9420"/>
                  </a:lnTo>
                  <a:lnTo>
                    <a:pt x="68816" y="6049"/>
                  </a:lnTo>
                  <a:lnTo>
                    <a:pt x="70471" y="2513"/>
                  </a:lnTo>
                  <a:lnTo>
                    <a:pt x="70913" y="581"/>
                  </a:lnTo>
                  <a:lnTo>
                    <a:pt x="70502" y="0"/>
                  </a:lnTo>
                  <a:lnTo>
                    <a:pt x="69522" y="318"/>
                  </a:lnTo>
                  <a:lnTo>
                    <a:pt x="68163" y="1235"/>
                  </a:lnTo>
                  <a:lnTo>
                    <a:pt x="62879" y="9268"/>
                  </a:lnTo>
                  <a:lnTo>
                    <a:pt x="48473" y="40724"/>
                  </a:lnTo>
                  <a:lnTo>
                    <a:pt x="7022" y="86772"/>
                  </a:lnTo>
                  <a:lnTo>
                    <a:pt x="1144" y="92717"/>
                  </a:lnTo>
                  <a:lnTo>
                    <a:pt x="0" y="94585"/>
                  </a:lnTo>
                  <a:lnTo>
                    <a:pt x="8296" y="9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778"/>
          <p:cNvGrpSpPr/>
          <p:nvPr/>
        </p:nvGrpSpPr>
        <p:grpSpPr>
          <a:xfrm>
            <a:off x="7362409" y="6041542"/>
            <a:ext cx="962442" cy="249632"/>
            <a:chOff x="7362409" y="6041542"/>
            <a:chExt cx="962442" cy="249632"/>
          </a:xfrm>
        </p:grpSpPr>
        <p:sp>
          <p:nvSpPr>
            <p:cNvPr id="174" name="SMARTInkShape-3967"/>
            <p:cNvSpPr/>
            <p:nvPr>
              <p:custDataLst>
                <p:tags r:id="rId27"/>
              </p:custDataLst>
            </p:nvPr>
          </p:nvSpPr>
          <p:spPr>
            <a:xfrm>
              <a:off x="7362409" y="6175910"/>
              <a:ext cx="111542" cy="83494"/>
            </a:xfrm>
            <a:custGeom>
              <a:avLst/>
              <a:gdLst/>
              <a:ahLst/>
              <a:cxnLst/>
              <a:rect l="0" t="0" r="0" b="0"/>
              <a:pathLst>
                <a:path w="111542" h="83494">
                  <a:moveTo>
                    <a:pt x="60741" y="40740"/>
                  </a:moveTo>
                  <a:lnTo>
                    <a:pt x="60741" y="40740"/>
                  </a:lnTo>
                  <a:lnTo>
                    <a:pt x="60740" y="33998"/>
                  </a:lnTo>
                  <a:lnTo>
                    <a:pt x="62622" y="28807"/>
                  </a:lnTo>
                  <a:lnTo>
                    <a:pt x="64111" y="26435"/>
                  </a:lnTo>
                  <a:lnTo>
                    <a:pt x="64399" y="23441"/>
                  </a:lnTo>
                  <a:lnTo>
                    <a:pt x="62837" y="16354"/>
                  </a:lnTo>
                  <a:lnTo>
                    <a:pt x="57991" y="7801"/>
                  </a:lnTo>
                  <a:lnTo>
                    <a:pt x="48715" y="798"/>
                  </a:lnTo>
                  <a:lnTo>
                    <a:pt x="44962" y="0"/>
                  </a:lnTo>
                  <a:lnTo>
                    <a:pt x="37030" y="997"/>
                  </a:lnTo>
                  <a:lnTo>
                    <a:pt x="21260" y="12266"/>
                  </a:lnTo>
                  <a:lnTo>
                    <a:pt x="6552" y="35753"/>
                  </a:lnTo>
                  <a:lnTo>
                    <a:pt x="0" y="54941"/>
                  </a:lnTo>
                  <a:lnTo>
                    <a:pt x="349" y="64926"/>
                  </a:lnTo>
                  <a:lnTo>
                    <a:pt x="1429" y="69565"/>
                  </a:lnTo>
                  <a:lnTo>
                    <a:pt x="4267" y="73362"/>
                  </a:lnTo>
                  <a:lnTo>
                    <a:pt x="13063" y="79463"/>
                  </a:lnTo>
                  <a:lnTo>
                    <a:pt x="29917" y="83493"/>
                  </a:lnTo>
                  <a:lnTo>
                    <a:pt x="42102" y="78791"/>
                  </a:lnTo>
                  <a:lnTo>
                    <a:pt x="53162" y="70351"/>
                  </a:lnTo>
                  <a:lnTo>
                    <a:pt x="68489" y="49203"/>
                  </a:lnTo>
                  <a:lnTo>
                    <a:pt x="73006" y="36016"/>
                  </a:lnTo>
                  <a:lnTo>
                    <a:pt x="73856" y="36179"/>
                  </a:lnTo>
                  <a:lnTo>
                    <a:pt x="76683" y="38243"/>
                  </a:lnTo>
                  <a:lnTo>
                    <a:pt x="91145" y="60846"/>
                  </a:lnTo>
                  <a:lnTo>
                    <a:pt x="98008" y="63786"/>
                  </a:lnTo>
                  <a:lnTo>
                    <a:pt x="101108" y="63866"/>
                  </a:lnTo>
                  <a:lnTo>
                    <a:pt x="111541" y="59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968"/>
            <p:cNvSpPr/>
            <p:nvPr>
              <p:custDataLst>
                <p:tags r:id="rId28"/>
              </p:custDataLst>
            </p:nvPr>
          </p:nvSpPr>
          <p:spPr>
            <a:xfrm>
              <a:off x="7502637" y="6062282"/>
              <a:ext cx="53864" cy="208054"/>
            </a:xfrm>
            <a:custGeom>
              <a:avLst/>
              <a:gdLst/>
              <a:ahLst/>
              <a:cxnLst/>
              <a:rect l="0" t="0" r="0" b="0"/>
              <a:pathLst>
                <a:path w="53864" h="208054">
                  <a:moveTo>
                    <a:pt x="3063" y="21018"/>
                  </a:moveTo>
                  <a:lnTo>
                    <a:pt x="3063" y="21018"/>
                  </a:lnTo>
                  <a:lnTo>
                    <a:pt x="9970" y="4059"/>
                  </a:lnTo>
                  <a:lnTo>
                    <a:pt x="12483" y="75"/>
                  </a:lnTo>
                  <a:lnTo>
                    <a:pt x="12165" y="0"/>
                  </a:lnTo>
                  <a:lnTo>
                    <a:pt x="11248" y="656"/>
                  </a:lnTo>
                  <a:lnTo>
                    <a:pt x="5412" y="21987"/>
                  </a:lnTo>
                  <a:lnTo>
                    <a:pt x="0" y="65012"/>
                  </a:lnTo>
                  <a:lnTo>
                    <a:pt x="1726" y="108260"/>
                  </a:lnTo>
                  <a:lnTo>
                    <a:pt x="2886" y="148331"/>
                  </a:lnTo>
                  <a:lnTo>
                    <a:pt x="4439" y="186597"/>
                  </a:lnTo>
                  <a:lnTo>
                    <a:pt x="9789" y="199502"/>
                  </a:lnTo>
                  <a:lnTo>
                    <a:pt x="14989" y="206177"/>
                  </a:lnTo>
                  <a:lnTo>
                    <a:pt x="17364" y="207957"/>
                  </a:lnTo>
                  <a:lnTo>
                    <a:pt x="25647" y="208053"/>
                  </a:lnTo>
                  <a:lnTo>
                    <a:pt x="30819" y="207092"/>
                  </a:lnTo>
                  <a:lnTo>
                    <a:pt x="38447" y="202260"/>
                  </a:lnTo>
                  <a:lnTo>
                    <a:pt x="44188" y="194702"/>
                  </a:lnTo>
                  <a:lnTo>
                    <a:pt x="53863" y="17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969"/>
            <p:cNvSpPr/>
            <p:nvPr>
              <p:custDataLst>
                <p:tags r:id="rId29"/>
              </p:custDataLst>
            </p:nvPr>
          </p:nvSpPr>
          <p:spPr>
            <a:xfrm>
              <a:off x="7476641" y="6146800"/>
              <a:ext cx="124310" cy="29986"/>
            </a:xfrm>
            <a:custGeom>
              <a:avLst/>
              <a:gdLst/>
              <a:ahLst/>
              <a:cxnLst/>
              <a:rect l="0" t="0" r="0" b="0"/>
              <a:pathLst>
                <a:path w="124310" h="29986">
                  <a:moveTo>
                    <a:pt x="3659" y="19050"/>
                  </a:moveTo>
                  <a:lnTo>
                    <a:pt x="3659" y="19050"/>
                  </a:lnTo>
                  <a:lnTo>
                    <a:pt x="288" y="19049"/>
                  </a:lnTo>
                  <a:lnTo>
                    <a:pt x="0" y="20461"/>
                  </a:lnTo>
                  <a:lnTo>
                    <a:pt x="1563" y="25792"/>
                  </a:lnTo>
                  <a:lnTo>
                    <a:pt x="4378" y="27778"/>
                  </a:lnTo>
                  <a:lnTo>
                    <a:pt x="13151" y="29985"/>
                  </a:lnTo>
                  <a:lnTo>
                    <a:pt x="42510" y="25626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970"/>
            <p:cNvSpPr/>
            <p:nvPr>
              <p:custDataLst>
                <p:tags r:id="rId30"/>
              </p:custDataLst>
            </p:nvPr>
          </p:nvSpPr>
          <p:spPr>
            <a:xfrm>
              <a:off x="7850373" y="6180839"/>
              <a:ext cx="61728" cy="74443"/>
            </a:xfrm>
            <a:custGeom>
              <a:avLst/>
              <a:gdLst/>
              <a:ahLst/>
              <a:cxnLst/>
              <a:rect l="0" t="0" r="0" b="0"/>
              <a:pathLst>
                <a:path w="61728" h="74443">
                  <a:moveTo>
                    <a:pt x="4577" y="48511"/>
                  </a:moveTo>
                  <a:lnTo>
                    <a:pt x="4577" y="48511"/>
                  </a:lnTo>
                  <a:lnTo>
                    <a:pt x="918" y="48511"/>
                  </a:lnTo>
                  <a:lnTo>
                    <a:pt x="2480" y="48511"/>
                  </a:lnTo>
                  <a:lnTo>
                    <a:pt x="5527" y="46630"/>
                  </a:lnTo>
                  <a:lnTo>
                    <a:pt x="10644" y="43441"/>
                  </a:lnTo>
                  <a:lnTo>
                    <a:pt x="24719" y="36268"/>
                  </a:lnTo>
                  <a:lnTo>
                    <a:pt x="36729" y="22775"/>
                  </a:lnTo>
                  <a:lnTo>
                    <a:pt x="40034" y="16377"/>
                  </a:lnTo>
                  <a:lnTo>
                    <a:pt x="39504" y="12977"/>
                  </a:lnTo>
                  <a:lnTo>
                    <a:pt x="35151" y="5437"/>
                  </a:lnTo>
                  <a:lnTo>
                    <a:pt x="32016" y="2861"/>
                  </a:lnTo>
                  <a:lnTo>
                    <a:pt x="24767" y="0"/>
                  </a:lnTo>
                  <a:lnTo>
                    <a:pt x="20860" y="648"/>
                  </a:lnTo>
                  <a:lnTo>
                    <a:pt x="12754" y="5131"/>
                  </a:lnTo>
                  <a:lnTo>
                    <a:pt x="3629" y="15587"/>
                  </a:lnTo>
                  <a:lnTo>
                    <a:pt x="628" y="25412"/>
                  </a:lnTo>
                  <a:lnTo>
                    <a:pt x="0" y="36833"/>
                  </a:lnTo>
                  <a:lnTo>
                    <a:pt x="2073" y="48966"/>
                  </a:lnTo>
                  <a:lnTo>
                    <a:pt x="9108" y="59531"/>
                  </a:lnTo>
                  <a:lnTo>
                    <a:pt x="19291" y="68225"/>
                  </a:lnTo>
                  <a:lnTo>
                    <a:pt x="30872" y="74442"/>
                  </a:lnTo>
                  <a:lnTo>
                    <a:pt x="61727" y="73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971"/>
            <p:cNvSpPr/>
            <p:nvPr>
              <p:custDataLst>
                <p:tags r:id="rId31"/>
              </p:custDataLst>
            </p:nvPr>
          </p:nvSpPr>
          <p:spPr>
            <a:xfrm>
              <a:off x="7779338" y="6076950"/>
              <a:ext cx="31163" cy="203201"/>
            </a:xfrm>
            <a:custGeom>
              <a:avLst/>
              <a:gdLst/>
              <a:ahLst/>
              <a:cxnLst/>
              <a:rect l="0" t="0" r="0" b="0"/>
              <a:pathLst>
                <a:path w="31163" h="20320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5"/>
                  </a:lnTo>
                  <a:lnTo>
                    <a:pt x="736" y="1881"/>
                  </a:lnTo>
                  <a:lnTo>
                    <a:pt x="0" y="6480"/>
                  </a:lnTo>
                  <a:lnTo>
                    <a:pt x="1410" y="28561"/>
                  </a:lnTo>
                  <a:lnTo>
                    <a:pt x="9552" y="75467"/>
                  </a:lnTo>
                  <a:lnTo>
                    <a:pt x="11774" y="118106"/>
                  </a:lnTo>
                  <a:lnTo>
                    <a:pt x="15454" y="162223"/>
                  </a:lnTo>
                  <a:lnTo>
                    <a:pt x="19279" y="189225"/>
                  </a:lnTo>
                  <a:lnTo>
                    <a:pt x="24940" y="199576"/>
                  </a:lnTo>
                  <a:lnTo>
                    <a:pt x="27013" y="202195"/>
                  </a:lnTo>
                  <a:lnTo>
                    <a:pt x="31162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972"/>
            <p:cNvSpPr/>
            <p:nvPr>
              <p:custDataLst>
                <p:tags r:id="rId32"/>
              </p:custDataLst>
            </p:nvPr>
          </p:nvSpPr>
          <p:spPr>
            <a:xfrm>
              <a:off x="7950937" y="6191327"/>
              <a:ext cx="94514" cy="63424"/>
            </a:xfrm>
            <a:custGeom>
              <a:avLst/>
              <a:gdLst/>
              <a:ahLst/>
              <a:cxnLst/>
              <a:rect l="0" t="0" r="0" b="0"/>
              <a:pathLst>
                <a:path w="94514" h="63424">
                  <a:moveTo>
                    <a:pt x="50063" y="6273"/>
                  </a:moveTo>
                  <a:lnTo>
                    <a:pt x="50063" y="6273"/>
                  </a:lnTo>
                  <a:lnTo>
                    <a:pt x="50063" y="2902"/>
                  </a:lnTo>
                  <a:lnTo>
                    <a:pt x="48651" y="1909"/>
                  </a:lnTo>
                  <a:lnTo>
                    <a:pt x="36248" y="315"/>
                  </a:lnTo>
                  <a:lnTo>
                    <a:pt x="20209" y="0"/>
                  </a:lnTo>
                  <a:lnTo>
                    <a:pt x="16049" y="2091"/>
                  </a:lnTo>
                  <a:lnTo>
                    <a:pt x="7664" y="10058"/>
                  </a:lnTo>
                  <a:lnTo>
                    <a:pt x="2996" y="20655"/>
                  </a:lnTo>
                  <a:lnTo>
                    <a:pt x="0" y="41334"/>
                  </a:lnTo>
                  <a:lnTo>
                    <a:pt x="1165" y="45169"/>
                  </a:lnTo>
                  <a:lnTo>
                    <a:pt x="6223" y="51312"/>
                  </a:lnTo>
                  <a:lnTo>
                    <a:pt x="13175" y="54513"/>
                  </a:lnTo>
                  <a:lnTo>
                    <a:pt x="17004" y="55366"/>
                  </a:lnTo>
                  <a:lnTo>
                    <a:pt x="25022" y="54433"/>
                  </a:lnTo>
                  <a:lnTo>
                    <a:pt x="32583" y="51666"/>
                  </a:lnTo>
                  <a:lnTo>
                    <a:pt x="38296" y="48086"/>
                  </a:lnTo>
                  <a:lnTo>
                    <a:pt x="41305" y="44142"/>
                  </a:lnTo>
                  <a:lnTo>
                    <a:pt x="42108" y="42102"/>
                  </a:lnTo>
                  <a:lnTo>
                    <a:pt x="43348" y="40743"/>
                  </a:lnTo>
                  <a:lnTo>
                    <a:pt x="46607" y="39231"/>
                  </a:lnTo>
                  <a:lnTo>
                    <a:pt x="48465" y="40240"/>
                  </a:lnTo>
                  <a:lnTo>
                    <a:pt x="58598" y="52434"/>
                  </a:lnTo>
                  <a:lnTo>
                    <a:pt x="71642" y="59070"/>
                  </a:lnTo>
                  <a:lnTo>
                    <a:pt x="94513" y="6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973"/>
            <p:cNvSpPr/>
            <p:nvPr>
              <p:custDataLst>
                <p:tags r:id="rId33"/>
              </p:custDataLst>
            </p:nvPr>
          </p:nvSpPr>
          <p:spPr>
            <a:xfrm>
              <a:off x="8073139" y="6173140"/>
              <a:ext cx="34752" cy="118034"/>
            </a:xfrm>
            <a:custGeom>
              <a:avLst/>
              <a:gdLst/>
              <a:ahLst/>
              <a:cxnLst/>
              <a:rect l="0" t="0" r="0" b="0"/>
              <a:pathLst>
                <a:path w="34752" h="118034">
                  <a:moveTo>
                    <a:pt x="23111" y="30810"/>
                  </a:moveTo>
                  <a:lnTo>
                    <a:pt x="23111" y="30810"/>
                  </a:lnTo>
                  <a:lnTo>
                    <a:pt x="23111" y="2231"/>
                  </a:lnTo>
                  <a:lnTo>
                    <a:pt x="21699" y="1174"/>
                  </a:lnTo>
                  <a:lnTo>
                    <a:pt x="16369" y="0"/>
                  </a:lnTo>
                  <a:lnTo>
                    <a:pt x="5435" y="2709"/>
                  </a:lnTo>
                  <a:lnTo>
                    <a:pt x="2860" y="5021"/>
                  </a:lnTo>
                  <a:lnTo>
                    <a:pt x="0" y="11352"/>
                  </a:lnTo>
                  <a:lnTo>
                    <a:pt x="1759" y="26221"/>
                  </a:lnTo>
                  <a:lnTo>
                    <a:pt x="6750" y="37289"/>
                  </a:lnTo>
                  <a:lnTo>
                    <a:pt x="30448" y="79298"/>
                  </a:lnTo>
                  <a:lnTo>
                    <a:pt x="34751" y="99786"/>
                  </a:lnTo>
                  <a:lnTo>
                    <a:pt x="34635" y="108032"/>
                  </a:lnTo>
                  <a:lnTo>
                    <a:pt x="32231" y="114050"/>
                  </a:lnTo>
                  <a:lnTo>
                    <a:pt x="30601" y="115937"/>
                  </a:lnTo>
                  <a:lnTo>
                    <a:pt x="26910" y="118033"/>
                  </a:lnTo>
                  <a:lnTo>
                    <a:pt x="25643" y="116475"/>
                  </a:lnTo>
                  <a:lnTo>
                    <a:pt x="23111" y="100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974"/>
            <p:cNvSpPr/>
            <p:nvPr>
              <p:custDataLst>
                <p:tags r:id="rId34"/>
              </p:custDataLst>
            </p:nvPr>
          </p:nvSpPr>
          <p:spPr>
            <a:xfrm>
              <a:off x="8232314" y="6041542"/>
              <a:ext cx="41737" cy="245323"/>
            </a:xfrm>
            <a:custGeom>
              <a:avLst/>
              <a:gdLst/>
              <a:ahLst/>
              <a:cxnLst/>
              <a:rect l="0" t="0" r="0" b="0"/>
              <a:pathLst>
                <a:path w="41737" h="245323">
                  <a:moveTo>
                    <a:pt x="35386" y="3658"/>
                  </a:moveTo>
                  <a:lnTo>
                    <a:pt x="35386" y="3658"/>
                  </a:lnTo>
                  <a:lnTo>
                    <a:pt x="38756" y="287"/>
                  </a:lnTo>
                  <a:lnTo>
                    <a:pt x="39749" y="0"/>
                  </a:lnTo>
                  <a:lnTo>
                    <a:pt x="40411" y="513"/>
                  </a:lnTo>
                  <a:lnTo>
                    <a:pt x="40853" y="1561"/>
                  </a:lnTo>
                  <a:lnTo>
                    <a:pt x="27764" y="15500"/>
                  </a:lnTo>
                  <a:lnTo>
                    <a:pt x="16920" y="51911"/>
                  </a:lnTo>
                  <a:lnTo>
                    <a:pt x="10159" y="87335"/>
                  </a:lnTo>
                  <a:lnTo>
                    <a:pt x="4924" y="130489"/>
                  </a:lnTo>
                  <a:lnTo>
                    <a:pt x="3890" y="171259"/>
                  </a:lnTo>
                  <a:lnTo>
                    <a:pt x="1804" y="213284"/>
                  </a:lnTo>
                  <a:lnTo>
                    <a:pt x="0" y="231587"/>
                  </a:lnTo>
                  <a:lnTo>
                    <a:pt x="1549" y="242073"/>
                  </a:lnTo>
                  <a:lnTo>
                    <a:pt x="3655" y="244445"/>
                  </a:lnTo>
                  <a:lnTo>
                    <a:pt x="6471" y="245322"/>
                  </a:lnTo>
                  <a:lnTo>
                    <a:pt x="9760" y="245201"/>
                  </a:lnTo>
                  <a:lnTo>
                    <a:pt x="19058" y="237540"/>
                  </a:lnTo>
                  <a:lnTo>
                    <a:pt x="41736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975"/>
            <p:cNvSpPr/>
            <p:nvPr>
              <p:custDataLst>
                <p:tags r:id="rId35"/>
              </p:custDataLst>
            </p:nvPr>
          </p:nvSpPr>
          <p:spPr>
            <a:xfrm>
              <a:off x="8189925" y="6159500"/>
              <a:ext cx="134926" cy="31751"/>
            </a:xfrm>
            <a:custGeom>
              <a:avLst/>
              <a:gdLst/>
              <a:ahLst/>
              <a:cxnLst/>
              <a:rect l="0" t="0" r="0" b="0"/>
              <a:pathLst>
                <a:path w="134926" h="31751">
                  <a:moveTo>
                    <a:pt x="26975" y="31750"/>
                  </a:moveTo>
                  <a:lnTo>
                    <a:pt x="26975" y="31750"/>
                  </a:lnTo>
                  <a:lnTo>
                    <a:pt x="0" y="31750"/>
                  </a:lnTo>
                  <a:lnTo>
                    <a:pt x="37855" y="24843"/>
                  </a:lnTo>
                  <a:lnTo>
                    <a:pt x="76531" y="17003"/>
                  </a:lnTo>
                  <a:lnTo>
                    <a:pt x="134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779"/>
          <p:cNvGrpSpPr/>
          <p:nvPr/>
        </p:nvGrpSpPr>
        <p:grpSpPr>
          <a:xfrm>
            <a:off x="8555164" y="6163180"/>
            <a:ext cx="334837" cy="110621"/>
            <a:chOff x="8555164" y="6163180"/>
            <a:chExt cx="334837" cy="110621"/>
          </a:xfrm>
        </p:grpSpPr>
        <p:sp>
          <p:nvSpPr>
            <p:cNvPr id="184" name="SMARTInkShape-3976"/>
            <p:cNvSpPr/>
            <p:nvPr>
              <p:custDataLst>
                <p:tags r:id="rId24"/>
              </p:custDataLst>
            </p:nvPr>
          </p:nvSpPr>
          <p:spPr>
            <a:xfrm>
              <a:off x="8555164" y="6163180"/>
              <a:ext cx="65271" cy="101042"/>
            </a:xfrm>
            <a:custGeom>
              <a:avLst/>
              <a:gdLst/>
              <a:ahLst/>
              <a:cxnLst/>
              <a:rect l="0" t="0" r="0" b="0"/>
              <a:pathLst>
                <a:path w="65271" h="101042">
                  <a:moveTo>
                    <a:pt x="55436" y="28070"/>
                  </a:moveTo>
                  <a:lnTo>
                    <a:pt x="55436" y="28070"/>
                  </a:lnTo>
                  <a:lnTo>
                    <a:pt x="60903" y="28070"/>
                  </a:lnTo>
                  <a:lnTo>
                    <a:pt x="64895" y="24699"/>
                  </a:lnTo>
                  <a:lnTo>
                    <a:pt x="65270" y="22295"/>
                  </a:lnTo>
                  <a:lnTo>
                    <a:pt x="61479" y="5301"/>
                  </a:lnTo>
                  <a:lnTo>
                    <a:pt x="58592" y="782"/>
                  </a:lnTo>
                  <a:lnTo>
                    <a:pt x="55423" y="0"/>
                  </a:lnTo>
                  <a:lnTo>
                    <a:pt x="46257" y="1014"/>
                  </a:lnTo>
                  <a:lnTo>
                    <a:pt x="29198" y="8920"/>
                  </a:lnTo>
                  <a:lnTo>
                    <a:pt x="14108" y="26943"/>
                  </a:lnTo>
                  <a:lnTo>
                    <a:pt x="4072" y="50157"/>
                  </a:lnTo>
                  <a:lnTo>
                    <a:pt x="0" y="74909"/>
                  </a:lnTo>
                  <a:lnTo>
                    <a:pt x="2811" y="87928"/>
                  </a:lnTo>
                  <a:lnTo>
                    <a:pt x="5536" y="93375"/>
                  </a:lnTo>
                  <a:lnTo>
                    <a:pt x="8764" y="97007"/>
                  </a:lnTo>
                  <a:lnTo>
                    <a:pt x="16113" y="101041"/>
                  </a:lnTo>
                  <a:lnTo>
                    <a:pt x="27845" y="97191"/>
                  </a:lnTo>
                  <a:lnTo>
                    <a:pt x="41056" y="87718"/>
                  </a:lnTo>
                  <a:lnTo>
                    <a:pt x="51632" y="74100"/>
                  </a:lnTo>
                  <a:lnTo>
                    <a:pt x="57273" y="60522"/>
                  </a:lnTo>
                  <a:lnTo>
                    <a:pt x="58778" y="53939"/>
                  </a:lnTo>
                  <a:lnTo>
                    <a:pt x="56686" y="40979"/>
                  </a:lnTo>
                  <a:lnTo>
                    <a:pt x="47216" y="22153"/>
                  </a:lnTo>
                  <a:lnTo>
                    <a:pt x="42845" y="18385"/>
                  </a:lnTo>
                  <a:lnTo>
                    <a:pt x="40692" y="17379"/>
                  </a:lnTo>
                  <a:lnTo>
                    <a:pt x="39963" y="17415"/>
                  </a:lnTo>
                  <a:lnTo>
                    <a:pt x="40181" y="18144"/>
                  </a:lnTo>
                  <a:lnTo>
                    <a:pt x="41032" y="19336"/>
                  </a:lnTo>
                  <a:lnTo>
                    <a:pt x="42306" y="20131"/>
                  </a:lnTo>
                  <a:lnTo>
                    <a:pt x="49086" y="21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977"/>
            <p:cNvSpPr/>
            <p:nvPr>
              <p:custDataLst>
                <p:tags r:id="rId25"/>
              </p:custDataLst>
            </p:nvPr>
          </p:nvSpPr>
          <p:spPr>
            <a:xfrm>
              <a:off x="8636000" y="6178550"/>
              <a:ext cx="107951" cy="95251"/>
            </a:xfrm>
            <a:custGeom>
              <a:avLst/>
              <a:gdLst/>
              <a:ahLst/>
              <a:cxnLst/>
              <a:rect l="0" t="0" r="0" b="0"/>
              <a:pathLst>
                <a:path w="107951" h="95251">
                  <a:moveTo>
                    <a:pt x="0" y="0"/>
                  </a:moveTo>
                  <a:lnTo>
                    <a:pt x="0" y="0"/>
                  </a:lnTo>
                  <a:lnTo>
                    <a:pt x="18297" y="0"/>
                  </a:lnTo>
                  <a:lnTo>
                    <a:pt x="24125" y="1881"/>
                  </a:lnTo>
                  <a:lnTo>
                    <a:pt x="26667" y="3371"/>
                  </a:lnTo>
                  <a:lnTo>
                    <a:pt x="28360" y="5775"/>
                  </a:lnTo>
                  <a:lnTo>
                    <a:pt x="36578" y="42016"/>
                  </a:lnTo>
                  <a:lnTo>
                    <a:pt x="38074" y="86709"/>
                  </a:lnTo>
                  <a:lnTo>
                    <a:pt x="39509" y="60629"/>
                  </a:lnTo>
                  <a:lnTo>
                    <a:pt x="48944" y="34584"/>
                  </a:lnTo>
                  <a:lnTo>
                    <a:pt x="70050" y="1741"/>
                  </a:lnTo>
                  <a:lnTo>
                    <a:pt x="74216" y="455"/>
                  </a:lnTo>
                  <a:lnTo>
                    <a:pt x="84491" y="2789"/>
                  </a:lnTo>
                  <a:lnTo>
                    <a:pt x="92349" y="8531"/>
                  </a:lnTo>
                  <a:lnTo>
                    <a:pt x="95432" y="12037"/>
                  </a:lnTo>
                  <a:lnTo>
                    <a:pt x="103143" y="37197"/>
                  </a:lnTo>
                  <a:lnTo>
                    <a:pt x="107669" y="84098"/>
                  </a:lnTo>
                  <a:lnTo>
                    <a:pt x="1079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978"/>
            <p:cNvSpPr/>
            <p:nvPr>
              <p:custDataLst>
                <p:tags r:id="rId26"/>
              </p:custDataLst>
            </p:nvPr>
          </p:nvSpPr>
          <p:spPr>
            <a:xfrm>
              <a:off x="8788400" y="6188371"/>
              <a:ext cx="101601" cy="74257"/>
            </a:xfrm>
            <a:custGeom>
              <a:avLst/>
              <a:gdLst/>
              <a:ahLst/>
              <a:cxnLst/>
              <a:rect l="0" t="0" r="0" b="0"/>
              <a:pathLst>
                <a:path w="101601" h="74257">
                  <a:moveTo>
                    <a:pt x="0" y="40979"/>
                  </a:moveTo>
                  <a:lnTo>
                    <a:pt x="0" y="40979"/>
                  </a:lnTo>
                  <a:lnTo>
                    <a:pt x="3370" y="34237"/>
                  </a:lnTo>
                  <a:lnTo>
                    <a:pt x="5069" y="32250"/>
                  </a:lnTo>
                  <a:lnTo>
                    <a:pt x="17007" y="24263"/>
                  </a:lnTo>
                  <a:lnTo>
                    <a:pt x="38662" y="17040"/>
                  </a:lnTo>
                  <a:lnTo>
                    <a:pt x="42707" y="16553"/>
                  </a:lnTo>
                  <a:lnTo>
                    <a:pt x="45405" y="15522"/>
                  </a:lnTo>
                  <a:lnTo>
                    <a:pt x="47203" y="14131"/>
                  </a:lnTo>
                  <a:lnTo>
                    <a:pt x="49201" y="10702"/>
                  </a:lnTo>
                  <a:lnTo>
                    <a:pt x="50089" y="6826"/>
                  </a:lnTo>
                  <a:lnTo>
                    <a:pt x="49620" y="4804"/>
                  </a:lnTo>
                  <a:lnTo>
                    <a:pt x="47218" y="677"/>
                  </a:lnTo>
                  <a:lnTo>
                    <a:pt x="44179" y="0"/>
                  </a:lnTo>
                  <a:lnTo>
                    <a:pt x="35157" y="1129"/>
                  </a:lnTo>
                  <a:lnTo>
                    <a:pt x="24919" y="5732"/>
                  </a:lnTo>
                  <a:lnTo>
                    <a:pt x="14047" y="21677"/>
                  </a:lnTo>
                  <a:lnTo>
                    <a:pt x="11653" y="32635"/>
                  </a:lnTo>
                  <a:lnTo>
                    <a:pt x="12002" y="37533"/>
                  </a:lnTo>
                  <a:lnTo>
                    <a:pt x="19234" y="54539"/>
                  </a:lnTo>
                  <a:lnTo>
                    <a:pt x="26422" y="62999"/>
                  </a:lnTo>
                  <a:lnTo>
                    <a:pt x="35732" y="69109"/>
                  </a:lnTo>
                  <a:lnTo>
                    <a:pt x="49277" y="74177"/>
                  </a:lnTo>
                  <a:lnTo>
                    <a:pt x="72770" y="74256"/>
                  </a:lnTo>
                  <a:lnTo>
                    <a:pt x="101600" y="66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780"/>
          <p:cNvGrpSpPr/>
          <p:nvPr/>
        </p:nvGrpSpPr>
        <p:grpSpPr>
          <a:xfrm>
            <a:off x="9131300" y="6020502"/>
            <a:ext cx="2298701" cy="413880"/>
            <a:chOff x="9131300" y="6020502"/>
            <a:chExt cx="2298701" cy="413880"/>
          </a:xfrm>
        </p:grpSpPr>
        <p:sp>
          <p:nvSpPr>
            <p:cNvPr id="188" name="SMARTInkShape-3979"/>
            <p:cNvSpPr/>
            <p:nvPr>
              <p:custDataLst>
                <p:tags r:id="rId12"/>
              </p:custDataLst>
            </p:nvPr>
          </p:nvSpPr>
          <p:spPr>
            <a:xfrm>
              <a:off x="9131300" y="6159500"/>
              <a:ext cx="112277" cy="274882"/>
            </a:xfrm>
            <a:custGeom>
              <a:avLst/>
              <a:gdLst/>
              <a:ahLst/>
              <a:cxnLst/>
              <a:rect l="0" t="0" r="0" b="0"/>
              <a:pathLst>
                <a:path w="112277" h="274882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08" y="17578"/>
                  </a:lnTo>
                  <a:lnTo>
                    <a:pt x="2239" y="39546"/>
                  </a:lnTo>
                  <a:lnTo>
                    <a:pt x="8909" y="65511"/>
                  </a:lnTo>
                  <a:lnTo>
                    <a:pt x="16659" y="73330"/>
                  </a:lnTo>
                  <a:lnTo>
                    <a:pt x="21689" y="76403"/>
                  </a:lnTo>
                  <a:lnTo>
                    <a:pt x="32923" y="77937"/>
                  </a:lnTo>
                  <a:lnTo>
                    <a:pt x="45677" y="75561"/>
                  </a:lnTo>
                  <a:lnTo>
                    <a:pt x="60753" y="69801"/>
                  </a:lnTo>
                  <a:lnTo>
                    <a:pt x="73097" y="60656"/>
                  </a:lnTo>
                  <a:lnTo>
                    <a:pt x="97703" y="29901"/>
                  </a:lnTo>
                  <a:lnTo>
                    <a:pt x="97590" y="29812"/>
                  </a:lnTo>
                  <a:lnTo>
                    <a:pt x="96810" y="30457"/>
                  </a:lnTo>
                  <a:lnTo>
                    <a:pt x="95387" y="68264"/>
                  </a:lnTo>
                  <a:lnTo>
                    <a:pt x="98662" y="103012"/>
                  </a:lnTo>
                  <a:lnTo>
                    <a:pt x="107471" y="143490"/>
                  </a:lnTo>
                  <a:lnTo>
                    <a:pt x="112276" y="183392"/>
                  </a:lnTo>
                  <a:lnTo>
                    <a:pt x="110330" y="222025"/>
                  </a:lnTo>
                  <a:lnTo>
                    <a:pt x="106382" y="258091"/>
                  </a:lnTo>
                  <a:lnTo>
                    <a:pt x="104787" y="263077"/>
                  </a:lnTo>
                  <a:lnTo>
                    <a:pt x="100904" y="267107"/>
                  </a:lnTo>
                  <a:lnTo>
                    <a:pt x="89060" y="273466"/>
                  </a:lnTo>
                  <a:lnTo>
                    <a:pt x="74389" y="274881"/>
                  </a:lnTo>
                  <a:lnTo>
                    <a:pt x="66526" y="274270"/>
                  </a:lnTo>
                  <a:lnTo>
                    <a:pt x="52144" y="266067"/>
                  </a:lnTo>
                  <a:lnTo>
                    <a:pt x="40814" y="254424"/>
                  </a:lnTo>
                  <a:lnTo>
                    <a:pt x="317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980"/>
            <p:cNvSpPr/>
            <p:nvPr>
              <p:custDataLst>
                <p:tags r:id="rId13"/>
              </p:custDataLst>
            </p:nvPr>
          </p:nvSpPr>
          <p:spPr>
            <a:xfrm>
              <a:off x="9425442" y="6020502"/>
              <a:ext cx="245609" cy="269079"/>
            </a:xfrm>
            <a:custGeom>
              <a:avLst/>
              <a:gdLst/>
              <a:ahLst/>
              <a:cxnLst/>
              <a:rect l="0" t="0" r="0" b="0"/>
              <a:pathLst>
                <a:path w="245609" h="269079">
                  <a:moveTo>
                    <a:pt x="93208" y="31048"/>
                  </a:moveTo>
                  <a:lnTo>
                    <a:pt x="93208" y="31048"/>
                  </a:lnTo>
                  <a:lnTo>
                    <a:pt x="93207" y="27677"/>
                  </a:lnTo>
                  <a:lnTo>
                    <a:pt x="96866" y="15147"/>
                  </a:lnTo>
                  <a:lnTo>
                    <a:pt x="95304" y="7282"/>
                  </a:lnTo>
                  <a:lnTo>
                    <a:pt x="93899" y="4621"/>
                  </a:lnTo>
                  <a:lnTo>
                    <a:pt x="92258" y="2847"/>
                  </a:lnTo>
                  <a:lnTo>
                    <a:pt x="90458" y="1664"/>
                  </a:lnTo>
                  <a:lnTo>
                    <a:pt x="81182" y="0"/>
                  </a:lnTo>
                  <a:lnTo>
                    <a:pt x="73517" y="3373"/>
                  </a:lnTo>
                  <a:lnTo>
                    <a:pt x="69497" y="6248"/>
                  </a:lnTo>
                  <a:lnTo>
                    <a:pt x="57098" y="23778"/>
                  </a:lnTo>
                  <a:lnTo>
                    <a:pt x="47858" y="60329"/>
                  </a:lnTo>
                  <a:lnTo>
                    <a:pt x="44023" y="100166"/>
                  </a:lnTo>
                  <a:lnTo>
                    <a:pt x="46257" y="142152"/>
                  </a:lnTo>
                  <a:lnTo>
                    <a:pt x="51388" y="185872"/>
                  </a:lnTo>
                  <a:lnTo>
                    <a:pt x="55079" y="225319"/>
                  </a:lnTo>
                  <a:lnTo>
                    <a:pt x="58548" y="249633"/>
                  </a:lnTo>
                  <a:lnTo>
                    <a:pt x="57107" y="261312"/>
                  </a:lnTo>
                  <a:lnTo>
                    <a:pt x="55735" y="264991"/>
                  </a:lnTo>
                  <a:lnTo>
                    <a:pt x="54114" y="267444"/>
                  </a:lnTo>
                  <a:lnTo>
                    <a:pt x="52328" y="269078"/>
                  </a:lnTo>
                  <a:lnTo>
                    <a:pt x="42820" y="265250"/>
                  </a:lnTo>
                  <a:lnTo>
                    <a:pt x="12123" y="244733"/>
                  </a:lnTo>
                  <a:lnTo>
                    <a:pt x="4724" y="236321"/>
                  </a:lnTo>
                  <a:lnTo>
                    <a:pt x="966" y="225997"/>
                  </a:lnTo>
                  <a:lnTo>
                    <a:pt x="0" y="215764"/>
                  </a:lnTo>
                  <a:lnTo>
                    <a:pt x="1923" y="208865"/>
                  </a:lnTo>
                  <a:lnTo>
                    <a:pt x="8892" y="203446"/>
                  </a:lnTo>
                  <a:lnTo>
                    <a:pt x="21162" y="198686"/>
                  </a:lnTo>
                  <a:lnTo>
                    <a:pt x="51165" y="193450"/>
                  </a:lnTo>
                  <a:lnTo>
                    <a:pt x="93265" y="197288"/>
                  </a:lnTo>
                  <a:lnTo>
                    <a:pt x="139504" y="202193"/>
                  </a:lnTo>
                  <a:lnTo>
                    <a:pt x="139594" y="201589"/>
                  </a:lnTo>
                  <a:lnTo>
                    <a:pt x="135932" y="199036"/>
                  </a:lnTo>
                  <a:lnTo>
                    <a:pt x="110667" y="193031"/>
                  </a:lnTo>
                  <a:lnTo>
                    <a:pt x="105552" y="193364"/>
                  </a:lnTo>
                  <a:lnTo>
                    <a:pt x="96107" y="197498"/>
                  </a:lnTo>
                  <a:lnTo>
                    <a:pt x="90968" y="202158"/>
                  </a:lnTo>
                  <a:lnTo>
                    <a:pt x="89598" y="204387"/>
                  </a:lnTo>
                  <a:lnTo>
                    <a:pt x="89957" y="212509"/>
                  </a:lnTo>
                  <a:lnTo>
                    <a:pt x="93175" y="222470"/>
                  </a:lnTo>
                  <a:lnTo>
                    <a:pt x="99308" y="231601"/>
                  </a:lnTo>
                  <a:lnTo>
                    <a:pt x="108619" y="238481"/>
                  </a:lnTo>
                  <a:lnTo>
                    <a:pt x="123880" y="244438"/>
                  </a:lnTo>
                  <a:lnTo>
                    <a:pt x="132240" y="245127"/>
                  </a:lnTo>
                  <a:lnTo>
                    <a:pt x="138307" y="243081"/>
                  </a:lnTo>
                  <a:lnTo>
                    <a:pt x="140207" y="240843"/>
                  </a:lnTo>
                  <a:lnTo>
                    <a:pt x="142318" y="234592"/>
                  </a:lnTo>
                  <a:lnTo>
                    <a:pt x="144684" y="189236"/>
                  </a:lnTo>
                  <a:lnTo>
                    <a:pt x="145869" y="187307"/>
                  </a:lnTo>
                  <a:lnTo>
                    <a:pt x="147365" y="186021"/>
                  </a:lnTo>
                  <a:lnTo>
                    <a:pt x="149774" y="185868"/>
                  </a:lnTo>
                  <a:lnTo>
                    <a:pt x="156213" y="187581"/>
                  </a:lnTo>
                  <a:lnTo>
                    <a:pt x="174514" y="199253"/>
                  </a:lnTo>
                  <a:lnTo>
                    <a:pt x="184141" y="210228"/>
                  </a:lnTo>
                  <a:lnTo>
                    <a:pt x="193529" y="230188"/>
                  </a:lnTo>
                  <a:lnTo>
                    <a:pt x="197062" y="244438"/>
                  </a:lnTo>
                  <a:lnTo>
                    <a:pt x="195244" y="266251"/>
                  </a:lnTo>
                  <a:lnTo>
                    <a:pt x="194393" y="266872"/>
                  </a:lnTo>
                  <a:lnTo>
                    <a:pt x="193120" y="265876"/>
                  </a:lnTo>
                  <a:lnTo>
                    <a:pt x="191566" y="263800"/>
                  </a:lnTo>
                  <a:lnTo>
                    <a:pt x="189839" y="257730"/>
                  </a:lnTo>
                  <a:lnTo>
                    <a:pt x="189379" y="254136"/>
                  </a:lnTo>
                  <a:lnTo>
                    <a:pt x="195473" y="232222"/>
                  </a:lnTo>
                  <a:lnTo>
                    <a:pt x="215243" y="198988"/>
                  </a:lnTo>
                  <a:lnTo>
                    <a:pt x="245608" y="164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981"/>
            <p:cNvSpPr/>
            <p:nvPr>
              <p:custDataLst>
                <p:tags r:id="rId14"/>
              </p:custDataLst>
            </p:nvPr>
          </p:nvSpPr>
          <p:spPr>
            <a:xfrm>
              <a:off x="9849607" y="6179433"/>
              <a:ext cx="113544" cy="91393"/>
            </a:xfrm>
            <a:custGeom>
              <a:avLst/>
              <a:gdLst/>
              <a:ahLst/>
              <a:cxnLst/>
              <a:rect l="0" t="0" r="0" b="0"/>
              <a:pathLst>
                <a:path w="113544" h="91393">
                  <a:moveTo>
                    <a:pt x="5593" y="5467"/>
                  </a:moveTo>
                  <a:lnTo>
                    <a:pt x="5593" y="5467"/>
                  </a:lnTo>
                  <a:lnTo>
                    <a:pt x="5592" y="2096"/>
                  </a:lnTo>
                  <a:lnTo>
                    <a:pt x="4888" y="1103"/>
                  </a:lnTo>
                  <a:lnTo>
                    <a:pt x="3712" y="441"/>
                  </a:lnTo>
                  <a:lnTo>
                    <a:pt x="2222" y="0"/>
                  </a:lnTo>
                  <a:lnTo>
                    <a:pt x="1229" y="411"/>
                  </a:lnTo>
                  <a:lnTo>
                    <a:pt x="567" y="1390"/>
                  </a:lnTo>
                  <a:lnTo>
                    <a:pt x="125" y="2749"/>
                  </a:lnTo>
                  <a:lnTo>
                    <a:pt x="0" y="44973"/>
                  </a:lnTo>
                  <a:lnTo>
                    <a:pt x="5033" y="70638"/>
                  </a:lnTo>
                  <a:lnTo>
                    <a:pt x="11459" y="82880"/>
                  </a:lnTo>
                  <a:lnTo>
                    <a:pt x="17137" y="89261"/>
                  </a:lnTo>
                  <a:lnTo>
                    <a:pt x="19639" y="90963"/>
                  </a:lnTo>
                  <a:lnTo>
                    <a:pt x="22718" y="91392"/>
                  </a:lnTo>
                  <a:lnTo>
                    <a:pt x="29902" y="89987"/>
                  </a:lnTo>
                  <a:lnTo>
                    <a:pt x="45306" y="78972"/>
                  </a:lnTo>
                  <a:lnTo>
                    <a:pt x="52794" y="71539"/>
                  </a:lnTo>
                  <a:lnTo>
                    <a:pt x="55919" y="63932"/>
                  </a:lnTo>
                  <a:lnTo>
                    <a:pt x="56077" y="64199"/>
                  </a:lnTo>
                  <a:lnTo>
                    <a:pt x="56252" y="66378"/>
                  </a:lnTo>
                  <a:lnTo>
                    <a:pt x="60093" y="69697"/>
                  </a:lnTo>
                  <a:lnTo>
                    <a:pt x="73683" y="78941"/>
                  </a:lnTo>
                  <a:lnTo>
                    <a:pt x="92702" y="81308"/>
                  </a:lnTo>
                  <a:lnTo>
                    <a:pt x="96121" y="80016"/>
                  </a:lnTo>
                  <a:lnTo>
                    <a:pt x="101802" y="74819"/>
                  </a:lnTo>
                  <a:lnTo>
                    <a:pt x="104797" y="67805"/>
                  </a:lnTo>
                  <a:lnTo>
                    <a:pt x="107151" y="21146"/>
                  </a:lnTo>
                  <a:lnTo>
                    <a:pt x="113543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982"/>
            <p:cNvSpPr/>
            <p:nvPr>
              <p:custDataLst>
                <p:tags r:id="rId15"/>
              </p:custDataLst>
            </p:nvPr>
          </p:nvSpPr>
          <p:spPr>
            <a:xfrm>
              <a:off x="9994900" y="6065994"/>
              <a:ext cx="82551" cy="220507"/>
            </a:xfrm>
            <a:custGeom>
              <a:avLst/>
              <a:gdLst/>
              <a:ahLst/>
              <a:cxnLst/>
              <a:rect l="0" t="0" r="0" b="0"/>
              <a:pathLst>
                <a:path w="82551" h="220507">
                  <a:moveTo>
                    <a:pt x="0" y="30006"/>
                  </a:moveTo>
                  <a:lnTo>
                    <a:pt x="0" y="30006"/>
                  </a:lnTo>
                  <a:lnTo>
                    <a:pt x="3371" y="26635"/>
                  </a:lnTo>
                  <a:lnTo>
                    <a:pt x="7173" y="10447"/>
                  </a:lnTo>
                  <a:lnTo>
                    <a:pt x="17207" y="0"/>
                  </a:lnTo>
                  <a:lnTo>
                    <a:pt x="17821" y="830"/>
                  </a:lnTo>
                  <a:lnTo>
                    <a:pt x="20859" y="41632"/>
                  </a:lnTo>
                  <a:lnTo>
                    <a:pt x="25508" y="87458"/>
                  </a:lnTo>
                  <a:lnTo>
                    <a:pt x="30307" y="132920"/>
                  </a:lnTo>
                  <a:lnTo>
                    <a:pt x="31560" y="177117"/>
                  </a:lnTo>
                  <a:lnTo>
                    <a:pt x="31733" y="209029"/>
                  </a:lnTo>
                  <a:lnTo>
                    <a:pt x="32454" y="192167"/>
                  </a:lnTo>
                  <a:lnTo>
                    <a:pt x="35120" y="184157"/>
                  </a:lnTo>
                  <a:lnTo>
                    <a:pt x="43959" y="171714"/>
                  </a:lnTo>
                  <a:lnTo>
                    <a:pt x="51522" y="167071"/>
                  </a:lnTo>
                  <a:lnTo>
                    <a:pt x="67876" y="164090"/>
                  </a:lnTo>
                  <a:lnTo>
                    <a:pt x="71356" y="165962"/>
                  </a:lnTo>
                  <a:lnTo>
                    <a:pt x="77105" y="173686"/>
                  </a:lnTo>
                  <a:lnTo>
                    <a:pt x="80936" y="189936"/>
                  </a:lnTo>
                  <a:lnTo>
                    <a:pt x="82550" y="220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983"/>
            <p:cNvSpPr/>
            <p:nvPr>
              <p:custDataLst>
                <p:tags r:id="rId16"/>
              </p:custDataLst>
            </p:nvPr>
          </p:nvSpPr>
          <p:spPr>
            <a:xfrm>
              <a:off x="10109200" y="6229612"/>
              <a:ext cx="6351" cy="31489"/>
            </a:xfrm>
            <a:custGeom>
              <a:avLst/>
              <a:gdLst/>
              <a:ahLst/>
              <a:cxnLst/>
              <a:rect l="0" t="0" r="0" b="0"/>
              <a:pathLst>
                <a:path w="6351" h="3148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1" y="0"/>
                  </a:lnTo>
                  <a:lnTo>
                    <a:pt x="3658" y="2029"/>
                  </a:lnTo>
                  <a:lnTo>
                    <a:pt x="2102" y="13587"/>
                  </a:lnTo>
                  <a:lnTo>
                    <a:pt x="6350" y="3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984"/>
            <p:cNvSpPr/>
            <p:nvPr>
              <p:custDataLst>
                <p:tags r:id="rId17"/>
              </p:custDataLst>
            </p:nvPr>
          </p:nvSpPr>
          <p:spPr>
            <a:xfrm>
              <a:off x="10128510" y="6172200"/>
              <a:ext cx="6091" cy="38101"/>
            </a:xfrm>
            <a:custGeom>
              <a:avLst/>
              <a:gdLst/>
              <a:ahLst/>
              <a:cxnLst/>
              <a:rect l="0" t="0" r="0" b="0"/>
              <a:pathLst>
                <a:path w="6091" h="38101">
                  <a:moveTo>
                    <a:pt x="6090" y="38100"/>
                  </a:moveTo>
                  <a:lnTo>
                    <a:pt x="6090" y="38100"/>
                  </a:lnTo>
                  <a:lnTo>
                    <a:pt x="0" y="2811"/>
                  </a:lnTo>
                  <a:lnTo>
                    <a:pt x="621" y="1874"/>
                  </a:lnTo>
                  <a:lnTo>
                    <a:pt x="60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985"/>
            <p:cNvSpPr/>
            <p:nvPr>
              <p:custDataLst>
                <p:tags r:id="rId18"/>
              </p:custDataLst>
            </p:nvPr>
          </p:nvSpPr>
          <p:spPr>
            <a:xfrm>
              <a:off x="10199408" y="6085811"/>
              <a:ext cx="157568" cy="219740"/>
            </a:xfrm>
            <a:custGeom>
              <a:avLst/>
              <a:gdLst/>
              <a:ahLst/>
              <a:cxnLst/>
              <a:rect l="0" t="0" r="0" b="0"/>
              <a:pathLst>
                <a:path w="157568" h="219740">
                  <a:moveTo>
                    <a:pt x="36792" y="118139"/>
                  </a:moveTo>
                  <a:lnTo>
                    <a:pt x="36792" y="118139"/>
                  </a:lnTo>
                  <a:lnTo>
                    <a:pt x="33421" y="121510"/>
                  </a:lnTo>
                  <a:lnTo>
                    <a:pt x="31722" y="121797"/>
                  </a:lnTo>
                  <a:lnTo>
                    <a:pt x="29885" y="121284"/>
                  </a:lnTo>
                  <a:lnTo>
                    <a:pt x="27954" y="120235"/>
                  </a:lnTo>
                  <a:lnTo>
                    <a:pt x="26666" y="118831"/>
                  </a:lnTo>
                  <a:lnTo>
                    <a:pt x="25235" y="115388"/>
                  </a:lnTo>
                  <a:lnTo>
                    <a:pt x="23443" y="114189"/>
                  </a:lnTo>
                  <a:lnTo>
                    <a:pt x="17689" y="112855"/>
                  </a:lnTo>
                  <a:lnTo>
                    <a:pt x="14885" y="113911"/>
                  </a:lnTo>
                  <a:lnTo>
                    <a:pt x="9887" y="118847"/>
                  </a:lnTo>
                  <a:lnTo>
                    <a:pt x="3106" y="132931"/>
                  </a:lnTo>
                  <a:lnTo>
                    <a:pt x="0" y="157251"/>
                  </a:lnTo>
                  <a:lnTo>
                    <a:pt x="2451" y="180057"/>
                  </a:lnTo>
                  <a:lnTo>
                    <a:pt x="11016" y="200220"/>
                  </a:lnTo>
                  <a:lnTo>
                    <a:pt x="15375" y="203904"/>
                  </a:lnTo>
                  <a:lnTo>
                    <a:pt x="20397" y="205654"/>
                  </a:lnTo>
                  <a:lnTo>
                    <a:pt x="25862" y="206116"/>
                  </a:lnTo>
                  <a:lnTo>
                    <a:pt x="35696" y="202866"/>
                  </a:lnTo>
                  <a:lnTo>
                    <a:pt x="56880" y="185910"/>
                  </a:lnTo>
                  <a:lnTo>
                    <a:pt x="68457" y="171694"/>
                  </a:lnTo>
                  <a:lnTo>
                    <a:pt x="83054" y="133970"/>
                  </a:lnTo>
                  <a:lnTo>
                    <a:pt x="91108" y="97429"/>
                  </a:lnTo>
                  <a:lnTo>
                    <a:pt x="97963" y="58458"/>
                  </a:lnTo>
                  <a:lnTo>
                    <a:pt x="110151" y="11787"/>
                  </a:lnTo>
                  <a:lnTo>
                    <a:pt x="111730" y="1257"/>
                  </a:lnTo>
                  <a:lnTo>
                    <a:pt x="111445" y="0"/>
                  </a:lnTo>
                  <a:lnTo>
                    <a:pt x="109247" y="4250"/>
                  </a:lnTo>
                  <a:lnTo>
                    <a:pt x="106985" y="44563"/>
                  </a:lnTo>
                  <a:lnTo>
                    <a:pt x="104861" y="85284"/>
                  </a:lnTo>
                  <a:lnTo>
                    <a:pt x="97884" y="127925"/>
                  </a:lnTo>
                  <a:lnTo>
                    <a:pt x="88760" y="166900"/>
                  </a:lnTo>
                  <a:lnTo>
                    <a:pt x="82727" y="188919"/>
                  </a:lnTo>
                  <a:lnTo>
                    <a:pt x="82937" y="190020"/>
                  </a:lnTo>
                  <a:lnTo>
                    <a:pt x="83783" y="190049"/>
                  </a:lnTo>
                  <a:lnTo>
                    <a:pt x="85053" y="189362"/>
                  </a:lnTo>
                  <a:lnTo>
                    <a:pt x="109812" y="156987"/>
                  </a:lnTo>
                  <a:lnTo>
                    <a:pt x="120750" y="149986"/>
                  </a:lnTo>
                  <a:lnTo>
                    <a:pt x="125220" y="148543"/>
                  </a:lnTo>
                  <a:lnTo>
                    <a:pt x="128906" y="148285"/>
                  </a:lnTo>
                  <a:lnTo>
                    <a:pt x="132067" y="148820"/>
                  </a:lnTo>
                  <a:lnTo>
                    <a:pt x="139343" y="155058"/>
                  </a:lnTo>
                  <a:lnTo>
                    <a:pt x="147281" y="166297"/>
                  </a:lnTo>
                  <a:lnTo>
                    <a:pt x="157567" y="190342"/>
                  </a:lnTo>
                  <a:lnTo>
                    <a:pt x="157442" y="219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986"/>
            <p:cNvSpPr/>
            <p:nvPr>
              <p:custDataLst>
                <p:tags r:id="rId19"/>
              </p:custDataLst>
            </p:nvPr>
          </p:nvSpPr>
          <p:spPr>
            <a:xfrm>
              <a:off x="10552279" y="6100530"/>
              <a:ext cx="274472" cy="202134"/>
            </a:xfrm>
            <a:custGeom>
              <a:avLst/>
              <a:gdLst/>
              <a:ahLst/>
              <a:cxnLst/>
              <a:rect l="0" t="0" r="0" b="0"/>
              <a:pathLst>
                <a:path w="274472" h="202134">
                  <a:moveTo>
                    <a:pt x="64921" y="8170"/>
                  </a:moveTo>
                  <a:lnTo>
                    <a:pt x="64921" y="8170"/>
                  </a:lnTo>
                  <a:lnTo>
                    <a:pt x="64920" y="0"/>
                  </a:lnTo>
                  <a:lnTo>
                    <a:pt x="64920" y="607"/>
                  </a:lnTo>
                  <a:lnTo>
                    <a:pt x="68291" y="4832"/>
                  </a:lnTo>
                  <a:lnTo>
                    <a:pt x="70389" y="24036"/>
                  </a:lnTo>
                  <a:lnTo>
                    <a:pt x="66732" y="67200"/>
                  </a:lnTo>
                  <a:lnTo>
                    <a:pt x="65278" y="110847"/>
                  </a:lnTo>
                  <a:lnTo>
                    <a:pt x="65673" y="153656"/>
                  </a:lnTo>
                  <a:lnTo>
                    <a:pt x="70394" y="195276"/>
                  </a:lnTo>
                  <a:lnTo>
                    <a:pt x="72098" y="198525"/>
                  </a:lnTo>
                  <a:lnTo>
                    <a:pt x="74644" y="200690"/>
                  </a:lnTo>
                  <a:lnTo>
                    <a:pt x="77754" y="202133"/>
                  </a:lnTo>
                  <a:lnTo>
                    <a:pt x="80531" y="201685"/>
                  </a:lnTo>
                  <a:lnTo>
                    <a:pt x="83089" y="199974"/>
                  </a:lnTo>
                  <a:lnTo>
                    <a:pt x="85500" y="197423"/>
                  </a:lnTo>
                  <a:lnTo>
                    <a:pt x="88178" y="187062"/>
                  </a:lnTo>
                  <a:lnTo>
                    <a:pt x="88892" y="180347"/>
                  </a:lnTo>
                  <a:lnTo>
                    <a:pt x="85923" y="167243"/>
                  </a:lnTo>
                  <a:lnTo>
                    <a:pt x="78488" y="153658"/>
                  </a:lnTo>
                  <a:lnTo>
                    <a:pt x="52865" y="123764"/>
                  </a:lnTo>
                  <a:lnTo>
                    <a:pt x="9438" y="96316"/>
                  </a:lnTo>
                  <a:lnTo>
                    <a:pt x="347" y="92378"/>
                  </a:lnTo>
                  <a:lnTo>
                    <a:pt x="0" y="91825"/>
                  </a:lnTo>
                  <a:lnTo>
                    <a:pt x="473" y="91457"/>
                  </a:lnTo>
                  <a:lnTo>
                    <a:pt x="38223" y="74157"/>
                  </a:lnTo>
                  <a:lnTo>
                    <a:pt x="77842" y="45762"/>
                  </a:lnTo>
                  <a:lnTo>
                    <a:pt x="111150" y="21361"/>
                  </a:lnTo>
                  <a:lnTo>
                    <a:pt x="119914" y="10776"/>
                  </a:lnTo>
                  <a:lnTo>
                    <a:pt x="120632" y="12024"/>
                  </a:lnTo>
                  <a:lnTo>
                    <a:pt x="123868" y="58801"/>
                  </a:lnTo>
                  <a:lnTo>
                    <a:pt x="130893" y="102916"/>
                  </a:lnTo>
                  <a:lnTo>
                    <a:pt x="134260" y="146131"/>
                  </a:lnTo>
                  <a:lnTo>
                    <a:pt x="134669" y="162813"/>
                  </a:lnTo>
                  <a:lnTo>
                    <a:pt x="135408" y="163476"/>
                  </a:lnTo>
                  <a:lnTo>
                    <a:pt x="136608" y="163213"/>
                  </a:lnTo>
                  <a:lnTo>
                    <a:pt x="138111" y="162333"/>
                  </a:lnTo>
                  <a:lnTo>
                    <a:pt x="149514" y="148868"/>
                  </a:lnTo>
                  <a:lnTo>
                    <a:pt x="156139" y="144786"/>
                  </a:lnTo>
                  <a:lnTo>
                    <a:pt x="161437" y="142970"/>
                  </a:lnTo>
                  <a:lnTo>
                    <a:pt x="169906" y="145928"/>
                  </a:lnTo>
                  <a:lnTo>
                    <a:pt x="215920" y="170014"/>
                  </a:lnTo>
                  <a:lnTo>
                    <a:pt x="225164" y="171117"/>
                  </a:lnTo>
                  <a:lnTo>
                    <a:pt x="233977" y="169256"/>
                  </a:lnTo>
                  <a:lnTo>
                    <a:pt x="240716" y="164195"/>
                  </a:lnTo>
                  <a:lnTo>
                    <a:pt x="250792" y="149448"/>
                  </a:lnTo>
                  <a:lnTo>
                    <a:pt x="251629" y="145394"/>
                  </a:lnTo>
                  <a:lnTo>
                    <a:pt x="250678" y="137128"/>
                  </a:lnTo>
                  <a:lnTo>
                    <a:pt x="246177" y="127910"/>
                  </a:lnTo>
                  <a:lnTo>
                    <a:pt x="244319" y="126803"/>
                  </a:lnTo>
                  <a:lnTo>
                    <a:pt x="242376" y="126769"/>
                  </a:lnTo>
                  <a:lnTo>
                    <a:pt x="240374" y="127453"/>
                  </a:lnTo>
                  <a:lnTo>
                    <a:pt x="236267" y="131976"/>
                  </a:lnTo>
                  <a:lnTo>
                    <a:pt x="232798" y="137983"/>
                  </a:lnTo>
                  <a:lnTo>
                    <a:pt x="231254" y="143006"/>
                  </a:lnTo>
                  <a:lnTo>
                    <a:pt x="233758" y="156542"/>
                  </a:lnTo>
                  <a:lnTo>
                    <a:pt x="238972" y="164189"/>
                  </a:lnTo>
                  <a:lnTo>
                    <a:pt x="242339" y="167216"/>
                  </a:lnTo>
                  <a:lnTo>
                    <a:pt x="249841" y="170579"/>
                  </a:lnTo>
                  <a:lnTo>
                    <a:pt x="253817" y="171476"/>
                  </a:lnTo>
                  <a:lnTo>
                    <a:pt x="274471" y="16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987"/>
            <p:cNvSpPr/>
            <p:nvPr>
              <p:custDataLst>
                <p:tags r:id="rId20"/>
              </p:custDataLst>
            </p:nvPr>
          </p:nvSpPr>
          <p:spPr>
            <a:xfrm>
              <a:off x="10845800" y="6225088"/>
              <a:ext cx="62617" cy="197586"/>
            </a:xfrm>
            <a:custGeom>
              <a:avLst/>
              <a:gdLst/>
              <a:ahLst/>
              <a:cxnLst/>
              <a:rect l="0" t="0" r="0" b="0"/>
              <a:pathLst>
                <a:path w="62617" h="197586">
                  <a:moveTo>
                    <a:pt x="0" y="16962"/>
                  </a:moveTo>
                  <a:lnTo>
                    <a:pt x="0" y="16962"/>
                  </a:lnTo>
                  <a:lnTo>
                    <a:pt x="5026" y="5029"/>
                  </a:lnTo>
                  <a:lnTo>
                    <a:pt x="5762" y="1781"/>
                  </a:lnTo>
                  <a:lnTo>
                    <a:pt x="5959" y="1901"/>
                  </a:lnTo>
                  <a:lnTo>
                    <a:pt x="6089" y="2688"/>
                  </a:lnTo>
                  <a:lnTo>
                    <a:pt x="10663" y="9726"/>
                  </a:lnTo>
                  <a:lnTo>
                    <a:pt x="11794" y="16334"/>
                  </a:lnTo>
                  <a:lnTo>
                    <a:pt x="13508" y="18660"/>
                  </a:lnTo>
                  <a:lnTo>
                    <a:pt x="16061" y="20210"/>
                  </a:lnTo>
                  <a:lnTo>
                    <a:pt x="19174" y="21244"/>
                  </a:lnTo>
                  <a:lnTo>
                    <a:pt x="26397" y="20511"/>
                  </a:lnTo>
                  <a:lnTo>
                    <a:pt x="42531" y="14292"/>
                  </a:lnTo>
                  <a:lnTo>
                    <a:pt x="49007" y="8484"/>
                  </a:lnTo>
                  <a:lnTo>
                    <a:pt x="55542" y="0"/>
                  </a:lnTo>
                  <a:lnTo>
                    <a:pt x="56076" y="715"/>
                  </a:lnTo>
                  <a:lnTo>
                    <a:pt x="57123" y="44909"/>
                  </a:lnTo>
                  <a:lnTo>
                    <a:pt x="59027" y="86689"/>
                  </a:lnTo>
                  <a:lnTo>
                    <a:pt x="62616" y="132492"/>
                  </a:lnTo>
                  <a:lnTo>
                    <a:pt x="58256" y="175118"/>
                  </a:lnTo>
                  <a:lnTo>
                    <a:pt x="54584" y="188619"/>
                  </a:lnTo>
                  <a:lnTo>
                    <a:pt x="51205" y="192783"/>
                  </a:lnTo>
                  <a:lnTo>
                    <a:pt x="41808" y="197411"/>
                  </a:lnTo>
                  <a:lnTo>
                    <a:pt x="32458" y="197585"/>
                  </a:lnTo>
                  <a:lnTo>
                    <a:pt x="27988" y="196644"/>
                  </a:lnTo>
                  <a:lnTo>
                    <a:pt x="12700" y="182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988"/>
            <p:cNvSpPr/>
            <p:nvPr>
              <p:custDataLst>
                <p:tags r:id="rId21"/>
              </p:custDataLst>
            </p:nvPr>
          </p:nvSpPr>
          <p:spPr>
            <a:xfrm>
              <a:off x="11122545" y="6210300"/>
              <a:ext cx="97906" cy="82551"/>
            </a:xfrm>
            <a:custGeom>
              <a:avLst/>
              <a:gdLst/>
              <a:ahLst/>
              <a:cxnLst/>
              <a:rect l="0" t="0" r="0" b="0"/>
              <a:pathLst>
                <a:path w="97906" h="82551">
                  <a:moveTo>
                    <a:pt x="34405" y="0"/>
                  </a:moveTo>
                  <a:lnTo>
                    <a:pt x="34405" y="0"/>
                  </a:lnTo>
                  <a:lnTo>
                    <a:pt x="31035" y="0"/>
                  </a:lnTo>
                  <a:lnTo>
                    <a:pt x="27498" y="3763"/>
                  </a:lnTo>
                  <a:lnTo>
                    <a:pt x="10280" y="34519"/>
                  </a:lnTo>
                  <a:lnTo>
                    <a:pt x="0" y="63603"/>
                  </a:lnTo>
                  <a:lnTo>
                    <a:pt x="1005" y="70131"/>
                  </a:lnTo>
                  <a:lnTo>
                    <a:pt x="2965" y="72154"/>
                  </a:lnTo>
                  <a:lnTo>
                    <a:pt x="8908" y="74402"/>
                  </a:lnTo>
                  <a:lnTo>
                    <a:pt x="11762" y="74295"/>
                  </a:lnTo>
                  <a:lnTo>
                    <a:pt x="16815" y="72296"/>
                  </a:lnTo>
                  <a:lnTo>
                    <a:pt x="38021" y="46306"/>
                  </a:lnTo>
                  <a:lnTo>
                    <a:pt x="43773" y="38219"/>
                  </a:lnTo>
                  <a:lnTo>
                    <a:pt x="48682" y="34625"/>
                  </a:lnTo>
                  <a:lnTo>
                    <a:pt x="50978" y="34372"/>
                  </a:lnTo>
                  <a:lnTo>
                    <a:pt x="55412" y="35972"/>
                  </a:lnTo>
                  <a:lnTo>
                    <a:pt x="83455" y="69995"/>
                  </a:lnTo>
                  <a:lnTo>
                    <a:pt x="97905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989"/>
            <p:cNvSpPr/>
            <p:nvPr>
              <p:custDataLst>
                <p:tags r:id="rId22"/>
              </p:custDataLst>
            </p:nvPr>
          </p:nvSpPr>
          <p:spPr>
            <a:xfrm>
              <a:off x="11226800" y="6207230"/>
              <a:ext cx="76201" cy="98557"/>
            </a:xfrm>
            <a:custGeom>
              <a:avLst/>
              <a:gdLst/>
              <a:ahLst/>
              <a:cxnLst/>
              <a:rect l="0" t="0" r="0" b="0"/>
              <a:pathLst>
                <a:path w="76201" h="98557">
                  <a:moveTo>
                    <a:pt x="0" y="9420"/>
                  </a:moveTo>
                  <a:lnTo>
                    <a:pt x="0" y="9420"/>
                  </a:lnTo>
                  <a:lnTo>
                    <a:pt x="8838" y="581"/>
                  </a:lnTo>
                  <a:lnTo>
                    <a:pt x="10831" y="0"/>
                  </a:lnTo>
                  <a:lnTo>
                    <a:pt x="12865" y="318"/>
                  </a:lnTo>
                  <a:lnTo>
                    <a:pt x="14926" y="1235"/>
                  </a:lnTo>
                  <a:lnTo>
                    <a:pt x="37347" y="23551"/>
                  </a:lnTo>
                  <a:lnTo>
                    <a:pt x="48695" y="41594"/>
                  </a:lnTo>
                  <a:lnTo>
                    <a:pt x="53393" y="54764"/>
                  </a:lnTo>
                  <a:lnTo>
                    <a:pt x="56655" y="87741"/>
                  </a:lnTo>
                  <a:lnTo>
                    <a:pt x="55409" y="91973"/>
                  </a:lnTo>
                  <a:lnTo>
                    <a:pt x="50261" y="98556"/>
                  </a:lnTo>
                  <a:lnTo>
                    <a:pt x="48324" y="98477"/>
                  </a:lnTo>
                  <a:lnTo>
                    <a:pt x="47031" y="96309"/>
                  </a:lnTo>
                  <a:lnTo>
                    <a:pt x="46171" y="92746"/>
                  </a:lnTo>
                  <a:lnTo>
                    <a:pt x="48330" y="77619"/>
                  </a:lnTo>
                  <a:lnTo>
                    <a:pt x="60451" y="49886"/>
                  </a:lnTo>
                  <a:lnTo>
                    <a:pt x="76200" y="28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990"/>
            <p:cNvSpPr/>
            <p:nvPr>
              <p:custDataLst>
                <p:tags r:id="rId23"/>
              </p:custDataLst>
            </p:nvPr>
          </p:nvSpPr>
          <p:spPr>
            <a:xfrm>
              <a:off x="11350871" y="6208974"/>
              <a:ext cx="79130" cy="118517"/>
            </a:xfrm>
            <a:custGeom>
              <a:avLst/>
              <a:gdLst/>
              <a:ahLst/>
              <a:cxnLst/>
              <a:rect l="0" t="0" r="0" b="0"/>
              <a:pathLst>
                <a:path w="79130" h="118517">
                  <a:moveTo>
                    <a:pt x="15629" y="26726"/>
                  </a:moveTo>
                  <a:lnTo>
                    <a:pt x="15629" y="26726"/>
                  </a:lnTo>
                  <a:lnTo>
                    <a:pt x="15629" y="35565"/>
                  </a:lnTo>
                  <a:lnTo>
                    <a:pt x="16334" y="36852"/>
                  </a:lnTo>
                  <a:lnTo>
                    <a:pt x="17510" y="37710"/>
                  </a:lnTo>
                  <a:lnTo>
                    <a:pt x="20698" y="38663"/>
                  </a:lnTo>
                  <a:lnTo>
                    <a:pt x="24467" y="39087"/>
                  </a:lnTo>
                  <a:lnTo>
                    <a:pt x="30375" y="35512"/>
                  </a:lnTo>
                  <a:lnTo>
                    <a:pt x="45667" y="21720"/>
                  </a:lnTo>
                  <a:lnTo>
                    <a:pt x="50145" y="13682"/>
                  </a:lnTo>
                  <a:lnTo>
                    <a:pt x="51340" y="9564"/>
                  </a:lnTo>
                  <a:lnTo>
                    <a:pt x="51431" y="6112"/>
                  </a:lnTo>
                  <a:lnTo>
                    <a:pt x="49650" y="396"/>
                  </a:lnTo>
                  <a:lnTo>
                    <a:pt x="46776" y="0"/>
                  </a:lnTo>
                  <a:lnTo>
                    <a:pt x="37938" y="3324"/>
                  </a:lnTo>
                  <a:lnTo>
                    <a:pt x="24435" y="13129"/>
                  </a:lnTo>
                  <a:lnTo>
                    <a:pt x="8125" y="38454"/>
                  </a:lnTo>
                  <a:lnTo>
                    <a:pt x="0" y="62657"/>
                  </a:lnTo>
                  <a:lnTo>
                    <a:pt x="3743" y="80325"/>
                  </a:lnTo>
                  <a:lnTo>
                    <a:pt x="15870" y="104461"/>
                  </a:lnTo>
                  <a:lnTo>
                    <a:pt x="20023" y="110298"/>
                  </a:lnTo>
                  <a:lnTo>
                    <a:pt x="26319" y="114192"/>
                  </a:lnTo>
                  <a:lnTo>
                    <a:pt x="42723" y="118516"/>
                  </a:lnTo>
                  <a:lnTo>
                    <a:pt x="79129" y="115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781"/>
          <p:cNvGrpSpPr/>
          <p:nvPr/>
        </p:nvGrpSpPr>
        <p:grpSpPr>
          <a:xfrm>
            <a:off x="11672444" y="6106340"/>
            <a:ext cx="221107" cy="266369"/>
            <a:chOff x="11672444" y="6106340"/>
            <a:chExt cx="221107" cy="266369"/>
          </a:xfrm>
        </p:grpSpPr>
        <p:sp>
          <p:nvSpPr>
            <p:cNvPr id="201" name="SMARTInkShape-3991"/>
            <p:cNvSpPr/>
            <p:nvPr>
              <p:custDataLst>
                <p:tags r:id="rId10"/>
              </p:custDataLst>
            </p:nvPr>
          </p:nvSpPr>
          <p:spPr>
            <a:xfrm>
              <a:off x="11772900" y="6106340"/>
              <a:ext cx="49570" cy="237311"/>
            </a:xfrm>
            <a:custGeom>
              <a:avLst/>
              <a:gdLst/>
              <a:ahLst/>
              <a:cxnLst/>
              <a:rect l="0" t="0" r="0" b="0"/>
              <a:pathLst>
                <a:path w="49570" h="237311">
                  <a:moveTo>
                    <a:pt x="0" y="15060"/>
                  </a:moveTo>
                  <a:lnTo>
                    <a:pt x="0" y="15060"/>
                  </a:lnTo>
                  <a:lnTo>
                    <a:pt x="3370" y="8318"/>
                  </a:lnTo>
                  <a:lnTo>
                    <a:pt x="8789" y="3127"/>
                  </a:lnTo>
                  <a:lnTo>
                    <a:pt x="12209" y="755"/>
                  </a:lnTo>
                  <a:lnTo>
                    <a:pt x="21654" y="0"/>
                  </a:lnTo>
                  <a:lnTo>
                    <a:pt x="27136" y="786"/>
                  </a:lnTo>
                  <a:lnTo>
                    <a:pt x="30791" y="4133"/>
                  </a:lnTo>
                  <a:lnTo>
                    <a:pt x="34849" y="15378"/>
                  </a:lnTo>
                  <a:lnTo>
                    <a:pt x="40509" y="51059"/>
                  </a:lnTo>
                  <a:lnTo>
                    <a:pt x="46654" y="90637"/>
                  </a:lnTo>
                  <a:lnTo>
                    <a:pt x="49569" y="129176"/>
                  </a:lnTo>
                  <a:lnTo>
                    <a:pt x="45612" y="170850"/>
                  </a:lnTo>
                  <a:lnTo>
                    <a:pt x="43897" y="214343"/>
                  </a:lnTo>
                  <a:lnTo>
                    <a:pt x="38100" y="237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992"/>
            <p:cNvSpPr/>
            <p:nvPr>
              <p:custDataLst>
                <p:tags r:id="rId11"/>
              </p:custDataLst>
            </p:nvPr>
          </p:nvSpPr>
          <p:spPr>
            <a:xfrm>
              <a:off x="11672444" y="6343650"/>
              <a:ext cx="221107" cy="29059"/>
            </a:xfrm>
            <a:custGeom>
              <a:avLst/>
              <a:gdLst/>
              <a:ahLst/>
              <a:cxnLst/>
              <a:rect l="0" t="0" r="0" b="0"/>
              <a:pathLst>
                <a:path w="221107" h="29059">
                  <a:moveTo>
                    <a:pt x="11556" y="25400"/>
                  </a:moveTo>
                  <a:lnTo>
                    <a:pt x="11556" y="25400"/>
                  </a:lnTo>
                  <a:lnTo>
                    <a:pt x="2717" y="25400"/>
                  </a:lnTo>
                  <a:lnTo>
                    <a:pt x="1430" y="26105"/>
                  </a:lnTo>
                  <a:lnTo>
                    <a:pt x="571" y="27281"/>
                  </a:lnTo>
                  <a:lnTo>
                    <a:pt x="0" y="28771"/>
                  </a:lnTo>
                  <a:lnTo>
                    <a:pt x="323" y="29058"/>
                  </a:lnTo>
                  <a:lnTo>
                    <a:pt x="2566" y="27496"/>
                  </a:lnTo>
                  <a:lnTo>
                    <a:pt x="41276" y="21913"/>
                  </a:lnTo>
                  <a:lnTo>
                    <a:pt x="81868" y="14519"/>
                  </a:lnTo>
                  <a:lnTo>
                    <a:pt x="121917" y="9868"/>
                  </a:lnTo>
                  <a:lnTo>
                    <a:pt x="166443" y="7045"/>
                  </a:lnTo>
                  <a:lnTo>
                    <a:pt x="212296" y="6441"/>
                  </a:lnTo>
                  <a:lnTo>
                    <a:pt x="216644" y="5704"/>
                  </a:lnTo>
                  <a:lnTo>
                    <a:pt x="2211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02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782"/>
          <p:cNvGrpSpPr/>
          <p:nvPr/>
        </p:nvGrpSpPr>
        <p:grpSpPr>
          <a:xfrm>
            <a:off x="1295400" y="557105"/>
            <a:ext cx="323851" cy="418577"/>
            <a:chOff x="1295400" y="557105"/>
            <a:chExt cx="323851" cy="418577"/>
          </a:xfrm>
        </p:grpSpPr>
        <p:sp>
          <p:nvSpPr>
            <p:cNvPr id="2" name="SMARTInkShape-3993"/>
            <p:cNvSpPr/>
            <p:nvPr>
              <p:custDataLst>
                <p:tags r:id="rId90"/>
              </p:custDataLst>
            </p:nvPr>
          </p:nvSpPr>
          <p:spPr>
            <a:xfrm>
              <a:off x="1474083" y="755650"/>
              <a:ext cx="145168" cy="195625"/>
            </a:xfrm>
            <a:custGeom>
              <a:avLst/>
              <a:gdLst/>
              <a:ahLst/>
              <a:cxnLst/>
              <a:rect l="0" t="0" r="0" b="0"/>
              <a:pathLst>
                <a:path w="145168" h="195625">
                  <a:moveTo>
                    <a:pt x="5467" y="88900"/>
                  </a:moveTo>
                  <a:lnTo>
                    <a:pt x="5467" y="88900"/>
                  </a:lnTo>
                  <a:lnTo>
                    <a:pt x="2096" y="85529"/>
                  </a:lnTo>
                  <a:lnTo>
                    <a:pt x="441" y="81992"/>
                  </a:lnTo>
                  <a:lnTo>
                    <a:pt x="0" y="80062"/>
                  </a:lnTo>
                  <a:lnTo>
                    <a:pt x="411" y="78069"/>
                  </a:lnTo>
                  <a:lnTo>
                    <a:pt x="2750" y="73973"/>
                  </a:lnTo>
                  <a:lnTo>
                    <a:pt x="5066" y="72599"/>
                  </a:lnTo>
                  <a:lnTo>
                    <a:pt x="11404" y="71072"/>
                  </a:lnTo>
                  <a:lnTo>
                    <a:pt x="33018" y="76954"/>
                  </a:lnTo>
                  <a:lnTo>
                    <a:pt x="55023" y="91005"/>
                  </a:lnTo>
                  <a:lnTo>
                    <a:pt x="68206" y="105203"/>
                  </a:lnTo>
                  <a:lnTo>
                    <a:pt x="79952" y="125088"/>
                  </a:lnTo>
                  <a:lnTo>
                    <a:pt x="85628" y="155597"/>
                  </a:lnTo>
                  <a:lnTo>
                    <a:pt x="83938" y="181334"/>
                  </a:lnTo>
                  <a:lnTo>
                    <a:pt x="78913" y="191835"/>
                  </a:lnTo>
                  <a:lnTo>
                    <a:pt x="75598" y="195624"/>
                  </a:lnTo>
                  <a:lnTo>
                    <a:pt x="71977" y="194621"/>
                  </a:lnTo>
                  <a:lnTo>
                    <a:pt x="64190" y="184100"/>
                  </a:lnTo>
                  <a:lnTo>
                    <a:pt x="58615" y="158343"/>
                  </a:lnTo>
                  <a:lnTo>
                    <a:pt x="62506" y="115082"/>
                  </a:lnTo>
                  <a:lnTo>
                    <a:pt x="78013" y="78314"/>
                  </a:lnTo>
                  <a:lnTo>
                    <a:pt x="97878" y="44397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994"/>
            <p:cNvSpPr/>
            <p:nvPr>
              <p:custDataLst>
                <p:tags r:id="rId91"/>
              </p:custDataLst>
            </p:nvPr>
          </p:nvSpPr>
          <p:spPr>
            <a:xfrm>
              <a:off x="1295400" y="557105"/>
              <a:ext cx="129335" cy="418577"/>
            </a:xfrm>
            <a:custGeom>
              <a:avLst/>
              <a:gdLst/>
              <a:ahLst/>
              <a:cxnLst/>
              <a:rect l="0" t="0" r="0" b="0"/>
              <a:pathLst>
                <a:path w="129335" h="418577">
                  <a:moveTo>
                    <a:pt x="0" y="71545"/>
                  </a:moveTo>
                  <a:lnTo>
                    <a:pt x="0" y="71545"/>
                  </a:lnTo>
                  <a:lnTo>
                    <a:pt x="3371" y="74916"/>
                  </a:lnTo>
                  <a:lnTo>
                    <a:pt x="5467" y="87125"/>
                  </a:lnTo>
                  <a:lnTo>
                    <a:pt x="6234" y="130808"/>
                  </a:lnTo>
                  <a:lnTo>
                    <a:pt x="8197" y="175652"/>
                  </a:lnTo>
                  <a:lnTo>
                    <a:pt x="11404" y="208832"/>
                  </a:lnTo>
                  <a:lnTo>
                    <a:pt x="15181" y="244745"/>
                  </a:lnTo>
                  <a:lnTo>
                    <a:pt x="17904" y="283808"/>
                  </a:lnTo>
                  <a:lnTo>
                    <a:pt x="22081" y="323370"/>
                  </a:lnTo>
                  <a:lnTo>
                    <a:pt x="27788" y="363001"/>
                  </a:lnTo>
                  <a:lnTo>
                    <a:pt x="35331" y="406426"/>
                  </a:lnTo>
                  <a:lnTo>
                    <a:pt x="37280" y="418576"/>
                  </a:lnTo>
                  <a:lnTo>
                    <a:pt x="37735" y="414164"/>
                  </a:lnTo>
                  <a:lnTo>
                    <a:pt x="33026" y="373094"/>
                  </a:lnTo>
                  <a:lnTo>
                    <a:pt x="30247" y="340574"/>
                  </a:lnTo>
                  <a:lnTo>
                    <a:pt x="27554" y="307530"/>
                  </a:lnTo>
                  <a:lnTo>
                    <a:pt x="26357" y="269325"/>
                  </a:lnTo>
                  <a:lnTo>
                    <a:pt x="25684" y="225005"/>
                  </a:lnTo>
                  <a:lnTo>
                    <a:pt x="27408" y="191490"/>
                  </a:lnTo>
                  <a:lnTo>
                    <a:pt x="30463" y="144244"/>
                  </a:lnTo>
                  <a:lnTo>
                    <a:pt x="31369" y="104844"/>
                  </a:lnTo>
                  <a:lnTo>
                    <a:pt x="33518" y="57423"/>
                  </a:lnTo>
                  <a:lnTo>
                    <a:pt x="40566" y="11057"/>
                  </a:lnTo>
                  <a:lnTo>
                    <a:pt x="43272" y="5819"/>
                  </a:lnTo>
                  <a:lnTo>
                    <a:pt x="46487" y="2328"/>
                  </a:lnTo>
                  <a:lnTo>
                    <a:pt x="50041" y="0"/>
                  </a:lnTo>
                  <a:lnTo>
                    <a:pt x="55233" y="565"/>
                  </a:lnTo>
                  <a:lnTo>
                    <a:pt x="68528" y="6837"/>
                  </a:lnTo>
                  <a:lnTo>
                    <a:pt x="91879" y="29011"/>
                  </a:lnTo>
                  <a:lnTo>
                    <a:pt x="114209" y="71061"/>
                  </a:lnTo>
                  <a:lnTo>
                    <a:pt x="126146" y="111353"/>
                  </a:lnTo>
                  <a:lnTo>
                    <a:pt x="129334" y="150838"/>
                  </a:lnTo>
                  <a:lnTo>
                    <a:pt x="125921" y="173108"/>
                  </a:lnTo>
                  <a:lnTo>
                    <a:pt x="112804" y="199396"/>
                  </a:lnTo>
                  <a:lnTo>
                    <a:pt x="103993" y="209036"/>
                  </a:lnTo>
                  <a:lnTo>
                    <a:pt x="80985" y="221801"/>
                  </a:lnTo>
                  <a:lnTo>
                    <a:pt x="39359" y="232276"/>
                  </a:lnTo>
                  <a:lnTo>
                    <a:pt x="25489" y="231646"/>
                  </a:lnTo>
                  <a:lnTo>
                    <a:pt x="21932" y="230490"/>
                  </a:lnTo>
                  <a:lnTo>
                    <a:pt x="25400" y="217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MARTInkShape-3995"/>
          <p:cNvSpPr/>
          <p:nvPr>
            <p:custDataLst>
              <p:tags r:id="rId1"/>
            </p:custDataLst>
          </p:nvPr>
        </p:nvSpPr>
        <p:spPr>
          <a:xfrm>
            <a:off x="1862191" y="560622"/>
            <a:ext cx="150760" cy="396840"/>
          </a:xfrm>
          <a:custGeom>
            <a:avLst/>
            <a:gdLst/>
            <a:ahLst/>
            <a:cxnLst/>
            <a:rect l="0" t="0" r="0" b="0"/>
            <a:pathLst>
              <a:path w="150760" h="396840">
                <a:moveTo>
                  <a:pt x="119009" y="36278"/>
                </a:moveTo>
                <a:lnTo>
                  <a:pt x="119009" y="36278"/>
                </a:lnTo>
                <a:lnTo>
                  <a:pt x="129135" y="10957"/>
                </a:lnTo>
                <a:lnTo>
                  <a:pt x="130565" y="4328"/>
                </a:lnTo>
                <a:lnTo>
                  <a:pt x="129535" y="2278"/>
                </a:lnTo>
                <a:lnTo>
                  <a:pt x="127438" y="911"/>
                </a:lnTo>
                <a:lnTo>
                  <a:pt x="124628" y="0"/>
                </a:lnTo>
                <a:lnTo>
                  <a:pt x="117743" y="869"/>
                </a:lnTo>
                <a:lnTo>
                  <a:pt x="113932" y="2089"/>
                </a:lnTo>
                <a:lnTo>
                  <a:pt x="95084" y="17289"/>
                </a:lnTo>
                <a:lnTo>
                  <a:pt x="65198" y="63419"/>
                </a:lnTo>
                <a:lnTo>
                  <a:pt x="45680" y="104763"/>
                </a:lnTo>
                <a:lnTo>
                  <a:pt x="30960" y="141942"/>
                </a:lnTo>
                <a:lnTo>
                  <a:pt x="13344" y="186110"/>
                </a:lnTo>
                <a:lnTo>
                  <a:pt x="3896" y="221549"/>
                </a:lnTo>
                <a:lnTo>
                  <a:pt x="0" y="268973"/>
                </a:lnTo>
                <a:lnTo>
                  <a:pt x="8958" y="316499"/>
                </a:lnTo>
                <a:lnTo>
                  <a:pt x="31760" y="355119"/>
                </a:lnTo>
                <a:lnTo>
                  <a:pt x="64230" y="382162"/>
                </a:lnTo>
                <a:lnTo>
                  <a:pt x="90548" y="396839"/>
                </a:lnTo>
                <a:lnTo>
                  <a:pt x="150759" y="3918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784"/>
          <p:cNvGrpSpPr/>
          <p:nvPr/>
        </p:nvGrpSpPr>
        <p:grpSpPr>
          <a:xfrm>
            <a:off x="2209800" y="639135"/>
            <a:ext cx="1339851" cy="351466"/>
            <a:chOff x="2209800" y="639135"/>
            <a:chExt cx="1339851" cy="351466"/>
          </a:xfrm>
        </p:grpSpPr>
        <p:sp>
          <p:nvSpPr>
            <p:cNvPr id="6" name="SMARTInkShape-3996"/>
            <p:cNvSpPr/>
            <p:nvPr>
              <p:custDataLst>
                <p:tags r:id="rId82"/>
              </p:custDataLst>
            </p:nvPr>
          </p:nvSpPr>
          <p:spPr>
            <a:xfrm>
              <a:off x="3413230" y="825500"/>
              <a:ext cx="136421" cy="31150"/>
            </a:xfrm>
            <a:custGeom>
              <a:avLst/>
              <a:gdLst/>
              <a:ahLst/>
              <a:cxnLst/>
              <a:rect l="0" t="0" r="0" b="0"/>
              <a:pathLst>
                <a:path w="136421" h="31150">
                  <a:moveTo>
                    <a:pt x="9420" y="12700"/>
                  </a:moveTo>
                  <a:lnTo>
                    <a:pt x="9420" y="12700"/>
                  </a:lnTo>
                  <a:lnTo>
                    <a:pt x="4350" y="18475"/>
                  </a:lnTo>
                  <a:lnTo>
                    <a:pt x="582" y="24909"/>
                  </a:lnTo>
                  <a:lnTo>
                    <a:pt x="0" y="27190"/>
                  </a:lnTo>
                  <a:lnTo>
                    <a:pt x="318" y="28710"/>
                  </a:lnTo>
                  <a:lnTo>
                    <a:pt x="1235" y="29723"/>
                  </a:lnTo>
                  <a:lnTo>
                    <a:pt x="16010" y="31149"/>
                  </a:lnTo>
                  <a:lnTo>
                    <a:pt x="61454" y="20763"/>
                  </a:lnTo>
                  <a:lnTo>
                    <a:pt x="99661" y="13613"/>
                  </a:lnTo>
                  <a:lnTo>
                    <a:pt x="136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997"/>
            <p:cNvSpPr/>
            <p:nvPr>
              <p:custDataLst>
                <p:tags r:id="rId83"/>
              </p:custDataLst>
            </p:nvPr>
          </p:nvSpPr>
          <p:spPr>
            <a:xfrm>
              <a:off x="3378200" y="7429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4"/>
                  </a:lnTo>
                  <a:lnTo>
                    <a:pt x="45855" y="821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998"/>
            <p:cNvSpPr/>
            <p:nvPr>
              <p:custDataLst>
                <p:tags r:id="rId84"/>
              </p:custDataLst>
            </p:nvPr>
          </p:nvSpPr>
          <p:spPr>
            <a:xfrm>
              <a:off x="3028950" y="858394"/>
              <a:ext cx="133351" cy="117921"/>
            </a:xfrm>
            <a:custGeom>
              <a:avLst/>
              <a:gdLst/>
              <a:ahLst/>
              <a:cxnLst/>
              <a:rect l="0" t="0" r="0" b="0"/>
              <a:pathLst>
                <a:path w="133351" h="117921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1" y="2718"/>
                  </a:lnTo>
                  <a:lnTo>
                    <a:pt x="8789" y="572"/>
                  </a:lnTo>
                  <a:lnTo>
                    <a:pt x="12209" y="0"/>
                  </a:lnTo>
                  <a:lnTo>
                    <a:pt x="19773" y="1246"/>
                  </a:lnTo>
                  <a:lnTo>
                    <a:pt x="42868" y="11166"/>
                  </a:lnTo>
                  <a:lnTo>
                    <a:pt x="52684" y="20555"/>
                  </a:lnTo>
                  <a:lnTo>
                    <a:pt x="56289" y="26022"/>
                  </a:lnTo>
                  <a:lnTo>
                    <a:pt x="57988" y="31078"/>
                  </a:lnTo>
                  <a:lnTo>
                    <a:pt x="57993" y="40458"/>
                  </a:lnTo>
                  <a:lnTo>
                    <a:pt x="50658" y="60415"/>
                  </a:lnTo>
                  <a:lnTo>
                    <a:pt x="17508" y="105150"/>
                  </a:lnTo>
                  <a:lnTo>
                    <a:pt x="14124" y="114155"/>
                  </a:lnTo>
                  <a:lnTo>
                    <a:pt x="14355" y="115938"/>
                  </a:lnTo>
                  <a:lnTo>
                    <a:pt x="15215" y="117128"/>
                  </a:lnTo>
                  <a:lnTo>
                    <a:pt x="16493" y="117920"/>
                  </a:lnTo>
                  <a:lnTo>
                    <a:pt x="63921" y="117416"/>
                  </a:lnTo>
                  <a:lnTo>
                    <a:pt x="133350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999"/>
            <p:cNvSpPr/>
            <p:nvPr>
              <p:custDataLst>
                <p:tags r:id="rId85"/>
              </p:custDataLst>
            </p:nvPr>
          </p:nvSpPr>
          <p:spPr>
            <a:xfrm>
              <a:off x="2895600" y="642827"/>
              <a:ext cx="109481" cy="244054"/>
            </a:xfrm>
            <a:custGeom>
              <a:avLst/>
              <a:gdLst/>
              <a:ahLst/>
              <a:cxnLst/>
              <a:rect l="0" t="0" r="0" b="0"/>
              <a:pathLst>
                <a:path w="109481" h="244054">
                  <a:moveTo>
                    <a:pt x="6350" y="49323"/>
                  </a:moveTo>
                  <a:lnTo>
                    <a:pt x="6350" y="49323"/>
                  </a:lnTo>
                  <a:lnTo>
                    <a:pt x="6350" y="52694"/>
                  </a:lnTo>
                  <a:lnTo>
                    <a:pt x="8231" y="56231"/>
                  </a:lnTo>
                  <a:lnTo>
                    <a:pt x="9721" y="58161"/>
                  </a:lnTo>
                  <a:lnTo>
                    <a:pt x="11817" y="70992"/>
                  </a:lnTo>
                  <a:lnTo>
                    <a:pt x="12526" y="108793"/>
                  </a:lnTo>
                  <a:lnTo>
                    <a:pt x="12666" y="154726"/>
                  </a:lnTo>
                  <a:lnTo>
                    <a:pt x="16065" y="200828"/>
                  </a:lnTo>
                  <a:lnTo>
                    <a:pt x="24255" y="235424"/>
                  </a:lnTo>
                  <a:lnTo>
                    <a:pt x="16461" y="190599"/>
                  </a:lnTo>
                  <a:lnTo>
                    <a:pt x="13814" y="151390"/>
                  </a:lnTo>
                  <a:lnTo>
                    <a:pt x="13030" y="109590"/>
                  </a:lnTo>
                  <a:lnTo>
                    <a:pt x="12798" y="65926"/>
                  </a:lnTo>
                  <a:lnTo>
                    <a:pt x="16100" y="31821"/>
                  </a:lnTo>
                  <a:lnTo>
                    <a:pt x="23383" y="14733"/>
                  </a:lnTo>
                  <a:lnTo>
                    <a:pt x="28289" y="7213"/>
                  </a:lnTo>
                  <a:lnTo>
                    <a:pt x="33676" y="2905"/>
                  </a:lnTo>
                  <a:lnTo>
                    <a:pt x="39384" y="739"/>
                  </a:lnTo>
                  <a:lnTo>
                    <a:pt x="45305" y="0"/>
                  </a:lnTo>
                  <a:lnTo>
                    <a:pt x="57530" y="4824"/>
                  </a:lnTo>
                  <a:lnTo>
                    <a:pt x="75883" y="18426"/>
                  </a:lnTo>
                  <a:lnTo>
                    <a:pt x="98631" y="53973"/>
                  </a:lnTo>
                  <a:lnTo>
                    <a:pt x="109480" y="90850"/>
                  </a:lnTo>
                  <a:lnTo>
                    <a:pt x="108984" y="136078"/>
                  </a:lnTo>
                  <a:lnTo>
                    <a:pt x="106845" y="158362"/>
                  </a:lnTo>
                  <a:lnTo>
                    <a:pt x="90314" y="203286"/>
                  </a:lnTo>
                  <a:lnTo>
                    <a:pt x="76593" y="218646"/>
                  </a:lnTo>
                  <a:lnTo>
                    <a:pt x="58736" y="231116"/>
                  </a:lnTo>
                  <a:lnTo>
                    <a:pt x="24171" y="242990"/>
                  </a:lnTo>
                  <a:lnTo>
                    <a:pt x="13565" y="244053"/>
                  </a:lnTo>
                  <a:lnTo>
                    <a:pt x="0" y="239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000"/>
            <p:cNvSpPr/>
            <p:nvPr>
              <p:custDataLst>
                <p:tags r:id="rId86"/>
              </p:custDataLst>
            </p:nvPr>
          </p:nvSpPr>
          <p:spPr>
            <a:xfrm>
              <a:off x="2702612" y="736600"/>
              <a:ext cx="53289" cy="152401"/>
            </a:xfrm>
            <a:custGeom>
              <a:avLst/>
              <a:gdLst/>
              <a:ahLst/>
              <a:cxnLst/>
              <a:rect l="0" t="0" r="0" b="0"/>
              <a:pathLst>
                <a:path w="53289" h="152401">
                  <a:moveTo>
                    <a:pt x="8838" y="0"/>
                  </a:moveTo>
                  <a:lnTo>
                    <a:pt x="8838" y="0"/>
                  </a:lnTo>
                  <a:lnTo>
                    <a:pt x="5467" y="0"/>
                  </a:lnTo>
                  <a:lnTo>
                    <a:pt x="1931" y="3763"/>
                  </a:lnTo>
                  <a:lnTo>
                    <a:pt x="0" y="6742"/>
                  </a:lnTo>
                  <a:lnTo>
                    <a:pt x="124" y="10845"/>
                  </a:lnTo>
                  <a:lnTo>
                    <a:pt x="18026" y="51325"/>
                  </a:lnTo>
                  <a:lnTo>
                    <a:pt x="32499" y="92845"/>
                  </a:lnTo>
                  <a:lnTo>
                    <a:pt x="48953" y="140070"/>
                  </a:lnTo>
                  <a:lnTo>
                    <a:pt x="5328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001"/>
            <p:cNvSpPr/>
            <p:nvPr>
              <p:custDataLst>
                <p:tags r:id="rId87"/>
              </p:custDataLst>
            </p:nvPr>
          </p:nvSpPr>
          <p:spPr>
            <a:xfrm>
              <a:off x="2610733" y="793750"/>
              <a:ext cx="145168" cy="6344"/>
            </a:xfrm>
            <a:custGeom>
              <a:avLst/>
              <a:gdLst/>
              <a:ahLst/>
              <a:cxnLst/>
              <a:rect l="0" t="0" r="0" b="0"/>
              <a:pathLst>
                <a:path w="145168" h="6344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1" y="6089"/>
                  </a:lnTo>
                  <a:lnTo>
                    <a:pt x="45604" y="6316"/>
                  </a:lnTo>
                  <a:lnTo>
                    <a:pt x="93045" y="6343"/>
                  </a:lnTo>
                  <a:lnTo>
                    <a:pt x="128286" y="5643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002"/>
            <p:cNvSpPr/>
            <p:nvPr>
              <p:custDataLst>
                <p:tags r:id="rId88"/>
              </p:custDataLst>
            </p:nvPr>
          </p:nvSpPr>
          <p:spPr>
            <a:xfrm>
              <a:off x="2444750" y="87630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0" y="0"/>
                  </a:moveTo>
                  <a:lnTo>
                    <a:pt x="0" y="0"/>
                  </a:lnTo>
                  <a:lnTo>
                    <a:pt x="12865" y="14747"/>
                  </a:lnTo>
                  <a:lnTo>
                    <a:pt x="19099" y="29769"/>
                  </a:lnTo>
                  <a:lnTo>
                    <a:pt x="30499" y="77359"/>
                  </a:lnTo>
                  <a:lnTo>
                    <a:pt x="317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003"/>
            <p:cNvSpPr/>
            <p:nvPr>
              <p:custDataLst>
                <p:tags r:id="rId89"/>
              </p:custDataLst>
            </p:nvPr>
          </p:nvSpPr>
          <p:spPr>
            <a:xfrm>
              <a:off x="2209800" y="639135"/>
              <a:ext cx="170232" cy="271541"/>
            </a:xfrm>
            <a:custGeom>
              <a:avLst/>
              <a:gdLst/>
              <a:ahLst/>
              <a:cxnLst/>
              <a:rect l="0" t="0" r="0" b="0"/>
              <a:pathLst>
                <a:path w="170232" h="271541">
                  <a:moveTo>
                    <a:pt x="0" y="59365"/>
                  </a:moveTo>
                  <a:lnTo>
                    <a:pt x="0" y="59365"/>
                  </a:lnTo>
                  <a:lnTo>
                    <a:pt x="0" y="55994"/>
                  </a:lnTo>
                  <a:lnTo>
                    <a:pt x="3763" y="52457"/>
                  </a:lnTo>
                  <a:lnTo>
                    <a:pt x="6742" y="50527"/>
                  </a:lnTo>
                  <a:lnTo>
                    <a:pt x="8728" y="50651"/>
                  </a:lnTo>
                  <a:lnTo>
                    <a:pt x="10052" y="52144"/>
                  </a:lnTo>
                  <a:lnTo>
                    <a:pt x="21383" y="90103"/>
                  </a:lnTo>
                  <a:lnTo>
                    <a:pt x="29676" y="132255"/>
                  </a:lnTo>
                  <a:lnTo>
                    <a:pt x="36227" y="174971"/>
                  </a:lnTo>
                  <a:lnTo>
                    <a:pt x="41101" y="217903"/>
                  </a:lnTo>
                  <a:lnTo>
                    <a:pt x="44156" y="255572"/>
                  </a:lnTo>
                  <a:lnTo>
                    <a:pt x="44363" y="247009"/>
                  </a:lnTo>
                  <a:lnTo>
                    <a:pt x="40069" y="211645"/>
                  </a:lnTo>
                  <a:lnTo>
                    <a:pt x="38683" y="170494"/>
                  </a:lnTo>
                  <a:lnTo>
                    <a:pt x="38978" y="132901"/>
                  </a:lnTo>
                  <a:lnTo>
                    <a:pt x="43221" y="88366"/>
                  </a:lnTo>
                  <a:lnTo>
                    <a:pt x="48241" y="49849"/>
                  </a:lnTo>
                  <a:lnTo>
                    <a:pt x="51453" y="24090"/>
                  </a:lnTo>
                  <a:lnTo>
                    <a:pt x="57205" y="9820"/>
                  </a:lnTo>
                  <a:lnTo>
                    <a:pt x="60714" y="5169"/>
                  </a:lnTo>
                  <a:lnTo>
                    <a:pt x="68377" y="0"/>
                  </a:lnTo>
                  <a:lnTo>
                    <a:pt x="73807" y="738"/>
                  </a:lnTo>
                  <a:lnTo>
                    <a:pt x="87366" y="7203"/>
                  </a:lnTo>
                  <a:lnTo>
                    <a:pt x="119067" y="35081"/>
                  </a:lnTo>
                  <a:lnTo>
                    <a:pt x="150624" y="81771"/>
                  </a:lnTo>
                  <a:lnTo>
                    <a:pt x="165279" y="118215"/>
                  </a:lnTo>
                  <a:lnTo>
                    <a:pt x="170231" y="162555"/>
                  </a:lnTo>
                  <a:lnTo>
                    <a:pt x="161776" y="204893"/>
                  </a:lnTo>
                  <a:lnTo>
                    <a:pt x="157037" y="218353"/>
                  </a:lnTo>
                  <a:lnTo>
                    <a:pt x="127567" y="254961"/>
                  </a:lnTo>
                  <a:lnTo>
                    <a:pt x="109215" y="263683"/>
                  </a:lnTo>
                  <a:lnTo>
                    <a:pt x="74072" y="271540"/>
                  </a:lnTo>
                  <a:lnTo>
                    <a:pt x="48769" y="269400"/>
                  </a:lnTo>
                  <a:lnTo>
                    <a:pt x="48740" y="269238"/>
                  </a:lnTo>
                  <a:lnTo>
                    <a:pt x="57150" y="268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785"/>
          <p:cNvGrpSpPr/>
          <p:nvPr/>
        </p:nvGrpSpPr>
        <p:grpSpPr>
          <a:xfrm>
            <a:off x="3836283" y="637496"/>
            <a:ext cx="284868" cy="276905"/>
            <a:chOff x="3836283" y="637496"/>
            <a:chExt cx="284868" cy="276905"/>
          </a:xfrm>
        </p:grpSpPr>
        <p:sp>
          <p:nvSpPr>
            <p:cNvPr id="15" name="SMARTInkShape-4004"/>
            <p:cNvSpPr/>
            <p:nvPr>
              <p:custDataLst>
                <p:tags r:id="rId80"/>
              </p:custDataLst>
            </p:nvPr>
          </p:nvSpPr>
          <p:spPr>
            <a:xfrm>
              <a:off x="3902769" y="806450"/>
              <a:ext cx="218382" cy="54459"/>
            </a:xfrm>
            <a:custGeom>
              <a:avLst/>
              <a:gdLst/>
              <a:ahLst/>
              <a:cxnLst/>
              <a:rect l="0" t="0" r="0" b="0"/>
              <a:pathLst>
                <a:path w="218382" h="54459">
                  <a:moveTo>
                    <a:pt x="15181" y="50800"/>
                  </a:moveTo>
                  <a:lnTo>
                    <a:pt x="15181" y="50800"/>
                  </a:lnTo>
                  <a:lnTo>
                    <a:pt x="8439" y="50800"/>
                  </a:lnTo>
                  <a:lnTo>
                    <a:pt x="3247" y="52681"/>
                  </a:lnTo>
                  <a:lnTo>
                    <a:pt x="875" y="54171"/>
                  </a:lnTo>
                  <a:lnTo>
                    <a:pt x="0" y="54458"/>
                  </a:lnTo>
                  <a:lnTo>
                    <a:pt x="121" y="53944"/>
                  </a:lnTo>
                  <a:lnTo>
                    <a:pt x="908" y="52896"/>
                  </a:lnTo>
                  <a:lnTo>
                    <a:pt x="5545" y="51732"/>
                  </a:lnTo>
                  <a:lnTo>
                    <a:pt x="14426" y="49803"/>
                  </a:lnTo>
                  <a:lnTo>
                    <a:pt x="55437" y="39920"/>
                  </a:lnTo>
                  <a:lnTo>
                    <a:pt x="102364" y="29026"/>
                  </a:lnTo>
                  <a:lnTo>
                    <a:pt x="146493" y="17132"/>
                  </a:lnTo>
                  <a:lnTo>
                    <a:pt x="190278" y="8506"/>
                  </a:lnTo>
                  <a:lnTo>
                    <a:pt x="218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005"/>
            <p:cNvSpPr/>
            <p:nvPr>
              <p:custDataLst>
                <p:tags r:id="rId81"/>
              </p:custDataLst>
            </p:nvPr>
          </p:nvSpPr>
          <p:spPr>
            <a:xfrm>
              <a:off x="3836283" y="637496"/>
              <a:ext cx="193094" cy="276905"/>
            </a:xfrm>
            <a:custGeom>
              <a:avLst/>
              <a:gdLst/>
              <a:ahLst/>
              <a:cxnLst/>
              <a:rect l="0" t="0" r="0" b="0"/>
              <a:pathLst>
                <a:path w="193094" h="276905">
                  <a:moveTo>
                    <a:pt x="5467" y="54654"/>
                  </a:moveTo>
                  <a:lnTo>
                    <a:pt x="5467" y="54654"/>
                  </a:lnTo>
                  <a:lnTo>
                    <a:pt x="0" y="54654"/>
                  </a:lnTo>
                  <a:lnTo>
                    <a:pt x="2749" y="51283"/>
                  </a:lnTo>
                  <a:lnTo>
                    <a:pt x="43953" y="30889"/>
                  </a:lnTo>
                  <a:lnTo>
                    <a:pt x="84054" y="18528"/>
                  </a:lnTo>
                  <a:lnTo>
                    <a:pt x="128314" y="5928"/>
                  </a:lnTo>
                  <a:lnTo>
                    <a:pt x="152482" y="0"/>
                  </a:lnTo>
                  <a:lnTo>
                    <a:pt x="166527" y="4258"/>
                  </a:lnTo>
                  <a:lnTo>
                    <a:pt x="174223" y="8357"/>
                  </a:lnTo>
                  <a:lnTo>
                    <a:pt x="184657" y="20437"/>
                  </a:lnTo>
                  <a:lnTo>
                    <a:pt x="190940" y="36624"/>
                  </a:lnTo>
                  <a:lnTo>
                    <a:pt x="193093" y="81510"/>
                  </a:lnTo>
                  <a:lnTo>
                    <a:pt x="186932" y="121028"/>
                  </a:lnTo>
                  <a:lnTo>
                    <a:pt x="180982" y="156008"/>
                  </a:lnTo>
                  <a:lnTo>
                    <a:pt x="174750" y="194281"/>
                  </a:lnTo>
                  <a:lnTo>
                    <a:pt x="166092" y="237740"/>
                  </a:lnTo>
                  <a:lnTo>
                    <a:pt x="163759" y="274255"/>
                  </a:lnTo>
                  <a:lnTo>
                    <a:pt x="157867" y="276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4006"/>
          <p:cNvSpPr/>
          <p:nvPr>
            <p:custDataLst>
              <p:tags r:id="rId2"/>
            </p:custDataLst>
          </p:nvPr>
        </p:nvSpPr>
        <p:spPr>
          <a:xfrm>
            <a:off x="4667250" y="618189"/>
            <a:ext cx="196851" cy="293213"/>
          </a:xfrm>
          <a:custGeom>
            <a:avLst/>
            <a:gdLst/>
            <a:ahLst/>
            <a:cxnLst/>
            <a:rect l="0" t="0" r="0" b="0"/>
            <a:pathLst>
              <a:path w="196851" h="293213">
                <a:moveTo>
                  <a:pt x="0" y="105711"/>
                </a:moveTo>
                <a:lnTo>
                  <a:pt x="0" y="105711"/>
                </a:lnTo>
                <a:lnTo>
                  <a:pt x="0" y="100244"/>
                </a:lnTo>
                <a:lnTo>
                  <a:pt x="705" y="114038"/>
                </a:lnTo>
                <a:lnTo>
                  <a:pt x="8838" y="152181"/>
                </a:lnTo>
                <a:lnTo>
                  <a:pt x="14927" y="195601"/>
                </a:lnTo>
                <a:lnTo>
                  <a:pt x="18941" y="241974"/>
                </a:lnTo>
                <a:lnTo>
                  <a:pt x="24740" y="289463"/>
                </a:lnTo>
                <a:lnTo>
                  <a:pt x="25107" y="293212"/>
                </a:lnTo>
                <a:lnTo>
                  <a:pt x="22003" y="248385"/>
                </a:lnTo>
                <a:lnTo>
                  <a:pt x="19925" y="205919"/>
                </a:lnTo>
                <a:lnTo>
                  <a:pt x="19309" y="167701"/>
                </a:lnTo>
                <a:lnTo>
                  <a:pt x="22497" y="120551"/>
                </a:lnTo>
                <a:lnTo>
                  <a:pt x="24540" y="83218"/>
                </a:lnTo>
                <a:lnTo>
                  <a:pt x="36075" y="36592"/>
                </a:lnTo>
                <a:lnTo>
                  <a:pt x="46372" y="16901"/>
                </a:lnTo>
                <a:lnTo>
                  <a:pt x="59886" y="4386"/>
                </a:lnTo>
                <a:lnTo>
                  <a:pt x="67440" y="61"/>
                </a:lnTo>
                <a:lnTo>
                  <a:pt x="77416" y="0"/>
                </a:lnTo>
                <a:lnTo>
                  <a:pt x="101670" y="7458"/>
                </a:lnTo>
                <a:lnTo>
                  <a:pt x="136350" y="34266"/>
                </a:lnTo>
                <a:lnTo>
                  <a:pt x="165170" y="68864"/>
                </a:lnTo>
                <a:lnTo>
                  <a:pt x="182759" y="105769"/>
                </a:lnTo>
                <a:lnTo>
                  <a:pt x="192361" y="144534"/>
                </a:lnTo>
                <a:lnTo>
                  <a:pt x="195519" y="184163"/>
                </a:lnTo>
                <a:lnTo>
                  <a:pt x="196675" y="231727"/>
                </a:lnTo>
                <a:lnTo>
                  <a:pt x="193682" y="278016"/>
                </a:lnTo>
                <a:lnTo>
                  <a:pt x="196850" y="2898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787"/>
          <p:cNvGrpSpPr/>
          <p:nvPr/>
        </p:nvGrpSpPr>
        <p:grpSpPr>
          <a:xfrm>
            <a:off x="5386565" y="594992"/>
            <a:ext cx="614186" cy="376421"/>
            <a:chOff x="5386565" y="594992"/>
            <a:chExt cx="614186" cy="376421"/>
          </a:xfrm>
        </p:grpSpPr>
        <p:sp>
          <p:nvSpPr>
            <p:cNvPr id="19" name="SMARTInkShape-4007"/>
            <p:cNvSpPr/>
            <p:nvPr>
              <p:custDataLst>
                <p:tags r:id="rId76"/>
              </p:custDataLst>
            </p:nvPr>
          </p:nvSpPr>
          <p:spPr>
            <a:xfrm>
              <a:off x="5866364" y="806450"/>
              <a:ext cx="134387" cy="25206"/>
            </a:xfrm>
            <a:custGeom>
              <a:avLst/>
              <a:gdLst/>
              <a:ahLst/>
              <a:cxnLst/>
              <a:rect l="0" t="0" r="0" b="0"/>
              <a:pathLst>
                <a:path w="134387" h="25206">
                  <a:moveTo>
                    <a:pt x="20086" y="0"/>
                  </a:moveTo>
                  <a:lnTo>
                    <a:pt x="20086" y="0"/>
                  </a:lnTo>
                  <a:lnTo>
                    <a:pt x="6271" y="8789"/>
                  </a:lnTo>
                  <a:lnTo>
                    <a:pt x="2410" y="12209"/>
                  </a:lnTo>
                  <a:lnTo>
                    <a:pt x="541" y="15195"/>
                  </a:lnTo>
                  <a:lnTo>
                    <a:pt x="0" y="17891"/>
                  </a:lnTo>
                  <a:lnTo>
                    <a:pt x="346" y="20394"/>
                  </a:lnTo>
                  <a:lnTo>
                    <a:pt x="1987" y="22063"/>
                  </a:lnTo>
                  <a:lnTo>
                    <a:pt x="7574" y="23917"/>
                  </a:lnTo>
                  <a:lnTo>
                    <a:pt x="51225" y="25205"/>
                  </a:lnTo>
                  <a:lnTo>
                    <a:pt x="13438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008"/>
            <p:cNvSpPr/>
            <p:nvPr>
              <p:custDataLst>
                <p:tags r:id="rId77"/>
              </p:custDataLst>
            </p:nvPr>
          </p:nvSpPr>
          <p:spPr>
            <a:xfrm>
              <a:off x="5874012" y="698500"/>
              <a:ext cx="107689" cy="25401"/>
            </a:xfrm>
            <a:custGeom>
              <a:avLst/>
              <a:gdLst/>
              <a:ahLst/>
              <a:cxnLst/>
              <a:rect l="0" t="0" r="0" b="0"/>
              <a:pathLst>
                <a:path w="107689" h="2540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0" y="6742"/>
                  </a:lnTo>
                  <a:lnTo>
                    <a:pt x="2735" y="8728"/>
                  </a:lnTo>
                  <a:lnTo>
                    <a:pt x="13298" y="10935"/>
                  </a:lnTo>
                  <a:lnTo>
                    <a:pt x="60726" y="7078"/>
                  </a:lnTo>
                  <a:lnTo>
                    <a:pt x="86013" y="9937"/>
                  </a:lnTo>
                  <a:lnTo>
                    <a:pt x="10768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009"/>
            <p:cNvSpPr/>
            <p:nvPr>
              <p:custDataLst>
                <p:tags r:id="rId78"/>
              </p:custDataLst>
            </p:nvPr>
          </p:nvSpPr>
          <p:spPr>
            <a:xfrm>
              <a:off x="5575561" y="857690"/>
              <a:ext cx="139440" cy="113723"/>
            </a:xfrm>
            <a:custGeom>
              <a:avLst/>
              <a:gdLst/>
              <a:ahLst/>
              <a:cxnLst/>
              <a:rect l="0" t="0" r="0" b="0"/>
              <a:pathLst>
                <a:path w="139440" h="113723">
                  <a:moveTo>
                    <a:pt x="6089" y="24960"/>
                  </a:moveTo>
                  <a:lnTo>
                    <a:pt x="6089" y="24960"/>
                  </a:lnTo>
                  <a:lnTo>
                    <a:pt x="2718" y="21589"/>
                  </a:lnTo>
                  <a:lnTo>
                    <a:pt x="1063" y="16171"/>
                  </a:lnTo>
                  <a:lnTo>
                    <a:pt x="0" y="4566"/>
                  </a:lnTo>
                  <a:lnTo>
                    <a:pt x="2030" y="2897"/>
                  </a:lnTo>
                  <a:lnTo>
                    <a:pt x="14294" y="549"/>
                  </a:lnTo>
                  <a:lnTo>
                    <a:pt x="22906" y="0"/>
                  </a:lnTo>
                  <a:lnTo>
                    <a:pt x="27178" y="1970"/>
                  </a:lnTo>
                  <a:lnTo>
                    <a:pt x="39227" y="14150"/>
                  </a:lnTo>
                  <a:lnTo>
                    <a:pt x="49977" y="33147"/>
                  </a:lnTo>
                  <a:lnTo>
                    <a:pt x="52281" y="38884"/>
                  </a:lnTo>
                  <a:lnTo>
                    <a:pt x="51078" y="52786"/>
                  </a:lnTo>
                  <a:lnTo>
                    <a:pt x="35663" y="90896"/>
                  </a:lnTo>
                  <a:lnTo>
                    <a:pt x="27427" y="105901"/>
                  </a:lnTo>
                  <a:lnTo>
                    <a:pt x="26664" y="108554"/>
                  </a:lnTo>
                  <a:lnTo>
                    <a:pt x="27567" y="110323"/>
                  </a:lnTo>
                  <a:lnTo>
                    <a:pt x="29580" y="111502"/>
                  </a:lnTo>
                  <a:lnTo>
                    <a:pt x="37696" y="112812"/>
                  </a:lnTo>
                  <a:lnTo>
                    <a:pt x="78176" y="113722"/>
                  </a:lnTo>
                  <a:lnTo>
                    <a:pt x="139439" y="101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010"/>
            <p:cNvSpPr/>
            <p:nvPr>
              <p:custDataLst>
                <p:tags r:id="rId79"/>
              </p:custDataLst>
            </p:nvPr>
          </p:nvSpPr>
          <p:spPr>
            <a:xfrm>
              <a:off x="5386565" y="594992"/>
              <a:ext cx="137107" cy="308761"/>
            </a:xfrm>
            <a:custGeom>
              <a:avLst/>
              <a:gdLst/>
              <a:ahLst/>
              <a:cxnLst/>
              <a:rect l="0" t="0" r="0" b="0"/>
              <a:pathLst>
                <a:path w="137107" h="308761">
                  <a:moveTo>
                    <a:pt x="10935" y="135258"/>
                  </a:moveTo>
                  <a:lnTo>
                    <a:pt x="10935" y="135258"/>
                  </a:lnTo>
                  <a:lnTo>
                    <a:pt x="10935" y="123049"/>
                  </a:lnTo>
                  <a:lnTo>
                    <a:pt x="9523" y="120768"/>
                  </a:lnTo>
                  <a:lnTo>
                    <a:pt x="7172" y="119248"/>
                  </a:lnTo>
                  <a:lnTo>
                    <a:pt x="4193" y="118235"/>
                  </a:lnTo>
                  <a:lnTo>
                    <a:pt x="2207" y="116854"/>
                  </a:lnTo>
                  <a:lnTo>
                    <a:pt x="883" y="115227"/>
                  </a:lnTo>
                  <a:lnTo>
                    <a:pt x="0" y="113437"/>
                  </a:lnTo>
                  <a:lnTo>
                    <a:pt x="5500" y="121031"/>
                  </a:lnTo>
                  <a:lnTo>
                    <a:pt x="13829" y="164844"/>
                  </a:lnTo>
                  <a:lnTo>
                    <a:pt x="18711" y="204605"/>
                  </a:lnTo>
                  <a:lnTo>
                    <a:pt x="23692" y="252183"/>
                  </a:lnTo>
                  <a:lnTo>
                    <a:pt x="29016" y="280425"/>
                  </a:lnTo>
                  <a:lnTo>
                    <a:pt x="29340" y="279309"/>
                  </a:lnTo>
                  <a:lnTo>
                    <a:pt x="26529" y="236089"/>
                  </a:lnTo>
                  <a:lnTo>
                    <a:pt x="24206" y="192517"/>
                  </a:lnTo>
                  <a:lnTo>
                    <a:pt x="23889" y="161412"/>
                  </a:lnTo>
                  <a:lnTo>
                    <a:pt x="23748" y="126421"/>
                  </a:lnTo>
                  <a:lnTo>
                    <a:pt x="23668" y="80429"/>
                  </a:lnTo>
                  <a:lnTo>
                    <a:pt x="27013" y="36233"/>
                  </a:lnTo>
                  <a:lnTo>
                    <a:pt x="35846" y="10902"/>
                  </a:lnTo>
                  <a:lnTo>
                    <a:pt x="40242" y="5788"/>
                  </a:lnTo>
                  <a:lnTo>
                    <a:pt x="50772" y="104"/>
                  </a:lnTo>
                  <a:lnTo>
                    <a:pt x="56542" y="0"/>
                  </a:lnTo>
                  <a:lnTo>
                    <a:pt x="68599" y="3647"/>
                  </a:lnTo>
                  <a:lnTo>
                    <a:pt x="90658" y="23747"/>
                  </a:lnTo>
                  <a:lnTo>
                    <a:pt x="109599" y="54827"/>
                  </a:lnTo>
                  <a:lnTo>
                    <a:pt x="128496" y="99954"/>
                  </a:lnTo>
                  <a:lnTo>
                    <a:pt x="135138" y="133499"/>
                  </a:lnTo>
                  <a:lnTo>
                    <a:pt x="137106" y="176600"/>
                  </a:lnTo>
                  <a:lnTo>
                    <a:pt x="135808" y="215711"/>
                  </a:lnTo>
                  <a:lnTo>
                    <a:pt x="131345" y="234515"/>
                  </a:lnTo>
                  <a:lnTo>
                    <a:pt x="116227" y="264229"/>
                  </a:lnTo>
                  <a:lnTo>
                    <a:pt x="88152" y="298414"/>
                  </a:lnTo>
                  <a:lnTo>
                    <a:pt x="72854" y="307621"/>
                  </a:lnTo>
                  <a:lnTo>
                    <a:pt x="62914" y="308760"/>
                  </a:lnTo>
                  <a:lnTo>
                    <a:pt x="58288" y="308076"/>
                  </a:lnTo>
                  <a:lnTo>
                    <a:pt x="56614" y="306209"/>
                  </a:lnTo>
                  <a:lnTo>
                    <a:pt x="56910" y="303553"/>
                  </a:lnTo>
                  <a:lnTo>
                    <a:pt x="68085" y="28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788"/>
          <p:cNvGrpSpPr/>
          <p:nvPr/>
        </p:nvGrpSpPr>
        <p:grpSpPr>
          <a:xfrm>
            <a:off x="6229350" y="520700"/>
            <a:ext cx="468342" cy="444501"/>
            <a:chOff x="6229350" y="520700"/>
            <a:chExt cx="468342" cy="444501"/>
          </a:xfrm>
        </p:grpSpPr>
        <p:sp>
          <p:nvSpPr>
            <p:cNvPr id="24" name="SMARTInkShape-4011"/>
            <p:cNvSpPr/>
            <p:nvPr>
              <p:custDataLst>
                <p:tags r:id="rId74"/>
              </p:custDataLst>
            </p:nvPr>
          </p:nvSpPr>
          <p:spPr>
            <a:xfrm>
              <a:off x="6559550" y="520700"/>
              <a:ext cx="138142" cy="444501"/>
            </a:xfrm>
            <a:custGeom>
              <a:avLst/>
              <a:gdLst/>
              <a:ahLst/>
              <a:cxnLst/>
              <a:rect l="0" t="0" r="0" b="0"/>
              <a:pathLst>
                <a:path w="138142" h="444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2242" y="7186"/>
                  </a:lnTo>
                  <a:lnTo>
                    <a:pt x="48000" y="51405"/>
                  </a:lnTo>
                  <a:lnTo>
                    <a:pt x="75647" y="93253"/>
                  </a:lnTo>
                  <a:lnTo>
                    <a:pt x="100785" y="131126"/>
                  </a:lnTo>
                  <a:lnTo>
                    <a:pt x="116253" y="164990"/>
                  </a:lnTo>
                  <a:lnTo>
                    <a:pt x="127867" y="199153"/>
                  </a:lnTo>
                  <a:lnTo>
                    <a:pt x="136194" y="241198"/>
                  </a:lnTo>
                  <a:lnTo>
                    <a:pt x="138141" y="272299"/>
                  </a:lnTo>
                  <a:lnTo>
                    <a:pt x="137596" y="306583"/>
                  </a:lnTo>
                  <a:lnTo>
                    <a:pt x="129356" y="354090"/>
                  </a:lnTo>
                  <a:lnTo>
                    <a:pt x="112047" y="392774"/>
                  </a:lnTo>
                  <a:lnTo>
                    <a:pt x="98482" y="409516"/>
                  </a:lnTo>
                  <a:lnTo>
                    <a:pt x="2540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12"/>
            <p:cNvSpPr/>
            <p:nvPr>
              <p:custDataLst>
                <p:tags r:id="rId75"/>
              </p:custDataLst>
            </p:nvPr>
          </p:nvSpPr>
          <p:spPr>
            <a:xfrm>
              <a:off x="6229350" y="624424"/>
              <a:ext cx="134769" cy="280512"/>
            </a:xfrm>
            <a:custGeom>
              <a:avLst/>
              <a:gdLst/>
              <a:ahLst/>
              <a:cxnLst/>
              <a:rect l="0" t="0" r="0" b="0"/>
              <a:pathLst>
                <a:path w="134769" h="280512">
                  <a:moveTo>
                    <a:pt x="0" y="29626"/>
                  </a:moveTo>
                  <a:lnTo>
                    <a:pt x="0" y="29626"/>
                  </a:lnTo>
                  <a:lnTo>
                    <a:pt x="0" y="14699"/>
                  </a:lnTo>
                  <a:lnTo>
                    <a:pt x="6742" y="5056"/>
                  </a:lnTo>
                  <a:lnTo>
                    <a:pt x="15696" y="1067"/>
                  </a:lnTo>
                  <a:lnTo>
                    <a:pt x="28142" y="0"/>
                  </a:lnTo>
                  <a:lnTo>
                    <a:pt x="53573" y="4071"/>
                  </a:lnTo>
                  <a:lnTo>
                    <a:pt x="74434" y="13901"/>
                  </a:lnTo>
                  <a:lnTo>
                    <a:pt x="85058" y="21696"/>
                  </a:lnTo>
                  <a:lnTo>
                    <a:pt x="92601" y="35509"/>
                  </a:lnTo>
                  <a:lnTo>
                    <a:pt x="95602" y="44131"/>
                  </a:lnTo>
                  <a:lnTo>
                    <a:pt x="95171" y="59356"/>
                  </a:lnTo>
                  <a:lnTo>
                    <a:pt x="89571" y="73178"/>
                  </a:lnTo>
                  <a:lnTo>
                    <a:pt x="69495" y="98966"/>
                  </a:lnTo>
                  <a:lnTo>
                    <a:pt x="64283" y="102777"/>
                  </a:lnTo>
                  <a:lnTo>
                    <a:pt x="61906" y="103793"/>
                  </a:lnTo>
                  <a:lnTo>
                    <a:pt x="61026" y="105882"/>
                  </a:lnTo>
                  <a:lnTo>
                    <a:pt x="61930" y="111966"/>
                  </a:lnTo>
                  <a:lnTo>
                    <a:pt x="69777" y="123324"/>
                  </a:lnTo>
                  <a:lnTo>
                    <a:pt x="117033" y="167621"/>
                  </a:lnTo>
                  <a:lnTo>
                    <a:pt x="134433" y="200851"/>
                  </a:lnTo>
                  <a:lnTo>
                    <a:pt x="134768" y="230172"/>
                  </a:lnTo>
                  <a:lnTo>
                    <a:pt x="127028" y="255558"/>
                  </a:lnTo>
                  <a:lnTo>
                    <a:pt x="117839" y="267859"/>
                  </a:lnTo>
                  <a:lnTo>
                    <a:pt x="107406" y="276618"/>
                  </a:lnTo>
                  <a:lnTo>
                    <a:pt x="98065" y="280511"/>
                  </a:lnTo>
                  <a:lnTo>
                    <a:pt x="87329" y="278479"/>
                  </a:lnTo>
                  <a:lnTo>
                    <a:pt x="76208" y="272166"/>
                  </a:lnTo>
                  <a:lnTo>
                    <a:pt x="57150" y="25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89"/>
          <p:cNvGrpSpPr/>
          <p:nvPr/>
        </p:nvGrpSpPr>
        <p:grpSpPr>
          <a:xfrm>
            <a:off x="7177265" y="774806"/>
            <a:ext cx="385586" cy="164775"/>
            <a:chOff x="7177265" y="774806"/>
            <a:chExt cx="385586" cy="164775"/>
          </a:xfrm>
        </p:grpSpPr>
        <p:sp>
          <p:nvSpPr>
            <p:cNvPr id="27" name="SMARTInkShape-4013"/>
            <p:cNvSpPr/>
            <p:nvPr>
              <p:custDataLst>
                <p:tags r:id="rId72"/>
              </p:custDataLst>
            </p:nvPr>
          </p:nvSpPr>
          <p:spPr>
            <a:xfrm>
              <a:off x="7244790" y="914400"/>
              <a:ext cx="318061" cy="25181"/>
            </a:xfrm>
            <a:custGeom>
              <a:avLst/>
              <a:gdLst/>
              <a:ahLst/>
              <a:cxnLst/>
              <a:rect l="0" t="0" r="0" b="0"/>
              <a:pathLst>
                <a:path w="318061" h="25181">
                  <a:moveTo>
                    <a:pt x="38660" y="0"/>
                  </a:moveTo>
                  <a:lnTo>
                    <a:pt x="38660" y="0"/>
                  </a:lnTo>
                  <a:lnTo>
                    <a:pt x="6181" y="21649"/>
                  </a:lnTo>
                  <a:lnTo>
                    <a:pt x="0" y="23733"/>
                  </a:lnTo>
                  <a:lnTo>
                    <a:pt x="47087" y="25180"/>
                  </a:lnTo>
                  <a:lnTo>
                    <a:pt x="90781" y="23453"/>
                  </a:lnTo>
                  <a:lnTo>
                    <a:pt x="137359" y="20355"/>
                  </a:lnTo>
                  <a:lnTo>
                    <a:pt x="177776" y="19630"/>
                  </a:lnTo>
                  <a:lnTo>
                    <a:pt x="219257" y="19308"/>
                  </a:lnTo>
                  <a:lnTo>
                    <a:pt x="258681" y="15755"/>
                  </a:lnTo>
                  <a:lnTo>
                    <a:pt x="31806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014"/>
            <p:cNvSpPr/>
            <p:nvPr>
              <p:custDataLst>
                <p:tags r:id="rId73"/>
              </p:custDataLst>
            </p:nvPr>
          </p:nvSpPr>
          <p:spPr>
            <a:xfrm>
              <a:off x="7177265" y="774806"/>
              <a:ext cx="296686" cy="31645"/>
            </a:xfrm>
            <a:custGeom>
              <a:avLst/>
              <a:gdLst/>
              <a:ahLst/>
              <a:cxnLst/>
              <a:rect l="0" t="0" r="0" b="0"/>
              <a:pathLst>
                <a:path w="296686" h="31645">
                  <a:moveTo>
                    <a:pt x="10935" y="12594"/>
                  </a:moveTo>
                  <a:lnTo>
                    <a:pt x="10935" y="12594"/>
                  </a:lnTo>
                  <a:lnTo>
                    <a:pt x="4193" y="15965"/>
                  </a:lnTo>
                  <a:lnTo>
                    <a:pt x="2207" y="16252"/>
                  </a:lnTo>
                  <a:lnTo>
                    <a:pt x="883" y="15739"/>
                  </a:lnTo>
                  <a:lnTo>
                    <a:pt x="0" y="14690"/>
                  </a:lnTo>
                  <a:lnTo>
                    <a:pt x="117" y="13991"/>
                  </a:lnTo>
                  <a:lnTo>
                    <a:pt x="901" y="13526"/>
                  </a:lnTo>
                  <a:lnTo>
                    <a:pt x="44656" y="3989"/>
                  </a:lnTo>
                  <a:lnTo>
                    <a:pt x="75076" y="1714"/>
                  </a:lnTo>
                  <a:lnTo>
                    <a:pt x="111173" y="703"/>
                  </a:lnTo>
                  <a:lnTo>
                    <a:pt x="147207" y="253"/>
                  </a:lnTo>
                  <a:lnTo>
                    <a:pt x="189443" y="0"/>
                  </a:lnTo>
                  <a:lnTo>
                    <a:pt x="234649" y="1337"/>
                  </a:lnTo>
                  <a:lnTo>
                    <a:pt x="275075" y="11834"/>
                  </a:lnTo>
                  <a:lnTo>
                    <a:pt x="284259" y="17195"/>
                  </a:lnTo>
                  <a:lnTo>
                    <a:pt x="296685" y="3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790"/>
          <p:cNvGrpSpPr/>
          <p:nvPr/>
        </p:nvGrpSpPr>
        <p:grpSpPr>
          <a:xfrm>
            <a:off x="8331200" y="523740"/>
            <a:ext cx="654051" cy="581813"/>
            <a:chOff x="8331200" y="523740"/>
            <a:chExt cx="654051" cy="581813"/>
          </a:xfrm>
        </p:grpSpPr>
        <p:sp>
          <p:nvSpPr>
            <p:cNvPr id="30" name="SMARTInkShape-4015"/>
            <p:cNvSpPr/>
            <p:nvPr>
              <p:custDataLst>
                <p:tags r:id="rId68"/>
              </p:custDataLst>
            </p:nvPr>
          </p:nvSpPr>
          <p:spPr>
            <a:xfrm>
              <a:off x="8851900" y="830248"/>
              <a:ext cx="133351" cy="275305"/>
            </a:xfrm>
            <a:custGeom>
              <a:avLst/>
              <a:gdLst/>
              <a:ahLst/>
              <a:cxnLst/>
              <a:rect l="0" t="0" r="0" b="0"/>
              <a:pathLst>
                <a:path w="133351" h="275305">
                  <a:moveTo>
                    <a:pt x="133350" y="20652"/>
                  </a:moveTo>
                  <a:lnTo>
                    <a:pt x="133350" y="20652"/>
                  </a:lnTo>
                  <a:lnTo>
                    <a:pt x="133349" y="17281"/>
                  </a:lnTo>
                  <a:lnTo>
                    <a:pt x="129979" y="8443"/>
                  </a:lnTo>
                  <a:lnTo>
                    <a:pt x="122680" y="2761"/>
                  </a:lnTo>
                  <a:lnTo>
                    <a:pt x="117770" y="258"/>
                  </a:lnTo>
                  <a:lnTo>
                    <a:pt x="113085" y="0"/>
                  </a:lnTo>
                  <a:lnTo>
                    <a:pt x="104118" y="3477"/>
                  </a:lnTo>
                  <a:lnTo>
                    <a:pt x="72884" y="30703"/>
                  </a:lnTo>
                  <a:lnTo>
                    <a:pt x="54510" y="69047"/>
                  </a:lnTo>
                  <a:lnTo>
                    <a:pt x="38728" y="107115"/>
                  </a:lnTo>
                  <a:lnTo>
                    <a:pt x="24479" y="151979"/>
                  </a:lnTo>
                  <a:lnTo>
                    <a:pt x="16190" y="191503"/>
                  </a:lnTo>
                  <a:lnTo>
                    <a:pt x="13389" y="229300"/>
                  </a:lnTo>
                  <a:lnTo>
                    <a:pt x="19646" y="255727"/>
                  </a:lnTo>
                  <a:lnTo>
                    <a:pt x="24385" y="262741"/>
                  </a:lnTo>
                  <a:lnTo>
                    <a:pt x="37178" y="272416"/>
                  </a:lnTo>
                  <a:lnTo>
                    <a:pt x="50391" y="275304"/>
                  </a:lnTo>
                  <a:lnTo>
                    <a:pt x="56877" y="275087"/>
                  </a:lnTo>
                  <a:lnTo>
                    <a:pt x="82862" y="264668"/>
                  </a:lnTo>
                  <a:lnTo>
                    <a:pt x="95152" y="253987"/>
                  </a:lnTo>
                  <a:lnTo>
                    <a:pt x="99419" y="248175"/>
                  </a:lnTo>
                  <a:lnTo>
                    <a:pt x="101557" y="242184"/>
                  </a:lnTo>
                  <a:lnTo>
                    <a:pt x="102051" y="229883"/>
                  </a:lnTo>
                  <a:lnTo>
                    <a:pt x="99784" y="224345"/>
                  </a:lnTo>
                  <a:lnTo>
                    <a:pt x="91621" y="214428"/>
                  </a:lnTo>
                  <a:lnTo>
                    <a:pt x="49268" y="191341"/>
                  </a:lnTo>
                  <a:lnTo>
                    <a:pt x="0" y="166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016"/>
            <p:cNvSpPr/>
            <p:nvPr>
              <p:custDataLst>
                <p:tags r:id="rId69"/>
              </p:custDataLst>
            </p:nvPr>
          </p:nvSpPr>
          <p:spPr>
            <a:xfrm>
              <a:off x="8573382" y="833172"/>
              <a:ext cx="139870" cy="260826"/>
            </a:xfrm>
            <a:custGeom>
              <a:avLst/>
              <a:gdLst/>
              <a:ahLst/>
              <a:cxnLst/>
              <a:rect l="0" t="0" r="0" b="0"/>
              <a:pathLst>
                <a:path w="139870" h="260826">
                  <a:moveTo>
                    <a:pt x="5468" y="30428"/>
                  </a:moveTo>
                  <a:lnTo>
                    <a:pt x="5468" y="30428"/>
                  </a:lnTo>
                  <a:lnTo>
                    <a:pt x="2097" y="30428"/>
                  </a:lnTo>
                  <a:lnTo>
                    <a:pt x="1104" y="29722"/>
                  </a:lnTo>
                  <a:lnTo>
                    <a:pt x="441" y="28547"/>
                  </a:lnTo>
                  <a:lnTo>
                    <a:pt x="0" y="27057"/>
                  </a:lnTo>
                  <a:lnTo>
                    <a:pt x="2750" y="18219"/>
                  </a:lnTo>
                  <a:lnTo>
                    <a:pt x="8023" y="12537"/>
                  </a:lnTo>
                  <a:lnTo>
                    <a:pt x="16481" y="7660"/>
                  </a:lnTo>
                  <a:lnTo>
                    <a:pt x="38521" y="1653"/>
                  </a:lnTo>
                  <a:lnTo>
                    <a:pt x="59669" y="0"/>
                  </a:lnTo>
                  <a:lnTo>
                    <a:pt x="81297" y="6792"/>
                  </a:lnTo>
                  <a:lnTo>
                    <a:pt x="113816" y="27405"/>
                  </a:lnTo>
                  <a:lnTo>
                    <a:pt x="117210" y="33352"/>
                  </a:lnTo>
                  <a:lnTo>
                    <a:pt x="119101" y="47485"/>
                  </a:lnTo>
                  <a:lnTo>
                    <a:pt x="115709" y="61292"/>
                  </a:lnTo>
                  <a:lnTo>
                    <a:pt x="108086" y="74484"/>
                  </a:lnTo>
                  <a:lnTo>
                    <a:pt x="61521" y="116117"/>
                  </a:lnTo>
                  <a:lnTo>
                    <a:pt x="61182" y="118599"/>
                  </a:lnTo>
                  <a:lnTo>
                    <a:pt x="61660" y="120958"/>
                  </a:lnTo>
                  <a:lnTo>
                    <a:pt x="107283" y="153531"/>
                  </a:lnTo>
                  <a:lnTo>
                    <a:pt x="128926" y="170855"/>
                  </a:lnTo>
                  <a:lnTo>
                    <a:pt x="137479" y="183151"/>
                  </a:lnTo>
                  <a:lnTo>
                    <a:pt x="139869" y="199435"/>
                  </a:lnTo>
                  <a:lnTo>
                    <a:pt x="139519" y="208716"/>
                  </a:lnTo>
                  <a:lnTo>
                    <a:pt x="131603" y="224673"/>
                  </a:lnTo>
                  <a:lnTo>
                    <a:pt x="106897" y="248792"/>
                  </a:lnTo>
                  <a:lnTo>
                    <a:pt x="77854" y="259366"/>
                  </a:lnTo>
                  <a:lnTo>
                    <a:pt x="62098" y="260825"/>
                  </a:lnTo>
                  <a:lnTo>
                    <a:pt x="51099" y="259121"/>
                  </a:lnTo>
                  <a:lnTo>
                    <a:pt x="43857" y="256012"/>
                  </a:lnTo>
                  <a:lnTo>
                    <a:pt x="43055" y="252078"/>
                  </a:lnTo>
                  <a:lnTo>
                    <a:pt x="56268" y="214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017"/>
            <p:cNvSpPr/>
            <p:nvPr>
              <p:custDataLst>
                <p:tags r:id="rId70"/>
              </p:custDataLst>
            </p:nvPr>
          </p:nvSpPr>
          <p:spPr>
            <a:xfrm>
              <a:off x="8429458" y="584200"/>
              <a:ext cx="103799" cy="374797"/>
            </a:xfrm>
            <a:custGeom>
              <a:avLst/>
              <a:gdLst/>
              <a:ahLst/>
              <a:cxnLst/>
              <a:rect l="0" t="0" r="0" b="0"/>
              <a:pathLst>
                <a:path w="103799" h="374797">
                  <a:moveTo>
                    <a:pt x="92242" y="0"/>
                  </a:moveTo>
                  <a:lnTo>
                    <a:pt x="92242" y="0"/>
                  </a:lnTo>
                  <a:lnTo>
                    <a:pt x="101080" y="0"/>
                  </a:lnTo>
                  <a:lnTo>
                    <a:pt x="102368" y="706"/>
                  </a:lnTo>
                  <a:lnTo>
                    <a:pt x="103226" y="1881"/>
                  </a:lnTo>
                  <a:lnTo>
                    <a:pt x="103798" y="3371"/>
                  </a:lnTo>
                  <a:lnTo>
                    <a:pt x="98941" y="38295"/>
                  </a:lnTo>
                  <a:lnTo>
                    <a:pt x="88974" y="85665"/>
                  </a:lnTo>
                  <a:lnTo>
                    <a:pt x="81147" y="118977"/>
                  </a:lnTo>
                  <a:lnTo>
                    <a:pt x="71083" y="152597"/>
                  </a:lnTo>
                  <a:lnTo>
                    <a:pt x="60260" y="187060"/>
                  </a:lnTo>
                  <a:lnTo>
                    <a:pt x="50746" y="223543"/>
                  </a:lnTo>
                  <a:lnTo>
                    <a:pt x="37504" y="271110"/>
                  </a:lnTo>
                  <a:lnTo>
                    <a:pt x="26086" y="309556"/>
                  </a:lnTo>
                  <a:lnTo>
                    <a:pt x="8759" y="355582"/>
                  </a:lnTo>
                  <a:lnTo>
                    <a:pt x="3706" y="373810"/>
                  </a:lnTo>
                  <a:lnTo>
                    <a:pt x="2174" y="374796"/>
                  </a:lnTo>
                  <a:lnTo>
                    <a:pt x="446" y="374747"/>
                  </a:lnTo>
                  <a:lnTo>
                    <a:pt x="0" y="372598"/>
                  </a:lnTo>
                  <a:lnTo>
                    <a:pt x="3342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018"/>
            <p:cNvSpPr/>
            <p:nvPr>
              <p:custDataLst>
                <p:tags r:id="rId71"/>
              </p:custDataLst>
            </p:nvPr>
          </p:nvSpPr>
          <p:spPr>
            <a:xfrm>
              <a:off x="8331200" y="523740"/>
              <a:ext cx="50801" cy="224341"/>
            </a:xfrm>
            <a:custGeom>
              <a:avLst/>
              <a:gdLst/>
              <a:ahLst/>
              <a:cxnLst/>
              <a:rect l="0" t="0" r="0" b="0"/>
              <a:pathLst>
                <a:path w="50801" h="224341">
                  <a:moveTo>
                    <a:pt x="0" y="16010"/>
                  </a:moveTo>
                  <a:lnTo>
                    <a:pt x="0" y="16010"/>
                  </a:lnTo>
                  <a:lnTo>
                    <a:pt x="0" y="0"/>
                  </a:lnTo>
                  <a:lnTo>
                    <a:pt x="0" y="1369"/>
                  </a:lnTo>
                  <a:lnTo>
                    <a:pt x="5069" y="11524"/>
                  </a:lnTo>
                  <a:lnTo>
                    <a:pt x="14927" y="59007"/>
                  </a:lnTo>
                  <a:lnTo>
                    <a:pt x="22599" y="104466"/>
                  </a:lnTo>
                  <a:lnTo>
                    <a:pt x="26729" y="149612"/>
                  </a:lnTo>
                  <a:lnTo>
                    <a:pt x="30757" y="195192"/>
                  </a:lnTo>
                  <a:lnTo>
                    <a:pt x="31456" y="217738"/>
                  </a:lnTo>
                  <a:lnTo>
                    <a:pt x="32965" y="221757"/>
                  </a:lnTo>
                  <a:lnTo>
                    <a:pt x="35382" y="223730"/>
                  </a:lnTo>
                  <a:lnTo>
                    <a:pt x="38405" y="224340"/>
                  </a:lnTo>
                  <a:lnTo>
                    <a:pt x="41125" y="224041"/>
                  </a:lnTo>
                  <a:lnTo>
                    <a:pt x="50800" y="219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791"/>
          <p:cNvGrpSpPr/>
          <p:nvPr/>
        </p:nvGrpSpPr>
        <p:grpSpPr>
          <a:xfrm>
            <a:off x="5314126" y="1535054"/>
            <a:ext cx="1918525" cy="582204"/>
            <a:chOff x="5314126" y="1535054"/>
            <a:chExt cx="1918525" cy="582204"/>
          </a:xfrm>
        </p:grpSpPr>
        <p:sp>
          <p:nvSpPr>
            <p:cNvPr id="35" name="SMARTInkShape-4019"/>
            <p:cNvSpPr/>
            <p:nvPr>
              <p:custDataLst>
                <p:tags r:id="rId54"/>
              </p:custDataLst>
            </p:nvPr>
          </p:nvSpPr>
          <p:spPr>
            <a:xfrm>
              <a:off x="6375400" y="1651883"/>
              <a:ext cx="103339" cy="291218"/>
            </a:xfrm>
            <a:custGeom>
              <a:avLst/>
              <a:gdLst/>
              <a:ahLst/>
              <a:cxnLst/>
              <a:rect l="0" t="0" r="0" b="0"/>
              <a:pathLst>
                <a:path w="103339" h="2912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18951" y="0"/>
                  </a:lnTo>
                  <a:lnTo>
                    <a:pt x="31706" y="3272"/>
                  </a:lnTo>
                  <a:lnTo>
                    <a:pt x="38071" y="6120"/>
                  </a:lnTo>
                  <a:lnTo>
                    <a:pt x="57142" y="26984"/>
                  </a:lnTo>
                  <a:lnTo>
                    <a:pt x="81842" y="72120"/>
                  </a:lnTo>
                  <a:lnTo>
                    <a:pt x="95824" y="114900"/>
                  </a:lnTo>
                  <a:lnTo>
                    <a:pt x="103338" y="148820"/>
                  </a:lnTo>
                  <a:lnTo>
                    <a:pt x="101018" y="189210"/>
                  </a:lnTo>
                  <a:lnTo>
                    <a:pt x="91001" y="229635"/>
                  </a:lnTo>
                  <a:lnTo>
                    <a:pt x="80662" y="248325"/>
                  </a:lnTo>
                  <a:lnTo>
                    <a:pt x="56199" y="274118"/>
                  </a:lnTo>
                  <a:lnTo>
                    <a:pt x="635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020"/>
            <p:cNvSpPr/>
            <p:nvPr>
              <p:custDataLst>
                <p:tags r:id="rId55"/>
              </p:custDataLst>
            </p:nvPr>
          </p:nvSpPr>
          <p:spPr>
            <a:xfrm>
              <a:off x="6645961" y="1779682"/>
              <a:ext cx="110440" cy="11019"/>
            </a:xfrm>
            <a:custGeom>
              <a:avLst/>
              <a:gdLst/>
              <a:ahLst/>
              <a:cxnLst/>
              <a:rect l="0" t="0" r="0" b="0"/>
              <a:pathLst>
                <a:path w="110440" h="11019">
                  <a:moveTo>
                    <a:pt x="8839" y="4668"/>
                  </a:moveTo>
                  <a:lnTo>
                    <a:pt x="8839" y="4668"/>
                  </a:lnTo>
                  <a:lnTo>
                    <a:pt x="5468" y="8039"/>
                  </a:lnTo>
                  <a:lnTo>
                    <a:pt x="1931" y="9694"/>
                  </a:lnTo>
                  <a:lnTo>
                    <a:pt x="0" y="10135"/>
                  </a:lnTo>
                  <a:lnTo>
                    <a:pt x="124" y="9724"/>
                  </a:lnTo>
                  <a:lnTo>
                    <a:pt x="4025" y="7385"/>
                  </a:lnTo>
                  <a:lnTo>
                    <a:pt x="40861" y="0"/>
                  </a:lnTo>
                  <a:lnTo>
                    <a:pt x="81252" y="2021"/>
                  </a:lnTo>
                  <a:lnTo>
                    <a:pt x="110439" y="11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021"/>
            <p:cNvSpPr/>
            <p:nvPr>
              <p:custDataLst>
                <p:tags r:id="rId56"/>
              </p:custDataLst>
            </p:nvPr>
          </p:nvSpPr>
          <p:spPr>
            <a:xfrm>
              <a:off x="6232947" y="1684756"/>
              <a:ext cx="94217" cy="169967"/>
            </a:xfrm>
            <a:custGeom>
              <a:avLst/>
              <a:gdLst/>
              <a:ahLst/>
              <a:cxnLst/>
              <a:rect l="0" t="0" r="0" b="0"/>
              <a:pathLst>
                <a:path w="94217" h="169967">
                  <a:moveTo>
                    <a:pt x="9103" y="36094"/>
                  </a:moveTo>
                  <a:lnTo>
                    <a:pt x="9103" y="36094"/>
                  </a:lnTo>
                  <a:lnTo>
                    <a:pt x="5732" y="36094"/>
                  </a:lnTo>
                  <a:lnTo>
                    <a:pt x="2196" y="34212"/>
                  </a:lnTo>
                  <a:lnTo>
                    <a:pt x="264" y="32723"/>
                  </a:lnTo>
                  <a:lnTo>
                    <a:pt x="0" y="23542"/>
                  </a:lnTo>
                  <a:lnTo>
                    <a:pt x="2235" y="12171"/>
                  </a:lnTo>
                  <a:lnTo>
                    <a:pt x="5579" y="4765"/>
                  </a:lnTo>
                  <a:lnTo>
                    <a:pt x="9576" y="2508"/>
                  </a:lnTo>
                  <a:lnTo>
                    <a:pt x="21543" y="0"/>
                  </a:lnTo>
                  <a:lnTo>
                    <a:pt x="32505" y="767"/>
                  </a:lnTo>
                  <a:lnTo>
                    <a:pt x="42082" y="4165"/>
                  </a:lnTo>
                  <a:lnTo>
                    <a:pt x="54701" y="14012"/>
                  </a:lnTo>
                  <a:lnTo>
                    <a:pt x="60649" y="21811"/>
                  </a:lnTo>
                  <a:lnTo>
                    <a:pt x="61105" y="26572"/>
                  </a:lnTo>
                  <a:lnTo>
                    <a:pt x="57850" y="37506"/>
                  </a:lnTo>
                  <a:lnTo>
                    <a:pt x="49818" y="47540"/>
                  </a:lnTo>
                  <a:lnTo>
                    <a:pt x="23577" y="67417"/>
                  </a:lnTo>
                  <a:lnTo>
                    <a:pt x="22592" y="70711"/>
                  </a:lnTo>
                  <a:lnTo>
                    <a:pt x="23740" y="72578"/>
                  </a:lnTo>
                  <a:lnTo>
                    <a:pt x="33509" y="79281"/>
                  </a:lnTo>
                  <a:lnTo>
                    <a:pt x="72422" y="103383"/>
                  </a:lnTo>
                  <a:lnTo>
                    <a:pt x="85223" y="117035"/>
                  </a:lnTo>
                  <a:lnTo>
                    <a:pt x="92324" y="130629"/>
                  </a:lnTo>
                  <a:lnTo>
                    <a:pt x="94216" y="137217"/>
                  </a:lnTo>
                  <a:lnTo>
                    <a:pt x="94067" y="143020"/>
                  </a:lnTo>
                  <a:lnTo>
                    <a:pt x="90138" y="153232"/>
                  </a:lnTo>
                  <a:lnTo>
                    <a:pt x="76623" y="166914"/>
                  </a:lnTo>
                  <a:lnTo>
                    <a:pt x="72460" y="169168"/>
                  </a:lnTo>
                  <a:lnTo>
                    <a:pt x="68980" y="169966"/>
                  </a:lnTo>
                  <a:lnTo>
                    <a:pt x="65955" y="169792"/>
                  </a:lnTo>
                  <a:lnTo>
                    <a:pt x="63231" y="168265"/>
                  </a:lnTo>
                  <a:lnTo>
                    <a:pt x="53553" y="14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022"/>
            <p:cNvSpPr/>
            <p:nvPr>
              <p:custDataLst>
                <p:tags r:id="rId57"/>
              </p:custDataLst>
            </p:nvPr>
          </p:nvSpPr>
          <p:spPr>
            <a:xfrm>
              <a:off x="6669429" y="1847850"/>
              <a:ext cx="137772" cy="37345"/>
            </a:xfrm>
            <a:custGeom>
              <a:avLst/>
              <a:gdLst/>
              <a:ahLst/>
              <a:cxnLst/>
              <a:rect l="0" t="0" r="0" b="0"/>
              <a:pathLst>
                <a:path w="137772" h="37345">
                  <a:moveTo>
                    <a:pt x="29821" y="6350"/>
                  </a:moveTo>
                  <a:lnTo>
                    <a:pt x="29821" y="6350"/>
                  </a:lnTo>
                  <a:lnTo>
                    <a:pt x="7836" y="25191"/>
                  </a:lnTo>
                  <a:lnTo>
                    <a:pt x="0" y="35550"/>
                  </a:lnTo>
                  <a:lnTo>
                    <a:pt x="769" y="36400"/>
                  </a:lnTo>
                  <a:lnTo>
                    <a:pt x="5385" y="37344"/>
                  </a:lnTo>
                  <a:lnTo>
                    <a:pt x="46480" y="31093"/>
                  </a:lnTo>
                  <a:lnTo>
                    <a:pt x="94103" y="19782"/>
                  </a:lnTo>
                  <a:lnTo>
                    <a:pt x="137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23"/>
            <p:cNvSpPr/>
            <p:nvPr>
              <p:custDataLst>
                <p:tags r:id="rId58"/>
              </p:custDataLst>
            </p:nvPr>
          </p:nvSpPr>
          <p:spPr>
            <a:xfrm>
              <a:off x="6953250" y="1677283"/>
              <a:ext cx="25199" cy="208668"/>
            </a:xfrm>
            <a:custGeom>
              <a:avLst/>
              <a:gdLst/>
              <a:ahLst/>
              <a:cxnLst/>
              <a:rect l="0" t="0" r="0" b="0"/>
              <a:pathLst>
                <a:path w="25199" h="208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3815" y="23718"/>
                  </a:lnTo>
                  <a:lnTo>
                    <a:pt x="20250" y="41801"/>
                  </a:lnTo>
                  <a:lnTo>
                    <a:pt x="24382" y="84036"/>
                  </a:lnTo>
                  <a:lnTo>
                    <a:pt x="25198" y="122822"/>
                  </a:lnTo>
                  <a:lnTo>
                    <a:pt x="15926" y="161711"/>
                  </a:lnTo>
                  <a:lnTo>
                    <a:pt x="635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24"/>
            <p:cNvSpPr/>
            <p:nvPr>
              <p:custDataLst>
                <p:tags r:id="rId59"/>
              </p:custDataLst>
            </p:nvPr>
          </p:nvSpPr>
          <p:spPr>
            <a:xfrm>
              <a:off x="6997700" y="1698142"/>
              <a:ext cx="117371" cy="327509"/>
            </a:xfrm>
            <a:custGeom>
              <a:avLst/>
              <a:gdLst/>
              <a:ahLst/>
              <a:cxnLst/>
              <a:rect l="0" t="0" r="0" b="0"/>
              <a:pathLst>
                <a:path w="117371" h="327509">
                  <a:moveTo>
                    <a:pt x="107950" y="3658"/>
                  </a:moveTo>
                  <a:lnTo>
                    <a:pt x="107950" y="3658"/>
                  </a:lnTo>
                  <a:lnTo>
                    <a:pt x="111320" y="287"/>
                  </a:lnTo>
                  <a:lnTo>
                    <a:pt x="113019" y="0"/>
                  </a:lnTo>
                  <a:lnTo>
                    <a:pt x="114857" y="513"/>
                  </a:lnTo>
                  <a:lnTo>
                    <a:pt x="116789" y="1562"/>
                  </a:lnTo>
                  <a:lnTo>
                    <a:pt x="117370" y="5083"/>
                  </a:lnTo>
                  <a:lnTo>
                    <a:pt x="116135" y="16521"/>
                  </a:lnTo>
                  <a:lnTo>
                    <a:pt x="100160" y="62068"/>
                  </a:lnTo>
                  <a:lnTo>
                    <a:pt x="85572" y="104847"/>
                  </a:lnTo>
                  <a:lnTo>
                    <a:pt x="66120" y="150135"/>
                  </a:lnTo>
                  <a:lnTo>
                    <a:pt x="53535" y="185504"/>
                  </a:lnTo>
                  <a:lnTo>
                    <a:pt x="37029" y="229772"/>
                  </a:lnTo>
                  <a:lnTo>
                    <a:pt x="19438" y="273071"/>
                  </a:lnTo>
                  <a:lnTo>
                    <a:pt x="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025"/>
            <p:cNvSpPr/>
            <p:nvPr>
              <p:custDataLst>
                <p:tags r:id="rId60"/>
              </p:custDataLst>
            </p:nvPr>
          </p:nvSpPr>
          <p:spPr>
            <a:xfrm>
              <a:off x="7093907" y="1879600"/>
              <a:ext cx="138744" cy="237658"/>
            </a:xfrm>
            <a:custGeom>
              <a:avLst/>
              <a:gdLst/>
              <a:ahLst/>
              <a:cxnLst/>
              <a:rect l="0" t="0" r="0" b="0"/>
              <a:pathLst>
                <a:path w="138744" h="237658">
                  <a:moveTo>
                    <a:pt x="138743" y="0"/>
                  </a:moveTo>
                  <a:lnTo>
                    <a:pt x="138743" y="0"/>
                  </a:lnTo>
                  <a:lnTo>
                    <a:pt x="112995" y="1881"/>
                  </a:lnTo>
                  <a:lnTo>
                    <a:pt x="106760" y="3371"/>
                  </a:lnTo>
                  <a:lnTo>
                    <a:pt x="87873" y="15580"/>
                  </a:lnTo>
                  <a:lnTo>
                    <a:pt x="55304" y="48957"/>
                  </a:lnTo>
                  <a:lnTo>
                    <a:pt x="32028" y="88928"/>
                  </a:lnTo>
                  <a:lnTo>
                    <a:pt x="9954" y="136280"/>
                  </a:lnTo>
                  <a:lnTo>
                    <a:pt x="2276" y="179060"/>
                  </a:lnTo>
                  <a:lnTo>
                    <a:pt x="0" y="207258"/>
                  </a:lnTo>
                  <a:lnTo>
                    <a:pt x="5113" y="221231"/>
                  </a:lnTo>
                  <a:lnTo>
                    <a:pt x="9439" y="227921"/>
                  </a:lnTo>
                  <a:lnTo>
                    <a:pt x="14441" y="232381"/>
                  </a:lnTo>
                  <a:lnTo>
                    <a:pt x="25642" y="237336"/>
                  </a:lnTo>
                  <a:lnTo>
                    <a:pt x="37676" y="237657"/>
                  </a:lnTo>
                  <a:lnTo>
                    <a:pt x="49374" y="234742"/>
                  </a:lnTo>
                  <a:lnTo>
                    <a:pt x="59277" y="228743"/>
                  </a:lnTo>
                  <a:lnTo>
                    <a:pt x="72786" y="214061"/>
                  </a:lnTo>
                  <a:lnTo>
                    <a:pt x="77679" y="204264"/>
                  </a:lnTo>
                  <a:lnTo>
                    <a:pt x="78983" y="199676"/>
                  </a:lnTo>
                  <a:lnTo>
                    <a:pt x="76669" y="188934"/>
                  </a:lnTo>
                  <a:lnTo>
                    <a:pt x="70232" y="177809"/>
                  </a:lnTo>
                  <a:lnTo>
                    <a:pt x="18093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026"/>
            <p:cNvSpPr/>
            <p:nvPr>
              <p:custDataLst>
                <p:tags r:id="rId61"/>
              </p:custDataLst>
            </p:nvPr>
          </p:nvSpPr>
          <p:spPr>
            <a:xfrm>
              <a:off x="5314126" y="1535054"/>
              <a:ext cx="87381" cy="290118"/>
            </a:xfrm>
            <a:custGeom>
              <a:avLst/>
              <a:gdLst/>
              <a:ahLst/>
              <a:cxnLst/>
              <a:rect l="0" t="0" r="0" b="0"/>
              <a:pathLst>
                <a:path w="87381" h="290118">
                  <a:moveTo>
                    <a:pt x="824" y="268346"/>
                  </a:moveTo>
                  <a:lnTo>
                    <a:pt x="824" y="268346"/>
                  </a:lnTo>
                  <a:lnTo>
                    <a:pt x="5850" y="280279"/>
                  </a:lnTo>
                  <a:lnTo>
                    <a:pt x="6291" y="282652"/>
                  </a:lnTo>
                  <a:lnTo>
                    <a:pt x="8663" y="287169"/>
                  </a:lnTo>
                  <a:lnTo>
                    <a:pt x="10283" y="289361"/>
                  </a:lnTo>
                  <a:lnTo>
                    <a:pt x="11363" y="290117"/>
                  </a:lnTo>
                  <a:lnTo>
                    <a:pt x="12083" y="289915"/>
                  </a:lnTo>
                  <a:lnTo>
                    <a:pt x="12563" y="289076"/>
                  </a:lnTo>
                  <a:lnTo>
                    <a:pt x="8264" y="242807"/>
                  </a:lnTo>
                  <a:lnTo>
                    <a:pt x="3342" y="197906"/>
                  </a:lnTo>
                  <a:lnTo>
                    <a:pt x="1570" y="161946"/>
                  </a:lnTo>
                  <a:lnTo>
                    <a:pt x="1155" y="130040"/>
                  </a:lnTo>
                  <a:lnTo>
                    <a:pt x="4293" y="83120"/>
                  </a:lnTo>
                  <a:lnTo>
                    <a:pt x="8676" y="35763"/>
                  </a:lnTo>
                  <a:lnTo>
                    <a:pt x="15937" y="11835"/>
                  </a:lnTo>
                  <a:lnTo>
                    <a:pt x="21887" y="4293"/>
                  </a:lnTo>
                  <a:lnTo>
                    <a:pt x="25450" y="1294"/>
                  </a:lnTo>
                  <a:lnTo>
                    <a:pt x="29941" y="0"/>
                  </a:lnTo>
                  <a:lnTo>
                    <a:pt x="40575" y="444"/>
                  </a:lnTo>
                  <a:lnTo>
                    <a:pt x="52358" y="6756"/>
                  </a:lnTo>
                  <a:lnTo>
                    <a:pt x="67128" y="20329"/>
                  </a:lnTo>
                  <a:lnTo>
                    <a:pt x="74037" y="31822"/>
                  </a:lnTo>
                  <a:lnTo>
                    <a:pt x="84449" y="61387"/>
                  </a:lnTo>
                  <a:lnTo>
                    <a:pt x="87380" y="82290"/>
                  </a:lnTo>
                  <a:lnTo>
                    <a:pt x="83038" y="103340"/>
                  </a:lnTo>
                  <a:lnTo>
                    <a:pt x="74052" y="121632"/>
                  </a:lnTo>
                  <a:lnTo>
                    <a:pt x="63003" y="132114"/>
                  </a:lnTo>
                  <a:lnTo>
                    <a:pt x="47275" y="135361"/>
                  </a:lnTo>
                  <a:lnTo>
                    <a:pt x="15174" y="131697"/>
                  </a:lnTo>
                  <a:lnTo>
                    <a:pt x="1705" y="126179"/>
                  </a:lnTo>
                  <a:lnTo>
                    <a:pt x="0" y="123473"/>
                  </a:lnTo>
                  <a:lnTo>
                    <a:pt x="824" y="109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027"/>
            <p:cNvSpPr/>
            <p:nvPr>
              <p:custDataLst>
                <p:tags r:id="rId62"/>
              </p:custDataLst>
            </p:nvPr>
          </p:nvSpPr>
          <p:spPr>
            <a:xfrm>
              <a:off x="5581283" y="1608577"/>
              <a:ext cx="76568" cy="207670"/>
            </a:xfrm>
            <a:custGeom>
              <a:avLst/>
              <a:gdLst/>
              <a:ahLst/>
              <a:cxnLst/>
              <a:rect l="0" t="0" r="0" b="0"/>
              <a:pathLst>
                <a:path w="76568" h="207670">
                  <a:moveTo>
                    <a:pt x="76567" y="17023"/>
                  </a:moveTo>
                  <a:lnTo>
                    <a:pt x="76567" y="17023"/>
                  </a:lnTo>
                  <a:lnTo>
                    <a:pt x="76567" y="13652"/>
                  </a:lnTo>
                  <a:lnTo>
                    <a:pt x="69825" y="4814"/>
                  </a:lnTo>
                  <a:lnTo>
                    <a:pt x="62752" y="1013"/>
                  </a:lnTo>
                  <a:lnTo>
                    <a:pt x="58891" y="0"/>
                  </a:lnTo>
                  <a:lnTo>
                    <a:pt x="48955" y="2637"/>
                  </a:lnTo>
                  <a:lnTo>
                    <a:pt x="31462" y="13936"/>
                  </a:lnTo>
                  <a:lnTo>
                    <a:pt x="20537" y="24823"/>
                  </a:lnTo>
                  <a:lnTo>
                    <a:pt x="5893" y="54704"/>
                  </a:lnTo>
                  <a:lnTo>
                    <a:pt x="0" y="78926"/>
                  </a:lnTo>
                  <a:lnTo>
                    <a:pt x="651" y="125440"/>
                  </a:lnTo>
                  <a:lnTo>
                    <a:pt x="6722" y="162819"/>
                  </a:lnTo>
                  <a:lnTo>
                    <a:pt x="20595" y="193415"/>
                  </a:lnTo>
                  <a:lnTo>
                    <a:pt x="29583" y="204310"/>
                  </a:lnTo>
                  <a:lnTo>
                    <a:pt x="34661" y="206792"/>
                  </a:lnTo>
                  <a:lnTo>
                    <a:pt x="45948" y="207669"/>
                  </a:lnTo>
                  <a:lnTo>
                    <a:pt x="58019" y="200062"/>
                  </a:lnTo>
                  <a:lnTo>
                    <a:pt x="76567" y="182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028"/>
            <p:cNvSpPr/>
            <p:nvPr>
              <p:custDataLst>
                <p:tags r:id="rId63"/>
              </p:custDataLst>
            </p:nvPr>
          </p:nvSpPr>
          <p:spPr>
            <a:xfrm>
              <a:off x="5392033" y="1695450"/>
              <a:ext cx="119768" cy="135440"/>
            </a:xfrm>
            <a:custGeom>
              <a:avLst/>
              <a:gdLst/>
              <a:ahLst/>
              <a:cxnLst/>
              <a:rect l="0" t="0" r="0" b="0"/>
              <a:pathLst>
                <a:path w="119768" h="135440">
                  <a:moveTo>
                    <a:pt x="5467" y="69850"/>
                  </a:moveTo>
                  <a:lnTo>
                    <a:pt x="5467" y="69850"/>
                  </a:lnTo>
                  <a:lnTo>
                    <a:pt x="2096" y="66479"/>
                  </a:lnTo>
                  <a:lnTo>
                    <a:pt x="441" y="62942"/>
                  </a:lnTo>
                  <a:lnTo>
                    <a:pt x="0" y="61011"/>
                  </a:lnTo>
                  <a:lnTo>
                    <a:pt x="411" y="59019"/>
                  </a:lnTo>
                  <a:lnTo>
                    <a:pt x="2749" y="54923"/>
                  </a:lnTo>
                  <a:lnTo>
                    <a:pt x="11404" y="48651"/>
                  </a:lnTo>
                  <a:lnTo>
                    <a:pt x="22687" y="48198"/>
                  </a:lnTo>
                  <a:lnTo>
                    <a:pt x="37815" y="51760"/>
                  </a:lnTo>
                  <a:lnTo>
                    <a:pt x="56298" y="60399"/>
                  </a:lnTo>
                  <a:lnTo>
                    <a:pt x="68745" y="71294"/>
                  </a:lnTo>
                  <a:lnTo>
                    <a:pt x="73052" y="77163"/>
                  </a:lnTo>
                  <a:lnTo>
                    <a:pt x="77838" y="93091"/>
                  </a:lnTo>
                  <a:lnTo>
                    <a:pt x="78651" y="118129"/>
                  </a:lnTo>
                  <a:lnTo>
                    <a:pt x="77539" y="125319"/>
                  </a:lnTo>
                  <a:lnTo>
                    <a:pt x="74682" y="130113"/>
                  </a:lnTo>
                  <a:lnTo>
                    <a:pt x="70660" y="133309"/>
                  </a:lnTo>
                  <a:lnTo>
                    <a:pt x="65862" y="135439"/>
                  </a:lnTo>
                  <a:lnTo>
                    <a:pt x="61959" y="134743"/>
                  </a:lnTo>
                  <a:lnTo>
                    <a:pt x="58651" y="132162"/>
                  </a:lnTo>
                  <a:lnTo>
                    <a:pt x="55739" y="128325"/>
                  </a:lnTo>
                  <a:lnTo>
                    <a:pt x="54504" y="123650"/>
                  </a:lnTo>
                  <a:lnTo>
                    <a:pt x="55013" y="112811"/>
                  </a:lnTo>
                  <a:lnTo>
                    <a:pt x="67570" y="69739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029"/>
            <p:cNvSpPr/>
            <p:nvPr>
              <p:custDataLst>
                <p:tags r:id="rId64"/>
              </p:custDataLst>
            </p:nvPr>
          </p:nvSpPr>
          <p:spPr>
            <a:xfrm>
              <a:off x="5708904" y="1632841"/>
              <a:ext cx="98803" cy="216430"/>
            </a:xfrm>
            <a:custGeom>
              <a:avLst/>
              <a:gdLst/>
              <a:ahLst/>
              <a:cxnLst/>
              <a:rect l="0" t="0" r="0" b="0"/>
              <a:pathLst>
                <a:path w="98803" h="216430">
                  <a:moveTo>
                    <a:pt x="18796" y="43559"/>
                  </a:moveTo>
                  <a:lnTo>
                    <a:pt x="18796" y="43559"/>
                  </a:lnTo>
                  <a:lnTo>
                    <a:pt x="16914" y="90630"/>
                  </a:lnTo>
                  <a:lnTo>
                    <a:pt x="13770" y="129473"/>
                  </a:lnTo>
                  <a:lnTo>
                    <a:pt x="12707" y="170831"/>
                  </a:lnTo>
                  <a:lnTo>
                    <a:pt x="7002" y="209830"/>
                  </a:lnTo>
                  <a:lnTo>
                    <a:pt x="11643" y="163621"/>
                  </a:lnTo>
                  <a:lnTo>
                    <a:pt x="18950" y="122563"/>
                  </a:lnTo>
                  <a:lnTo>
                    <a:pt x="24628" y="77535"/>
                  </a:lnTo>
                  <a:lnTo>
                    <a:pt x="31812" y="32684"/>
                  </a:lnTo>
                  <a:lnTo>
                    <a:pt x="43396" y="5819"/>
                  </a:lnTo>
                  <a:lnTo>
                    <a:pt x="47190" y="2171"/>
                  </a:lnTo>
                  <a:lnTo>
                    <a:pt x="51132" y="445"/>
                  </a:lnTo>
                  <a:lnTo>
                    <a:pt x="55170" y="0"/>
                  </a:lnTo>
                  <a:lnTo>
                    <a:pt x="65301" y="3268"/>
                  </a:lnTo>
                  <a:lnTo>
                    <a:pt x="70966" y="6115"/>
                  </a:lnTo>
                  <a:lnTo>
                    <a:pt x="81023" y="18686"/>
                  </a:lnTo>
                  <a:lnTo>
                    <a:pt x="89491" y="38148"/>
                  </a:lnTo>
                  <a:lnTo>
                    <a:pt x="97519" y="79429"/>
                  </a:lnTo>
                  <a:lnTo>
                    <a:pt x="98802" y="119098"/>
                  </a:lnTo>
                  <a:lnTo>
                    <a:pt x="89189" y="162902"/>
                  </a:lnTo>
                  <a:lnTo>
                    <a:pt x="78694" y="184753"/>
                  </a:lnTo>
                  <a:lnTo>
                    <a:pt x="64060" y="203457"/>
                  </a:lnTo>
                  <a:lnTo>
                    <a:pt x="53730" y="210580"/>
                  </a:lnTo>
                  <a:lnTo>
                    <a:pt x="39732" y="216098"/>
                  </a:lnTo>
                  <a:lnTo>
                    <a:pt x="15983" y="216429"/>
                  </a:lnTo>
                  <a:lnTo>
                    <a:pt x="1186" y="212059"/>
                  </a:lnTo>
                  <a:lnTo>
                    <a:pt x="0" y="209515"/>
                  </a:lnTo>
                  <a:lnTo>
                    <a:pt x="6096" y="195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30"/>
            <p:cNvSpPr/>
            <p:nvPr>
              <p:custDataLst>
                <p:tags r:id="rId65"/>
              </p:custDataLst>
            </p:nvPr>
          </p:nvSpPr>
          <p:spPr>
            <a:xfrm>
              <a:off x="5825641" y="1836633"/>
              <a:ext cx="124310" cy="93338"/>
            </a:xfrm>
            <a:custGeom>
              <a:avLst/>
              <a:gdLst/>
              <a:ahLst/>
              <a:cxnLst/>
              <a:rect l="0" t="0" r="0" b="0"/>
              <a:pathLst>
                <a:path w="124310" h="93338">
                  <a:moveTo>
                    <a:pt x="3659" y="23917"/>
                  </a:moveTo>
                  <a:lnTo>
                    <a:pt x="3659" y="23917"/>
                  </a:lnTo>
                  <a:lnTo>
                    <a:pt x="288" y="20546"/>
                  </a:lnTo>
                  <a:lnTo>
                    <a:pt x="0" y="18142"/>
                  </a:lnTo>
                  <a:lnTo>
                    <a:pt x="1563" y="11707"/>
                  </a:lnTo>
                  <a:lnTo>
                    <a:pt x="6409" y="3523"/>
                  </a:lnTo>
                  <a:lnTo>
                    <a:pt x="9020" y="1854"/>
                  </a:lnTo>
                  <a:lnTo>
                    <a:pt x="15685" y="0"/>
                  </a:lnTo>
                  <a:lnTo>
                    <a:pt x="23350" y="1058"/>
                  </a:lnTo>
                  <a:lnTo>
                    <a:pt x="30755" y="3879"/>
                  </a:lnTo>
                  <a:lnTo>
                    <a:pt x="36398" y="7485"/>
                  </a:lnTo>
                  <a:lnTo>
                    <a:pt x="39376" y="15203"/>
                  </a:lnTo>
                  <a:lnTo>
                    <a:pt x="40171" y="20224"/>
                  </a:lnTo>
                  <a:lnTo>
                    <a:pt x="37291" y="31448"/>
                  </a:lnTo>
                  <a:lnTo>
                    <a:pt x="31498" y="47785"/>
                  </a:lnTo>
                  <a:lnTo>
                    <a:pt x="28732" y="57808"/>
                  </a:lnTo>
                  <a:lnTo>
                    <a:pt x="18267" y="80957"/>
                  </a:lnTo>
                  <a:lnTo>
                    <a:pt x="19042" y="83816"/>
                  </a:lnTo>
                  <a:lnTo>
                    <a:pt x="23666" y="88874"/>
                  </a:lnTo>
                  <a:lnTo>
                    <a:pt x="32306" y="91592"/>
                  </a:lnTo>
                  <a:lnTo>
                    <a:pt x="65213" y="93337"/>
                  </a:lnTo>
                  <a:lnTo>
                    <a:pt x="124309" y="7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031"/>
            <p:cNvSpPr/>
            <p:nvPr>
              <p:custDataLst>
                <p:tags r:id="rId66"/>
              </p:custDataLst>
            </p:nvPr>
          </p:nvSpPr>
          <p:spPr>
            <a:xfrm>
              <a:off x="6026150" y="1747007"/>
              <a:ext cx="88901" cy="24644"/>
            </a:xfrm>
            <a:custGeom>
              <a:avLst/>
              <a:gdLst/>
              <a:ahLst/>
              <a:cxnLst/>
              <a:rect l="0" t="0" r="0" b="0"/>
              <a:pathLst>
                <a:path w="88901" h="24644">
                  <a:moveTo>
                    <a:pt x="0" y="5593"/>
                  </a:moveTo>
                  <a:lnTo>
                    <a:pt x="0" y="5593"/>
                  </a:lnTo>
                  <a:lnTo>
                    <a:pt x="0" y="126"/>
                  </a:lnTo>
                  <a:lnTo>
                    <a:pt x="41928" y="0"/>
                  </a:lnTo>
                  <a:lnTo>
                    <a:pt x="59086" y="2637"/>
                  </a:lnTo>
                  <a:lnTo>
                    <a:pt x="88900" y="24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32"/>
            <p:cNvSpPr/>
            <p:nvPr>
              <p:custDataLst>
                <p:tags r:id="rId67"/>
              </p:custDataLst>
            </p:nvPr>
          </p:nvSpPr>
          <p:spPr>
            <a:xfrm>
              <a:off x="6046944" y="1809750"/>
              <a:ext cx="106207" cy="41405"/>
            </a:xfrm>
            <a:custGeom>
              <a:avLst/>
              <a:gdLst/>
              <a:ahLst/>
              <a:cxnLst/>
              <a:rect l="0" t="0" r="0" b="0"/>
              <a:pathLst>
                <a:path w="106207" h="41405">
                  <a:moveTo>
                    <a:pt x="30006" y="0"/>
                  </a:moveTo>
                  <a:lnTo>
                    <a:pt x="30006" y="0"/>
                  </a:lnTo>
                  <a:lnTo>
                    <a:pt x="10447" y="20970"/>
                  </a:lnTo>
                  <a:lnTo>
                    <a:pt x="0" y="40940"/>
                  </a:lnTo>
                  <a:lnTo>
                    <a:pt x="830" y="41404"/>
                  </a:lnTo>
                  <a:lnTo>
                    <a:pt x="39593" y="32708"/>
                  </a:lnTo>
                  <a:lnTo>
                    <a:pt x="10620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792"/>
          <p:cNvGrpSpPr/>
          <p:nvPr/>
        </p:nvGrpSpPr>
        <p:grpSpPr>
          <a:xfrm>
            <a:off x="1220422" y="1628990"/>
            <a:ext cx="1770429" cy="406779"/>
            <a:chOff x="1220422" y="1628990"/>
            <a:chExt cx="1770429" cy="406779"/>
          </a:xfrm>
        </p:grpSpPr>
        <p:sp>
          <p:nvSpPr>
            <p:cNvPr id="50" name="SMARTInkShape-4033"/>
            <p:cNvSpPr/>
            <p:nvPr>
              <p:custDataLst>
                <p:tags r:id="rId38"/>
              </p:custDataLst>
            </p:nvPr>
          </p:nvSpPr>
          <p:spPr>
            <a:xfrm>
              <a:off x="1220422" y="1628990"/>
              <a:ext cx="125454" cy="345668"/>
            </a:xfrm>
            <a:custGeom>
              <a:avLst/>
              <a:gdLst/>
              <a:ahLst/>
              <a:cxnLst/>
              <a:rect l="0" t="0" r="0" b="0"/>
              <a:pathLst>
                <a:path w="125454" h="345668">
                  <a:moveTo>
                    <a:pt x="17828" y="180760"/>
                  </a:moveTo>
                  <a:lnTo>
                    <a:pt x="17828" y="180760"/>
                  </a:lnTo>
                  <a:lnTo>
                    <a:pt x="4963" y="166013"/>
                  </a:lnTo>
                  <a:lnTo>
                    <a:pt x="0" y="157464"/>
                  </a:lnTo>
                  <a:lnTo>
                    <a:pt x="10872" y="176359"/>
                  </a:lnTo>
                  <a:lnTo>
                    <a:pt x="32121" y="221625"/>
                  </a:lnTo>
                  <a:lnTo>
                    <a:pt x="52375" y="269240"/>
                  </a:lnTo>
                  <a:lnTo>
                    <a:pt x="66551" y="315287"/>
                  </a:lnTo>
                  <a:lnTo>
                    <a:pt x="73913" y="345571"/>
                  </a:lnTo>
                  <a:lnTo>
                    <a:pt x="74268" y="345667"/>
                  </a:lnTo>
                  <a:lnTo>
                    <a:pt x="74662" y="340130"/>
                  </a:lnTo>
                  <a:lnTo>
                    <a:pt x="68142" y="304886"/>
                  </a:lnTo>
                  <a:lnTo>
                    <a:pt x="63003" y="270029"/>
                  </a:lnTo>
                  <a:lnTo>
                    <a:pt x="59072" y="231018"/>
                  </a:lnTo>
                  <a:lnTo>
                    <a:pt x="57325" y="190162"/>
                  </a:lnTo>
                  <a:lnTo>
                    <a:pt x="56342" y="144348"/>
                  </a:lnTo>
                  <a:lnTo>
                    <a:pt x="54231" y="112366"/>
                  </a:lnTo>
                  <a:lnTo>
                    <a:pt x="52838" y="68067"/>
                  </a:lnTo>
                  <a:lnTo>
                    <a:pt x="58689" y="27815"/>
                  </a:lnTo>
                  <a:lnTo>
                    <a:pt x="64585" y="8051"/>
                  </a:lnTo>
                  <a:lnTo>
                    <a:pt x="68050" y="4237"/>
                  </a:lnTo>
                  <a:lnTo>
                    <a:pt x="77543" y="0"/>
                  </a:lnTo>
                  <a:lnTo>
                    <a:pt x="83038" y="987"/>
                  </a:lnTo>
                  <a:lnTo>
                    <a:pt x="94788" y="7727"/>
                  </a:lnTo>
                  <a:lnTo>
                    <a:pt x="113303" y="33535"/>
                  </a:lnTo>
                  <a:lnTo>
                    <a:pt x="125453" y="64622"/>
                  </a:lnTo>
                  <a:lnTo>
                    <a:pt x="123408" y="102918"/>
                  </a:lnTo>
                  <a:lnTo>
                    <a:pt x="107123" y="142173"/>
                  </a:lnTo>
                  <a:lnTo>
                    <a:pt x="68628" y="206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034"/>
            <p:cNvSpPr/>
            <p:nvPr>
              <p:custDataLst>
                <p:tags r:id="rId39"/>
              </p:custDataLst>
            </p:nvPr>
          </p:nvSpPr>
          <p:spPr>
            <a:xfrm>
              <a:off x="1778000" y="19113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0" y="40335"/>
                  </a:lnTo>
                  <a:lnTo>
                    <a:pt x="6467" y="82178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035"/>
            <p:cNvSpPr/>
            <p:nvPr>
              <p:custDataLst>
                <p:tags r:id="rId40"/>
              </p:custDataLst>
            </p:nvPr>
          </p:nvSpPr>
          <p:spPr>
            <a:xfrm>
              <a:off x="1628579" y="1708227"/>
              <a:ext cx="109999" cy="223378"/>
            </a:xfrm>
            <a:custGeom>
              <a:avLst/>
              <a:gdLst/>
              <a:ahLst/>
              <a:cxnLst/>
              <a:rect l="0" t="0" r="0" b="0"/>
              <a:pathLst>
                <a:path w="109999" h="223378">
                  <a:moveTo>
                    <a:pt x="3371" y="63423"/>
                  </a:moveTo>
                  <a:lnTo>
                    <a:pt x="3371" y="63423"/>
                  </a:lnTo>
                  <a:lnTo>
                    <a:pt x="3371" y="60052"/>
                  </a:lnTo>
                  <a:lnTo>
                    <a:pt x="2665" y="59765"/>
                  </a:lnTo>
                  <a:lnTo>
                    <a:pt x="0" y="61327"/>
                  </a:lnTo>
                  <a:lnTo>
                    <a:pt x="226" y="70017"/>
                  </a:lnTo>
                  <a:lnTo>
                    <a:pt x="3662" y="113811"/>
                  </a:lnTo>
                  <a:lnTo>
                    <a:pt x="8318" y="155337"/>
                  </a:lnTo>
                  <a:lnTo>
                    <a:pt x="16212" y="200164"/>
                  </a:lnTo>
                  <a:lnTo>
                    <a:pt x="20367" y="215919"/>
                  </a:lnTo>
                  <a:lnTo>
                    <a:pt x="24565" y="222921"/>
                  </a:lnTo>
                  <a:lnTo>
                    <a:pt x="25262" y="223377"/>
                  </a:lnTo>
                  <a:lnTo>
                    <a:pt x="22649" y="180589"/>
                  </a:lnTo>
                  <a:lnTo>
                    <a:pt x="22466" y="136034"/>
                  </a:lnTo>
                  <a:lnTo>
                    <a:pt x="22434" y="92620"/>
                  </a:lnTo>
                  <a:lnTo>
                    <a:pt x="25796" y="48477"/>
                  </a:lnTo>
                  <a:lnTo>
                    <a:pt x="31260" y="20973"/>
                  </a:lnTo>
                  <a:lnTo>
                    <a:pt x="40719" y="3887"/>
                  </a:lnTo>
                  <a:lnTo>
                    <a:pt x="45909" y="1154"/>
                  </a:lnTo>
                  <a:lnTo>
                    <a:pt x="59201" y="0"/>
                  </a:lnTo>
                  <a:lnTo>
                    <a:pt x="72634" y="5602"/>
                  </a:lnTo>
                  <a:lnTo>
                    <a:pt x="88334" y="18774"/>
                  </a:lnTo>
                  <a:lnTo>
                    <a:pt x="91763" y="23074"/>
                  </a:lnTo>
                  <a:lnTo>
                    <a:pt x="102336" y="56028"/>
                  </a:lnTo>
                  <a:lnTo>
                    <a:pt x="109998" y="101438"/>
                  </a:lnTo>
                  <a:lnTo>
                    <a:pt x="104579" y="142115"/>
                  </a:lnTo>
                  <a:lnTo>
                    <a:pt x="90273" y="175639"/>
                  </a:lnTo>
                  <a:lnTo>
                    <a:pt x="78683" y="189967"/>
                  </a:lnTo>
                  <a:lnTo>
                    <a:pt x="35121" y="215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036"/>
            <p:cNvSpPr/>
            <p:nvPr>
              <p:custDataLst>
                <p:tags r:id="rId41"/>
              </p:custDataLst>
            </p:nvPr>
          </p:nvSpPr>
          <p:spPr>
            <a:xfrm>
              <a:off x="1527310" y="1699493"/>
              <a:ext cx="79241" cy="225559"/>
            </a:xfrm>
            <a:custGeom>
              <a:avLst/>
              <a:gdLst/>
              <a:ahLst/>
              <a:cxnLst/>
              <a:rect l="0" t="0" r="0" b="0"/>
              <a:pathLst>
                <a:path w="79241" h="225559">
                  <a:moveTo>
                    <a:pt x="66540" y="21357"/>
                  </a:moveTo>
                  <a:lnTo>
                    <a:pt x="66540" y="21357"/>
                  </a:lnTo>
                  <a:lnTo>
                    <a:pt x="46767" y="3466"/>
                  </a:lnTo>
                  <a:lnTo>
                    <a:pt x="42775" y="963"/>
                  </a:lnTo>
                  <a:lnTo>
                    <a:pt x="39408" y="0"/>
                  </a:lnTo>
                  <a:lnTo>
                    <a:pt x="36457" y="63"/>
                  </a:lnTo>
                  <a:lnTo>
                    <a:pt x="33785" y="811"/>
                  </a:lnTo>
                  <a:lnTo>
                    <a:pt x="23282" y="11977"/>
                  </a:lnTo>
                  <a:lnTo>
                    <a:pt x="7862" y="42175"/>
                  </a:lnTo>
                  <a:lnTo>
                    <a:pt x="0" y="82402"/>
                  </a:lnTo>
                  <a:lnTo>
                    <a:pt x="1042" y="122229"/>
                  </a:lnTo>
                  <a:lnTo>
                    <a:pt x="4762" y="164180"/>
                  </a:lnTo>
                  <a:lnTo>
                    <a:pt x="23685" y="203824"/>
                  </a:lnTo>
                  <a:lnTo>
                    <a:pt x="29503" y="212852"/>
                  </a:lnTo>
                  <a:lnTo>
                    <a:pt x="36204" y="218870"/>
                  </a:lnTo>
                  <a:lnTo>
                    <a:pt x="51176" y="225558"/>
                  </a:lnTo>
                  <a:lnTo>
                    <a:pt x="79240" y="224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037"/>
            <p:cNvSpPr/>
            <p:nvPr>
              <p:custDataLst>
                <p:tags r:id="rId42"/>
              </p:custDataLst>
            </p:nvPr>
          </p:nvSpPr>
          <p:spPr>
            <a:xfrm>
              <a:off x="1359783" y="1771650"/>
              <a:ext cx="113418" cy="171437"/>
            </a:xfrm>
            <a:custGeom>
              <a:avLst/>
              <a:gdLst/>
              <a:ahLst/>
              <a:cxnLst/>
              <a:rect l="0" t="0" r="0" b="0"/>
              <a:pathLst>
                <a:path w="113418" h="171437">
                  <a:moveTo>
                    <a:pt x="5467" y="127000"/>
                  </a:moveTo>
                  <a:lnTo>
                    <a:pt x="5467" y="127000"/>
                  </a:lnTo>
                  <a:lnTo>
                    <a:pt x="2096" y="123629"/>
                  </a:lnTo>
                  <a:lnTo>
                    <a:pt x="441" y="118211"/>
                  </a:lnTo>
                  <a:lnTo>
                    <a:pt x="0" y="114790"/>
                  </a:lnTo>
                  <a:lnTo>
                    <a:pt x="2750" y="103235"/>
                  </a:lnTo>
                  <a:lnTo>
                    <a:pt x="9904" y="96917"/>
                  </a:lnTo>
                  <a:lnTo>
                    <a:pt x="14775" y="94245"/>
                  </a:lnTo>
                  <a:lnTo>
                    <a:pt x="20139" y="93875"/>
                  </a:lnTo>
                  <a:lnTo>
                    <a:pt x="31743" y="97226"/>
                  </a:lnTo>
                  <a:lnTo>
                    <a:pt x="50177" y="107046"/>
                  </a:lnTo>
                  <a:lnTo>
                    <a:pt x="60851" y="120483"/>
                  </a:lnTo>
                  <a:lnTo>
                    <a:pt x="75830" y="151113"/>
                  </a:lnTo>
                  <a:lnTo>
                    <a:pt x="77191" y="162646"/>
                  </a:lnTo>
                  <a:lnTo>
                    <a:pt x="76567" y="167698"/>
                  </a:lnTo>
                  <a:lnTo>
                    <a:pt x="75445" y="170359"/>
                  </a:lnTo>
                  <a:lnTo>
                    <a:pt x="73991" y="171428"/>
                  </a:lnTo>
                  <a:lnTo>
                    <a:pt x="72316" y="171436"/>
                  </a:lnTo>
                  <a:lnTo>
                    <a:pt x="63217" y="157962"/>
                  </a:lnTo>
                  <a:lnTo>
                    <a:pt x="58326" y="122612"/>
                  </a:lnTo>
                  <a:lnTo>
                    <a:pt x="56877" y="86502"/>
                  </a:lnTo>
                  <a:lnTo>
                    <a:pt x="64064" y="62434"/>
                  </a:lnTo>
                  <a:lnTo>
                    <a:pt x="88303" y="22602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038"/>
            <p:cNvSpPr/>
            <p:nvPr>
              <p:custDataLst>
                <p:tags r:id="rId43"/>
              </p:custDataLst>
            </p:nvPr>
          </p:nvSpPr>
          <p:spPr>
            <a:xfrm>
              <a:off x="1838430" y="1847850"/>
              <a:ext cx="123721" cy="12701"/>
            </a:xfrm>
            <a:custGeom>
              <a:avLst/>
              <a:gdLst/>
              <a:ahLst/>
              <a:cxnLst/>
              <a:rect l="0" t="0" r="0" b="0"/>
              <a:pathLst>
                <a:path w="123721" h="12701">
                  <a:moveTo>
                    <a:pt x="9420" y="12700"/>
                  </a:moveTo>
                  <a:lnTo>
                    <a:pt x="9420" y="12700"/>
                  </a:lnTo>
                  <a:lnTo>
                    <a:pt x="0" y="12700"/>
                  </a:lnTo>
                  <a:lnTo>
                    <a:pt x="41281" y="12700"/>
                  </a:lnTo>
                  <a:lnTo>
                    <a:pt x="84668" y="11994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039"/>
            <p:cNvSpPr/>
            <p:nvPr>
              <p:custDataLst>
                <p:tags r:id="rId44"/>
              </p:custDataLst>
            </p:nvPr>
          </p:nvSpPr>
          <p:spPr>
            <a:xfrm>
              <a:off x="1898650" y="17970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0" y="0"/>
                  </a:lnTo>
                  <a:lnTo>
                    <a:pt x="0" y="18951"/>
                  </a:lnTo>
                  <a:lnTo>
                    <a:pt x="3763" y="29825"/>
                  </a:lnTo>
                  <a:lnTo>
                    <a:pt x="9434" y="41478"/>
                  </a:lnTo>
                  <a:lnTo>
                    <a:pt x="24386" y="84415"/>
                  </a:lnTo>
                  <a:lnTo>
                    <a:pt x="31001" y="106933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040"/>
            <p:cNvSpPr/>
            <p:nvPr>
              <p:custDataLst>
                <p:tags r:id="rId45"/>
              </p:custDataLst>
            </p:nvPr>
          </p:nvSpPr>
          <p:spPr>
            <a:xfrm>
              <a:off x="2139950" y="1899190"/>
              <a:ext cx="158751" cy="136579"/>
            </a:xfrm>
            <a:custGeom>
              <a:avLst/>
              <a:gdLst/>
              <a:ahLst/>
              <a:cxnLst/>
              <a:rect l="0" t="0" r="0" b="0"/>
              <a:pathLst>
                <a:path w="158751" h="136579">
                  <a:moveTo>
                    <a:pt x="0" y="37560"/>
                  </a:moveTo>
                  <a:lnTo>
                    <a:pt x="0" y="37560"/>
                  </a:lnTo>
                  <a:lnTo>
                    <a:pt x="705" y="12239"/>
                  </a:lnTo>
                  <a:lnTo>
                    <a:pt x="3371" y="5610"/>
                  </a:lnTo>
                  <a:lnTo>
                    <a:pt x="7186" y="3560"/>
                  </a:lnTo>
                  <a:lnTo>
                    <a:pt x="38071" y="0"/>
                  </a:lnTo>
                  <a:lnTo>
                    <a:pt x="50787" y="5344"/>
                  </a:lnTo>
                  <a:lnTo>
                    <a:pt x="57141" y="9733"/>
                  </a:lnTo>
                  <a:lnTo>
                    <a:pt x="66083" y="25898"/>
                  </a:lnTo>
                  <a:lnTo>
                    <a:pt x="69455" y="36135"/>
                  </a:lnTo>
                  <a:lnTo>
                    <a:pt x="69439" y="55036"/>
                  </a:lnTo>
                  <a:lnTo>
                    <a:pt x="54143" y="101689"/>
                  </a:lnTo>
                  <a:lnTo>
                    <a:pt x="37120" y="129661"/>
                  </a:lnTo>
                  <a:lnTo>
                    <a:pt x="36741" y="132827"/>
                  </a:lnTo>
                  <a:lnTo>
                    <a:pt x="37900" y="134938"/>
                  </a:lnTo>
                  <a:lnTo>
                    <a:pt x="40083" y="136345"/>
                  </a:lnTo>
                  <a:lnTo>
                    <a:pt x="42950" y="136578"/>
                  </a:lnTo>
                  <a:lnTo>
                    <a:pt x="89469" y="129330"/>
                  </a:lnTo>
                  <a:lnTo>
                    <a:pt x="158750" y="94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041"/>
            <p:cNvSpPr/>
            <p:nvPr>
              <p:custDataLst>
                <p:tags r:id="rId46"/>
              </p:custDataLst>
            </p:nvPr>
          </p:nvSpPr>
          <p:spPr>
            <a:xfrm>
              <a:off x="2000250" y="1714467"/>
              <a:ext cx="94052" cy="208924"/>
            </a:xfrm>
            <a:custGeom>
              <a:avLst/>
              <a:gdLst/>
              <a:ahLst/>
              <a:cxnLst/>
              <a:rect l="0" t="0" r="0" b="0"/>
              <a:pathLst>
                <a:path w="94052" h="208924">
                  <a:moveTo>
                    <a:pt x="0" y="50833"/>
                  </a:moveTo>
                  <a:lnTo>
                    <a:pt x="0" y="50833"/>
                  </a:lnTo>
                  <a:lnTo>
                    <a:pt x="1881" y="96612"/>
                  </a:lnTo>
                  <a:lnTo>
                    <a:pt x="8838" y="139525"/>
                  </a:lnTo>
                  <a:lnTo>
                    <a:pt x="17007" y="179647"/>
                  </a:lnTo>
                  <a:lnTo>
                    <a:pt x="24155" y="208594"/>
                  </a:lnTo>
                  <a:lnTo>
                    <a:pt x="25276" y="208923"/>
                  </a:lnTo>
                  <a:lnTo>
                    <a:pt x="28402" y="203645"/>
                  </a:lnTo>
                  <a:lnTo>
                    <a:pt x="30758" y="182032"/>
                  </a:lnTo>
                  <a:lnTo>
                    <a:pt x="27190" y="139465"/>
                  </a:lnTo>
                  <a:lnTo>
                    <a:pt x="27635" y="96772"/>
                  </a:lnTo>
                  <a:lnTo>
                    <a:pt x="32412" y="57624"/>
                  </a:lnTo>
                  <a:lnTo>
                    <a:pt x="40348" y="19954"/>
                  </a:lnTo>
                  <a:lnTo>
                    <a:pt x="49976" y="3662"/>
                  </a:lnTo>
                  <a:lnTo>
                    <a:pt x="53779" y="1041"/>
                  </a:lnTo>
                  <a:lnTo>
                    <a:pt x="57725" y="0"/>
                  </a:lnTo>
                  <a:lnTo>
                    <a:pt x="61766" y="11"/>
                  </a:lnTo>
                  <a:lnTo>
                    <a:pt x="65872" y="2840"/>
                  </a:lnTo>
                  <a:lnTo>
                    <a:pt x="74197" y="13510"/>
                  </a:lnTo>
                  <a:lnTo>
                    <a:pt x="89628" y="57859"/>
                  </a:lnTo>
                  <a:lnTo>
                    <a:pt x="93584" y="96894"/>
                  </a:lnTo>
                  <a:lnTo>
                    <a:pt x="94051" y="140054"/>
                  </a:lnTo>
                  <a:lnTo>
                    <a:pt x="91660" y="159631"/>
                  </a:lnTo>
                  <a:lnTo>
                    <a:pt x="87917" y="167109"/>
                  </a:lnTo>
                  <a:lnTo>
                    <a:pt x="76234" y="179182"/>
                  </a:lnTo>
                  <a:lnTo>
                    <a:pt x="59752" y="185488"/>
                  </a:lnTo>
                  <a:lnTo>
                    <a:pt x="43490" y="187585"/>
                  </a:lnTo>
                  <a:lnTo>
                    <a:pt x="25400" y="18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042"/>
            <p:cNvSpPr/>
            <p:nvPr>
              <p:custDataLst>
                <p:tags r:id="rId47"/>
              </p:custDataLst>
            </p:nvPr>
          </p:nvSpPr>
          <p:spPr>
            <a:xfrm>
              <a:off x="2311400" y="1817982"/>
              <a:ext cx="63501" cy="23519"/>
            </a:xfrm>
            <a:custGeom>
              <a:avLst/>
              <a:gdLst/>
              <a:ahLst/>
              <a:cxnLst/>
              <a:rect l="0" t="0" r="0" b="0"/>
              <a:pathLst>
                <a:path w="63501" h="23519">
                  <a:moveTo>
                    <a:pt x="0" y="10818"/>
                  </a:moveTo>
                  <a:lnTo>
                    <a:pt x="0" y="10818"/>
                  </a:lnTo>
                  <a:lnTo>
                    <a:pt x="6742" y="4076"/>
                  </a:lnTo>
                  <a:lnTo>
                    <a:pt x="15696" y="766"/>
                  </a:lnTo>
                  <a:lnTo>
                    <a:pt x="26026" y="0"/>
                  </a:lnTo>
                  <a:lnTo>
                    <a:pt x="51858" y="7111"/>
                  </a:lnTo>
                  <a:lnTo>
                    <a:pt x="55739" y="9758"/>
                  </a:lnTo>
                  <a:lnTo>
                    <a:pt x="63500" y="23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043"/>
            <p:cNvSpPr/>
            <p:nvPr>
              <p:custDataLst>
                <p:tags r:id="rId48"/>
              </p:custDataLst>
            </p:nvPr>
          </p:nvSpPr>
          <p:spPr>
            <a:xfrm>
              <a:off x="2307338" y="1898650"/>
              <a:ext cx="124713" cy="34472"/>
            </a:xfrm>
            <a:custGeom>
              <a:avLst/>
              <a:gdLst/>
              <a:ahLst/>
              <a:cxnLst/>
              <a:rect l="0" t="0" r="0" b="0"/>
              <a:pathLst>
                <a:path w="124713" h="34472">
                  <a:moveTo>
                    <a:pt x="23112" y="12700"/>
                  </a:moveTo>
                  <a:lnTo>
                    <a:pt x="23112" y="12700"/>
                  </a:lnTo>
                  <a:lnTo>
                    <a:pt x="9297" y="24633"/>
                  </a:lnTo>
                  <a:lnTo>
                    <a:pt x="2861" y="29293"/>
                  </a:lnTo>
                  <a:lnTo>
                    <a:pt x="0" y="33715"/>
                  </a:lnTo>
                  <a:lnTo>
                    <a:pt x="648" y="34471"/>
                  </a:lnTo>
                  <a:lnTo>
                    <a:pt x="43205" y="25155"/>
                  </a:lnTo>
                  <a:lnTo>
                    <a:pt x="1247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044"/>
            <p:cNvSpPr/>
            <p:nvPr>
              <p:custDataLst>
                <p:tags r:id="rId49"/>
              </p:custDataLst>
            </p:nvPr>
          </p:nvSpPr>
          <p:spPr>
            <a:xfrm>
              <a:off x="2485081" y="1703965"/>
              <a:ext cx="120205" cy="258186"/>
            </a:xfrm>
            <a:custGeom>
              <a:avLst/>
              <a:gdLst/>
              <a:ahLst/>
              <a:cxnLst/>
              <a:rect l="0" t="0" r="0" b="0"/>
              <a:pathLst>
                <a:path w="120205" h="258186">
                  <a:moveTo>
                    <a:pt x="23169" y="16885"/>
                  </a:moveTo>
                  <a:lnTo>
                    <a:pt x="23169" y="16885"/>
                  </a:lnTo>
                  <a:lnTo>
                    <a:pt x="13030" y="12521"/>
                  </a:lnTo>
                  <a:lnTo>
                    <a:pt x="57" y="10796"/>
                  </a:lnTo>
                  <a:lnTo>
                    <a:pt x="0" y="10004"/>
                  </a:lnTo>
                  <a:lnTo>
                    <a:pt x="1818" y="7241"/>
                  </a:lnTo>
                  <a:lnTo>
                    <a:pt x="48014" y="0"/>
                  </a:lnTo>
                  <a:lnTo>
                    <a:pt x="83633" y="144"/>
                  </a:lnTo>
                  <a:lnTo>
                    <a:pt x="108098" y="6758"/>
                  </a:lnTo>
                  <a:lnTo>
                    <a:pt x="115713" y="14500"/>
                  </a:lnTo>
                  <a:lnTo>
                    <a:pt x="118732" y="19529"/>
                  </a:lnTo>
                  <a:lnTo>
                    <a:pt x="120204" y="32641"/>
                  </a:lnTo>
                  <a:lnTo>
                    <a:pt x="115401" y="74168"/>
                  </a:lnTo>
                  <a:lnTo>
                    <a:pt x="109685" y="112175"/>
                  </a:lnTo>
                  <a:lnTo>
                    <a:pt x="101433" y="149851"/>
                  </a:lnTo>
                  <a:lnTo>
                    <a:pt x="95120" y="184458"/>
                  </a:lnTo>
                  <a:lnTo>
                    <a:pt x="89486" y="222856"/>
                  </a:lnTo>
                  <a:lnTo>
                    <a:pt x="86669" y="258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045"/>
            <p:cNvSpPr/>
            <p:nvPr>
              <p:custDataLst>
                <p:tags r:id="rId50"/>
              </p:custDataLst>
            </p:nvPr>
          </p:nvSpPr>
          <p:spPr>
            <a:xfrm>
              <a:off x="2507330" y="1841500"/>
              <a:ext cx="159671" cy="50801"/>
            </a:xfrm>
            <a:custGeom>
              <a:avLst/>
              <a:gdLst/>
              <a:ahLst/>
              <a:cxnLst/>
              <a:rect l="0" t="0" r="0" b="0"/>
              <a:pathLst>
                <a:path w="159671" h="50801">
                  <a:moveTo>
                    <a:pt x="26320" y="50800"/>
                  </a:moveTo>
                  <a:lnTo>
                    <a:pt x="26320" y="50800"/>
                  </a:lnTo>
                  <a:lnTo>
                    <a:pt x="22949" y="47429"/>
                  </a:lnTo>
                  <a:lnTo>
                    <a:pt x="17531" y="45774"/>
                  </a:lnTo>
                  <a:lnTo>
                    <a:pt x="6547" y="42961"/>
                  </a:lnTo>
                  <a:lnTo>
                    <a:pt x="2555" y="41340"/>
                  </a:lnTo>
                  <a:lnTo>
                    <a:pt x="599" y="39555"/>
                  </a:lnTo>
                  <a:lnTo>
                    <a:pt x="0" y="37659"/>
                  </a:lnTo>
                  <a:lnTo>
                    <a:pt x="307" y="35689"/>
                  </a:lnTo>
                  <a:lnTo>
                    <a:pt x="2628" y="34376"/>
                  </a:lnTo>
                  <a:lnTo>
                    <a:pt x="40865" y="28725"/>
                  </a:lnTo>
                  <a:lnTo>
                    <a:pt x="81038" y="23014"/>
                  </a:lnTo>
                  <a:lnTo>
                    <a:pt x="127309" y="10400"/>
                  </a:lnTo>
                  <a:lnTo>
                    <a:pt x="159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046"/>
            <p:cNvSpPr/>
            <p:nvPr>
              <p:custDataLst>
                <p:tags r:id="rId51"/>
              </p:custDataLst>
            </p:nvPr>
          </p:nvSpPr>
          <p:spPr>
            <a:xfrm>
              <a:off x="2646762" y="1704088"/>
              <a:ext cx="101022" cy="296163"/>
            </a:xfrm>
            <a:custGeom>
              <a:avLst/>
              <a:gdLst/>
              <a:ahLst/>
              <a:cxnLst/>
              <a:rect l="0" t="0" r="0" b="0"/>
              <a:pathLst>
                <a:path w="101022" h="296163">
                  <a:moveTo>
                    <a:pt x="20238" y="23112"/>
                  </a:moveTo>
                  <a:lnTo>
                    <a:pt x="20238" y="23112"/>
                  </a:lnTo>
                  <a:lnTo>
                    <a:pt x="6441" y="12973"/>
                  </a:lnTo>
                  <a:lnTo>
                    <a:pt x="465" y="5435"/>
                  </a:lnTo>
                  <a:lnTo>
                    <a:pt x="0" y="2861"/>
                  </a:lnTo>
                  <a:lnTo>
                    <a:pt x="1102" y="1145"/>
                  </a:lnTo>
                  <a:lnTo>
                    <a:pt x="3247" y="0"/>
                  </a:lnTo>
                  <a:lnTo>
                    <a:pt x="23122" y="11874"/>
                  </a:lnTo>
                  <a:lnTo>
                    <a:pt x="55667" y="41876"/>
                  </a:lnTo>
                  <a:lnTo>
                    <a:pt x="86365" y="87994"/>
                  </a:lnTo>
                  <a:lnTo>
                    <a:pt x="96825" y="124024"/>
                  </a:lnTo>
                  <a:lnTo>
                    <a:pt x="101021" y="165979"/>
                  </a:lnTo>
                  <a:lnTo>
                    <a:pt x="95523" y="206319"/>
                  </a:lnTo>
                  <a:lnTo>
                    <a:pt x="81022" y="252101"/>
                  </a:lnTo>
                  <a:lnTo>
                    <a:pt x="68744" y="278089"/>
                  </a:lnTo>
                  <a:lnTo>
                    <a:pt x="51988" y="29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047"/>
            <p:cNvSpPr/>
            <p:nvPr>
              <p:custDataLst>
                <p:tags r:id="rId52"/>
              </p:custDataLst>
            </p:nvPr>
          </p:nvSpPr>
          <p:spPr>
            <a:xfrm>
              <a:off x="2819400" y="1829691"/>
              <a:ext cx="107951" cy="9118"/>
            </a:xfrm>
            <a:custGeom>
              <a:avLst/>
              <a:gdLst/>
              <a:ahLst/>
              <a:cxnLst/>
              <a:rect l="0" t="0" r="0" b="0"/>
              <a:pathLst>
                <a:path w="107951" h="9118">
                  <a:moveTo>
                    <a:pt x="0" y="5459"/>
                  </a:moveTo>
                  <a:lnTo>
                    <a:pt x="0" y="5459"/>
                  </a:lnTo>
                  <a:lnTo>
                    <a:pt x="0" y="8830"/>
                  </a:lnTo>
                  <a:lnTo>
                    <a:pt x="1411" y="9117"/>
                  </a:lnTo>
                  <a:lnTo>
                    <a:pt x="48516" y="1218"/>
                  </a:lnTo>
                  <a:lnTo>
                    <a:pt x="92988" y="0"/>
                  </a:lnTo>
                  <a:lnTo>
                    <a:pt x="107950" y="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048"/>
            <p:cNvSpPr/>
            <p:nvPr>
              <p:custDataLst>
                <p:tags r:id="rId53"/>
              </p:custDataLst>
            </p:nvPr>
          </p:nvSpPr>
          <p:spPr>
            <a:xfrm>
              <a:off x="2858906" y="1905000"/>
              <a:ext cx="131945" cy="24102"/>
            </a:xfrm>
            <a:custGeom>
              <a:avLst/>
              <a:gdLst/>
              <a:ahLst/>
              <a:cxnLst/>
              <a:rect l="0" t="0" r="0" b="0"/>
              <a:pathLst>
                <a:path w="131945" h="24102">
                  <a:moveTo>
                    <a:pt x="17644" y="0"/>
                  </a:moveTo>
                  <a:lnTo>
                    <a:pt x="17644" y="0"/>
                  </a:lnTo>
                  <a:lnTo>
                    <a:pt x="1757" y="16593"/>
                  </a:lnTo>
                  <a:lnTo>
                    <a:pt x="0" y="21015"/>
                  </a:lnTo>
                  <a:lnTo>
                    <a:pt x="2353" y="22477"/>
                  </a:lnTo>
                  <a:lnTo>
                    <a:pt x="12494" y="24101"/>
                  </a:lnTo>
                  <a:lnTo>
                    <a:pt x="55754" y="18322"/>
                  </a:lnTo>
                  <a:lnTo>
                    <a:pt x="13194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793"/>
          <p:cNvGrpSpPr/>
          <p:nvPr/>
        </p:nvGrpSpPr>
        <p:grpSpPr>
          <a:xfrm>
            <a:off x="3129746" y="1627365"/>
            <a:ext cx="896155" cy="752436"/>
            <a:chOff x="3129746" y="1627365"/>
            <a:chExt cx="896155" cy="752436"/>
          </a:xfrm>
        </p:grpSpPr>
        <p:sp>
          <p:nvSpPr>
            <p:cNvPr id="67" name="SMARTInkShape-4049"/>
            <p:cNvSpPr/>
            <p:nvPr>
              <p:custDataLst>
                <p:tags r:id="rId29"/>
              </p:custDataLst>
            </p:nvPr>
          </p:nvSpPr>
          <p:spPr>
            <a:xfrm>
              <a:off x="3898900" y="1832661"/>
              <a:ext cx="19051" cy="205690"/>
            </a:xfrm>
            <a:custGeom>
              <a:avLst/>
              <a:gdLst/>
              <a:ahLst/>
              <a:cxnLst/>
              <a:rect l="0" t="0" r="0" b="0"/>
              <a:pathLst>
                <a:path w="19051" h="205690">
                  <a:moveTo>
                    <a:pt x="0" y="8839"/>
                  </a:moveTo>
                  <a:lnTo>
                    <a:pt x="0" y="8839"/>
                  </a:lnTo>
                  <a:lnTo>
                    <a:pt x="0" y="0"/>
                  </a:lnTo>
                  <a:lnTo>
                    <a:pt x="5026" y="41793"/>
                  </a:lnTo>
                  <a:lnTo>
                    <a:pt x="9459" y="81435"/>
                  </a:lnTo>
                  <a:lnTo>
                    <a:pt x="14155" y="122447"/>
                  </a:lnTo>
                  <a:lnTo>
                    <a:pt x="19050" y="205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050"/>
            <p:cNvSpPr/>
            <p:nvPr>
              <p:custDataLst>
                <p:tags r:id="rId30"/>
              </p:custDataLst>
            </p:nvPr>
          </p:nvSpPr>
          <p:spPr>
            <a:xfrm>
              <a:off x="3857142" y="2051417"/>
              <a:ext cx="168759" cy="22342"/>
            </a:xfrm>
            <a:custGeom>
              <a:avLst/>
              <a:gdLst/>
              <a:ahLst/>
              <a:cxnLst/>
              <a:rect l="0" t="0" r="0" b="0"/>
              <a:pathLst>
                <a:path w="168759" h="22342">
                  <a:moveTo>
                    <a:pt x="3658" y="18683"/>
                  </a:moveTo>
                  <a:lnTo>
                    <a:pt x="3658" y="18683"/>
                  </a:lnTo>
                  <a:lnTo>
                    <a:pt x="0" y="22341"/>
                  </a:lnTo>
                  <a:lnTo>
                    <a:pt x="1562" y="20779"/>
                  </a:lnTo>
                  <a:lnTo>
                    <a:pt x="42198" y="10029"/>
                  </a:lnTo>
                  <a:lnTo>
                    <a:pt x="85432" y="2418"/>
                  </a:lnTo>
                  <a:lnTo>
                    <a:pt x="126741" y="0"/>
                  </a:lnTo>
                  <a:lnTo>
                    <a:pt x="168758" y="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051"/>
            <p:cNvSpPr/>
            <p:nvPr>
              <p:custDataLst>
                <p:tags r:id="rId31"/>
              </p:custDataLst>
            </p:nvPr>
          </p:nvSpPr>
          <p:spPr>
            <a:xfrm>
              <a:off x="3803650" y="2204856"/>
              <a:ext cx="155325" cy="174945"/>
            </a:xfrm>
            <a:custGeom>
              <a:avLst/>
              <a:gdLst/>
              <a:ahLst/>
              <a:cxnLst/>
              <a:rect l="0" t="0" r="0" b="0"/>
              <a:pathLst>
                <a:path w="155325" h="174945">
                  <a:moveTo>
                    <a:pt x="146050" y="17644"/>
                  </a:moveTo>
                  <a:lnTo>
                    <a:pt x="146050" y="17644"/>
                  </a:lnTo>
                  <a:lnTo>
                    <a:pt x="149421" y="10902"/>
                  </a:lnTo>
                  <a:lnTo>
                    <a:pt x="149708" y="8210"/>
                  </a:lnTo>
                  <a:lnTo>
                    <a:pt x="148146" y="3338"/>
                  </a:lnTo>
                  <a:lnTo>
                    <a:pt x="146741" y="1757"/>
                  </a:lnTo>
                  <a:lnTo>
                    <a:pt x="143300" y="0"/>
                  </a:lnTo>
                  <a:lnTo>
                    <a:pt x="135655" y="2982"/>
                  </a:lnTo>
                  <a:lnTo>
                    <a:pt x="113501" y="19765"/>
                  </a:lnTo>
                  <a:lnTo>
                    <a:pt x="82444" y="61607"/>
                  </a:lnTo>
                  <a:lnTo>
                    <a:pt x="63871" y="89122"/>
                  </a:lnTo>
                  <a:lnTo>
                    <a:pt x="59141" y="113769"/>
                  </a:lnTo>
                  <a:lnTo>
                    <a:pt x="61111" y="143413"/>
                  </a:lnTo>
                  <a:lnTo>
                    <a:pt x="71846" y="160325"/>
                  </a:lnTo>
                  <a:lnTo>
                    <a:pt x="79647" y="167798"/>
                  </a:lnTo>
                  <a:lnTo>
                    <a:pt x="86965" y="172074"/>
                  </a:lnTo>
                  <a:lnTo>
                    <a:pt x="100740" y="174944"/>
                  </a:lnTo>
                  <a:lnTo>
                    <a:pt x="127137" y="172593"/>
                  </a:lnTo>
                  <a:lnTo>
                    <a:pt x="141407" y="167414"/>
                  </a:lnTo>
                  <a:lnTo>
                    <a:pt x="147188" y="164057"/>
                  </a:lnTo>
                  <a:lnTo>
                    <a:pt x="153612" y="156565"/>
                  </a:lnTo>
                  <a:lnTo>
                    <a:pt x="155324" y="152591"/>
                  </a:lnTo>
                  <a:lnTo>
                    <a:pt x="152233" y="149942"/>
                  </a:lnTo>
                  <a:lnTo>
                    <a:pt x="127656" y="146214"/>
                  </a:lnTo>
                  <a:lnTo>
                    <a:pt x="81425" y="144954"/>
                  </a:lnTo>
                  <a:lnTo>
                    <a:pt x="42235" y="148499"/>
                  </a:lnTo>
                  <a:lnTo>
                    <a:pt x="0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052"/>
            <p:cNvSpPr/>
            <p:nvPr>
              <p:custDataLst>
                <p:tags r:id="rId32"/>
              </p:custDataLst>
            </p:nvPr>
          </p:nvSpPr>
          <p:spPr>
            <a:xfrm>
              <a:off x="3135457" y="1969830"/>
              <a:ext cx="261794" cy="39841"/>
            </a:xfrm>
            <a:custGeom>
              <a:avLst/>
              <a:gdLst/>
              <a:ahLst/>
              <a:cxnLst/>
              <a:rect l="0" t="0" r="0" b="0"/>
              <a:pathLst>
                <a:path w="261794" h="39841">
                  <a:moveTo>
                    <a:pt x="33193" y="30420"/>
                  </a:moveTo>
                  <a:lnTo>
                    <a:pt x="33193" y="30420"/>
                  </a:lnTo>
                  <a:lnTo>
                    <a:pt x="11208" y="37327"/>
                  </a:lnTo>
                  <a:lnTo>
                    <a:pt x="7953" y="39258"/>
                  </a:lnTo>
                  <a:lnTo>
                    <a:pt x="5078" y="39840"/>
                  </a:lnTo>
                  <a:lnTo>
                    <a:pt x="2455" y="39522"/>
                  </a:lnTo>
                  <a:lnTo>
                    <a:pt x="0" y="38605"/>
                  </a:lnTo>
                  <a:lnTo>
                    <a:pt x="1893" y="37288"/>
                  </a:lnTo>
                  <a:lnTo>
                    <a:pt x="43086" y="28093"/>
                  </a:lnTo>
                  <a:lnTo>
                    <a:pt x="85435" y="18520"/>
                  </a:lnTo>
                  <a:lnTo>
                    <a:pt x="123618" y="10118"/>
                  </a:lnTo>
                  <a:lnTo>
                    <a:pt x="167387" y="3159"/>
                  </a:lnTo>
                  <a:lnTo>
                    <a:pt x="212732" y="0"/>
                  </a:lnTo>
                  <a:lnTo>
                    <a:pt x="240593" y="2435"/>
                  </a:lnTo>
                  <a:lnTo>
                    <a:pt x="261793" y="17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053"/>
            <p:cNvSpPr/>
            <p:nvPr>
              <p:custDataLst>
                <p:tags r:id="rId33"/>
              </p:custDataLst>
            </p:nvPr>
          </p:nvSpPr>
          <p:spPr>
            <a:xfrm>
              <a:off x="3129746" y="2138625"/>
              <a:ext cx="128029" cy="173574"/>
            </a:xfrm>
            <a:custGeom>
              <a:avLst/>
              <a:gdLst/>
              <a:ahLst/>
              <a:cxnLst/>
              <a:rect l="0" t="0" r="0" b="0"/>
              <a:pathLst>
                <a:path w="128029" h="173574">
                  <a:moveTo>
                    <a:pt x="32554" y="7675"/>
                  </a:moveTo>
                  <a:lnTo>
                    <a:pt x="32554" y="7675"/>
                  </a:lnTo>
                  <a:lnTo>
                    <a:pt x="10892" y="17801"/>
                  </a:lnTo>
                  <a:lnTo>
                    <a:pt x="2700" y="19231"/>
                  </a:lnTo>
                  <a:lnTo>
                    <a:pt x="657" y="18907"/>
                  </a:lnTo>
                  <a:lnTo>
                    <a:pt x="0" y="17985"/>
                  </a:lnTo>
                  <a:lnTo>
                    <a:pt x="268" y="16665"/>
                  </a:lnTo>
                  <a:lnTo>
                    <a:pt x="4329" y="13317"/>
                  </a:lnTo>
                  <a:lnTo>
                    <a:pt x="28547" y="2047"/>
                  </a:lnTo>
                  <a:lnTo>
                    <a:pt x="47236" y="0"/>
                  </a:lnTo>
                  <a:lnTo>
                    <a:pt x="65891" y="2147"/>
                  </a:lnTo>
                  <a:lnTo>
                    <a:pt x="81237" y="7805"/>
                  </a:lnTo>
                  <a:lnTo>
                    <a:pt x="91350" y="16905"/>
                  </a:lnTo>
                  <a:lnTo>
                    <a:pt x="95035" y="22295"/>
                  </a:lnTo>
                  <a:lnTo>
                    <a:pt x="96786" y="27299"/>
                  </a:lnTo>
                  <a:lnTo>
                    <a:pt x="96850" y="36623"/>
                  </a:lnTo>
                  <a:lnTo>
                    <a:pt x="94526" y="43589"/>
                  </a:lnTo>
                  <a:lnTo>
                    <a:pt x="83915" y="57181"/>
                  </a:lnTo>
                  <a:lnTo>
                    <a:pt x="78194" y="61428"/>
                  </a:lnTo>
                  <a:lnTo>
                    <a:pt x="75681" y="62560"/>
                  </a:lnTo>
                  <a:lnTo>
                    <a:pt x="74711" y="64021"/>
                  </a:lnTo>
                  <a:lnTo>
                    <a:pt x="74769" y="65700"/>
                  </a:lnTo>
                  <a:lnTo>
                    <a:pt x="75514" y="67525"/>
                  </a:lnTo>
                  <a:lnTo>
                    <a:pt x="83304" y="73464"/>
                  </a:lnTo>
                  <a:lnTo>
                    <a:pt x="124858" y="101184"/>
                  </a:lnTo>
                  <a:lnTo>
                    <a:pt x="127251" y="106704"/>
                  </a:lnTo>
                  <a:lnTo>
                    <a:pt x="128028" y="120362"/>
                  </a:lnTo>
                  <a:lnTo>
                    <a:pt x="122259" y="135839"/>
                  </a:lnTo>
                  <a:lnTo>
                    <a:pt x="113345" y="150009"/>
                  </a:lnTo>
                  <a:lnTo>
                    <a:pt x="104680" y="158659"/>
                  </a:lnTo>
                  <a:lnTo>
                    <a:pt x="78384" y="170866"/>
                  </a:lnTo>
                  <a:lnTo>
                    <a:pt x="61390" y="173573"/>
                  </a:lnTo>
                  <a:lnTo>
                    <a:pt x="48898" y="172424"/>
                  </a:lnTo>
                  <a:lnTo>
                    <a:pt x="45566" y="171130"/>
                  </a:lnTo>
                  <a:lnTo>
                    <a:pt x="43345" y="169561"/>
                  </a:lnTo>
                  <a:lnTo>
                    <a:pt x="43981" y="166399"/>
                  </a:lnTo>
                  <a:lnTo>
                    <a:pt x="57954" y="147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054"/>
            <p:cNvSpPr/>
            <p:nvPr>
              <p:custDataLst>
                <p:tags r:id="rId34"/>
              </p:custDataLst>
            </p:nvPr>
          </p:nvSpPr>
          <p:spPr>
            <a:xfrm>
              <a:off x="3351080" y="2102994"/>
              <a:ext cx="112159" cy="213435"/>
            </a:xfrm>
            <a:custGeom>
              <a:avLst/>
              <a:gdLst/>
              <a:ahLst/>
              <a:cxnLst/>
              <a:rect l="0" t="0" r="0" b="0"/>
              <a:pathLst>
                <a:path w="112159" h="213435">
                  <a:moveTo>
                    <a:pt x="103320" y="11556"/>
                  </a:moveTo>
                  <a:lnTo>
                    <a:pt x="103320" y="11556"/>
                  </a:lnTo>
                  <a:lnTo>
                    <a:pt x="112158" y="2718"/>
                  </a:lnTo>
                  <a:lnTo>
                    <a:pt x="112034" y="1430"/>
                  </a:lnTo>
                  <a:lnTo>
                    <a:pt x="110540" y="572"/>
                  </a:lnTo>
                  <a:lnTo>
                    <a:pt x="108133" y="0"/>
                  </a:lnTo>
                  <a:lnTo>
                    <a:pt x="91262" y="5937"/>
                  </a:lnTo>
                  <a:lnTo>
                    <a:pt x="68389" y="20004"/>
                  </a:lnTo>
                  <a:lnTo>
                    <a:pt x="41857" y="51743"/>
                  </a:lnTo>
                  <a:lnTo>
                    <a:pt x="19088" y="91933"/>
                  </a:lnTo>
                  <a:lnTo>
                    <a:pt x="2613" y="134847"/>
                  </a:lnTo>
                  <a:lnTo>
                    <a:pt x="0" y="154546"/>
                  </a:lnTo>
                  <a:lnTo>
                    <a:pt x="6463" y="184059"/>
                  </a:lnTo>
                  <a:lnTo>
                    <a:pt x="13470" y="199702"/>
                  </a:lnTo>
                  <a:lnTo>
                    <a:pt x="19431" y="204720"/>
                  </a:lnTo>
                  <a:lnTo>
                    <a:pt x="35462" y="210295"/>
                  </a:lnTo>
                  <a:lnTo>
                    <a:pt x="57579" y="213434"/>
                  </a:lnTo>
                  <a:lnTo>
                    <a:pt x="62948" y="212464"/>
                  </a:lnTo>
                  <a:lnTo>
                    <a:pt x="70795" y="207622"/>
                  </a:lnTo>
                  <a:lnTo>
                    <a:pt x="79180" y="196963"/>
                  </a:lnTo>
                  <a:lnTo>
                    <a:pt x="78760" y="193016"/>
                  </a:lnTo>
                  <a:lnTo>
                    <a:pt x="72649" y="184868"/>
                  </a:lnTo>
                  <a:lnTo>
                    <a:pt x="53937" y="175718"/>
                  </a:lnTo>
                  <a:lnTo>
                    <a:pt x="1720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055"/>
            <p:cNvSpPr/>
            <p:nvPr>
              <p:custDataLst>
                <p:tags r:id="rId35"/>
              </p:custDataLst>
            </p:nvPr>
          </p:nvSpPr>
          <p:spPr>
            <a:xfrm>
              <a:off x="3615841" y="1943735"/>
              <a:ext cx="86210" cy="24766"/>
            </a:xfrm>
            <a:custGeom>
              <a:avLst/>
              <a:gdLst/>
              <a:ahLst/>
              <a:cxnLst/>
              <a:rect l="0" t="0" r="0" b="0"/>
              <a:pathLst>
                <a:path w="86210" h="24766">
                  <a:moveTo>
                    <a:pt x="3659" y="24765"/>
                  </a:moveTo>
                  <a:lnTo>
                    <a:pt x="3659" y="24765"/>
                  </a:lnTo>
                  <a:lnTo>
                    <a:pt x="288" y="21394"/>
                  </a:lnTo>
                  <a:lnTo>
                    <a:pt x="0" y="20401"/>
                  </a:lnTo>
                  <a:lnTo>
                    <a:pt x="515" y="19739"/>
                  </a:lnTo>
                  <a:lnTo>
                    <a:pt x="1563" y="19298"/>
                  </a:lnTo>
                  <a:lnTo>
                    <a:pt x="2728" y="15044"/>
                  </a:lnTo>
                  <a:lnTo>
                    <a:pt x="3038" y="11934"/>
                  </a:lnTo>
                  <a:lnTo>
                    <a:pt x="6067" y="9156"/>
                  </a:lnTo>
                  <a:lnTo>
                    <a:pt x="16959" y="4187"/>
                  </a:lnTo>
                  <a:lnTo>
                    <a:pt x="50069" y="0"/>
                  </a:lnTo>
                  <a:lnTo>
                    <a:pt x="64503" y="1058"/>
                  </a:lnTo>
                  <a:lnTo>
                    <a:pt x="86209" y="12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056"/>
            <p:cNvSpPr/>
            <p:nvPr>
              <p:custDataLst>
                <p:tags r:id="rId36"/>
              </p:custDataLst>
            </p:nvPr>
          </p:nvSpPr>
          <p:spPr>
            <a:xfrm>
              <a:off x="3633965" y="2012950"/>
              <a:ext cx="112536" cy="40583"/>
            </a:xfrm>
            <a:custGeom>
              <a:avLst/>
              <a:gdLst/>
              <a:ahLst/>
              <a:cxnLst/>
              <a:rect l="0" t="0" r="0" b="0"/>
              <a:pathLst>
                <a:path w="112536" h="40583">
                  <a:moveTo>
                    <a:pt x="10935" y="25400"/>
                  </a:moveTo>
                  <a:lnTo>
                    <a:pt x="10935" y="25400"/>
                  </a:lnTo>
                  <a:lnTo>
                    <a:pt x="2207" y="34834"/>
                  </a:lnTo>
                  <a:lnTo>
                    <a:pt x="0" y="39706"/>
                  </a:lnTo>
                  <a:lnTo>
                    <a:pt x="1528" y="40582"/>
                  </a:lnTo>
                  <a:lnTo>
                    <a:pt x="8871" y="39673"/>
                  </a:lnTo>
                  <a:lnTo>
                    <a:pt x="49803" y="20561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057"/>
            <p:cNvSpPr/>
            <p:nvPr>
              <p:custDataLst>
                <p:tags r:id="rId37"/>
              </p:custDataLst>
            </p:nvPr>
          </p:nvSpPr>
          <p:spPr>
            <a:xfrm>
              <a:off x="3187700" y="1627365"/>
              <a:ext cx="100718" cy="240763"/>
            </a:xfrm>
            <a:custGeom>
              <a:avLst/>
              <a:gdLst/>
              <a:ahLst/>
              <a:cxnLst/>
              <a:rect l="0" t="0" r="0" b="0"/>
              <a:pathLst>
                <a:path w="100718" h="240763">
                  <a:moveTo>
                    <a:pt x="95250" y="10935"/>
                  </a:moveTo>
                  <a:lnTo>
                    <a:pt x="95250" y="10935"/>
                  </a:lnTo>
                  <a:lnTo>
                    <a:pt x="98621" y="10935"/>
                  </a:lnTo>
                  <a:lnTo>
                    <a:pt x="99614" y="9524"/>
                  </a:lnTo>
                  <a:lnTo>
                    <a:pt x="100717" y="4193"/>
                  </a:lnTo>
                  <a:lnTo>
                    <a:pt x="100306" y="2207"/>
                  </a:lnTo>
                  <a:lnTo>
                    <a:pt x="99326" y="883"/>
                  </a:lnTo>
                  <a:lnTo>
                    <a:pt x="97967" y="0"/>
                  </a:lnTo>
                  <a:lnTo>
                    <a:pt x="97062" y="117"/>
                  </a:lnTo>
                  <a:lnTo>
                    <a:pt x="96458" y="901"/>
                  </a:lnTo>
                  <a:lnTo>
                    <a:pt x="96055" y="2129"/>
                  </a:lnTo>
                  <a:lnTo>
                    <a:pt x="54783" y="46020"/>
                  </a:lnTo>
                  <a:lnTo>
                    <a:pt x="31830" y="85623"/>
                  </a:lnTo>
                  <a:lnTo>
                    <a:pt x="12873" y="123786"/>
                  </a:lnTo>
                  <a:lnTo>
                    <a:pt x="2752" y="168014"/>
                  </a:lnTo>
                  <a:lnTo>
                    <a:pt x="1068" y="209943"/>
                  </a:lnTo>
                  <a:lnTo>
                    <a:pt x="3532" y="224972"/>
                  </a:lnTo>
                  <a:lnTo>
                    <a:pt x="7999" y="230532"/>
                  </a:lnTo>
                  <a:lnTo>
                    <a:pt x="22370" y="238591"/>
                  </a:lnTo>
                  <a:lnTo>
                    <a:pt x="34872" y="240762"/>
                  </a:lnTo>
                  <a:lnTo>
                    <a:pt x="40181" y="240353"/>
                  </a:lnTo>
                  <a:lnTo>
                    <a:pt x="53606" y="232372"/>
                  </a:lnTo>
                  <a:lnTo>
                    <a:pt x="61137" y="226293"/>
                  </a:lnTo>
                  <a:lnTo>
                    <a:pt x="69505" y="212013"/>
                  </a:lnTo>
                  <a:lnTo>
                    <a:pt x="71737" y="204253"/>
                  </a:lnTo>
                  <a:lnTo>
                    <a:pt x="71814" y="197670"/>
                  </a:lnTo>
                  <a:lnTo>
                    <a:pt x="68136" y="186591"/>
                  </a:lnTo>
                  <a:lnTo>
                    <a:pt x="58034" y="178845"/>
                  </a:lnTo>
                  <a:lnTo>
                    <a:pt x="44843" y="173756"/>
                  </a:lnTo>
                  <a:lnTo>
                    <a:pt x="31925" y="171494"/>
                  </a:lnTo>
                  <a:lnTo>
                    <a:pt x="19128" y="174252"/>
                  </a:lnTo>
                  <a:lnTo>
                    <a:pt x="12752" y="176963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794"/>
          <p:cNvGrpSpPr/>
          <p:nvPr/>
        </p:nvGrpSpPr>
        <p:grpSpPr>
          <a:xfrm>
            <a:off x="3101779" y="3067050"/>
            <a:ext cx="815289" cy="533401"/>
            <a:chOff x="3101779" y="3067050"/>
            <a:chExt cx="815289" cy="533401"/>
          </a:xfrm>
        </p:grpSpPr>
        <p:sp>
          <p:nvSpPr>
            <p:cNvPr id="77" name="SMARTInkShape-4058"/>
            <p:cNvSpPr/>
            <p:nvPr>
              <p:custDataLst>
                <p:tags r:id="rId24"/>
              </p:custDataLst>
            </p:nvPr>
          </p:nvSpPr>
          <p:spPr>
            <a:xfrm>
              <a:off x="3101779" y="3067050"/>
              <a:ext cx="206572" cy="196851"/>
            </a:xfrm>
            <a:custGeom>
              <a:avLst/>
              <a:gdLst/>
              <a:ahLst/>
              <a:cxnLst/>
              <a:rect l="0" t="0" r="0" b="0"/>
              <a:pathLst>
                <a:path w="206572" h="196851">
                  <a:moveTo>
                    <a:pt x="3371" y="0"/>
                  </a:moveTo>
                  <a:lnTo>
                    <a:pt x="3371" y="0"/>
                  </a:lnTo>
                  <a:lnTo>
                    <a:pt x="3371" y="6089"/>
                  </a:lnTo>
                  <a:lnTo>
                    <a:pt x="0" y="2901"/>
                  </a:lnTo>
                  <a:lnTo>
                    <a:pt x="8017" y="7602"/>
                  </a:lnTo>
                  <a:lnTo>
                    <a:pt x="54088" y="42138"/>
                  </a:lnTo>
                  <a:lnTo>
                    <a:pt x="98833" y="82298"/>
                  </a:lnTo>
                  <a:lnTo>
                    <a:pt x="140398" y="123656"/>
                  </a:lnTo>
                  <a:lnTo>
                    <a:pt x="175236" y="169170"/>
                  </a:lnTo>
                  <a:lnTo>
                    <a:pt x="20657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059"/>
            <p:cNvSpPr/>
            <p:nvPr>
              <p:custDataLst>
                <p:tags r:id="rId25"/>
              </p:custDataLst>
            </p:nvPr>
          </p:nvSpPr>
          <p:spPr>
            <a:xfrm>
              <a:off x="3295650" y="3075329"/>
              <a:ext cx="130880" cy="429872"/>
            </a:xfrm>
            <a:custGeom>
              <a:avLst/>
              <a:gdLst/>
              <a:ahLst/>
              <a:cxnLst/>
              <a:rect l="0" t="0" r="0" b="0"/>
              <a:pathLst>
                <a:path w="130880" h="429872">
                  <a:moveTo>
                    <a:pt x="114300" y="29821"/>
                  </a:moveTo>
                  <a:lnTo>
                    <a:pt x="114300" y="29821"/>
                  </a:lnTo>
                  <a:lnTo>
                    <a:pt x="129378" y="7836"/>
                  </a:lnTo>
                  <a:lnTo>
                    <a:pt x="130702" y="4581"/>
                  </a:lnTo>
                  <a:lnTo>
                    <a:pt x="130879" y="2411"/>
                  </a:lnTo>
                  <a:lnTo>
                    <a:pt x="130292" y="964"/>
                  </a:lnTo>
                  <a:lnTo>
                    <a:pt x="129194" y="0"/>
                  </a:lnTo>
                  <a:lnTo>
                    <a:pt x="127757" y="768"/>
                  </a:lnTo>
                  <a:lnTo>
                    <a:pt x="118500" y="15903"/>
                  </a:lnTo>
                  <a:lnTo>
                    <a:pt x="99906" y="58144"/>
                  </a:lnTo>
                  <a:lnTo>
                    <a:pt x="87520" y="98706"/>
                  </a:lnTo>
                  <a:lnTo>
                    <a:pt x="73909" y="141248"/>
                  </a:lnTo>
                  <a:lnTo>
                    <a:pt x="60234" y="182075"/>
                  </a:lnTo>
                  <a:lnTo>
                    <a:pt x="49832" y="219572"/>
                  </a:lnTo>
                  <a:lnTo>
                    <a:pt x="37813" y="264549"/>
                  </a:lnTo>
                  <a:lnTo>
                    <a:pt x="27196" y="309155"/>
                  </a:lnTo>
                  <a:lnTo>
                    <a:pt x="17288" y="354990"/>
                  </a:lnTo>
                  <a:lnTo>
                    <a:pt x="8537" y="401177"/>
                  </a:lnTo>
                  <a:lnTo>
                    <a:pt x="0" y="429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060"/>
            <p:cNvSpPr/>
            <p:nvPr>
              <p:custDataLst>
                <p:tags r:id="rId26"/>
              </p:custDataLst>
            </p:nvPr>
          </p:nvSpPr>
          <p:spPr>
            <a:xfrm>
              <a:off x="3460750" y="3342561"/>
              <a:ext cx="127001" cy="161336"/>
            </a:xfrm>
            <a:custGeom>
              <a:avLst/>
              <a:gdLst/>
              <a:ahLst/>
              <a:cxnLst/>
              <a:rect l="0" t="0" r="0" b="0"/>
              <a:pathLst>
                <a:path w="127001" h="161336">
                  <a:moveTo>
                    <a:pt x="0" y="10239"/>
                  </a:moveTo>
                  <a:lnTo>
                    <a:pt x="0" y="10239"/>
                  </a:lnTo>
                  <a:lnTo>
                    <a:pt x="0" y="13610"/>
                  </a:lnTo>
                  <a:lnTo>
                    <a:pt x="14305" y="34004"/>
                  </a:lnTo>
                  <a:lnTo>
                    <a:pt x="19414" y="36665"/>
                  </a:lnTo>
                  <a:lnTo>
                    <a:pt x="34499" y="39623"/>
                  </a:lnTo>
                  <a:lnTo>
                    <a:pt x="62825" y="37917"/>
                  </a:lnTo>
                  <a:lnTo>
                    <a:pt x="77546" y="32888"/>
                  </a:lnTo>
                  <a:lnTo>
                    <a:pt x="88087" y="25950"/>
                  </a:lnTo>
                  <a:lnTo>
                    <a:pt x="95124" y="18162"/>
                  </a:lnTo>
                  <a:lnTo>
                    <a:pt x="95871" y="14110"/>
                  </a:lnTo>
                  <a:lnTo>
                    <a:pt x="94959" y="9998"/>
                  </a:lnTo>
                  <a:lnTo>
                    <a:pt x="92939" y="5845"/>
                  </a:lnTo>
                  <a:lnTo>
                    <a:pt x="88771" y="3076"/>
                  </a:lnTo>
                  <a:lnTo>
                    <a:pt x="76613" y="0"/>
                  </a:lnTo>
                  <a:lnTo>
                    <a:pt x="59920" y="4277"/>
                  </a:lnTo>
                  <a:lnTo>
                    <a:pt x="34452" y="18585"/>
                  </a:lnTo>
                  <a:lnTo>
                    <a:pt x="27201" y="24270"/>
                  </a:lnTo>
                  <a:lnTo>
                    <a:pt x="10254" y="52496"/>
                  </a:lnTo>
                  <a:lnTo>
                    <a:pt x="8321" y="77468"/>
                  </a:lnTo>
                  <a:lnTo>
                    <a:pt x="12871" y="102913"/>
                  </a:lnTo>
                  <a:lnTo>
                    <a:pt x="21948" y="123629"/>
                  </a:lnTo>
                  <a:lnTo>
                    <a:pt x="42330" y="147788"/>
                  </a:lnTo>
                  <a:lnTo>
                    <a:pt x="56130" y="158239"/>
                  </a:lnTo>
                  <a:lnTo>
                    <a:pt x="78171" y="161335"/>
                  </a:lnTo>
                  <a:lnTo>
                    <a:pt x="127000" y="15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061"/>
            <p:cNvSpPr/>
            <p:nvPr>
              <p:custDataLst>
                <p:tags r:id="rId27"/>
              </p:custDataLst>
            </p:nvPr>
          </p:nvSpPr>
          <p:spPr>
            <a:xfrm>
              <a:off x="3688076" y="3316106"/>
              <a:ext cx="55856" cy="212428"/>
            </a:xfrm>
            <a:custGeom>
              <a:avLst/>
              <a:gdLst/>
              <a:ahLst/>
              <a:cxnLst/>
              <a:rect l="0" t="0" r="0" b="0"/>
              <a:pathLst>
                <a:path w="55856" h="212428">
                  <a:moveTo>
                    <a:pt x="52074" y="17644"/>
                  </a:moveTo>
                  <a:lnTo>
                    <a:pt x="52074" y="17644"/>
                  </a:lnTo>
                  <a:lnTo>
                    <a:pt x="52074" y="10902"/>
                  </a:lnTo>
                  <a:lnTo>
                    <a:pt x="50663" y="8210"/>
                  </a:lnTo>
                  <a:lnTo>
                    <a:pt x="45332" y="3338"/>
                  </a:lnTo>
                  <a:lnTo>
                    <a:pt x="38259" y="702"/>
                  </a:lnTo>
                  <a:lnTo>
                    <a:pt x="34397" y="0"/>
                  </a:lnTo>
                  <a:lnTo>
                    <a:pt x="22580" y="4863"/>
                  </a:lnTo>
                  <a:lnTo>
                    <a:pt x="10038" y="14080"/>
                  </a:lnTo>
                  <a:lnTo>
                    <a:pt x="2112" y="25232"/>
                  </a:lnTo>
                  <a:lnTo>
                    <a:pt x="0" y="37244"/>
                  </a:lnTo>
                  <a:lnTo>
                    <a:pt x="2119" y="49639"/>
                  </a:lnTo>
                  <a:lnTo>
                    <a:pt x="27250" y="91879"/>
                  </a:lnTo>
                  <a:lnTo>
                    <a:pt x="49754" y="132077"/>
                  </a:lnTo>
                  <a:lnTo>
                    <a:pt x="55855" y="152131"/>
                  </a:lnTo>
                  <a:lnTo>
                    <a:pt x="53519" y="166080"/>
                  </a:lnTo>
                  <a:lnTo>
                    <a:pt x="47072" y="180982"/>
                  </a:lnTo>
                  <a:lnTo>
                    <a:pt x="32247" y="199861"/>
                  </a:lnTo>
                  <a:lnTo>
                    <a:pt x="19309" y="209845"/>
                  </a:lnTo>
                  <a:lnTo>
                    <a:pt x="13288" y="212427"/>
                  </a:lnTo>
                  <a:lnTo>
                    <a:pt x="12106" y="212411"/>
                  </a:lnTo>
                  <a:lnTo>
                    <a:pt x="13974" y="20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062"/>
            <p:cNvSpPr/>
            <p:nvPr>
              <p:custDataLst>
                <p:tags r:id="rId28"/>
              </p:custDataLst>
            </p:nvPr>
          </p:nvSpPr>
          <p:spPr>
            <a:xfrm>
              <a:off x="3867150" y="3505200"/>
              <a:ext cx="49918" cy="95251"/>
            </a:xfrm>
            <a:custGeom>
              <a:avLst/>
              <a:gdLst/>
              <a:ahLst/>
              <a:cxnLst/>
              <a:rect l="0" t="0" r="0" b="0"/>
              <a:pathLst>
                <a:path w="49918" h="95251">
                  <a:moveTo>
                    <a:pt x="44450" y="0"/>
                  </a:moveTo>
                  <a:lnTo>
                    <a:pt x="44450" y="0"/>
                  </a:lnTo>
                  <a:lnTo>
                    <a:pt x="47821" y="3371"/>
                  </a:lnTo>
                  <a:lnTo>
                    <a:pt x="49476" y="8789"/>
                  </a:lnTo>
                  <a:lnTo>
                    <a:pt x="49917" y="12209"/>
                  </a:lnTo>
                  <a:lnTo>
                    <a:pt x="43796" y="33878"/>
                  </a:lnTo>
                  <a:lnTo>
                    <a:pt x="34987" y="47042"/>
                  </a:lnTo>
                  <a:lnTo>
                    <a:pt x="20009" y="6614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795"/>
          <p:cNvGrpSpPr/>
          <p:nvPr/>
        </p:nvGrpSpPr>
        <p:grpSpPr>
          <a:xfrm>
            <a:off x="4471036" y="3079750"/>
            <a:ext cx="2124578" cy="569683"/>
            <a:chOff x="4471036" y="3079750"/>
            <a:chExt cx="2124578" cy="569683"/>
          </a:xfrm>
        </p:grpSpPr>
        <p:sp>
          <p:nvSpPr>
            <p:cNvPr id="83" name="SMARTInkShape-4063"/>
            <p:cNvSpPr/>
            <p:nvPr>
              <p:custDataLst>
                <p:tags r:id="rId12"/>
              </p:custDataLst>
            </p:nvPr>
          </p:nvSpPr>
          <p:spPr>
            <a:xfrm>
              <a:off x="4729325" y="3243943"/>
              <a:ext cx="137528" cy="278820"/>
            </a:xfrm>
            <a:custGeom>
              <a:avLst/>
              <a:gdLst/>
              <a:ahLst/>
              <a:cxnLst/>
              <a:rect l="0" t="0" r="0" b="0"/>
              <a:pathLst>
                <a:path w="137528" h="278820">
                  <a:moveTo>
                    <a:pt x="20475" y="19957"/>
                  </a:moveTo>
                  <a:lnTo>
                    <a:pt x="20475" y="19957"/>
                  </a:lnTo>
                  <a:lnTo>
                    <a:pt x="20475" y="58681"/>
                  </a:lnTo>
                  <a:lnTo>
                    <a:pt x="20475" y="98615"/>
                  </a:lnTo>
                  <a:lnTo>
                    <a:pt x="23846" y="142825"/>
                  </a:lnTo>
                  <a:lnTo>
                    <a:pt x="25942" y="183833"/>
                  </a:lnTo>
                  <a:lnTo>
                    <a:pt x="26650" y="222523"/>
                  </a:lnTo>
                  <a:lnTo>
                    <a:pt x="26791" y="263091"/>
                  </a:lnTo>
                  <a:lnTo>
                    <a:pt x="26818" y="278631"/>
                  </a:lnTo>
                  <a:lnTo>
                    <a:pt x="21798" y="232997"/>
                  </a:lnTo>
                  <a:lnTo>
                    <a:pt x="21063" y="199308"/>
                  </a:lnTo>
                  <a:lnTo>
                    <a:pt x="20736" y="160817"/>
                  </a:lnTo>
                  <a:lnTo>
                    <a:pt x="23923" y="119705"/>
                  </a:lnTo>
                  <a:lnTo>
                    <a:pt x="29336" y="72795"/>
                  </a:lnTo>
                  <a:lnTo>
                    <a:pt x="38779" y="32163"/>
                  </a:lnTo>
                  <a:lnTo>
                    <a:pt x="47144" y="11265"/>
                  </a:lnTo>
                  <a:lnTo>
                    <a:pt x="53729" y="3629"/>
                  </a:lnTo>
                  <a:lnTo>
                    <a:pt x="57461" y="605"/>
                  </a:lnTo>
                  <a:lnTo>
                    <a:pt x="61360" y="0"/>
                  </a:lnTo>
                  <a:lnTo>
                    <a:pt x="65371" y="1008"/>
                  </a:lnTo>
                  <a:lnTo>
                    <a:pt x="69455" y="3091"/>
                  </a:lnTo>
                  <a:lnTo>
                    <a:pt x="85317" y="19506"/>
                  </a:lnTo>
                  <a:lnTo>
                    <a:pt x="105850" y="57292"/>
                  </a:lnTo>
                  <a:lnTo>
                    <a:pt x="128983" y="103610"/>
                  </a:lnTo>
                  <a:lnTo>
                    <a:pt x="137527" y="144305"/>
                  </a:lnTo>
                  <a:lnTo>
                    <a:pt x="136688" y="184271"/>
                  </a:lnTo>
                  <a:lnTo>
                    <a:pt x="131971" y="212811"/>
                  </a:lnTo>
                  <a:lnTo>
                    <a:pt x="115992" y="238044"/>
                  </a:lnTo>
                  <a:lnTo>
                    <a:pt x="96754" y="253282"/>
                  </a:lnTo>
                  <a:lnTo>
                    <a:pt x="62562" y="272774"/>
                  </a:lnTo>
                  <a:lnTo>
                    <a:pt x="32081" y="278819"/>
                  </a:lnTo>
                  <a:lnTo>
                    <a:pt x="16461" y="278234"/>
                  </a:lnTo>
                  <a:lnTo>
                    <a:pt x="2463" y="273271"/>
                  </a:lnTo>
                  <a:lnTo>
                    <a:pt x="0" y="270677"/>
                  </a:lnTo>
                  <a:lnTo>
                    <a:pt x="26825" y="261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064"/>
            <p:cNvSpPr/>
            <p:nvPr>
              <p:custDataLst>
                <p:tags r:id="rId13"/>
              </p:custDataLst>
            </p:nvPr>
          </p:nvSpPr>
          <p:spPr>
            <a:xfrm>
              <a:off x="4927600" y="34861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0818" y="6907"/>
                  </a:lnTo>
                  <a:lnTo>
                    <a:pt x="9329" y="8838"/>
                  </a:lnTo>
                  <a:lnTo>
                    <a:pt x="6612" y="51085"/>
                  </a:lnTo>
                  <a:lnTo>
                    <a:pt x="905" y="9471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065"/>
            <p:cNvSpPr/>
            <p:nvPr>
              <p:custDataLst>
                <p:tags r:id="rId14"/>
              </p:custDataLst>
            </p:nvPr>
          </p:nvSpPr>
          <p:spPr>
            <a:xfrm>
              <a:off x="5060950" y="34036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371" y="19540"/>
                  </a:lnTo>
                  <a:lnTo>
                    <a:pt x="7186" y="17260"/>
                  </a:lnTo>
                  <a:lnTo>
                    <a:pt x="31706" y="13601"/>
                  </a:lnTo>
                  <a:lnTo>
                    <a:pt x="77291" y="12818"/>
                  </a:lnTo>
                  <a:lnTo>
                    <a:pt x="104197" y="1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066"/>
            <p:cNvSpPr/>
            <p:nvPr>
              <p:custDataLst>
                <p:tags r:id="rId15"/>
              </p:custDataLst>
            </p:nvPr>
          </p:nvSpPr>
          <p:spPr>
            <a:xfrm>
              <a:off x="5133779" y="3342791"/>
              <a:ext cx="9722" cy="162410"/>
            </a:xfrm>
            <a:custGeom>
              <a:avLst/>
              <a:gdLst/>
              <a:ahLst/>
              <a:cxnLst/>
              <a:rect l="0" t="0" r="0" b="0"/>
              <a:pathLst>
                <a:path w="9722" h="162410">
                  <a:moveTo>
                    <a:pt x="3371" y="3659"/>
                  </a:moveTo>
                  <a:lnTo>
                    <a:pt x="3371" y="3659"/>
                  </a:lnTo>
                  <a:lnTo>
                    <a:pt x="3371" y="288"/>
                  </a:lnTo>
                  <a:lnTo>
                    <a:pt x="2666" y="0"/>
                  </a:lnTo>
                  <a:lnTo>
                    <a:pt x="0" y="1563"/>
                  </a:lnTo>
                  <a:lnTo>
                    <a:pt x="418" y="4378"/>
                  </a:lnTo>
                  <a:lnTo>
                    <a:pt x="7465" y="24105"/>
                  </a:lnTo>
                  <a:lnTo>
                    <a:pt x="9425" y="61829"/>
                  </a:lnTo>
                  <a:lnTo>
                    <a:pt x="7780" y="107839"/>
                  </a:lnTo>
                  <a:lnTo>
                    <a:pt x="9721" y="16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067"/>
            <p:cNvSpPr/>
            <p:nvPr>
              <p:custDataLst>
                <p:tags r:id="rId16"/>
              </p:custDataLst>
            </p:nvPr>
          </p:nvSpPr>
          <p:spPr>
            <a:xfrm>
              <a:off x="5817295" y="3429000"/>
              <a:ext cx="132656" cy="36303"/>
            </a:xfrm>
            <a:custGeom>
              <a:avLst/>
              <a:gdLst/>
              <a:ahLst/>
              <a:cxnLst/>
              <a:rect l="0" t="0" r="0" b="0"/>
              <a:pathLst>
                <a:path w="132656" h="36303">
                  <a:moveTo>
                    <a:pt x="31055" y="0"/>
                  </a:moveTo>
                  <a:lnTo>
                    <a:pt x="31055" y="0"/>
                  </a:lnTo>
                  <a:lnTo>
                    <a:pt x="8530" y="14503"/>
                  </a:lnTo>
                  <a:lnTo>
                    <a:pt x="348" y="23144"/>
                  </a:lnTo>
                  <a:lnTo>
                    <a:pt x="0" y="26718"/>
                  </a:lnTo>
                  <a:lnTo>
                    <a:pt x="1885" y="29806"/>
                  </a:lnTo>
                  <a:lnTo>
                    <a:pt x="5258" y="32571"/>
                  </a:lnTo>
                  <a:lnTo>
                    <a:pt x="14651" y="35643"/>
                  </a:lnTo>
                  <a:lnTo>
                    <a:pt x="27997" y="36302"/>
                  </a:lnTo>
                  <a:lnTo>
                    <a:pt x="59312" y="31296"/>
                  </a:lnTo>
                  <a:lnTo>
                    <a:pt x="132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068"/>
            <p:cNvSpPr/>
            <p:nvPr>
              <p:custDataLst>
                <p:tags r:id="rId17"/>
              </p:custDataLst>
            </p:nvPr>
          </p:nvSpPr>
          <p:spPr>
            <a:xfrm>
              <a:off x="6173083" y="3153367"/>
              <a:ext cx="147965" cy="335205"/>
            </a:xfrm>
            <a:custGeom>
              <a:avLst/>
              <a:gdLst/>
              <a:ahLst/>
              <a:cxnLst/>
              <a:rect l="0" t="0" r="0" b="0"/>
              <a:pathLst>
                <a:path w="147965" h="335205">
                  <a:moveTo>
                    <a:pt x="5467" y="53383"/>
                  </a:moveTo>
                  <a:lnTo>
                    <a:pt x="5467" y="53383"/>
                  </a:lnTo>
                  <a:lnTo>
                    <a:pt x="2096" y="53383"/>
                  </a:lnTo>
                  <a:lnTo>
                    <a:pt x="1103" y="52677"/>
                  </a:lnTo>
                  <a:lnTo>
                    <a:pt x="441" y="51501"/>
                  </a:lnTo>
                  <a:lnTo>
                    <a:pt x="0" y="50012"/>
                  </a:lnTo>
                  <a:lnTo>
                    <a:pt x="3272" y="44594"/>
                  </a:lnTo>
                  <a:lnTo>
                    <a:pt x="10841" y="37482"/>
                  </a:lnTo>
                  <a:lnTo>
                    <a:pt x="46670" y="17257"/>
                  </a:lnTo>
                  <a:lnTo>
                    <a:pt x="87062" y="5508"/>
                  </a:lnTo>
                  <a:lnTo>
                    <a:pt x="107096" y="0"/>
                  </a:lnTo>
                  <a:lnTo>
                    <a:pt x="119781" y="964"/>
                  </a:lnTo>
                  <a:lnTo>
                    <a:pt x="132473" y="7508"/>
                  </a:lnTo>
                  <a:lnTo>
                    <a:pt x="138821" y="12216"/>
                  </a:lnTo>
                  <a:lnTo>
                    <a:pt x="145875" y="28737"/>
                  </a:lnTo>
                  <a:lnTo>
                    <a:pt x="147964" y="59956"/>
                  </a:lnTo>
                  <a:lnTo>
                    <a:pt x="144114" y="95312"/>
                  </a:lnTo>
                  <a:lnTo>
                    <a:pt x="136492" y="138022"/>
                  </a:lnTo>
                  <a:lnTo>
                    <a:pt x="130288" y="173554"/>
                  </a:lnTo>
                  <a:lnTo>
                    <a:pt x="123982" y="211991"/>
                  </a:lnTo>
                  <a:lnTo>
                    <a:pt x="116235" y="255588"/>
                  </a:lnTo>
                  <a:lnTo>
                    <a:pt x="114252" y="295407"/>
                  </a:lnTo>
                  <a:lnTo>
                    <a:pt x="110156" y="332181"/>
                  </a:lnTo>
                  <a:lnTo>
                    <a:pt x="109126" y="335204"/>
                  </a:lnTo>
                  <a:lnTo>
                    <a:pt x="107067" y="332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069"/>
            <p:cNvSpPr/>
            <p:nvPr>
              <p:custDataLst>
                <p:tags r:id="rId18"/>
              </p:custDataLst>
            </p:nvPr>
          </p:nvSpPr>
          <p:spPr>
            <a:xfrm>
              <a:off x="5848350" y="3289300"/>
              <a:ext cx="120651" cy="50801"/>
            </a:xfrm>
            <a:custGeom>
              <a:avLst/>
              <a:gdLst/>
              <a:ahLst/>
              <a:cxnLst/>
              <a:rect l="0" t="0" r="0" b="0"/>
              <a:pathLst>
                <a:path w="120651" h="50801">
                  <a:moveTo>
                    <a:pt x="0" y="50800"/>
                  </a:moveTo>
                  <a:lnTo>
                    <a:pt x="0" y="50800"/>
                  </a:lnTo>
                  <a:lnTo>
                    <a:pt x="0" y="35252"/>
                  </a:lnTo>
                  <a:lnTo>
                    <a:pt x="1881" y="31425"/>
                  </a:lnTo>
                  <a:lnTo>
                    <a:pt x="3371" y="29417"/>
                  </a:lnTo>
                  <a:lnTo>
                    <a:pt x="12552" y="27185"/>
                  </a:lnTo>
                  <a:lnTo>
                    <a:pt x="57694" y="20531"/>
                  </a:lnTo>
                  <a:lnTo>
                    <a:pt x="75736" y="1759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070"/>
            <p:cNvSpPr/>
            <p:nvPr>
              <p:custDataLst>
                <p:tags r:id="rId19"/>
              </p:custDataLst>
            </p:nvPr>
          </p:nvSpPr>
          <p:spPr>
            <a:xfrm>
              <a:off x="4471036" y="3079750"/>
              <a:ext cx="81915" cy="562797"/>
            </a:xfrm>
            <a:custGeom>
              <a:avLst/>
              <a:gdLst/>
              <a:ahLst/>
              <a:cxnLst/>
              <a:rect l="0" t="0" r="0" b="0"/>
              <a:pathLst>
                <a:path w="81915" h="562797">
                  <a:moveTo>
                    <a:pt x="56514" y="0"/>
                  </a:moveTo>
                  <a:lnTo>
                    <a:pt x="56514" y="0"/>
                  </a:lnTo>
                  <a:lnTo>
                    <a:pt x="47675" y="0"/>
                  </a:lnTo>
                  <a:lnTo>
                    <a:pt x="23106" y="17677"/>
                  </a:lnTo>
                  <a:lnTo>
                    <a:pt x="15089" y="27612"/>
                  </a:lnTo>
                  <a:lnTo>
                    <a:pt x="4195" y="54608"/>
                  </a:lnTo>
                  <a:lnTo>
                    <a:pt x="0" y="101762"/>
                  </a:lnTo>
                  <a:lnTo>
                    <a:pt x="2861" y="137144"/>
                  </a:lnTo>
                  <a:lnTo>
                    <a:pt x="18948" y="178419"/>
                  </a:lnTo>
                  <a:lnTo>
                    <a:pt x="36114" y="221888"/>
                  </a:lnTo>
                  <a:lnTo>
                    <a:pt x="45951" y="267883"/>
                  </a:lnTo>
                  <a:lnTo>
                    <a:pt x="43350" y="303034"/>
                  </a:lnTo>
                  <a:lnTo>
                    <a:pt x="26262" y="348573"/>
                  </a:lnTo>
                  <a:lnTo>
                    <a:pt x="17368" y="372568"/>
                  </a:lnTo>
                  <a:lnTo>
                    <a:pt x="17006" y="396454"/>
                  </a:lnTo>
                  <a:lnTo>
                    <a:pt x="21551" y="409270"/>
                  </a:lnTo>
                  <a:lnTo>
                    <a:pt x="38583" y="434869"/>
                  </a:lnTo>
                  <a:lnTo>
                    <a:pt x="41489" y="448921"/>
                  </a:lnTo>
                  <a:lnTo>
                    <a:pt x="36383" y="476070"/>
                  </a:lnTo>
                  <a:lnTo>
                    <a:pt x="17993" y="520398"/>
                  </a:lnTo>
                  <a:lnTo>
                    <a:pt x="8139" y="544394"/>
                  </a:lnTo>
                  <a:lnTo>
                    <a:pt x="9447" y="548490"/>
                  </a:lnTo>
                  <a:lnTo>
                    <a:pt x="16546" y="556805"/>
                  </a:lnTo>
                  <a:lnTo>
                    <a:pt x="28637" y="561441"/>
                  </a:lnTo>
                  <a:lnTo>
                    <a:pt x="44124" y="562796"/>
                  </a:lnTo>
                  <a:lnTo>
                    <a:pt x="81914" y="55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071"/>
            <p:cNvSpPr/>
            <p:nvPr>
              <p:custDataLst>
                <p:tags r:id="rId20"/>
              </p:custDataLst>
            </p:nvPr>
          </p:nvSpPr>
          <p:spPr>
            <a:xfrm>
              <a:off x="6521450" y="3112645"/>
              <a:ext cx="74164" cy="487806"/>
            </a:xfrm>
            <a:custGeom>
              <a:avLst/>
              <a:gdLst/>
              <a:ahLst/>
              <a:cxnLst/>
              <a:rect l="0" t="0" r="0" b="0"/>
              <a:pathLst>
                <a:path w="74164" h="487806">
                  <a:moveTo>
                    <a:pt x="50800" y="11555"/>
                  </a:moveTo>
                  <a:lnTo>
                    <a:pt x="50800" y="11555"/>
                  </a:lnTo>
                  <a:lnTo>
                    <a:pt x="50800" y="0"/>
                  </a:lnTo>
                  <a:lnTo>
                    <a:pt x="51505" y="323"/>
                  </a:lnTo>
                  <a:lnTo>
                    <a:pt x="54170" y="2565"/>
                  </a:lnTo>
                  <a:lnTo>
                    <a:pt x="65994" y="24961"/>
                  </a:lnTo>
                  <a:lnTo>
                    <a:pt x="71194" y="40326"/>
                  </a:lnTo>
                  <a:lnTo>
                    <a:pt x="71346" y="74957"/>
                  </a:lnTo>
                  <a:lnTo>
                    <a:pt x="63550" y="116497"/>
                  </a:lnTo>
                  <a:lnTo>
                    <a:pt x="52639" y="163936"/>
                  </a:lnTo>
                  <a:lnTo>
                    <a:pt x="33551" y="209961"/>
                  </a:lnTo>
                  <a:lnTo>
                    <a:pt x="22646" y="239914"/>
                  </a:lnTo>
                  <a:lnTo>
                    <a:pt x="20820" y="262583"/>
                  </a:lnTo>
                  <a:lnTo>
                    <a:pt x="22895" y="273877"/>
                  </a:lnTo>
                  <a:lnTo>
                    <a:pt x="50819" y="312703"/>
                  </a:lnTo>
                  <a:lnTo>
                    <a:pt x="69462" y="349500"/>
                  </a:lnTo>
                  <a:lnTo>
                    <a:pt x="74163" y="397038"/>
                  </a:lnTo>
                  <a:lnTo>
                    <a:pt x="72237" y="417360"/>
                  </a:lnTo>
                  <a:lnTo>
                    <a:pt x="57072" y="448039"/>
                  </a:lnTo>
                  <a:lnTo>
                    <a:pt x="41449" y="465988"/>
                  </a:lnTo>
                  <a:lnTo>
                    <a:pt x="15504" y="482032"/>
                  </a:lnTo>
                  <a:lnTo>
                    <a:pt x="0" y="487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072"/>
            <p:cNvSpPr/>
            <p:nvPr>
              <p:custDataLst>
                <p:tags r:id="rId21"/>
              </p:custDataLst>
            </p:nvPr>
          </p:nvSpPr>
          <p:spPr>
            <a:xfrm>
              <a:off x="6201468" y="3308350"/>
              <a:ext cx="199333" cy="69851"/>
            </a:xfrm>
            <a:custGeom>
              <a:avLst/>
              <a:gdLst/>
              <a:ahLst/>
              <a:cxnLst/>
              <a:rect l="0" t="0" r="0" b="0"/>
              <a:pathLst>
                <a:path w="199333" h="69851">
                  <a:moveTo>
                    <a:pt x="15182" y="69850"/>
                  </a:moveTo>
                  <a:lnTo>
                    <a:pt x="15182" y="69850"/>
                  </a:lnTo>
                  <a:lnTo>
                    <a:pt x="8440" y="66479"/>
                  </a:lnTo>
                  <a:lnTo>
                    <a:pt x="5748" y="66191"/>
                  </a:lnTo>
                  <a:lnTo>
                    <a:pt x="877" y="67754"/>
                  </a:lnTo>
                  <a:lnTo>
                    <a:pt x="0" y="68452"/>
                  </a:lnTo>
                  <a:lnTo>
                    <a:pt x="122" y="68918"/>
                  </a:lnTo>
                  <a:lnTo>
                    <a:pt x="908" y="69229"/>
                  </a:lnTo>
                  <a:lnTo>
                    <a:pt x="47125" y="58277"/>
                  </a:lnTo>
                  <a:lnTo>
                    <a:pt x="88911" y="45718"/>
                  </a:lnTo>
                  <a:lnTo>
                    <a:pt x="134874" y="29492"/>
                  </a:lnTo>
                  <a:lnTo>
                    <a:pt x="182209" y="8020"/>
                  </a:lnTo>
                  <a:lnTo>
                    <a:pt x="199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073"/>
            <p:cNvSpPr/>
            <p:nvPr>
              <p:custDataLst>
                <p:tags r:id="rId22"/>
              </p:custDataLst>
            </p:nvPr>
          </p:nvSpPr>
          <p:spPr>
            <a:xfrm>
              <a:off x="5238750" y="3257632"/>
              <a:ext cx="143897" cy="264169"/>
            </a:xfrm>
            <a:custGeom>
              <a:avLst/>
              <a:gdLst/>
              <a:ahLst/>
              <a:cxnLst/>
              <a:rect l="0" t="0" r="0" b="0"/>
              <a:pathLst>
                <a:path w="143897" h="264169">
                  <a:moveTo>
                    <a:pt x="50800" y="50718"/>
                  </a:moveTo>
                  <a:lnTo>
                    <a:pt x="50800" y="50718"/>
                  </a:lnTo>
                  <a:lnTo>
                    <a:pt x="47429" y="57460"/>
                  </a:lnTo>
                  <a:lnTo>
                    <a:pt x="44842" y="97171"/>
                  </a:lnTo>
                  <a:lnTo>
                    <a:pt x="44528" y="141268"/>
                  </a:lnTo>
                  <a:lnTo>
                    <a:pt x="42578" y="183231"/>
                  </a:lnTo>
                  <a:lnTo>
                    <a:pt x="35613" y="226236"/>
                  </a:lnTo>
                  <a:lnTo>
                    <a:pt x="32895" y="237876"/>
                  </a:lnTo>
                  <a:lnTo>
                    <a:pt x="38808" y="202478"/>
                  </a:lnTo>
                  <a:lnTo>
                    <a:pt x="46706" y="158933"/>
                  </a:lnTo>
                  <a:lnTo>
                    <a:pt x="56329" y="115002"/>
                  </a:lnTo>
                  <a:lnTo>
                    <a:pt x="65957" y="81876"/>
                  </a:lnTo>
                  <a:lnTo>
                    <a:pt x="81397" y="37137"/>
                  </a:lnTo>
                  <a:lnTo>
                    <a:pt x="95885" y="3899"/>
                  </a:lnTo>
                  <a:lnTo>
                    <a:pt x="99201" y="1161"/>
                  </a:lnTo>
                  <a:lnTo>
                    <a:pt x="102823" y="41"/>
                  </a:lnTo>
                  <a:lnTo>
                    <a:pt x="106649" y="0"/>
                  </a:lnTo>
                  <a:lnTo>
                    <a:pt x="116544" y="9362"/>
                  </a:lnTo>
                  <a:lnTo>
                    <a:pt x="126586" y="26693"/>
                  </a:lnTo>
                  <a:lnTo>
                    <a:pt x="138781" y="70536"/>
                  </a:lnTo>
                  <a:lnTo>
                    <a:pt x="143896" y="101040"/>
                  </a:lnTo>
                  <a:lnTo>
                    <a:pt x="143530" y="141358"/>
                  </a:lnTo>
                  <a:lnTo>
                    <a:pt x="137085" y="185744"/>
                  </a:lnTo>
                  <a:lnTo>
                    <a:pt x="120973" y="214825"/>
                  </a:lnTo>
                  <a:lnTo>
                    <a:pt x="82222" y="249070"/>
                  </a:lnTo>
                  <a:lnTo>
                    <a:pt x="66177" y="258349"/>
                  </a:lnTo>
                  <a:lnTo>
                    <a:pt x="38501" y="264168"/>
                  </a:lnTo>
                  <a:lnTo>
                    <a:pt x="0" y="253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074"/>
            <p:cNvSpPr/>
            <p:nvPr>
              <p:custDataLst>
                <p:tags r:id="rId23"/>
              </p:custDataLst>
            </p:nvPr>
          </p:nvSpPr>
          <p:spPr>
            <a:xfrm>
              <a:off x="5479984" y="3505278"/>
              <a:ext cx="127067" cy="144155"/>
            </a:xfrm>
            <a:custGeom>
              <a:avLst/>
              <a:gdLst/>
              <a:ahLst/>
              <a:cxnLst/>
              <a:rect l="0" t="0" r="0" b="0"/>
              <a:pathLst>
                <a:path w="127067" h="144155">
                  <a:moveTo>
                    <a:pt x="6416" y="6272"/>
                  </a:moveTo>
                  <a:lnTo>
                    <a:pt x="6416" y="6272"/>
                  </a:lnTo>
                  <a:lnTo>
                    <a:pt x="3045" y="6272"/>
                  </a:lnTo>
                  <a:lnTo>
                    <a:pt x="2052" y="5566"/>
                  </a:lnTo>
                  <a:lnTo>
                    <a:pt x="1390" y="4390"/>
                  </a:lnTo>
                  <a:lnTo>
                    <a:pt x="949" y="2901"/>
                  </a:lnTo>
                  <a:lnTo>
                    <a:pt x="1360" y="1908"/>
                  </a:lnTo>
                  <a:lnTo>
                    <a:pt x="2340" y="1246"/>
                  </a:lnTo>
                  <a:lnTo>
                    <a:pt x="3698" y="805"/>
                  </a:lnTo>
                  <a:lnTo>
                    <a:pt x="34789" y="0"/>
                  </a:lnTo>
                  <a:lnTo>
                    <a:pt x="55118" y="10057"/>
                  </a:lnTo>
                  <a:lnTo>
                    <a:pt x="65220" y="20654"/>
                  </a:lnTo>
                  <a:lnTo>
                    <a:pt x="68902" y="26444"/>
                  </a:lnTo>
                  <a:lnTo>
                    <a:pt x="68534" y="33831"/>
                  </a:lnTo>
                  <a:lnTo>
                    <a:pt x="47667" y="72916"/>
                  </a:lnTo>
                  <a:lnTo>
                    <a:pt x="13886" y="117772"/>
                  </a:lnTo>
                  <a:lnTo>
                    <a:pt x="1025" y="133226"/>
                  </a:lnTo>
                  <a:lnTo>
                    <a:pt x="0" y="136769"/>
                  </a:lnTo>
                  <a:lnTo>
                    <a:pt x="21" y="139837"/>
                  </a:lnTo>
                  <a:lnTo>
                    <a:pt x="2858" y="141882"/>
                  </a:lnTo>
                  <a:lnTo>
                    <a:pt x="13537" y="144154"/>
                  </a:lnTo>
                  <a:lnTo>
                    <a:pt x="48899" y="138691"/>
                  </a:lnTo>
                  <a:lnTo>
                    <a:pt x="127066" y="120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796"/>
          <p:cNvGrpSpPr/>
          <p:nvPr/>
        </p:nvGrpSpPr>
        <p:grpSpPr>
          <a:xfrm>
            <a:off x="7185836" y="3100846"/>
            <a:ext cx="510365" cy="486120"/>
            <a:chOff x="7185836" y="3100846"/>
            <a:chExt cx="510365" cy="486120"/>
          </a:xfrm>
        </p:grpSpPr>
        <p:sp>
          <p:nvSpPr>
            <p:cNvPr id="96" name="SMARTInkShape-4075"/>
            <p:cNvSpPr/>
            <p:nvPr>
              <p:custDataLst>
                <p:tags r:id="rId10"/>
              </p:custDataLst>
            </p:nvPr>
          </p:nvSpPr>
          <p:spPr>
            <a:xfrm>
              <a:off x="7185836" y="3568700"/>
              <a:ext cx="510365" cy="18266"/>
            </a:xfrm>
            <a:custGeom>
              <a:avLst/>
              <a:gdLst/>
              <a:ahLst/>
              <a:cxnLst/>
              <a:rect l="0" t="0" r="0" b="0"/>
              <a:pathLst>
                <a:path w="510365" h="18266">
                  <a:moveTo>
                    <a:pt x="91264" y="0"/>
                  </a:moveTo>
                  <a:lnTo>
                    <a:pt x="91264" y="0"/>
                  </a:lnTo>
                  <a:lnTo>
                    <a:pt x="51718" y="0"/>
                  </a:lnTo>
                  <a:lnTo>
                    <a:pt x="4984" y="17285"/>
                  </a:lnTo>
                  <a:lnTo>
                    <a:pt x="0" y="18265"/>
                  </a:lnTo>
                  <a:lnTo>
                    <a:pt x="33699" y="13826"/>
                  </a:lnTo>
                  <a:lnTo>
                    <a:pt x="80087" y="8878"/>
                  </a:lnTo>
                  <a:lnTo>
                    <a:pt x="122289" y="7099"/>
                  </a:lnTo>
                  <a:lnTo>
                    <a:pt x="166465" y="6572"/>
                  </a:lnTo>
                  <a:lnTo>
                    <a:pt x="198534" y="6448"/>
                  </a:lnTo>
                  <a:lnTo>
                    <a:pt x="231602" y="4512"/>
                  </a:lnTo>
                  <a:lnTo>
                    <a:pt x="264409" y="2711"/>
                  </a:lnTo>
                  <a:lnTo>
                    <a:pt x="310644" y="4958"/>
                  </a:lnTo>
                  <a:lnTo>
                    <a:pt x="354918" y="5938"/>
                  </a:lnTo>
                  <a:lnTo>
                    <a:pt x="394456" y="6228"/>
                  </a:lnTo>
                  <a:lnTo>
                    <a:pt x="430239" y="7019"/>
                  </a:lnTo>
                  <a:lnTo>
                    <a:pt x="469376" y="11409"/>
                  </a:lnTo>
                  <a:lnTo>
                    <a:pt x="507780" y="17904"/>
                  </a:lnTo>
                  <a:lnTo>
                    <a:pt x="510052" y="16875"/>
                  </a:lnTo>
                  <a:lnTo>
                    <a:pt x="51036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076"/>
            <p:cNvSpPr/>
            <p:nvPr>
              <p:custDataLst>
                <p:tags r:id="rId11"/>
              </p:custDataLst>
            </p:nvPr>
          </p:nvSpPr>
          <p:spPr>
            <a:xfrm>
              <a:off x="7454900" y="3100846"/>
              <a:ext cx="43918" cy="467855"/>
            </a:xfrm>
            <a:custGeom>
              <a:avLst/>
              <a:gdLst/>
              <a:ahLst/>
              <a:cxnLst/>
              <a:rect l="0" t="0" r="0" b="0"/>
              <a:pathLst>
                <a:path w="43918" h="467855">
                  <a:moveTo>
                    <a:pt x="12700" y="67804"/>
                  </a:moveTo>
                  <a:lnTo>
                    <a:pt x="12700" y="67804"/>
                  </a:lnTo>
                  <a:lnTo>
                    <a:pt x="28710" y="24183"/>
                  </a:lnTo>
                  <a:lnTo>
                    <a:pt x="31104" y="12433"/>
                  </a:lnTo>
                  <a:lnTo>
                    <a:pt x="34520" y="4860"/>
                  </a:lnTo>
                  <a:lnTo>
                    <a:pt x="38390" y="1023"/>
                  </a:lnTo>
                  <a:lnTo>
                    <a:pt x="40410" y="0"/>
                  </a:lnTo>
                  <a:lnTo>
                    <a:pt x="41756" y="3551"/>
                  </a:lnTo>
                  <a:lnTo>
                    <a:pt x="43917" y="41550"/>
                  </a:lnTo>
                  <a:lnTo>
                    <a:pt x="42410" y="84014"/>
                  </a:lnTo>
                  <a:lnTo>
                    <a:pt x="39377" y="126700"/>
                  </a:lnTo>
                  <a:lnTo>
                    <a:pt x="36597" y="171097"/>
                  </a:lnTo>
                  <a:lnTo>
                    <a:pt x="33904" y="208962"/>
                  </a:lnTo>
                  <a:lnTo>
                    <a:pt x="32707" y="249310"/>
                  </a:lnTo>
                  <a:lnTo>
                    <a:pt x="32034" y="291466"/>
                  </a:lnTo>
                  <a:lnTo>
                    <a:pt x="28463" y="338685"/>
                  </a:lnTo>
                  <a:lnTo>
                    <a:pt x="26308" y="376038"/>
                  </a:lnTo>
                  <a:lnTo>
                    <a:pt x="24874" y="419012"/>
                  </a:lnTo>
                  <a:lnTo>
                    <a:pt x="20383" y="447346"/>
                  </a:lnTo>
                  <a:lnTo>
                    <a:pt x="16585" y="455211"/>
                  </a:lnTo>
                  <a:lnTo>
                    <a:pt x="0" y="467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797"/>
          <p:cNvGrpSpPr/>
          <p:nvPr/>
        </p:nvGrpSpPr>
        <p:grpSpPr>
          <a:xfrm>
            <a:off x="8208743" y="3126488"/>
            <a:ext cx="1418487" cy="522574"/>
            <a:chOff x="8208743" y="3126488"/>
            <a:chExt cx="1418487" cy="522574"/>
          </a:xfrm>
        </p:grpSpPr>
        <p:sp>
          <p:nvSpPr>
            <p:cNvPr id="99" name="SMARTInkShape-4077"/>
            <p:cNvSpPr/>
            <p:nvPr>
              <p:custDataLst>
                <p:tags r:id="rId3"/>
              </p:custDataLst>
            </p:nvPr>
          </p:nvSpPr>
          <p:spPr>
            <a:xfrm>
              <a:off x="8208743" y="3143348"/>
              <a:ext cx="122458" cy="438053"/>
            </a:xfrm>
            <a:custGeom>
              <a:avLst/>
              <a:gdLst/>
              <a:ahLst/>
              <a:cxnLst/>
              <a:rect l="0" t="0" r="0" b="0"/>
              <a:pathLst>
                <a:path w="122458" h="438053">
                  <a:moveTo>
                    <a:pt x="122457" y="50702"/>
                  </a:moveTo>
                  <a:lnTo>
                    <a:pt x="122457" y="50702"/>
                  </a:lnTo>
                  <a:lnTo>
                    <a:pt x="110247" y="15348"/>
                  </a:lnTo>
                  <a:lnTo>
                    <a:pt x="100803" y="4886"/>
                  </a:lnTo>
                  <a:lnTo>
                    <a:pt x="95320" y="1108"/>
                  </a:lnTo>
                  <a:lnTo>
                    <a:pt x="89549" y="0"/>
                  </a:lnTo>
                  <a:lnTo>
                    <a:pt x="77493" y="2533"/>
                  </a:lnTo>
                  <a:lnTo>
                    <a:pt x="66960" y="10243"/>
                  </a:lnTo>
                  <a:lnTo>
                    <a:pt x="57575" y="22137"/>
                  </a:lnTo>
                  <a:lnTo>
                    <a:pt x="45769" y="48667"/>
                  </a:lnTo>
                  <a:lnTo>
                    <a:pt x="42512" y="68612"/>
                  </a:lnTo>
                  <a:lnTo>
                    <a:pt x="44828" y="87355"/>
                  </a:lnTo>
                  <a:lnTo>
                    <a:pt x="57812" y="129124"/>
                  </a:lnTo>
                  <a:lnTo>
                    <a:pt x="66457" y="169031"/>
                  </a:lnTo>
                  <a:lnTo>
                    <a:pt x="66745" y="198651"/>
                  </a:lnTo>
                  <a:lnTo>
                    <a:pt x="46655" y="246199"/>
                  </a:lnTo>
                  <a:lnTo>
                    <a:pt x="26031" y="284522"/>
                  </a:lnTo>
                  <a:lnTo>
                    <a:pt x="4091" y="331556"/>
                  </a:lnTo>
                  <a:lnTo>
                    <a:pt x="0" y="351915"/>
                  </a:lnTo>
                  <a:lnTo>
                    <a:pt x="3122" y="388085"/>
                  </a:lnTo>
                  <a:lnTo>
                    <a:pt x="7330" y="399616"/>
                  </a:lnTo>
                  <a:lnTo>
                    <a:pt x="19044" y="414748"/>
                  </a:lnTo>
                  <a:lnTo>
                    <a:pt x="39761" y="430912"/>
                  </a:lnTo>
                  <a:lnTo>
                    <a:pt x="55600" y="437936"/>
                  </a:lnTo>
                  <a:lnTo>
                    <a:pt x="97057" y="438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078"/>
            <p:cNvSpPr/>
            <p:nvPr>
              <p:custDataLst>
                <p:tags r:id="rId4"/>
              </p:custDataLst>
            </p:nvPr>
          </p:nvSpPr>
          <p:spPr>
            <a:xfrm>
              <a:off x="8478008" y="3218506"/>
              <a:ext cx="131347" cy="288715"/>
            </a:xfrm>
            <a:custGeom>
              <a:avLst/>
              <a:gdLst/>
              <a:ahLst/>
              <a:cxnLst/>
              <a:rect l="0" t="0" r="0" b="0"/>
              <a:pathLst>
                <a:path w="131347" h="288715">
                  <a:moveTo>
                    <a:pt x="11942" y="96194"/>
                  </a:moveTo>
                  <a:lnTo>
                    <a:pt x="11942" y="96194"/>
                  </a:lnTo>
                  <a:lnTo>
                    <a:pt x="8571" y="96194"/>
                  </a:lnTo>
                  <a:lnTo>
                    <a:pt x="7578" y="98311"/>
                  </a:lnTo>
                  <a:lnTo>
                    <a:pt x="6474" y="106307"/>
                  </a:lnTo>
                  <a:lnTo>
                    <a:pt x="10130" y="143896"/>
                  </a:lnTo>
                  <a:lnTo>
                    <a:pt x="11405" y="179708"/>
                  </a:lnTo>
                  <a:lnTo>
                    <a:pt x="11077" y="217835"/>
                  </a:lnTo>
                  <a:lnTo>
                    <a:pt x="6824" y="257276"/>
                  </a:lnTo>
                  <a:lnTo>
                    <a:pt x="380" y="287916"/>
                  </a:lnTo>
                  <a:lnTo>
                    <a:pt x="0" y="286803"/>
                  </a:lnTo>
                  <a:lnTo>
                    <a:pt x="3673" y="240691"/>
                  </a:lnTo>
                  <a:lnTo>
                    <a:pt x="8976" y="193385"/>
                  </a:lnTo>
                  <a:lnTo>
                    <a:pt x="17413" y="148745"/>
                  </a:lnTo>
                  <a:lnTo>
                    <a:pt x="29956" y="105006"/>
                  </a:lnTo>
                  <a:lnTo>
                    <a:pt x="42363" y="65348"/>
                  </a:lnTo>
                  <a:lnTo>
                    <a:pt x="59971" y="21558"/>
                  </a:lnTo>
                  <a:lnTo>
                    <a:pt x="63011" y="14687"/>
                  </a:lnTo>
                  <a:lnTo>
                    <a:pt x="73916" y="5170"/>
                  </a:lnTo>
                  <a:lnTo>
                    <a:pt x="86053" y="0"/>
                  </a:lnTo>
                  <a:lnTo>
                    <a:pt x="93799" y="54"/>
                  </a:lnTo>
                  <a:lnTo>
                    <a:pt x="103356" y="11837"/>
                  </a:lnTo>
                  <a:lnTo>
                    <a:pt x="123367" y="53895"/>
                  </a:lnTo>
                  <a:lnTo>
                    <a:pt x="129858" y="97223"/>
                  </a:lnTo>
                  <a:lnTo>
                    <a:pt x="131346" y="140612"/>
                  </a:lnTo>
                  <a:lnTo>
                    <a:pt x="127362" y="180459"/>
                  </a:lnTo>
                  <a:lnTo>
                    <a:pt x="115933" y="220318"/>
                  </a:lnTo>
                  <a:lnTo>
                    <a:pt x="93709" y="261588"/>
                  </a:lnTo>
                  <a:lnTo>
                    <a:pt x="81444" y="273889"/>
                  </a:lnTo>
                  <a:lnTo>
                    <a:pt x="56322" y="287536"/>
                  </a:lnTo>
                  <a:lnTo>
                    <a:pt x="41780" y="288714"/>
                  </a:lnTo>
                  <a:lnTo>
                    <a:pt x="33951" y="288041"/>
                  </a:lnTo>
                  <a:lnTo>
                    <a:pt x="28731" y="286181"/>
                  </a:lnTo>
                  <a:lnTo>
                    <a:pt x="25251" y="283529"/>
                  </a:lnTo>
                  <a:lnTo>
                    <a:pt x="22931" y="280351"/>
                  </a:lnTo>
                  <a:lnTo>
                    <a:pt x="23502" y="276821"/>
                  </a:lnTo>
                  <a:lnTo>
                    <a:pt x="29779" y="269136"/>
                  </a:lnTo>
                  <a:lnTo>
                    <a:pt x="50042" y="26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079"/>
            <p:cNvSpPr/>
            <p:nvPr>
              <p:custDataLst>
                <p:tags r:id="rId5"/>
              </p:custDataLst>
            </p:nvPr>
          </p:nvSpPr>
          <p:spPr>
            <a:xfrm>
              <a:off x="8618976" y="3461167"/>
              <a:ext cx="156725" cy="84578"/>
            </a:xfrm>
            <a:custGeom>
              <a:avLst/>
              <a:gdLst/>
              <a:ahLst/>
              <a:cxnLst/>
              <a:rect l="0" t="0" r="0" b="0"/>
              <a:pathLst>
                <a:path w="156725" h="84578">
                  <a:moveTo>
                    <a:pt x="17024" y="18633"/>
                  </a:moveTo>
                  <a:lnTo>
                    <a:pt x="17024" y="18633"/>
                  </a:lnTo>
                  <a:lnTo>
                    <a:pt x="4814" y="18633"/>
                  </a:lnTo>
                  <a:lnTo>
                    <a:pt x="2534" y="17222"/>
                  </a:lnTo>
                  <a:lnTo>
                    <a:pt x="1014" y="14870"/>
                  </a:lnTo>
                  <a:lnTo>
                    <a:pt x="0" y="11891"/>
                  </a:lnTo>
                  <a:lnTo>
                    <a:pt x="30" y="9199"/>
                  </a:lnTo>
                  <a:lnTo>
                    <a:pt x="1945" y="4327"/>
                  </a:lnTo>
                  <a:lnTo>
                    <a:pt x="4149" y="2746"/>
                  </a:lnTo>
                  <a:lnTo>
                    <a:pt x="10361" y="988"/>
                  </a:lnTo>
                  <a:lnTo>
                    <a:pt x="25162" y="0"/>
                  </a:lnTo>
                  <a:lnTo>
                    <a:pt x="34986" y="3531"/>
                  </a:lnTo>
                  <a:lnTo>
                    <a:pt x="39582" y="6448"/>
                  </a:lnTo>
                  <a:lnTo>
                    <a:pt x="42646" y="11215"/>
                  </a:lnTo>
                  <a:lnTo>
                    <a:pt x="46051" y="24038"/>
                  </a:lnTo>
                  <a:lnTo>
                    <a:pt x="43800" y="39145"/>
                  </a:lnTo>
                  <a:lnTo>
                    <a:pt x="32022" y="69364"/>
                  </a:lnTo>
                  <a:lnTo>
                    <a:pt x="25291" y="81283"/>
                  </a:lnTo>
                  <a:lnTo>
                    <a:pt x="24652" y="83683"/>
                  </a:lnTo>
                  <a:lnTo>
                    <a:pt x="27048" y="84577"/>
                  </a:lnTo>
                  <a:lnTo>
                    <a:pt x="37237" y="83690"/>
                  </a:lnTo>
                  <a:lnTo>
                    <a:pt x="83673" y="70405"/>
                  </a:lnTo>
                  <a:lnTo>
                    <a:pt x="156724" y="56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080"/>
            <p:cNvSpPr/>
            <p:nvPr>
              <p:custDataLst>
                <p:tags r:id="rId6"/>
              </p:custDataLst>
            </p:nvPr>
          </p:nvSpPr>
          <p:spPr>
            <a:xfrm>
              <a:off x="8943779" y="3321050"/>
              <a:ext cx="130372" cy="6351"/>
            </a:xfrm>
            <a:custGeom>
              <a:avLst/>
              <a:gdLst/>
              <a:ahLst/>
              <a:cxnLst/>
              <a:rect l="0" t="0" r="0" b="0"/>
              <a:pathLst>
                <a:path w="130372" h="6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5" y="5467"/>
                  </a:lnTo>
                  <a:lnTo>
                    <a:pt x="44209" y="6234"/>
                  </a:lnTo>
                  <a:lnTo>
                    <a:pt x="82969" y="6316"/>
                  </a:lnTo>
                  <a:lnTo>
                    <a:pt x="1303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081"/>
            <p:cNvSpPr/>
            <p:nvPr>
              <p:custDataLst>
                <p:tags r:id="rId7"/>
              </p:custDataLst>
            </p:nvPr>
          </p:nvSpPr>
          <p:spPr>
            <a:xfrm>
              <a:off x="8971827" y="3403600"/>
              <a:ext cx="159474" cy="27528"/>
            </a:xfrm>
            <a:custGeom>
              <a:avLst/>
              <a:gdLst/>
              <a:ahLst/>
              <a:cxnLst/>
              <a:rect l="0" t="0" r="0" b="0"/>
              <a:pathLst>
                <a:path w="159474" h="27528">
                  <a:moveTo>
                    <a:pt x="19773" y="0"/>
                  </a:moveTo>
                  <a:lnTo>
                    <a:pt x="19773" y="0"/>
                  </a:lnTo>
                  <a:lnTo>
                    <a:pt x="5976" y="10139"/>
                  </a:lnTo>
                  <a:lnTo>
                    <a:pt x="0" y="17677"/>
                  </a:lnTo>
                  <a:lnTo>
                    <a:pt x="947" y="20956"/>
                  </a:lnTo>
                  <a:lnTo>
                    <a:pt x="9525" y="26482"/>
                  </a:lnTo>
                  <a:lnTo>
                    <a:pt x="22744" y="27527"/>
                  </a:lnTo>
                  <a:lnTo>
                    <a:pt x="67710" y="25820"/>
                  </a:lnTo>
                  <a:lnTo>
                    <a:pt x="111195" y="18783"/>
                  </a:lnTo>
                  <a:lnTo>
                    <a:pt x="15947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082"/>
            <p:cNvSpPr/>
            <p:nvPr>
              <p:custDataLst>
                <p:tags r:id="rId8"/>
              </p:custDataLst>
            </p:nvPr>
          </p:nvSpPr>
          <p:spPr>
            <a:xfrm>
              <a:off x="9283700" y="3217485"/>
              <a:ext cx="90161" cy="309067"/>
            </a:xfrm>
            <a:custGeom>
              <a:avLst/>
              <a:gdLst/>
              <a:ahLst/>
              <a:cxnLst/>
              <a:rect l="0" t="0" r="0" b="0"/>
              <a:pathLst>
                <a:path w="90161" h="309067">
                  <a:moveTo>
                    <a:pt x="0" y="21015"/>
                  </a:moveTo>
                  <a:lnTo>
                    <a:pt x="0" y="21015"/>
                  </a:lnTo>
                  <a:lnTo>
                    <a:pt x="3370" y="14273"/>
                  </a:lnTo>
                  <a:lnTo>
                    <a:pt x="8789" y="9082"/>
                  </a:lnTo>
                  <a:lnTo>
                    <a:pt x="21654" y="2192"/>
                  </a:lnTo>
                  <a:lnTo>
                    <a:pt x="27136" y="0"/>
                  </a:lnTo>
                  <a:lnTo>
                    <a:pt x="42635" y="1327"/>
                  </a:lnTo>
                  <a:lnTo>
                    <a:pt x="74587" y="13676"/>
                  </a:lnTo>
                  <a:lnTo>
                    <a:pt x="84420" y="25279"/>
                  </a:lnTo>
                  <a:lnTo>
                    <a:pt x="88030" y="32325"/>
                  </a:lnTo>
                  <a:lnTo>
                    <a:pt x="90160" y="47678"/>
                  </a:lnTo>
                  <a:lnTo>
                    <a:pt x="89739" y="55724"/>
                  </a:lnTo>
                  <a:lnTo>
                    <a:pt x="83628" y="70308"/>
                  </a:lnTo>
                  <a:lnTo>
                    <a:pt x="69201" y="90175"/>
                  </a:lnTo>
                  <a:lnTo>
                    <a:pt x="30456" y="123515"/>
                  </a:lnTo>
                  <a:lnTo>
                    <a:pt x="30182" y="126742"/>
                  </a:lnTo>
                  <a:lnTo>
                    <a:pt x="33640" y="134092"/>
                  </a:lnTo>
                  <a:lnTo>
                    <a:pt x="68683" y="180915"/>
                  </a:lnTo>
                  <a:lnTo>
                    <a:pt x="76387" y="197915"/>
                  </a:lnTo>
                  <a:lnTo>
                    <a:pt x="79811" y="217230"/>
                  </a:lnTo>
                  <a:lnTo>
                    <a:pt x="74996" y="251308"/>
                  </a:lnTo>
                  <a:lnTo>
                    <a:pt x="61261" y="278104"/>
                  </a:lnTo>
                  <a:lnTo>
                    <a:pt x="37045" y="299449"/>
                  </a:lnTo>
                  <a:lnTo>
                    <a:pt x="17639" y="309066"/>
                  </a:lnTo>
                  <a:lnTo>
                    <a:pt x="13170" y="309004"/>
                  </a:lnTo>
                  <a:lnTo>
                    <a:pt x="9485" y="307552"/>
                  </a:lnTo>
                  <a:lnTo>
                    <a:pt x="6324" y="305173"/>
                  </a:lnTo>
                  <a:lnTo>
                    <a:pt x="0" y="262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083"/>
            <p:cNvSpPr/>
            <p:nvPr>
              <p:custDataLst>
                <p:tags r:id="rId9"/>
              </p:custDataLst>
            </p:nvPr>
          </p:nvSpPr>
          <p:spPr>
            <a:xfrm>
              <a:off x="9410700" y="3126488"/>
              <a:ext cx="216530" cy="522574"/>
            </a:xfrm>
            <a:custGeom>
              <a:avLst/>
              <a:gdLst/>
              <a:ahLst/>
              <a:cxnLst/>
              <a:rect l="0" t="0" r="0" b="0"/>
              <a:pathLst>
                <a:path w="216530" h="522574">
                  <a:moveTo>
                    <a:pt x="152400" y="23112"/>
                  </a:moveTo>
                  <a:lnTo>
                    <a:pt x="152400" y="23112"/>
                  </a:lnTo>
                  <a:lnTo>
                    <a:pt x="145658" y="16370"/>
                  </a:lnTo>
                  <a:lnTo>
                    <a:pt x="144377" y="12973"/>
                  </a:lnTo>
                  <a:lnTo>
                    <a:pt x="144836" y="5435"/>
                  </a:lnTo>
                  <a:lnTo>
                    <a:pt x="147358" y="2861"/>
                  </a:lnTo>
                  <a:lnTo>
                    <a:pt x="155804" y="0"/>
                  </a:lnTo>
                  <a:lnTo>
                    <a:pt x="166613" y="2492"/>
                  </a:lnTo>
                  <a:lnTo>
                    <a:pt x="178472" y="9008"/>
                  </a:lnTo>
                  <a:lnTo>
                    <a:pt x="199570" y="28558"/>
                  </a:lnTo>
                  <a:lnTo>
                    <a:pt x="214320" y="52959"/>
                  </a:lnTo>
                  <a:lnTo>
                    <a:pt x="216529" y="90203"/>
                  </a:lnTo>
                  <a:lnTo>
                    <a:pt x="209345" y="126873"/>
                  </a:lnTo>
                  <a:lnTo>
                    <a:pt x="181182" y="168753"/>
                  </a:lnTo>
                  <a:lnTo>
                    <a:pt x="141332" y="214636"/>
                  </a:lnTo>
                  <a:lnTo>
                    <a:pt x="108165" y="243632"/>
                  </a:lnTo>
                  <a:lnTo>
                    <a:pt x="95705" y="263899"/>
                  </a:lnTo>
                  <a:lnTo>
                    <a:pt x="90915" y="290052"/>
                  </a:lnTo>
                  <a:lnTo>
                    <a:pt x="92868" y="313402"/>
                  </a:lnTo>
                  <a:lnTo>
                    <a:pt x="104656" y="337096"/>
                  </a:lnTo>
                  <a:lnTo>
                    <a:pt x="131129" y="376307"/>
                  </a:lnTo>
                  <a:lnTo>
                    <a:pt x="143903" y="407162"/>
                  </a:lnTo>
                  <a:lnTo>
                    <a:pt x="144860" y="432749"/>
                  </a:lnTo>
                  <a:lnTo>
                    <a:pt x="139876" y="458467"/>
                  </a:lnTo>
                  <a:lnTo>
                    <a:pt x="125171" y="488108"/>
                  </a:lnTo>
                  <a:lnTo>
                    <a:pt x="107407" y="509197"/>
                  </a:lnTo>
                  <a:lnTo>
                    <a:pt x="95008" y="517374"/>
                  </a:lnTo>
                  <a:lnTo>
                    <a:pt x="69386" y="522573"/>
                  </a:lnTo>
                  <a:lnTo>
                    <a:pt x="32710" y="517371"/>
                  </a:lnTo>
                  <a:lnTo>
                    <a:pt x="0" y="499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88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9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613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2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SMARTInkShape-Group190"/>
          <p:cNvGrpSpPr/>
          <p:nvPr/>
        </p:nvGrpSpPr>
        <p:grpSpPr>
          <a:xfrm>
            <a:off x="8578850" y="5973149"/>
            <a:ext cx="1327151" cy="395028"/>
            <a:chOff x="8578850" y="5973149"/>
            <a:chExt cx="1327151" cy="395028"/>
          </a:xfrm>
        </p:grpSpPr>
        <p:sp>
          <p:nvSpPr>
            <p:cNvPr id="204" name="SMARTInkShape-910"/>
            <p:cNvSpPr/>
            <p:nvPr>
              <p:custDataLst>
                <p:tags r:id="rId169"/>
              </p:custDataLst>
            </p:nvPr>
          </p:nvSpPr>
          <p:spPr>
            <a:xfrm>
              <a:off x="9774675" y="6121400"/>
              <a:ext cx="131326" cy="19051"/>
            </a:xfrm>
            <a:custGeom>
              <a:avLst/>
              <a:gdLst/>
              <a:ahLst/>
              <a:cxnLst/>
              <a:rect l="0" t="0" r="0" b="0"/>
              <a:pathLst>
                <a:path w="131326" h="19051">
                  <a:moveTo>
                    <a:pt x="17025" y="19050"/>
                  </a:moveTo>
                  <a:lnTo>
                    <a:pt x="17025" y="19050"/>
                  </a:lnTo>
                  <a:lnTo>
                    <a:pt x="0" y="19050"/>
                  </a:lnTo>
                  <a:lnTo>
                    <a:pt x="36542" y="17168"/>
                  </a:lnTo>
                  <a:lnTo>
                    <a:pt x="82885" y="11877"/>
                  </a:lnTo>
                  <a:lnTo>
                    <a:pt x="131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911"/>
            <p:cNvSpPr/>
            <p:nvPr>
              <p:custDataLst>
                <p:tags r:id="rId170"/>
              </p:custDataLst>
            </p:nvPr>
          </p:nvSpPr>
          <p:spPr>
            <a:xfrm>
              <a:off x="9765748" y="6014333"/>
              <a:ext cx="76753" cy="259777"/>
            </a:xfrm>
            <a:custGeom>
              <a:avLst/>
              <a:gdLst/>
              <a:ahLst/>
              <a:cxnLst/>
              <a:rect l="0" t="0" r="0" b="0"/>
              <a:pathLst>
                <a:path w="76753" h="259777">
                  <a:moveTo>
                    <a:pt x="45002" y="5467"/>
                  </a:moveTo>
                  <a:lnTo>
                    <a:pt x="45002" y="5467"/>
                  </a:lnTo>
                  <a:lnTo>
                    <a:pt x="48372" y="2096"/>
                  </a:lnTo>
                  <a:lnTo>
                    <a:pt x="51909" y="441"/>
                  </a:lnTo>
                  <a:lnTo>
                    <a:pt x="53839" y="0"/>
                  </a:lnTo>
                  <a:lnTo>
                    <a:pt x="55128" y="1116"/>
                  </a:lnTo>
                  <a:lnTo>
                    <a:pt x="56558" y="6120"/>
                  </a:lnTo>
                  <a:lnTo>
                    <a:pt x="48763" y="52511"/>
                  </a:lnTo>
                  <a:lnTo>
                    <a:pt x="37885" y="88784"/>
                  </a:lnTo>
                  <a:lnTo>
                    <a:pt x="24938" y="128856"/>
                  </a:lnTo>
                  <a:lnTo>
                    <a:pt x="14440" y="163930"/>
                  </a:lnTo>
                  <a:lnTo>
                    <a:pt x="2394" y="205602"/>
                  </a:lnTo>
                  <a:lnTo>
                    <a:pt x="0" y="239117"/>
                  </a:lnTo>
                  <a:lnTo>
                    <a:pt x="4070" y="252303"/>
                  </a:lnTo>
                  <a:lnTo>
                    <a:pt x="7131" y="256807"/>
                  </a:lnTo>
                  <a:lnTo>
                    <a:pt x="12699" y="259105"/>
                  </a:lnTo>
                  <a:lnTo>
                    <a:pt x="28294" y="259776"/>
                  </a:lnTo>
                  <a:lnTo>
                    <a:pt x="43220" y="253960"/>
                  </a:lnTo>
                  <a:lnTo>
                    <a:pt x="76752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912"/>
            <p:cNvSpPr/>
            <p:nvPr>
              <p:custDataLst>
                <p:tags r:id="rId171"/>
              </p:custDataLst>
            </p:nvPr>
          </p:nvSpPr>
          <p:spPr>
            <a:xfrm>
              <a:off x="9626678" y="6144714"/>
              <a:ext cx="65417" cy="110037"/>
            </a:xfrm>
            <a:custGeom>
              <a:avLst/>
              <a:gdLst/>
              <a:ahLst/>
              <a:cxnLst/>
              <a:rect l="0" t="0" r="0" b="0"/>
              <a:pathLst>
                <a:path w="65417" h="110037">
                  <a:moveTo>
                    <a:pt x="6272" y="2086"/>
                  </a:moveTo>
                  <a:lnTo>
                    <a:pt x="6272" y="2086"/>
                  </a:lnTo>
                  <a:lnTo>
                    <a:pt x="6270" y="5457"/>
                  </a:lnTo>
                  <a:lnTo>
                    <a:pt x="4391" y="8993"/>
                  </a:lnTo>
                  <a:lnTo>
                    <a:pt x="805" y="13642"/>
                  </a:lnTo>
                  <a:lnTo>
                    <a:pt x="0" y="35732"/>
                  </a:lnTo>
                  <a:lnTo>
                    <a:pt x="5688" y="79089"/>
                  </a:lnTo>
                  <a:lnTo>
                    <a:pt x="6157" y="91432"/>
                  </a:lnTo>
                  <a:lnTo>
                    <a:pt x="18510" y="51337"/>
                  </a:lnTo>
                  <a:lnTo>
                    <a:pt x="45462" y="5368"/>
                  </a:lnTo>
                  <a:lnTo>
                    <a:pt x="51443" y="16"/>
                  </a:lnTo>
                  <a:lnTo>
                    <a:pt x="54023" y="0"/>
                  </a:lnTo>
                  <a:lnTo>
                    <a:pt x="56450" y="1402"/>
                  </a:lnTo>
                  <a:lnTo>
                    <a:pt x="58774" y="3746"/>
                  </a:lnTo>
                  <a:lnTo>
                    <a:pt x="65416" y="20530"/>
                  </a:lnTo>
                  <a:lnTo>
                    <a:pt x="64172" y="61594"/>
                  </a:lnTo>
                  <a:lnTo>
                    <a:pt x="63422" y="110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913"/>
            <p:cNvSpPr/>
            <p:nvPr>
              <p:custDataLst>
                <p:tags r:id="rId172"/>
              </p:custDataLst>
            </p:nvPr>
          </p:nvSpPr>
          <p:spPr>
            <a:xfrm>
              <a:off x="9570672" y="6102350"/>
              <a:ext cx="17829" cy="88901"/>
            </a:xfrm>
            <a:custGeom>
              <a:avLst/>
              <a:gdLst/>
              <a:ahLst/>
              <a:cxnLst/>
              <a:rect l="0" t="0" r="0" b="0"/>
              <a:pathLst>
                <a:path w="17829" h="88901">
                  <a:moveTo>
                    <a:pt x="17828" y="88900"/>
                  </a:moveTo>
                  <a:lnTo>
                    <a:pt x="17828" y="88900"/>
                  </a:lnTo>
                  <a:lnTo>
                    <a:pt x="8989" y="41337"/>
                  </a:lnTo>
                  <a:lnTo>
                    <a:pt x="0" y="6702"/>
                  </a:lnTo>
                  <a:lnTo>
                    <a:pt x="297" y="4467"/>
                  </a:lnTo>
                  <a:lnTo>
                    <a:pt x="5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914"/>
            <p:cNvSpPr/>
            <p:nvPr>
              <p:custDataLst>
                <p:tags r:id="rId173"/>
              </p:custDataLst>
            </p:nvPr>
          </p:nvSpPr>
          <p:spPr>
            <a:xfrm>
              <a:off x="9575800" y="6184898"/>
              <a:ext cx="6351" cy="76203"/>
            </a:xfrm>
            <a:custGeom>
              <a:avLst/>
              <a:gdLst/>
              <a:ahLst/>
              <a:cxnLst/>
              <a:rect l="0" t="0" r="0" b="0"/>
              <a:pathLst>
                <a:path w="6351" h="76203">
                  <a:moveTo>
                    <a:pt x="0" y="2"/>
                  </a:moveTo>
                  <a:lnTo>
                    <a:pt x="0" y="2"/>
                  </a:lnTo>
                  <a:lnTo>
                    <a:pt x="3370" y="0"/>
                  </a:lnTo>
                  <a:lnTo>
                    <a:pt x="4363" y="707"/>
                  </a:lnTo>
                  <a:lnTo>
                    <a:pt x="5026" y="1884"/>
                  </a:lnTo>
                  <a:lnTo>
                    <a:pt x="6088" y="8841"/>
                  </a:lnTo>
                  <a:lnTo>
                    <a:pt x="6335" y="55786"/>
                  </a:lnTo>
                  <a:lnTo>
                    <a:pt x="6350" y="76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915"/>
            <p:cNvSpPr/>
            <p:nvPr>
              <p:custDataLst>
                <p:tags r:id="rId174"/>
              </p:custDataLst>
            </p:nvPr>
          </p:nvSpPr>
          <p:spPr>
            <a:xfrm>
              <a:off x="9472342" y="6154779"/>
              <a:ext cx="45632" cy="95205"/>
            </a:xfrm>
            <a:custGeom>
              <a:avLst/>
              <a:gdLst/>
              <a:ahLst/>
              <a:cxnLst/>
              <a:rect l="0" t="0" r="0" b="0"/>
              <a:pathLst>
                <a:path w="45632" h="95205">
                  <a:moveTo>
                    <a:pt x="39958" y="49171"/>
                  </a:moveTo>
                  <a:lnTo>
                    <a:pt x="39958" y="49171"/>
                  </a:lnTo>
                  <a:lnTo>
                    <a:pt x="39253" y="21747"/>
                  </a:lnTo>
                  <a:lnTo>
                    <a:pt x="34889" y="9687"/>
                  </a:lnTo>
                  <a:lnTo>
                    <a:pt x="31119" y="3871"/>
                  </a:lnTo>
                  <a:lnTo>
                    <a:pt x="27093" y="816"/>
                  </a:lnTo>
                  <a:lnTo>
                    <a:pt x="25031" y="0"/>
                  </a:lnTo>
                  <a:lnTo>
                    <a:pt x="18977" y="977"/>
                  </a:lnTo>
                  <a:lnTo>
                    <a:pt x="15387" y="2225"/>
                  </a:lnTo>
                  <a:lnTo>
                    <a:pt x="9517" y="7374"/>
                  </a:lnTo>
                  <a:lnTo>
                    <a:pt x="6964" y="10722"/>
                  </a:lnTo>
                  <a:lnTo>
                    <a:pt x="0" y="32291"/>
                  </a:lnTo>
                  <a:lnTo>
                    <a:pt x="211" y="61025"/>
                  </a:lnTo>
                  <a:lnTo>
                    <a:pt x="4739" y="81767"/>
                  </a:lnTo>
                  <a:lnTo>
                    <a:pt x="8013" y="86424"/>
                  </a:lnTo>
                  <a:lnTo>
                    <a:pt x="17293" y="93480"/>
                  </a:lnTo>
                  <a:lnTo>
                    <a:pt x="21320" y="94938"/>
                  </a:lnTo>
                  <a:lnTo>
                    <a:pt x="24710" y="95204"/>
                  </a:lnTo>
                  <a:lnTo>
                    <a:pt x="27676" y="94677"/>
                  </a:lnTo>
                  <a:lnTo>
                    <a:pt x="34734" y="86563"/>
                  </a:lnTo>
                  <a:lnTo>
                    <a:pt x="41164" y="74257"/>
                  </a:lnTo>
                  <a:lnTo>
                    <a:pt x="45631" y="46149"/>
                  </a:lnTo>
                  <a:lnTo>
                    <a:pt x="42244" y="35129"/>
                  </a:lnTo>
                  <a:lnTo>
                    <a:pt x="33608" y="17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916"/>
            <p:cNvSpPr/>
            <p:nvPr>
              <p:custDataLst>
                <p:tags r:id="rId175"/>
              </p:custDataLst>
            </p:nvPr>
          </p:nvSpPr>
          <p:spPr>
            <a:xfrm>
              <a:off x="9363140" y="6083300"/>
              <a:ext cx="34861" cy="19051"/>
            </a:xfrm>
            <a:custGeom>
              <a:avLst/>
              <a:gdLst/>
              <a:ahLst/>
              <a:cxnLst/>
              <a:rect l="0" t="0" r="0" b="0"/>
              <a:pathLst>
                <a:path w="34861" h="19051">
                  <a:moveTo>
                    <a:pt x="9460" y="0"/>
                  </a:moveTo>
                  <a:lnTo>
                    <a:pt x="9460" y="0"/>
                  </a:lnTo>
                  <a:lnTo>
                    <a:pt x="0" y="0"/>
                  </a:lnTo>
                  <a:lnTo>
                    <a:pt x="3844" y="1881"/>
                  </a:lnTo>
                  <a:lnTo>
                    <a:pt x="3486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917"/>
            <p:cNvSpPr/>
            <p:nvPr>
              <p:custDataLst>
                <p:tags r:id="rId176"/>
              </p:custDataLst>
            </p:nvPr>
          </p:nvSpPr>
          <p:spPr>
            <a:xfrm>
              <a:off x="9361955" y="6166733"/>
              <a:ext cx="26195" cy="201444"/>
            </a:xfrm>
            <a:custGeom>
              <a:avLst/>
              <a:gdLst/>
              <a:ahLst/>
              <a:cxnLst/>
              <a:rect l="0" t="0" r="0" b="0"/>
              <a:pathLst>
                <a:path w="26195" h="201444">
                  <a:moveTo>
                    <a:pt x="4295" y="5467"/>
                  </a:moveTo>
                  <a:lnTo>
                    <a:pt x="4295" y="5467"/>
                  </a:lnTo>
                  <a:lnTo>
                    <a:pt x="7665" y="5467"/>
                  </a:lnTo>
                  <a:lnTo>
                    <a:pt x="7952" y="4762"/>
                  </a:lnTo>
                  <a:lnTo>
                    <a:pt x="4915" y="0"/>
                  </a:lnTo>
                  <a:lnTo>
                    <a:pt x="7851" y="2749"/>
                  </a:lnTo>
                  <a:lnTo>
                    <a:pt x="21313" y="46384"/>
                  </a:lnTo>
                  <a:lnTo>
                    <a:pt x="26194" y="82893"/>
                  </a:lnTo>
                  <a:lnTo>
                    <a:pt x="23797" y="124286"/>
                  </a:lnTo>
                  <a:lnTo>
                    <a:pt x="18548" y="169029"/>
                  </a:lnTo>
                  <a:lnTo>
                    <a:pt x="13930" y="195662"/>
                  </a:lnTo>
                  <a:lnTo>
                    <a:pt x="11424" y="199292"/>
                  </a:lnTo>
                  <a:lnTo>
                    <a:pt x="8342" y="201007"/>
                  </a:lnTo>
                  <a:lnTo>
                    <a:pt x="4876" y="201443"/>
                  </a:lnTo>
                  <a:lnTo>
                    <a:pt x="2566" y="199618"/>
                  </a:lnTo>
                  <a:lnTo>
                    <a:pt x="0" y="191945"/>
                  </a:lnTo>
                  <a:lnTo>
                    <a:pt x="4295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918"/>
            <p:cNvSpPr/>
            <p:nvPr>
              <p:custDataLst>
                <p:tags r:id="rId177"/>
              </p:custDataLst>
            </p:nvPr>
          </p:nvSpPr>
          <p:spPr>
            <a:xfrm>
              <a:off x="9216027" y="6110941"/>
              <a:ext cx="57043" cy="130602"/>
            </a:xfrm>
            <a:custGeom>
              <a:avLst/>
              <a:gdLst/>
              <a:ahLst/>
              <a:cxnLst/>
              <a:rect l="0" t="0" r="0" b="0"/>
              <a:pathLst>
                <a:path w="57043" h="130602">
                  <a:moveTo>
                    <a:pt x="48623" y="23159"/>
                  </a:moveTo>
                  <a:lnTo>
                    <a:pt x="48623" y="23159"/>
                  </a:lnTo>
                  <a:lnTo>
                    <a:pt x="45252" y="26530"/>
                  </a:lnTo>
                  <a:lnTo>
                    <a:pt x="44260" y="26816"/>
                  </a:lnTo>
                  <a:lnTo>
                    <a:pt x="43596" y="26304"/>
                  </a:lnTo>
                  <a:lnTo>
                    <a:pt x="43156" y="25253"/>
                  </a:lnTo>
                  <a:lnTo>
                    <a:pt x="42155" y="24556"/>
                  </a:lnTo>
                  <a:lnTo>
                    <a:pt x="39163" y="23781"/>
                  </a:lnTo>
                  <a:lnTo>
                    <a:pt x="38083" y="22162"/>
                  </a:lnTo>
                  <a:lnTo>
                    <a:pt x="32837" y="5537"/>
                  </a:lnTo>
                  <a:lnTo>
                    <a:pt x="30338" y="2945"/>
                  </a:lnTo>
                  <a:lnTo>
                    <a:pt x="23797" y="63"/>
                  </a:lnTo>
                  <a:lnTo>
                    <a:pt x="20784" y="0"/>
                  </a:lnTo>
                  <a:lnTo>
                    <a:pt x="15554" y="1813"/>
                  </a:lnTo>
                  <a:lnTo>
                    <a:pt x="5271" y="13542"/>
                  </a:lnTo>
                  <a:lnTo>
                    <a:pt x="1133" y="24529"/>
                  </a:lnTo>
                  <a:lnTo>
                    <a:pt x="0" y="35762"/>
                  </a:lnTo>
                  <a:lnTo>
                    <a:pt x="1848" y="45458"/>
                  </a:lnTo>
                  <a:lnTo>
                    <a:pt x="22708" y="77532"/>
                  </a:lnTo>
                  <a:lnTo>
                    <a:pt x="54865" y="110491"/>
                  </a:lnTo>
                  <a:lnTo>
                    <a:pt x="57019" y="115248"/>
                  </a:lnTo>
                  <a:lnTo>
                    <a:pt x="57042" y="119124"/>
                  </a:lnTo>
                  <a:lnTo>
                    <a:pt x="55647" y="122413"/>
                  </a:lnTo>
                  <a:lnTo>
                    <a:pt x="53305" y="125312"/>
                  </a:lnTo>
                  <a:lnTo>
                    <a:pt x="45060" y="128532"/>
                  </a:lnTo>
                  <a:lnTo>
                    <a:pt x="29261" y="130601"/>
                  </a:lnTo>
                  <a:lnTo>
                    <a:pt x="27248" y="129359"/>
                  </a:lnTo>
                  <a:lnTo>
                    <a:pt x="25907" y="127120"/>
                  </a:lnTo>
                  <a:lnTo>
                    <a:pt x="25012" y="124216"/>
                  </a:lnTo>
                  <a:lnTo>
                    <a:pt x="29573" y="105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919"/>
            <p:cNvSpPr/>
            <p:nvPr>
              <p:custDataLst>
                <p:tags r:id="rId178"/>
              </p:custDataLst>
            </p:nvPr>
          </p:nvSpPr>
          <p:spPr>
            <a:xfrm>
              <a:off x="9144339" y="6102350"/>
              <a:ext cx="12362" cy="50801"/>
            </a:xfrm>
            <a:custGeom>
              <a:avLst/>
              <a:gdLst/>
              <a:ahLst/>
              <a:cxnLst/>
              <a:rect l="0" t="0" r="0" b="0"/>
              <a:pathLst>
                <a:path w="12362" h="50801">
                  <a:moveTo>
                    <a:pt x="12361" y="50800"/>
                  </a:moveTo>
                  <a:lnTo>
                    <a:pt x="12361" y="50800"/>
                  </a:lnTo>
                  <a:lnTo>
                    <a:pt x="424" y="4451"/>
                  </a:lnTo>
                  <a:lnTo>
                    <a:pt x="0" y="1977"/>
                  </a:lnTo>
                  <a:lnTo>
                    <a:pt x="593" y="1318"/>
                  </a:lnTo>
                  <a:lnTo>
                    <a:pt x="6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920"/>
            <p:cNvSpPr/>
            <p:nvPr>
              <p:custDataLst>
                <p:tags r:id="rId179"/>
              </p:custDataLst>
            </p:nvPr>
          </p:nvSpPr>
          <p:spPr>
            <a:xfrm>
              <a:off x="9131300" y="6153150"/>
              <a:ext cx="19051" cy="77713"/>
            </a:xfrm>
            <a:custGeom>
              <a:avLst/>
              <a:gdLst/>
              <a:ahLst/>
              <a:cxnLst/>
              <a:rect l="0" t="0" r="0" b="0"/>
              <a:pathLst>
                <a:path w="19051" h="7771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5069" y="12243"/>
                  </a:lnTo>
                  <a:lnTo>
                    <a:pt x="10985" y="31032"/>
                  </a:lnTo>
                  <a:lnTo>
                    <a:pt x="13338" y="72043"/>
                  </a:lnTo>
                  <a:lnTo>
                    <a:pt x="16040" y="77410"/>
                  </a:lnTo>
                  <a:lnTo>
                    <a:pt x="17043" y="77712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921"/>
            <p:cNvSpPr/>
            <p:nvPr>
              <p:custDataLst>
                <p:tags r:id="rId180"/>
              </p:custDataLst>
            </p:nvPr>
          </p:nvSpPr>
          <p:spPr>
            <a:xfrm>
              <a:off x="8578850" y="5973149"/>
              <a:ext cx="465482" cy="266792"/>
            </a:xfrm>
            <a:custGeom>
              <a:avLst/>
              <a:gdLst/>
              <a:ahLst/>
              <a:cxnLst/>
              <a:rect l="0" t="0" r="0" b="0"/>
              <a:pathLst>
                <a:path w="465482" h="266792">
                  <a:moveTo>
                    <a:pt x="0" y="59351"/>
                  </a:moveTo>
                  <a:lnTo>
                    <a:pt x="0" y="59351"/>
                  </a:lnTo>
                  <a:lnTo>
                    <a:pt x="43326" y="59349"/>
                  </a:lnTo>
                  <a:lnTo>
                    <a:pt x="84098" y="59349"/>
                  </a:lnTo>
                  <a:lnTo>
                    <a:pt x="125577" y="59349"/>
                  </a:lnTo>
                  <a:lnTo>
                    <a:pt x="166560" y="59349"/>
                  </a:lnTo>
                  <a:lnTo>
                    <a:pt x="209982" y="59349"/>
                  </a:lnTo>
                  <a:lnTo>
                    <a:pt x="252246" y="59349"/>
                  </a:lnTo>
                  <a:lnTo>
                    <a:pt x="293462" y="59349"/>
                  </a:lnTo>
                  <a:lnTo>
                    <a:pt x="318811" y="61468"/>
                  </a:lnTo>
                  <a:lnTo>
                    <a:pt x="334780" y="69464"/>
                  </a:lnTo>
                  <a:lnTo>
                    <a:pt x="344701" y="81955"/>
                  </a:lnTo>
                  <a:lnTo>
                    <a:pt x="362894" y="128520"/>
                  </a:lnTo>
                  <a:lnTo>
                    <a:pt x="370958" y="171113"/>
                  </a:lnTo>
                  <a:lnTo>
                    <a:pt x="373921" y="212374"/>
                  </a:lnTo>
                  <a:lnTo>
                    <a:pt x="374553" y="238984"/>
                  </a:lnTo>
                  <a:lnTo>
                    <a:pt x="374646" y="191889"/>
                  </a:lnTo>
                  <a:lnTo>
                    <a:pt x="372766" y="152637"/>
                  </a:lnTo>
                  <a:lnTo>
                    <a:pt x="369624" y="109570"/>
                  </a:lnTo>
                  <a:lnTo>
                    <a:pt x="368691" y="71172"/>
                  </a:lnTo>
                  <a:lnTo>
                    <a:pt x="371748" y="29544"/>
                  </a:lnTo>
                  <a:lnTo>
                    <a:pt x="380532" y="4658"/>
                  </a:lnTo>
                  <a:lnTo>
                    <a:pt x="384921" y="1017"/>
                  </a:lnTo>
                  <a:lnTo>
                    <a:pt x="389963" y="0"/>
                  </a:lnTo>
                  <a:lnTo>
                    <a:pt x="395442" y="734"/>
                  </a:lnTo>
                  <a:lnTo>
                    <a:pt x="400505" y="4045"/>
                  </a:lnTo>
                  <a:lnTo>
                    <a:pt x="431785" y="48393"/>
                  </a:lnTo>
                  <a:lnTo>
                    <a:pt x="445984" y="69352"/>
                  </a:lnTo>
                  <a:lnTo>
                    <a:pt x="458424" y="105275"/>
                  </a:lnTo>
                  <a:lnTo>
                    <a:pt x="465481" y="146493"/>
                  </a:lnTo>
                  <a:lnTo>
                    <a:pt x="462259" y="193059"/>
                  </a:lnTo>
                  <a:lnTo>
                    <a:pt x="451456" y="226638"/>
                  </a:lnTo>
                  <a:lnTo>
                    <a:pt x="425338" y="261793"/>
                  </a:lnTo>
                  <a:lnTo>
                    <a:pt x="414347" y="265743"/>
                  </a:lnTo>
                  <a:lnTo>
                    <a:pt x="402875" y="266791"/>
                  </a:lnTo>
                  <a:lnTo>
                    <a:pt x="399817" y="266084"/>
                  </a:lnTo>
                  <a:lnTo>
                    <a:pt x="397778" y="264906"/>
                  </a:lnTo>
                  <a:lnTo>
                    <a:pt x="397125" y="261300"/>
                  </a:lnTo>
                  <a:lnTo>
                    <a:pt x="400050" y="23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191"/>
          <p:cNvGrpSpPr/>
          <p:nvPr/>
        </p:nvGrpSpPr>
        <p:grpSpPr>
          <a:xfrm>
            <a:off x="10403634" y="5512683"/>
            <a:ext cx="1083517" cy="297568"/>
            <a:chOff x="10403634" y="5512683"/>
            <a:chExt cx="1083517" cy="297568"/>
          </a:xfrm>
        </p:grpSpPr>
        <p:sp>
          <p:nvSpPr>
            <p:cNvPr id="217" name="SMARTInkShape-922"/>
            <p:cNvSpPr/>
            <p:nvPr>
              <p:custDataLst>
                <p:tags r:id="rId158"/>
              </p:custDataLst>
            </p:nvPr>
          </p:nvSpPr>
          <p:spPr>
            <a:xfrm>
              <a:off x="11379198" y="5671290"/>
              <a:ext cx="107953" cy="126966"/>
            </a:xfrm>
            <a:custGeom>
              <a:avLst/>
              <a:gdLst/>
              <a:ahLst/>
              <a:cxnLst/>
              <a:rect l="0" t="0" r="0" b="0"/>
              <a:pathLst>
                <a:path w="107953" h="126966">
                  <a:moveTo>
                    <a:pt x="2" y="56410"/>
                  </a:moveTo>
                  <a:lnTo>
                    <a:pt x="2" y="56410"/>
                  </a:lnTo>
                  <a:lnTo>
                    <a:pt x="0" y="59781"/>
                  </a:lnTo>
                  <a:lnTo>
                    <a:pt x="707" y="60774"/>
                  </a:lnTo>
                  <a:lnTo>
                    <a:pt x="1883" y="61436"/>
                  </a:lnTo>
                  <a:lnTo>
                    <a:pt x="3372" y="61877"/>
                  </a:lnTo>
                  <a:lnTo>
                    <a:pt x="4365" y="61466"/>
                  </a:lnTo>
                  <a:lnTo>
                    <a:pt x="5028" y="60487"/>
                  </a:lnTo>
                  <a:lnTo>
                    <a:pt x="5469" y="59128"/>
                  </a:lnTo>
                  <a:lnTo>
                    <a:pt x="50841" y="20305"/>
                  </a:lnTo>
                  <a:lnTo>
                    <a:pt x="54347" y="11906"/>
                  </a:lnTo>
                  <a:lnTo>
                    <a:pt x="56598" y="1758"/>
                  </a:lnTo>
                  <a:lnTo>
                    <a:pt x="56077" y="925"/>
                  </a:lnTo>
                  <a:lnTo>
                    <a:pt x="55023" y="371"/>
                  </a:lnTo>
                  <a:lnTo>
                    <a:pt x="53617" y="0"/>
                  </a:lnTo>
                  <a:lnTo>
                    <a:pt x="41523" y="12963"/>
                  </a:lnTo>
                  <a:lnTo>
                    <a:pt x="19885" y="51355"/>
                  </a:lnTo>
                  <a:lnTo>
                    <a:pt x="7353" y="89461"/>
                  </a:lnTo>
                  <a:lnTo>
                    <a:pt x="1455" y="117266"/>
                  </a:lnTo>
                  <a:lnTo>
                    <a:pt x="3792" y="120970"/>
                  </a:lnTo>
                  <a:lnTo>
                    <a:pt x="13915" y="126965"/>
                  </a:lnTo>
                  <a:lnTo>
                    <a:pt x="33467" y="126339"/>
                  </a:lnTo>
                  <a:lnTo>
                    <a:pt x="76611" y="114982"/>
                  </a:lnTo>
                  <a:lnTo>
                    <a:pt x="107952" y="100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923"/>
            <p:cNvSpPr/>
            <p:nvPr>
              <p:custDataLst>
                <p:tags r:id="rId159"/>
              </p:custDataLst>
            </p:nvPr>
          </p:nvSpPr>
          <p:spPr>
            <a:xfrm>
              <a:off x="11272133" y="5664200"/>
              <a:ext cx="88018" cy="142558"/>
            </a:xfrm>
            <a:custGeom>
              <a:avLst/>
              <a:gdLst/>
              <a:ahLst/>
              <a:cxnLst/>
              <a:rect l="0" t="0" r="0" b="0"/>
              <a:pathLst>
                <a:path w="88018" h="142558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4" y="37394"/>
                  </a:lnTo>
                  <a:lnTo>
                    <a:pt x="440" y="36218"/>
                  </a:lnTo>
                  <a:lnTo>
                    <a:pt x="0" y="34729"/>
                  </a:lnTo>
                  <a:lnTo>
                    <a:pt x="3654" y="48252"/>
                  </a:lnTo>
                  <a:lnTo>
                    <a:pt x="9670" y="94359"/>
                  </a:lnTo>
                  <a:lnTo>
                    <a:pt x="11534" y="134260"/>
                  </a:lnTo>
                  <a:lnTo>
                    <a:pt x="13039" y="138190"/>
                  </a:lnTo>
                  <a:lnTo>
                    <a:pt x="15455" y="140811"/>
                  </a:lnTo>
                  <a:lnTo>
                    <a:pt x="18476" y="142557"/>
                  </a:lnTo>
                  <a:lnTo>
                    <a:pt x="21902" y="139488"/>
                  </a:lnTo>
                  <a:lnTo>
                    <a:pt x="41663" y="96085"/>
                  </a:lnTo>
                  <a:lnTo>
                    <a:pt x="60764" y="49926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924"/>
            <p:cNvSpPr/>
            <p:nvPr>
              <p:custDataLst>
                <p:tags r:id="rId160"/>
              </p:custDataLst>
            </p:nvPr>
          </p:nvSpPr>
          <p:spPr>
            <a:xfrm>
              <a:off x="11078700" y="5664801"/>
              <a:ext cx="46501" cy="143513"/>
            </a:xfrm>
            <a:custGeom>
              <a:avLst/>
              <a:gdLst/>
              <a:ahLst/>
              <a:cxnLst/>
              <a:rect l="0" t="0" r="0" b="0"/>
              <a:pathLst>
                <a:path w="46501" h="143513">
                  <a:moveTo>
                    <a:pt x="46500" y="18449"/>
                  </a:moveTo>
                  <a:lnTo>
                    <a:pt x="46500" y="18449"/>
                  </a:lnTo>
                  <a:lnTo>
                    <a:pt x="46500" y="15078"/>
                  </a:lnTo>
                  <a:lnTo>
                    <a:pt x="39757" y="6240"/>
                  </a:lnTo>
                  <a:lnTo>
                    <a:pt x="34567" y="2439"/>
                  </a:lnTo>
                  <a:lnTo>
                    <a:pt x="29202" y="750"/>
                  </a:lnTo>
                  <a:lnTo>
                    <a:pt x="22114" y="0"/>
                  </a:lnTo>
                  <a:lnTo>
                    <a:pt x="14260" y="3429"/>
                  </a:lnTo>
                  <a:lnTo>
                    <a:pt x="6771" y="9657"/>
                  </a:lnTo>
                  <a:lnTo>
                    <a:pt x="1091" y="17128"/>
                  </a:lnTo>
                  <a:lnTo>
                    <a:pt x="0" y="21802"/>
                  </a:lnTo>
                  <a:lnTo>
                    <a:pt x="669" y="32640"/>
                  </a:lnTo>
                  <a:lnTo>
                    <a:pt x="19268" y="77789"/>
                  </a:lnTo>
                  <a:lnTo>
                    <a:pt x="34978" y="109641"/>
                  </a:lnTo>
                  <a:lnTo>
                    <a:pt x="35969" y="121068"/>
                  </a:lnTo>
                  <a:lnTo>
                    <a:pt x="34058" y="131791"/>
                  </a:lnTo>
                  <a:lnTo>
                    <a:pt x="30858" y="138909"/>
                  </a:lnTo>
                  <a:lnTo>
                    <a:pt x="28310" y="141089"/>
                  </a:lnTo>
                  <a:lnTo>
                    <a:pt x="21718" y="143512"/>
                  </a:lnTo>
                  <a:lnTo>
                    <a:pt x="19395" y="143451"/>
                  </a:lnTo>
                  <a:lnTo>
                    <a:pt x="17847" y="142707"/>
                  </a:lnTo>
                  <a:lnTo>
                    <a:pt x="16814" y="141504"/>
                  </a:lnTo>
                  <a:lnTo>
                    <a:pt x="14750" y="120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925"/>
            <p:cNvSpPr/>
            <p:nvPr>
              <p:custDataLst>
                <p:tags r:id="rId161"/>
              </p:custDataLst>
            </p:nvPr>
          </p:nvSpPr>
          <p:spPr>
            <a:xfrm>
              <a:off x="10871215" y="5514619"/>
              <a:ext cx="19036" cy="289282"/>
            </a:xfrm>
            <a:custGeom>
              <a:avLst/>
              <a:gdLst/>
              <a:ahLst/>
              <a:cxnLst/>
              <a:rect l="0" t="0" r="0" b="0"/>
              <a:pathLst>
                <a:path w="19036" h="289282">
                  <a:moveTo>
                    <a:pt x="12685" y="28931"/>
                  </a:moveTo>
                  <a:lnTo>
                    <a:pt x="12685" y="28931"/>
                  </a:lnTo>
                  <a:lnTo>
                    <a:pt x="13390" y="18086"/>
                  </a:lnTo>
                  <a:lnTo>
                    <a:pt x="18152" y="352"/>
                  </a:lnTo>
                  <a:lnTo>
                    <a:pt x="17741" y="0"/>
                  </a:lnTo>
                  <a:lnTo>
                    <a:pt x="15403" y="1491"/>
                  </a:lnTo>
                  <a:lnTo>
                    <a:pt x="6134" y="39681"/>
                  </a:lnTo>
                  <a:lnTo>
                    <a:pt x="795" y="86974"/>
                  </a:lnTo>
                  <a:lnTo>
                    <a:pt x="226" y="124838"/>
                  </a:lnTo>
                  <a:lnTo>
                    <a:pt x="56" y="163808"/>
                  </a:lnTo>
                  <a:lnTo>
                    <a:pt x="0" y="200814"/>
                  </a:lnTo>
                  <a:lnTo>
                    <a:pt x="3753" y="238609"/>
                  </a:lnTo>
                  <a:lnTo>
                    <a:pt x="19035" y="289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926"/>
            <p:cNvSpPr/>
            <p:nvPr>
              <p:custDataLst>
                <p:tags r:id="rId162"/>
              </p:custDataLst>
            </p:nvPr>
          </p:nvSpPr>
          <p:spPr>
            <a:xfrm>
              <a:off x="10403634" y="5512683"/>
              <a:ext cx="129725" cy="270760"/>
            </a:xfrm>
            <a:custGeom>
              <a:avLst/>
              <a:gdLst/>
              <a:ahLst/>
              <a:cxnLst/>
              <a:rect l="0" t="0" r="0" b="0"/>
              <a:pathLst>
                <a:path w="129725" h="270760">
                  <a:moveTo>
                    <a:pt x="23066" y="5467"/>
                  </a:moveTo>
                  <a:lnTo>
                    <a:pt x="23066" y="5467"/>
                  </a:lnTo>
                  <a:lnTo>
                    <a:pt x="23064" y="2096"/>
                  </a:lnTo>
                  <a:lnTo>
                    <a:pt x="21655" y="1103"/>
                  </a:lnTo>
                  <a:lnTo>
                    <a:pt x="16323" y="0"/>
                  </a:lnTo>
                  <a:lnTo>
                    <a:pt x="14338" y="411"/>
                  </a:lnTo>
                  <a:lnTo>
                    <a:pt x="13014" y="1390"/>
                  </a:lnTo>
                  <a:lnTo>
                    <a:pt x="12131" y="2749"/>
                  </a:lnTo>
                  <a:lnTo>
                    <a:pt x="10888" y="11403"/>
                  </a:lnTo>
                  <a:lnTo>
                    <a:pt x="20634" y="29647"/>
                  </a:lnTo>
                  <a:lnTo>
                    <a:pt x="33040" y="39262"/>
                  </a:lnTo>
                  <a:lnTo>
                    <a:pt x="49371" y="45181"/>
                  </a:lnTo>
                  <a:lnTo>
                    <a:pt x="90587" y="48981"/>
                  </a:lnTo>
                  <a:lnTo>
                    <a:pt x="108107" y="48090"/>
                  </a:lnTo>
                  <a:lnTo>
                    <a:pt x="122951" y="42990"/>
                  </a:lnTo>
                  <a:lnTo>
                    <a:pt x="127051" y="40360"/>
                  </a:lnTo>
                  <a:lnTo>
                    <a:pt x="129077" y="37901"/>
                  </a:lnTo>
                  <a:lnTo>
                    <a:pt x="129724" y="35556"/>
                  </a:lnTo>
                  <a:lnTo>
                    <a:pt x="127334" y="34699"/>
                  </a:lnTo>
                  <a:lnTo>
                    <a:pt x="92177" y="40117"/>
                  </a:lnTo>
                  <a:lnTo>
                    <a:pt x="76360" y="47678"/>
                  </a:lnTo>
                  <a:lnTo>
                    <a:pt x="42892" y="71976"/>
                  </a:lnTo>
                  <a:lnTo>
                    <a:pt x="38399" y="77323"/>
                  </a:lnTo>
                  <a:lnTo>
                    <a:pt x="33408" y="90790"/>
                  </a:lnTo>
                  <a:lnTo>
                    <a:pt x="32079" y="98333"/>
                  </a:lnTo>
                  <a:lnTo>
                    <a:pt x="33308" y="105478"/>
                  </a:lnTo>
                  <a:lnTo>
                    <a:pt x="44445" y="124940"/>
                  </a:lnTo>
                  <a:lnTo>
                    <a:pt x="55583" y="139958"/>
                  </a:lnTo>
                  <a:lnTo>
                    <a:pt x="58683" y="148967"/>
                  </a:lnTo>
                  <a:lnTo>
                    <a:pt x="58181" y="157674"/>
                  </a:lnTo>
                  <a:lnTo>
                    <a:pt x="57059" y="161972"/>
                  </a:lnTo>
                  <a:lnTo>
                    <a:pt x="50168" y="170510"/>
                  </a:lnTo>
                  <a:lnTo>
                    <a:pt x="5540" y="213521"/>
                  </a:lnTo>
                  <a:lnTo>
                    <a:pt x="1167" y="225406"/>
                  </a:lnTo>
                  <a:lnTo>
                    <a:pt x="0" y="232526"/>
                  </a:lnTo>
                  <a:lnTo>
                    <a:pt x="1339" y="238685"/>
                  </a:lnTo>
                  <a:lnTo>
                    <a:pt x="8471" y="249290"/>
                  </a:lnTo>
                  <a:lnTo>
                    <a:pt x="24385" y="259822"/>
                  </a:lnTo>
                  <a:lnTo>
                    <a:pt x="53091" y="268997"/>
                  </a:lnTo>
                  <a:lnTo>
                    <a:pt x="66749" y="270759"/>
                  </a:lnTo>
                  <a:lnTo>
                    <a:pt x="118316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927"/>
            <p:cNvSpPr/>
            <p:nvPr>
              <p:custDataLst>
                <p:tags r:id="rId163"/>
              </p:custDataLst>
            </p:nvPr>
          </p:nvSpPr>
          <p:spPr>
            <a:xfrm>
              <a:off x="11176000" y="5683250"/>
              <a:ext cx="9721" cy="95251"/>
            </a:xfrm>
            <a:custGeom>
              <a:avLst/>
              <a:gdLst/>
              <a:ahLst/>
              <a:cxnLst/>
              <a:rect l="0" t="0" r="0" b="0"/>
              <a:pathLst>
                <a:path w="9721" h="95251">
                  <a:moveTo>
                    <a:pt x="6350" y="0"/>
                  </a:moveTo>
                  <a:lnTo>
                    <a:pt x="6350" y="0"/>
                  </a:lnTo>
                  <a:lnTo>
                    <a:pt x="9720" y="10113"/>
                  </a:lnTo>
                  <a:lnTo>
                    <a:pt x="7282" y="5179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928"/>
            <p:cNvSpPr/>
            <p:nvPr>
              <p:custDataLst>
                <p:tags r:id="rId164"/>
              </p:custDataLst>
            </p:nvPr>
          </p:nvSpPr>
          <p:spPr>
            <a:xfrm>
              <a:off x="10730120" y="5661356"/>
              <a:ext cx="96631" cy="117759"/>
            </a:xfrm>
            <a:custGeom>
              <a:avLst/>
              <a:gdLst/>
              <a:ahLst/>
              <a:cxnLst/>
              <a:rect l="0" t="0" r="0" b="0"/>
              <a:pathLst>
                <a:path w="96631" h="117759">
                  <a:moveTo>
                    <a:pt x="77580" y="21894"/>
                  </a:moveTo>
                  <a:lnTo>
                    <a:pt x="77580" y="21894"/>
                  </a:lnTo>
                  <a:lnTo>
                    <a:pt x="77578" y="6967"/>
                  </a:lnTo>
                  <a:lnTo>
                    <a:pt x="75699" y="2796"/>
                  </a:lnTo>
                  <a:lnTo>
                    <a:pt x="74209" y="694"/>
                  </a:lnTo>
                  <a:lnTo>
                    <a:pt x="72510" y="0"/>
                  </a:lnTo>
                  <a:lnTo>
                    <a:pt x="70673" y="241"/>
                  </a:lnTo>
                  <a:lnTo>
                    <a:pt x="52540" y="12443"/>
                  </a:lnTo>
                  <a:lnTo>
                    <a:pt x="24241" y="39491"/>
                  </a:lnTo>
                  <a:lnTo>
                    <a:pt x="9345" y="60961"/>
                  </a:lnTo>
                  <a:lnTo>
                    <a:pt x="369" y="89443"/>
                  </a:lnTo>
                  <a:lnTo>
                    <a:pt x="0" y="97266"/>
                  </a:lnTo>
                  <a:lnTo>
                    <a:pt x="1165" y="103187"/>
                  </a:lnTo>
                  <a:lnTo>
                    <a:pt x="3354" y="107839"/>
                  </a:lnTo>
                  <a:lnTo>
                    <a:pt x="13311" y="114890"/>
                  </a:lnTo>
                  <a:lnTo>
                    <a:pt x="19918" y="117758"/>
                  </a:lnTo>
                  <a:lnTo>
                    <a:pt x="38547" y="117182"/>
                  </a:lnTo>
                  <a:lnTo>
                    <a:pt x="59526" y="111516"/>
                  </a:lnTo>
                  <a:lnTo>
                    <a:pt x="96630" y="91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929"/>
            <p:cNvSpPr/>
            <p:nvPr>
              <p:custDataLst>
                <p:tags r:id="rId165"/>
              </p:custDataLst>
            </p:nvPr>
          </p:nvSpPr>
          <p:spPr>
            <a:xfrm>
              <a:off x="10579100" y="5654049"/>
              <a:ext cx="107688" cy="156202"/>
            </a:xfrm>
            <a:custGeom>
              <a:avLst/>
              <a:gdLst/>
              <a:ahLst/>
              <a:cxnLst/>
              <a:rect l="0" t="0" r="0" b="0"/>
              <a:pathLst>
                <a:path w="107688" h="156202">
                  <a:moveTo>
                    <a:pt x="101600" y="29201"/>
                  </a:moveTo>
                  <a:lnTo>
                    <a:pt x="101600" y="29201"/>
                  </a:lnTo>
                  <a:lnTo>
                    <a:pt x="107687" y="0"/>
                  </a:lnTo>
                  <a:lnTo>
                    <a:pt x="78447" y="39909"/>
                  </a:lnTo>
                  <a:lnTo>
                    <a:pt x="48350" y="84356"/>
                  </a:lnTo>
                  <a:lnTo>
                    <a:pt x="22537" y="126924"/>
                  </a:lnTo>
                  <a:lnTo>
                    <a:pt x="0" y="15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930"/>
            <p:cNvSpPr/>
            <p:nvPr>
              <p:custDataLst>
                <p:tags r:id="rId166"/>
              </p:custDataLst>
            </p:nvPr>
          </p:nvSpPr>
          <p:spPr>
            <a:xfrm>
              <a:off x="11188698" y="5626100"/>
              <a:ext cx="12703" cy="57151"/>
            </a:xfrm>
            <a:custGeom>
              <a:avLst/>
              <a:gdLst/>
              <a:ahLst/>
              <a:cxnLst/>
              <a:rect l="0" t="0" r="0" b="0"/>
              <a:pathLst>
                <a:path w="12703" h="57151">
                  <a:moveTo>
                    <a:pt x="2" y="57150"/>
                  </a:moveTo>
                  <a:lnTo>
                    <a:pt x="2" y="57150"/>
                  </a:lnTo>
                  <a:lnTo>
                    <a:pt x="0" y="10921"/>
                  </a:lnTo>
                  <a:lnTo>
                    <a:pt x="0" y="5324"/>
                  </a:lnTo>
                  <a:lnTo>
                    <a:pt x="1413" y="3550"/>
                  </a:lnTo>
                  <a:lnTo>
                    <a:pt x="12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931"/>
            <p:cNvSpPr/>
            <p:nvPr>
              <p:custDataLst>
                <p:tags r:id="rId167"/>
              </p:custDataLst>
            </p:nvPr>
          </p:nvSpPr>
          <p:spPr>
            <a:xfrm>
              <a:off x="10935579" y="5684133"/>
              <a:ext cx="119772" cy="91687"/>
            </a:xfrm>
            <a:custGeom>
              <a:avLst/>
              <a:gdLst/>
              <a:ahLst/>
              <a:cxnLst/>
              <a:rect l="0" t="0" r="0" b="0"/>
              <a:pathLst>
                <a:path w="119772" h="91687">
                  <a:moveTo>
                    <a:pt x="5471" y="5467"/>
                  </a:moveTo>
                  <a:lnTo>
                    <a:pt x="5471" y="5467"/>
                  </a:lnTo>
                  <a:lnTo>
                    <a:pt x="5469" y="0"/>
                  </a:lnTo>
                  <a:lnTo>
                    <a:pt x="2100" y="2749"/>
                  </a:lnTo>
                  <a:lnTo>
                    <a:pt x="445" y="9903"/>
                  </a:lnTo>
                  <a:lnTo>
                    <a:pt x="0" y="37801"/>
                  </a:lnTo>
                  <a:lnTo>
                    <a:pt x="6969" y="82964"/>
                  </a:lnTo>
                  <a:lnTo>
                    <a:pt x="8588" y="86766"/>
                  </a:lnTo>
                  <a:lnTo>
                    <a:pt x="10371" y="88594"/>
                  </a:lnTo>
                  <a:lnTo>
                    <a:pt x="12265" y="89108"/>
                  </a:lnTo>
                  <a:lnTo>
                    <a:pt x="14234" y="88744"/>
                  </a:lnTo>
                  <a:lnTo>
                    <a:pt x="26826" y="64223"/>
                  </a:lnTo>
                  <a:lnTo>
                    <a:pt x="41286" y="26775"/>
                  </a:lnTo>
                  <a:lnTo>
                    <a:pt x="45612" y="21992"/>
                  </a:lnTo>
                  <a:lnTo>
                    <a:pt x="47754" y="23540"/>
                  </a:lnTo>
                  <a:lnTo>
                    <a:pt x="56262" y="46301"/>
                  </a:lnTo>
                  <a:lnTo>
                    <a:pt x="64736" y="71232"/>
                  </a:lnTo>
                  <a:lnTo>
                    <a:pt x="74458" y="85318"/>
                  </a:lnTo>
                  <a:lnTo>
                    <a:pt x="84110" y="90345"/>
                  </a:lnTo>
                  <a:lnTo>
                    <a:pt x="89646" y="91686"/>
                  </a:lnTo>
                  <a:lnTo>
                    <a:pt x="94750" y="91168"/>
                  </a:lnTo>
                  <a:lnTo>
                    <a:pt x="119771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932"/>
            <p:cNvSpPr/>
            <p:nvPr>
              <p:custDataLst>
                <p:tags r:id="rId168"/>
              </p:custDataLst>
            </p:nvPr>
          </p:nvSpPr>
          <p:spPr>
            <a:xfrm>
              <a:off x="10567283" y="5658994"/>
              <a:ext cx="107068" cy="123494"/>
            </a:xfrm>
            <a:custGeom>
              <a:avLst/>
              <a:gdLst/>
              <a:ahLst/>
              <a:cxnLst/>
              <a:rect l="0" t="0" r="0" b="0"/>
              <a:pathLst>
                <a:path w="107068" h="123494">
                  <a:moveTo>
                    <a:pt x="5467" y="11556"/>
                  </a:moveTo>
                  <a:lnTo>
                    <a:pt x="5467" y="11556"/>
                  </a:lnTo>
                  <a:lnTo>
                    <a:pt x="2096" y="8185"/>
                  </a:lnTo>
                  <a:lnTo>
                    <a:pt x="440" y="4649"/>
                  </a:lnTo>
                  <a:lnTo>
                    <a:pt x="0" y="2717"/>
                  </a:lnTo>
                  <a:lnTo>
                    <a:pt x="410" y="1430"/>
                  </a:lnTo>
                  <a:lnTo>
                    <a:pt x="1391" y="572"/>
                  </a:lnTo>
                  <a:lnTo>
                    <a:pt x="2749" y="0"/>
                  </a:lnTo>
                  <a:lnTo>
                    <a:pt x="4361" y="324"/>
                  </a:lnTo>
                  <a:lnTo>
                    <a:pt x="8032" y="2566"/>
                  </a:lnTo>
                  <a:lnTo>
                    <a:pt x="34628" y="31489"/>
                  </a:lnTo>
                  <a:lnTo>
                    <a:pt x="60459" y="76347"/>
                  </a:lnTo>
                  <a:lnTo>
                    <a:pt x="86688" y="113265"/>
                  </a:lnTo>
                  <a:lnTo>
                    <a:pt x="98441" y="122125"/>
                  </a:lnTo>
                  <a:lnTo>
                    <a:pt x="101316" y="123369"/>
                  </a:lnTo>
                  <a:lnTo>
                    <a:pt x="103232" y="123493"/>
                  </a:lnTo>
                  <a:lnTo>
                    <a:pt x="107067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192"/>
          <p:cNvGrpSpPr/>
          <p:nvPr/>
        </p:nvGrpSpPr>
        <p:grpSpPr>
          <a:xfrm>
            <a:off x="8813798" y="5466314"/>
            <a:ext cx="1301706" cy="495864"/>
            <a:chOff x="8813798" y="5466314"/>
            <a:chExt cx="1301706" cy="495864"/>
          </a:xfrm>
        </p:grpSpPr>
        <p:sp>
          <p:nvSpPr>
            <p:cNvPr id="229" name="SMARTInkShape-933"/>
            <p:cNvSpPr/>
            <p:nvPr>
              <p:custDataLst>
                <p:tags r:id="rId152"/>
              </p:custDataLst>
            </p:nvPr>
          </p:nvSpPr>
          <p:spPr>
            <a:xfrm>
              <a:off x="9715012" y="5486553"/>
              <a:ext cx="400492" cy="475625"/>
            </a:xfrm>
            <a:custGeom>
              <a:avLst/>
              <a:gdLst/>
              <a:ahLst/>
              <a:cxnLst/>
              <a:rect l="0" t="0" r="0" b="0"/>
              <a:pathLst>
                <a:path w="400492" h="475625">
                  <a:moveTo>
                    <a:pt x="76688" y="171297"/>
                  </a:moveTo>
                  <a:lnTo>
                    <a:pt x="76688" y="171297"/>
                  </a:lnTo>
                  <a:lnTo>
                    <a:pt x="76688" y="162458"/>
                  </a:lnTo>
                  <a:lnTo>
                    <a:pt x="61761" y="128845"/>
                  </a:lnTo>
                  <a:lnTo>
                    <a:pt x="58975" y="126061"/>
                  </a:lnTo>
                  <a:lnTo>
                    <a:pt x="52117" y="122970"/>
                  </a:lnTo>
                  <a:lnTo>
                    <a:pt x="33581" y="124601"/>
                  </a:lnTo>
                  <a:lnTo>
                    <a:pt x="22016" y="129612"/>
                  </a:lnTo>
                  <a:lnTo>
                    <a:pt x="16956" y="132923"/>
                  </a:lnTo>
                  <a:lnTo>
                    <a:pt x="3095" y="154439"/>
                  </a:lnTo>
                  <a:lnTo>
                    <a:pt x="0" y="173212"/>
                  </a:lnTo>
                  <a:lnTo>
                    <a:pt x="2226" y="197970"/>
                  </a:lnTo>
                  <a:lnTo>
                    <a:pt x="3762" y="203895"/>
                  </a:lnTo>
                  <a:lnTo>
                    <a:pt x="6904" y="208552"/>
                  </a:lnTo>
                  <a:lnTo>
                    <a:pt x="16039" y="215606"/>
                  </a:lnTo>
                  <a:lnTo>
                    <a:pt x="27156" y="217331"/>
                  </a:lnTo>
                  <a:lnTo>
                    <a:pt x="33084" y="216803"/>
                  </a:lnTo>
                  <a:lnTo>
                    <a:pt x="43432" y="212453"/>
                  </a:lnTo>
                  <a:lnTo>
                    <a:pt x="48166" y="209318"/>
                  </a:lnTo>
                  <a:lnTo>
                    <a:pt x="65200" y="185418"/>
                  </a:lnTo>
                  <a:lnTo>
                    <a:pt x="75035" y="167922"/>
                  </a:lnTo>
                  <a:lnTo>
                    <a:pt x="76291" y="169046"/>
                  </a:lnTo>
                  <a:lnTo>
                    <a:pt x="80726" y="180037"/>
                  </a:lnTo>
                  <a:lnTo>
                    <a:pt x="86344" y="200514"/>
                  </a:lnTo>
                  <a:lnTo>
                    <a:pt x="92268" y="212505"/>
                  </a:lnTo>
                  <a:lnTo>
                    <a:pt x="97254" y="217833"/>
                  </a:lnTo>
                  <a:lnTo>
                    <a:pt x="103703" y="220202"/>
                  </a:lnTo>
                  <a:lnTo>
                    <a:pt x="107399" y="220834"/>
                  </a:lnTo>
                  <a:lnTo>
                    <a:pt x="110566" y="219843"/>
                  </a:lnTo>
                  <a:lnTo>
                    <a:pt x="115969" y="214980"/>
                  </a:lnTo>
                  <a:lnTo>
                    <a:pt x="136154" y="174977"/>
                  </a:lnTo>
                  <a:lnTo>
                    <a:pt x="149810" y="132406"/>
                  </a:lnTo>
                  <a:lnTo>
                    <a:pt x="160746" y="87258"/>
                  </a:lnTo>
                  <a:lnTo>
                    <a:pt x="173360" y="47113"/>
                  </a:lnTo>
                  <a:lnTo>
                    <a:pt x="177638" y="6907"/>
                  </a:lnTo>
                  <a:lnTo>
                    <a:pt x="177149" y="4554"/>
                  </a:lnTo>
                  <a:lnTo>
                    <a:pt x="176119" y="2986"/>
                  </a:lnTo>
                  <a:lnTo>
                    <a:pt x="174725" y="1939"/>
                  </a:lnTo>
                  <a:lnTo>
                    <a:pt x="169413" y="10184"/>
                  </a:lnTo>
                  <a:lnTo>
                    <a:pt x="162254" y="29015"/>
                  </a:lnTo>
                  <a:lnTo>
                    <a:pt x="155272" y="70585"/>
                  </a:lnTo>
                  <a:lnTo>
                    <a:pt x="153202" y="117190"/>
                  </a:lnTo>
                  <a:lnTo>
                    <a:pt x="152929" y="162970"/>
                  </a:lnTo>
                  <a:lnTo>
                    <a:pt x="156662" y="196112"/>
                  </a:lnTo>
                  <a:lnTo>
                    <a:pt x="163032" y="214782"/>
                  </a:lnTo>
                  <a:lnTo>
                    <a:pt x="170567" y="225431"/>
                  </a:lnTo>
                  <a:lnTo>
                    <a:pt x="175258" y="227847"/>
                  </a:lnTo>
                  <a:lnTo>
                    <a:pt x="186112" y="228650"/>
                  </a:lnTo>
                  <a:lnTo>
                    <a:pt x="207497" y="218395"/>
                  </a:lnTo>
                  <a:lnTo>
                    <a:pt x="224962" y="201951"/>
                  </a:lnTo>
                  <a:lnTo>
                    <a:pt x="247874" y="160810"/>
                  </a:lnTo>
                  <a:lnTo>
                    <a:pt x="261543" y="119428"/>
                  </a:lnTo>
                  <a:lnTo>
                    <a:pt x="274722" y="77169"/>
                  </a:lnTo>
                  <a:lnTo>
                    <a:pt x="282827" y="38280"/>
                  </a:lnTo>
                  <a:lnTo>
                    <a:pt x="283346" y="9353"/>
                  </a:lnTo>
                  <a:lnTo>
                    <a:pt x="282193" y="4068"/>
                  </a:lnTo>
                  <a:lnTo>
                    <a:pt x="280721" y="1250"/>
                  </a:lnTo>
                  <a:lnTo>
                    <a:pt x="279030" y="76"/>
                  </a:lnTo>
                  <a:lnTo>
                    <a:pt x="277200" y="0"/>
                  </a:lnTo>
                  <a:lnTo>
                    <a:pt x="269193" y="35364"/>
                  </a:lnTo>
                  <a:lnTo>
                    <a:pt x="262698" y="82383"/>
                  </a:lnTo>
                  <a:lnTo>
                    <a:pt x="261205" y="126374"/>
                  </a:lnTo>
                  <a:lnTo>
                    <a:pt x="260947" y="164807"/>
                  </a:lnTo>
                  <a:lnTo>
                    <a:pt x="262734" y="207706"/>
                  </a:lnTo>
                  <a:lnTo>
                    <a:pt x="269679" y="231092"/>
                  </a:lnTo>
                  <a:lnTo>
                    <a:pt x="272376" y="233738"/>
                  </a:lnTo>
                  <a:lnTo>
                    <a:pt x="275587" y="234797"/>
                  </a:lnTo>
                  <a:lnTo>
                    <a:pt x="279137" y="234797"/>
                  </a:lnTo>
                  <a:lnTo>
                    <a:pt x="288727" y="225389"/>
                  </a:lnTo>
                  <a:lnTo>
                    <a:pt x="316905" y="182758"/>
                  </a:lnTo>
                  <a:lnTo>
                    <a:pt x="328732" y="162056"/>
                  </a:lnTo>
                  <a:lnTo>
                    <a:pt x="328681" y="161609"/>
                  </a:lnTo>
                  <a:lnTo>
                    <a:pt x="326738" y="162992"/>
                  </a:lnTo>
                  <a:lnTo>
                    <a:pt x="325403" y="167841"/>
                  </a:lnTo>
                  <a:lnTo>
                    <a:pt x="325184" y="195222"/>
                  </a:lnTo>
                  <a:lnTo>
                    <a:pt x="329450" y="209743"/>
                  </a:lnTo>
                  <a:lnTo>
                    <a:pt x="333196" y="216137"/>
                  </a:lnTo>
                  <a:lnTo>
                    <a:pt x="336594" y="217418"/>
                  </a:lnTo>
                  <a:lnTo>
                    <a:pt x="346012" y="216960"/>
                  </a:lnTo>
                  <a:lnTo>
                    <a:pt x="359844" y="212735"/>
                  </a:lnTo>
                  <a:lnTo>
                    <a:pt x="382309" y="198755"/>
                  </a:lnTo>
                  <a:lnTo>
                    <a:pt x="384151" y="198776"/>
                  </a:lnTo>
                  <a:lnTo>
                    <a:pt x="385380" y="199493"/>
                  </a:lnTo>
                  <a:lnTo>
                    <a:pt x="387451" y="203585"/>
                  </a:lnTo>
                  <a:lnTo>
                    <a:pt x="396532" y="232725"/>
                  </a:lnTo>
                  <a:lnTo>
                    <a:pt x="399747" y="280065"/>
                  </a:lnTo>
                  <a:lnTo>
                    <a:pt x="400305" y="320334"/>
                  </a:lnTo>
                  <a:lnTo>
                    <a:pt x="400491" y="365941"/>
                  </a:lnTo>
                  <a:lnTo>
                    <a:pt x="398644" y="405593"/>
                  </a:lnTo>
                  <a:lnTo>
                    <a:pt x="393364" y="450088"/>
                  </a:lnTo>
                  <a:lnTo>
                    <a:pt x="387707" y="463127"/>
                  </a:lnTo>
                  <a:lnTo>
                    <a:pt x="380487" y="472214"/>
                  </a:lnTo>
                  <a:lnTo>
                    <a:pt x="376588" y="475624"/>
                  </a:lnTo>
                  <a:lnTo>
                    <a:pt x="371165" y="475077"/>
                  </a:lnTo>
                  <a:lnTo>
                    <a:pt x="357616" y="466942"/>
                  </a:lnTo>
                  <a:lnTo>
                    <a:pt x="344233" y="453238"/>
                  </a:lnTo>
                  <a:lnTo>
                    <a:pt x="337038" y="412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934"/>
            <p:cNvSpPr/>
            <p:nvPr>
              <p:custDataLst>
                <p:tags r:id="rId153"/>
              </p:custDataLst>
            </p:nvPr>
          </p:nvSpPr>
          <p:spPr>
            <a:xfrm>
              <a:off x="9518989" y="5591502"/>
              <a:ext cx="158412" cy="132687"/>
            </a:xfrm>
            <a:custGeom>
              <a:avLst/>
              <a:gdLst/>
              <a:ahLst/>
              <a:cxnLst/>
              <a:rect l="0" t="0" r="0" b="0"/>
              <a:pathLst>
                <a:path w="158412" h="132687">
                  <a:moveTo>
                    <a:pt x="12361" y="15548"/>
                  </a:moveTo>
                  <a:lnTo>
                    <a:pt x="12361" y="15548"/>
                  </a:lnTo>
                  <a:lnTo>
                    <a:pt x="12361" y="4613"/>
                  </a:lnTo>
                  <a:lnTo>
                    <a:pt x="8990" y="0"/>
                  </a:lnTo>
                  <a:lnTo>
                    <a:pt x="7292" y="243"/>
                  </a:lnTo>
                  <a:lnTo>
                    <a:pt x="3522" y="4277"/>
                  </a:lnTo>
                  <a:lnTo>
                    <a:pt x="0" y="49587"/>
                  </a:lnTo>
                  <a:lnTo>
                    <a:pt x="4731" y="93653"/>
                  </a:lnTo>
                  <a:lnTo>
                    <a:pt x="6852" y="111644"/>
                  </a:lnTo>
                  <a:lnTo>
                    <a:pt x="12500" y="124344"/>
                  </a:lnTo>
                  <a:lnTo>
                    <a:pt x="15980" y="128295"/>
                  </a:lnTo>
                  <a:lnTo>
                    <a:pt x="23612" y="132686"/>
                  </a:lnTo>
                  <a:lnTo>
                    <a:pt x="28328" y="130327"/>
                  </a:lnTo>
                  <a:lnTo>
                    <a:pt x="44374" y="110862"/>
                  </a:lnTo>
                  <a:lnTo>
                    <a:pt x="67151" y="66940"/>
                  </a:lnTo>
                  <a:lnTo>
                    <a:pt x="86182" y="23127"/>
                  </a:lnTo>
                  <a:lnTo>
                    <a:pt x="90561" y="15859"/>
                  </a:lnTo>
                  <a:lnTo>
                    <a:pt x="92011" y="15050"/>
                  </a:lnTo>
                  <a:lnTo>
                    <a:pt x="92979" y="15921"/>
                  </a:lnTo>
                  <a:lnTo>
                    <a:pt x="94052" y="20653"/>
                  </a:lnTo>
                  <a:lnTo>
                    <a:pt x="96743" y="63169"/>
                  </a:lnTo>
                  <a:lnTo>
                    <a:pt x="103683" y="88925"/>
                  </a:lnTo>
                  <a:lnTo>
                    <a:pt x="107109" y="96215"/>
                  </a:lnTo>
                  <a:lnTo>
                    <a:pt x="118441" y="108080"/>
                  </a:lnTo>
                  <a:lnTo>
                    <a:pt x="132180" y="116645"/>
                  </a:lnTo>
                  <a:lnTo>
                    <a:pt x="158411" y="12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935"/>
            <p:cNvSpPr/>
            <p:nvPr>
              <p:custDataLst>
                <p:tags r:id="rId154"/>
              </p:custDataLst>
            </p:nvPr>
          </p:nvSpPr>
          <p:spPr>
            <a:xfrm>
              <a:off x="9324766" y="5588000"/>
              <a:ext cx="168485" cy="69851"/>
            </a:xfrm>
            <a:custGeom>
              <a:avLst/>
              <a:gdLst/>
              <a:ahLst/>
              <a:cxnLst/>
              <a:rect l="0" t="0" r="0" b="0"/>
              <a:pathLst>
                <a:path w="168485" h="69851">
                  <a:moveTo>
                    <a:pt x="47834" y="69850"/>
                  </a:moveTo>
                  <a:lnTo>
                    <a:pt x="47834" y="69850"/>
                  </a:lnTo>
                  <a:lnTo>
                    <a:pt x="41091" y="66479"/>
                  </a:lnTo>
                  <a:lnTo>
                    <a:pt x="3709" y="62969"/>
                  </a:lnTo>
                  <a:lnTo>
                    <a:pt x="1483" y="61735"/>
                  </a:lnTo>
                  <a:lnTo>
                    <a:pt x="0" y="60206"/>
                  </a:lnTo>
                  <a:lnTo>
                    <a:pt x="1129" y="58482"/>
                  </a:lnTo>
                  <a:lnTo>
                    <a:pt x="30551" y="45208"/>
                  </a:lnTo>
                  <a:lnTo>
                    <a:pt x="73806" y="33391"/>
                  </a:lnTo>
                  <a:lnTo>
                    <a:pt x="117404" y="18512"/>
                  </a:lnTo>
                  <a:lnTo>
                    <a:pt x="168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936"/>
            <p:cNvSpPr/>
            <p:nvPr>
              <p:custDataLst>
                <p:tags r:id="rId155"/>
              </p:custDataLst>
            </p:nvPr>
          </p:nvSpPr>
          <p:spPr>
            <a:xfrm>
              <a:off x="9366838" y="5466314"/>
              <a:ext cx="50213" cy="287039"/>
            </a:xfrm>
            <a:custGeom>
              <a:avLst/>
              <a:gdLst/>
              <a:ahLst/>
              <a:cxnLst/>
              <a:rect l="0" t="0" r="0" b="0"/>
              <a:pathLst>
                <a:path w="50213" h="287039">
                  <a:moveTo>
                    <a:pt x="5762" y="20086"/>
                  </a:moveTo>
                  <a:lnTo>
                    <a:pt x="5762" y="20086"/>
                  </a:lnTo>
                  <a:lnTo>
                    <a:pt x="5762" y="2410"/>
                  </a:lnTo>
                  <a:lnTo>
                    <a:pt x="5057" y="541"/>
                  </a:lnTo>
                  <a:lnTo>
                    <a:pt x="3881" y="0"/>
                  </a:lnTo>
                  <a:lnTo>
                    <a:pt x="2391" y="345"/>
                  </a:lnTo>
                  <a:lnTo>
                    <a:pt x="1399" y="1987"/>
                  </a:lnTo>
                  <a:lnTo>
                    <a:pt x="0" y="13155"/>
                  </a:lnTo>
                  <a:lnTo>
                    <a:pt x="2860" y="60758"/>
                  </a:lnTo>
                  <a:lnTo>
                    <a:pt x="4902" y="100419"/>
                  </a:lnTo>
                  <a:lnTo>
                    <a:pt x="9956" y="141317"/>
                  </a:lnTo>
                  <a:lnTo>
                    <a:pt x="11473" y="182849"/>
                  </a:lnTo>
                  <a:lnTo>
                    <a:pt x="11986" y="227998"/>
                  </a:lnTo>
                  <a:lnTo>
                    <a:pt x="17164" y="272851"/>
                  </a:lnTo>
                  <a:lnTo>
                    <a:pt x="20941" y="283650"/>
                  </a:lnTo>
                  <a:lnTo>
                    <a:pt x="24349" y="286106"/>
                  </a:lnTo>
                  <a:lnTo>
                    <a:pt x="28735" y="287038"/>
                  </a:lnTo>
                  <a:lnTo>
                    <a:pt x="33777" y="286954"/>
                  </a:lnTo>
                  <a:lnTo>
                    <a:pt x="37844" y="284781"/>
                  </a:lnTo>
                  <a:lnTo>
                    <a:pt x="44244" y="276723"/>
                  </a:lnTo>
                  <a:lnTo>
                    <a:pt x="49032" y="246280"/>
                  </a:lnTo>
                  <a:lnTo>
                    <a:pt x="50212" y="223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937"/>
            <p:cNvSpPr/>
            <p:nvPr>
              <p:custDataLst>
                <p:tags r:id="rId156"/>
              </p:custDataLst>
            </p:nvPr>
          </p:nvSpPr>
          <p:spPr>
            <a:xfrm>
              <a:off x="9157288" y="5614283"/>
              <a:ext cx="132763" cy="122543"/>
            </a:xfrm>
            <a:custGeom>
              <a:avLst/>
              <a:gdLst/>
              <a:ahLst/>
              <a:cxnLst/>
              <a:rect l="0" t="0" r="0" b="0"/>
              <a:pathLst>
                <a:path w="132763" h="122543">
                  <a:moveTo>
                    <a:pt x="5762" y="5467"/>
                  </a:moveTo>
                  <a:lnTo>
                    <a:pt x="5762" y="5467"/>
                  </a:lnTo>
                  <a:lnTo>
                    <a:pt x="5762" y="2096"/>
                  </a:lnTo>
                  <a:lnTo>
                    <a:pt x="5057" y="1103"/>
                  </a:lnTo>
                  <a:lnTo>
                    <a:pt x="3881" y="441"/>
                  </a:lnTo>
                  <a:lnTo>
                    <a:pt x="2391" y="0"/>
                  </a:lnTo>
                  <a:lnTo>
                    <a:pt x="1399" y="411"/>
                  </a:lnTo>
                  <a:lnTo>
                    <a:pt x="736" y="1391"/>
                  </a:lnTo>
                  <a:lnTo>
                    <a:pt x="0" y="5772"/>
                  </a:lnTo>
                  <a:lnTo>
                    <a:pt x="1327" y="52746"/>
                  </a:lnTo>
                  <a:lnTo>
                    <a:pt x="8257" y="92809"/>
                  </a:lnTo>
                  <a:lnTo>
                    <a:pt x="14341" y="114053"/>
                  </a:lnTo>
                  <a:lnTo>
                    <a:pt x="17125" y="118074"/>
                  </a:lnTo>
                  <a:lnTo>
                    <a:pt x="20393" y="120755"/>
                  </a:lnTo>
                  <a:lnTo>
                    <a:pt x="23983" y="122542"/>
                  </a:lnTo>
                  <a:lnTo>
                    <a:pt x="27786" y="122323"/>
                  </a:lnTo>
                  <a:lnTo>
                    <a:pt x="35776" y="118316"/>
                  </a:lnTo>
                  <a:lnTo>
                    <a:pt x="48208" y="101384"/>
                  </a:lnTo>
                  <a:lnTo>
                    <a:pt x="72421" y="53977"/>
                  </a:lnTo>
                  <a:lnTo>
                    <a:pt x="80705" y="26593"/>
                  </a:lnTo>
                  <a:lnTo>
                    <a:pt x="81123" y="26608"/>
                  </a:lnTo>
                  <a:lnTo>
                    <a:pt x="93872" y="67489"/>
                  </a:lnTo>
                  <a:lnTo>
                    <a:pt x="109505" y="102768"/>
                  </a:lnTo>
                  <a:lnTo>
                    <a:pt x="114900" y="108684"/>
                  </a:lnTo>
                  <a:lnTo>
                    <a:pt x="117325" y="109556"/>
                  </a:lnTo>
                  <a:lnTo>
                    <a:pt x="132762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938"/>
            <p:cNvSpPr/>
            <p:nvPr>
              <p:custDataLst>
                <p:tags r:id="rId157"/>
              </p:custDataLst>
            </p:nvPr>
          </p:nvSpPr>
          <p:spPr>
            <a:xfrm>
              <a:off x="8813798" y="5475804"/>
              <a:ext cx="273053" cy="288914"/>
            </a:xfrm>
            <a:custGeom>
              <a:avLst/>
              <a:gdLst/>
              <a:ahLst/>
              <a:cxnLst/>
              <a:rect l="0" t="0" r="0" b="0"/>
              <a:pathLst>
                <a:path w="273053" h="288914">
                  <a:moveTo>
                    <a:pt x="2" y="86796"/>
                  </a:moveTo>
                  <a:lnTo>
                    <a:pt x="2" y="86796"/>
                  </a:lnTo>
                  <a:lnTo>
                    <a:pt x="0" y="77336"/>
                  </a:lnTo>
                  <a:lnTo>
                    <a:pt x="707" y="76256"/>
                  </a:lnTo>
                  <a:lnTo>
                    <a:pt x="1883" y="75537"/>
                  </a:lnTo>
                  <a:lnTo>
                    <a:pt x="3372" y="75056"/>
                  </a:lnTo>
                  <a:lnTo>
                    <a:pt x="5071" y="75442"/>
                  </a:lnTo>
                  <a:lnTo>
                    <a:pt x="8841" y="77752"/>
                  </a:lnTo>
                  <a:lnTo>
                    <a:pt x="21373" y="105262"/>
                  </a:lnTo>
                  <a:lnTo>
                    <a:pt x="33255" y="152193"/>
                  </a:lnTo>
                  <a:lnTo>
                    <a:pt x="41135" y="197895"/>
                  </a:lnTo>
                  <a:lnTo>
                    <a:pt x="44015" y="245308"/>
                  </a:lnTo>
                  <a:lnTo>
                    <a:pt x="44434" y="288913"/>
                  </a:lnTo>
                  <a:lnTo>
                    <a:pt x="37542" y="252816"/>
                  </a:lnTo>
                  <a:lnTo>
                    <a:pt x="31585" y="205838"/>
                  </a:lnTo>
                  <a:lnTo>
                    <a:pt x="28151" y="172159"/>
                  </a:lnTo>
                  <a:lnTo>
                    <a:pt x="26623" y="136024"/>
                  </a:lnTo>
                  <a:lnTo>
                    <a:pt x="25642" y="88680"/>
                  </a:lnTo>
                  <a:lnTo>
                    <a:pt x="25449" y="44103"/>
                  </a:lnTo>
                  <a:lnTo>
                    <a:pt x="26114" y="12238"/>
                  </a:lnTo>
                  <a:lnTo>
                    <a:pt x="28777" y="4741"/>
                  </a:lnTo>
                  <a:lnTo>
                    <a:pt x="30472" y="3164"/>
                  </a:lnTo>
                  <a:lnTo>
                    <a:pt x="32310" y="2821"/>
                  </a:lnTo>
                  <a:lnTo>
                    <a:pt x="34241" y="3295"/>
                  </a:lnTo>
                  <a:lnTo>
                    <a:pt x="69953" y="47727"/>
                  </a:lnTo>
                  <a:lnTo>
                    <a:pt x="106715" y="83636"/>
                  </a:lnTo>
                  <a:lnTo>
                    <a:pt x="111360" y="86806"/>
                  </a:lnTo>
                  <a:lnTo>
                    <a:pt x="138125" y="91267"/>
                  </a:lnTo>
                  <a:lnTo>
                    <a:pt x="153348" y="88548"/>
                  </a:lnTo>
                  <a:lnTo>
                    <a:pt x="159382" y="85848"/>
                  </a:lnTo>
                  <a:lnTo>
                    <a:pt x="177988" y="61821"/>
                  </a:lnTo>
                  <a:lnTo>
                    <a:pt x="195762" y="17280"/>
                  </a:lnTo>
                  <a:lnTo>
                    <a:pt x="200997" y="1052"/>
                  </a:lnTo>
                  <a:lnTo>
                    <a:pt x="201732" y="0"/>
                  </a:lnTo>
                  <a:lnTo>
                    <a:pt x="202222" y="710"/>
                  </a:lnTo>
                  <a:lnTo>
                    <a:pt x="213255" y="39254"/>
                  </a:lnTo>
                  <a:lnTo>
                    <a:pt x="227034" y="84435"/>
                  </a:lnTo>
                  <a:lnTo>
                    <a:pt x="234488" y="126078"/>
                  </a:lnTo>
                  <a:lnTo>
                    <a:pt x="243327" y="170912"/>
                  </a:lnTo>
                  <a:lnTo>
                    <a:pt x="252572" y="216064"/>
                  </a:lnTo>
                  <a:lnTo>
                    <a:pt x="265373" y="258642"/>
                  </a:lnTo>
                  <a:lnTo>
                    <a:pt x="269639" y="264772"/>
                  </a:lnTo>
                  <a:lnTo>
                    <a:pt x="273052" y="264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SMARTInkShape-939"/>
          <p:cNvSpPr/>
          <p:nvPr>
            <p:custDataLst>
              <p:tags r:id="rId1"/>
            </p:custDataLst>
          </p:nvPr>
        </p:nvSpPr>
        <p:spPr>
          <a:xfrm>
            <a:off x="8210550" y="5419709"/>
            <a:ext cx="168849" cy="547306"/>
          </a:xfrm>
          <a:custGeom>
            <a:avLst/>
            <a:gdLst/>
            <a:ahLst/>
            <a:cxnLst/>
            <a:rect l="0" t="0" r="0" b="0"/>
            <a:pathLst>
              <a:path w="168849" h="547306">
                <a:moveTo>
                  <a:pt x="0" y="34941"/>
                </a:moveTo>
                <a:lnTo>
                  <a:pt x="0" y="34941"/>
                </a:lnTo>
                <a:lnTo>
                  <a:pt x="0" y="31570"/>
                </a:lnTo>
                <a:lnTo>
                  <a:pt x="22004" y="521"/>
                </a:lnTo>
                <a:lnTo>
                  <a:pt x="23842" y="0"/>
                </a:lnTo>
                <a:lnTo>
                  <a:pt x="25774" y="358"/>
                </a:lnTo>
                <a:lnTo>
                  <a:pt x="61286" y="18606"/>
                </a:lnTo>
                <a:lnTo>
                  <a:pt x="81893" y="39116"/>
                </a:lnTo>
                <a:lnTo>
                  <a:pt x="105424" y="80925"/>
                </a:lnTo>
                <a:lnTo>
                  <a:pt x="108383" y="86763"/>
                </a:lnTo>
                <a:lnTo>
                  <a:pt x="113131" y="129505"/>
                </a:lnTo>
                <a:lnTo>
                  <a:pt x="112187" y="171082"/>
                </a:lnTo>
                <a:lnTo>
                  <a:pt x="105415" y="212900"/>
                </a:lnTo>
                <a:lnTo>
                  <a:pt x="97989" y="252703"/>
                </a:lnTo>
                <a:lnTo>
                  <a:pt x="97473" y="281183"/>
                </a:lnTo>
                <a:lnTo>
                  <a:pt x="111106" y="328017"/>
                </a:lnTo>
                <a:lnTo>
                  <a:pt x="133973" y="371291"/>
                </a:lnTo>
                <a:lnTo>
                  <a:pt x="153804" y="413499"/>
                </a:lnTo>
                <a:lnTo>
                  <a:pt x="165595" y="451592"/>
                </a:lnTo>
                <a:lnTo>
                  <a:pt x="168848" y="472237"/>
                </a:lnTo>
                <a:lnTo>
                  <a:pt x="163937" y="503099"/>
                </a:lnTo>
                <a:lnTo>
                  <a:pt x="150174" y="531214"/>
                </a:lnTo>
                <a:lnTo>
                  <a:pt x="138710" y="543139"/>
                </a:lnTo>
                <a:lnTo>
                  <a:pt x="132690" y="547305"/>
                </a:lnTo>
                <a:lnTo>
                  <a:pt x="127265" y="547262"/>
                </a:lnTo>
                <a:lnTo>
                  <a:pt x="122239" y="544411"/>
                </a:lnTo>
                <a:lnTo>
                  <a:pt x="117473" y="539687"/>
                </a:lnTo>
                <a:lnTo>
                  <a:pt x="107950" y="4921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SMARTInkShape-Group194"/>
          <p:cNvGrpSpPr/>
          <p:nvPr/>
        </p:nvGrpSpPr>
        <p:grpSpPr>
          <a:xfrm>
            <a:off x="7035800" y="5451929"/>
            <a:ext cx="857251" cy="213998"/>
            <a:chOff x="7035800" y="5451929"/>
            <a:chExt cx="857251" cy="213998"/>
          </a:xfrm>
        </p:grpSpPr>
        <p:sp>
          <p:nvSpPr>
            <p:cNvPr id="237" name="SMARTInkShape-940"/>
            <p:cNvSpPr/>
            <p:nvPr>
              <p:custDataLst>
                <p:tags r:id="rId144"/>
              </p:custDataLst>
            </p:nvPr>
          </p:nvSpPr>
          <p:spPr>
            <a:xfrm>
              <a:off x="7035800" y="5451929"/>
              <a:ext cx="152401" cy="208542"/>
            </a:xfrm>
            <a:custGeom>
              <a:avLst/>
              <a:gdLst/>
              <a:ahLst/>
              <a:cxnLst/>
              <a:rect l="0" t="0" r="0" b="0"/>
              <a:pathLst>
                <a:path w="152401" h="208542">
                  <a:moveTo>
                    <a:pt x="0" y="21771"/>
                  </a:moveTo>
                  <a:lnTo>
                    <a:pt x="0" y="21771"/>
                  </a:lnTo>
                  <a:lnTo>
                    <a:pt x="5026" y="9838"/>
                  </a:lnTo>
                  <a:lnTo>
                    <a:pt x="6088" y="756"/>
                  </a:lnTo>
                  <a:lnTo>
                    <a:pt x="6881" y="0"/>
                  </a:lnTo>
                  <a:lnTo>
                    <a:pt x="8115" y="201"/>
                  </a:lnTo>
                  <a:lnTo>
                    <a:pt x="13484" y="4423"/>
                  </a:lnTo>
                  <a:lnTo>
                    <a:pt x="55845" y="51017"/>
                  </a:lnTo>
                  <a:lnTo>
                    <a:pt x="90731" y="95691"/>
                  </a:lnTo>
                  <a:lnTo>
                    <a:pt x="118320" y="137423"/>
                  </a:lnTo>
                  <a:lnTo>
                    <a:pt x="139977" y="180891"/>
                  </a:lnTo>
                  <a:lnTo>
                    <a:pt x="150984" y="208541"/>
                  </a:lnTo>
                  <a:lnTo>
                    <a:pt x="151456" y="207667"/>
                  </a:lnTo>
                  <a:lnTo>
                    <a:pt x="152400" y="18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941"/>
            <p:cNvSpPr/>
            <p:nvPr>
              <p:custDataLst>
                <p:tags r:id="rId145"/>
              </p:custDataLst>
            </p:nvPr>
          </p:nvSpPr>
          <p:spPr>
            <a:xfrm>
              <a:off x="7806841" y="5575300"/>
              <a:ext cx="86210" cy="12701"/>
            </a:xfrm>
            <a:custGeom>
              <a:avLst/>
              <a:gdLst/>
              <a:ahLst/>
              <a:cxnLst/>
              <a:rect l="0" t="0" r="0" b="0"/>
              <a:pathLst>
                <a:path w="862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9042"/>
                  </a:lnTo>
                  <a:lnTo>
                    <a:pt x="1563" y="10604"/>
                  </a:lnTo>
                  <a:lnTo>
                    <a:pt x="8372" y="8006"/>
                  </a:lnTo>
                  <a:lnTo>
                    <a:pt x="13151" y="5337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942"/>
            <p:cNvSpPr/>
            <p:nvPr>
              <p:custDataLst>
                <p:tags r:id="rId146"/>
              </p:custDataLst>
            </p:nvPr>
          </p:nvSpPr>
          <p:spPr>
            <a:xfrm>
              <a:off x="7754684" y="5456687"/>
              <a:ext cx="100183" cy="200052"/>
            </a:xfrm>
            <a:custGeom>
              <a:avLst/>
              <a:gdLst/>
              <a:ahLst/>
              <a:cxnLst/>
              <a:rect l="0" t="0" r="0" b="0"/>
              <a:pathLst>
                <a:path w="100183" h="200052">
                  <a:moveTo>
                    <a:pt x="62166" y="42413"/>
                  </a:moveTo>
                  <a:lnTo>
                    <a:pt x="62166" y="42413"/>
                  </a:lnTo>
                  <a:lnTo>
                    <a:pt x="67633" y="31478"/>
                  </a:lnTo>
                  <a:lnTo>
                    <a:pt x="66517" y="31595"/>
                  </a:lnTo>
                  <a:lnTo>
                    <a:pt x="61513" y="33607"/>
                  </a:lnTo>
                  <a:lnTo>
                    <a:pt x="56466" y="42497"/>
                  </a:lnTo>
                  <a:lnTo>
                    <a:pt x="38147" y="88691"/>
                  </a:lnTo>
                  <a:lnTo>
                    <a:pt x="25659" y="131946"/>
                  </a:lnTo>
                  <a:lnTo>
                    <a:pt x="10156" y="172031"/>
                  </a:lnTo>
                  <a:lnTo>
                    <a:pt x="667" y="199496"/>
                  </a:lnTo>
                  <a:lnTo>
                    <a:pt x="0" y="200051"/>
                  </a:lnTo>
                  <a:lnTo>
                    <a:pt x="19565" y="159573"/>
                  </a:lnTo>
                  <a:lnTo>
                    <a:pt x="37313" y="120166"/>
                  </a:lnTo>
                  <a:lnTo>
                    <a:pt x="55979" y="76504"/>
                  </a:lnTo>
                  <a:lnTo>
                    <a:pt x="74506" y="33938"/>
                  </a:lnTo>
                  <a:lnTo>
                    <a:pt x="92982" y="3606"/>
                  </a:lnTo>
                  <a:lnTo>
                    <a:pt x="95410" y="1019"/>
                  </a:lnTo>
                  <a:lnTo>
                    <a:pt x="97029" y="0"/>
                  </a:lnTo>
                  <a:lnTo>
                    <a:pt x="98108" y="2849"/>
                  </a:lnTo>
                  <a:lnTo>
                    <a:pt x="99982" y="42334"/>
                  </a:lnTo>
                  <a:lnTo>
                    <a:pt x="100182" y="79391"/>
                  </a:lnTo>
                  <a:lnTo>
                    <a:pt x="99544" y="117999"/>
                  </a:lnTo>
                  <a:lnTo>
                    <a:pt x="91425" y="163034"/>
                  </a:lnTo>
                  <a:lnTo>
                    <a:pt x="87566" y="194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943"/>
            <p:cNvSpPr/>
            <p:nvPr>
              <p:custDataLst>
                <p:tags r:id="rId147"/>
              </p:custDataLst>
            </p:nvPr>
          </p:nvSpPr>
          <p:spPr>
            <a:xfrm>
              <a:off x="7551293" y="5478163"/>
              <a:ext cx="151258" cy="147938"/>
            </a:xfrm>
            <a:custGeom>
              <a:avLst/>
              <a:gdLst/>
              <a:ahLst/>
              <a:cxnLst/>
              <a:rect l="0" t="0" r="0" b="0"/>
              <a:pathLst>
                <a:path w="151258" h="147938">
                  <a:moveTo>
                    <a:pt x="11557" y="103487"/>
                  </a:moveTo>
                  <a:lnTo>
                    <a:pt x="11557" y="103487"/>
                  </a:lnTo>
                  <a:lnTo>
                    <a:pt x="8186" y="100116"/>
                  </a:lnTo>
                  <a:lnTo>
                    <a:pt x="0" y="75529"/>
                  </a:lnTo>
                  <a:lnTo>
                    <a:pt x="1031" y="73560"/>
                  </a:lnTo>
                  <a:lnTo>
                    <a:pt x="5937" y="69489"/>
                  </a:lnTo>
                  <a:lnTo>
                    <a:pt x="23375" y="66602"/>
                  </a:lnTo>
                  <a:lnTo>
                    <a:pt x="66560" y="61784"/>
                  </a:lnTo>
                  <a:lnTo>
                    <a:pt x="87507" y="54613"/>
                  </a:lnTo>
                  <a:lnTo>
                    <a:pt x="124987" y="26704"/>
                  </a:lnTo>
                  <a:lnTo>
                    <a:pt x="144605" y="7547"/>
                  </a:lnTo>
                  <a:lnTo>
                    <a:pt x="149287" y="115"/>
                  </a:lnTo>
                  <a:lnTo>
                    <a:pt x="149942" y="0"/>
                  </a:lnTo>
                  <a:lnTo>
                    <a:pt x="150380" y="629"/>
                  </a:lnTo>
                  <a:lnTo>
                    <a:pt x="150378" y="21916"/>
                  </a:lnTo>
                  <a:lnTo>
                    <a:pt x="146197" y="58942"/>
                  </a:lnTo>
                  <a:lnTo>
                    <a:pt x="145162" y="103077"/>
                  </a:lnTo>
                  <a:lnTo>
                    <a:pt x="151257" y="147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944"/>
            <p:cNvSpPr/>
            <p:nvPr>
              <p:custDataLst>
                <p:tags r:id="rId148"/>
              </p:custDataLst>
            </p:nvPr>
          </p:nvSpPr>
          <p:spPr>
            <a:xfrm>
              <a:off x="7562850" y="5455794"/>
              <a:ext cx="12701" cy="176657"/>
            </a:xfrm>
            <a:custGeom>
              <a:avLst/>
              <a:gdLst/>
              <a:ahLst/>
              <a:cxnLst/>
              <a:rect l="0" t="0" r="0" b="0"/>
              <a:pathLst>
                <a:path w="12701" h="176657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5025" y="4648"/>
                  </a:lnTo>
                  <a:lnTo>
                    <a:pt x="6088" y="0"/>
                  </a:lnTo>
                  <a:lnTo>
                    <a:pt x="6334" y="40864"/>
                  </a:lnTo>
                  <a:lnTo>
                    <a:pt x="7051" y="76919"/>
                  </a:lnTo>
                  <a:lnTo>
                    <a:pt x="10713" y="117157"/>
                  </a:lnTo>
                  <a:lnTo>
                    <a:pt x="12700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945"/>
            <p:cNvSpPr/>
            <p:nvPr>
              <p:custDataLst>
                <p:tags r:id="rId149"/>
              </p:custDataLst>
            </p:nvPr>
          </p:nvSpPr>
          <p:spPr>
            <a:xfrm>
              <a:off x="7349596" y="5613400"/>
              <a:ext cx="111655" cy="31351"/>
            </a:xfrm>
            <a:custGeom>
              <a:avLst/>
              <a:gdLst/>
              <a:ahLst/>
              <a:cxnLst/>
              <a:rect l="0" t="0" r="0" b="0"/>
              <a:pathLst>
                <a:path w="111655" h="31351">
                  <a:moveTo>
                    <a:pt x="22754" y="12700"/>
                  </a:moveTo>
                  <a:lnTo>
                    <a:pt x="22754" y="12700"/>
                  </a:lnTo>
                  <a:lnTo>
                    <a:pt x="263" y="29723"/>
                  </a:lnTo>
                  <a:lnTo>
                    <a:pt x="0" y="30399"/>
                  </a:lnTo>
                  <a:lnTo>
                    <a:pt x="529" y="30849"/>
                  </a:lnTo>
                  <a:lnTo>
                    <a:pt x="5115" y="31350"/>
                  </a:lnTo>
                  <a:lnTo>
                    <a:pt x="29174" y="29789"/>
                  </a:lnTo>
                  <a:lnTo>
                    <a:pt x="1116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946"/>
            <p:cNvSpPr/>
            <p:nvPr>
              <p:custDataLst>
                <p:tags r:id="rId150"/>
              </p:custDataLst>
            </p:nvPr>
          </p:nvSpPr>
          <p:spPr>
            <a:xfrm>
              <a:off x="7316082" y="5559490"/>
              <a:ext cx="132469" cy="9461"/>
            </a:xfrm>
            <a:custGeom>
              <a:avLst/>
              <a:gdLst/>
              <a:ahLst/>
              <a:cxnLst/>
              <a:rect l="0" t="0" r="0" b="0"/>
              <a:pathLst>
                <a:path w="132469" h="9461">
                  <a:moveTo>
                    <a:pt x="5468" y="9460"/>
                  </a:moveTo>
                  <a:lnTo>
                    <a:pt x="5468" y="9460"/>
                  </a:lnTo>
                  <a:lnTo>
                    <a:pt x="2097" y="9460"/>
                  </a:lnTo>
                  <a:lnTo>
                    <a:pt x="1104" y="8754"/>
                  </a:lnTo>
                  <a:lnTo>
                    <a:pt x="441" y="7578"/>
                  </a:lnTo>
                  <a:lnTo>
                    <a:pt x="0" y="6089"/>
                  </a:lnTo>
                  <a:lnTo>
                    <a:pt x="1117" y="5096"/>
                  </a:lnTo>
                  <a:lnTo>
                    <a:pt x="11167" y="3502"/>
                  </a:lnTo>
                  <a:lnTo>
                    <a:pt x="50827" y="0"/>
                  </a:lnTo>
                  <a:lnTo>
                    <a:pt x="94156" y="2495"/>
                  </a:lnTo>
                  <a:lnTo>
                    <a:pt x="132468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947"/>
            <p:cNvSpPr/>
            <p:nvPr>
              <p:custDataLst>
                <p:tags r:id="rId151"/>
              </p:custDataLst>
            </p:nvPr>
          </p:nvSpPr>
          <p:spPr>
            <a:xfrm>
              <a:off x="7048615" y="5455872"/>
              <a:ext cx="145936" cy="210055"/>
            </a:xfrm>
            <a:custGeom>
              <a:avLst/>
              <a:gdLst/>
              <a:ahLst/>
              <a:cxnLst/>
              <a:rect l="0" t="0" r="0" b="0"/>
              <a:pathLst>
                <a:path w="145936" h="210055">
                  <a:moveTo>
                    <a:pt x="145935" y="17828"/>
                  </a:moveTo>
                  <a:lnTo>
                    <a:pt x="145935" y="17828"/>
                  </a:lnTo>
                  <a:lnTo>
                    <a:pt x="145933" y="0"/>
                  </a:lnTo>
                  <a:lnTo>
                    <a:pt x="145230" y="298"/>
                  </a:lnTo>
                  <a:lnTo>
                    <a:pt x="133382" y="13372"/>
                  </a:lnTo>
                  <a:lnTo>
                    <a:pt x="100798" y="59130"/>
                  </a:lnTo>
                  <a:lnTo>
                    <a:pt x="69181" y="102474"/>
                  </a:lnTo>
                  <a:lnTo>
                    <a:pt x="36056" y="149651"/>
                  </a:lnTo>
                  <a:lnTo>
                    <a:pt x="9198" y="184926"/>
                  </a:lnTo>
                  <a:lnTo>
                    <a:pt x="1202" y="201455"/>
                  </a:lnTo>
                  <a:lnTo>
                    <a:pt x="57" y="205862"/>
                  </a:lnTo>
                  <a:lnTo>
                    <a:pt x="0" y="208801"/>
                  </a:lnTo>
                  <a:lnTo>
                    <a:pt x="1373" y="210054"/>
                  </a:lnTo>
                  <a:lnTo>
                    <a:pt x="12585" y="208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195"/>
          <p:cNvGrpSpPr/>
          <p:nvPr/>
        </p:nvGrpSpPr>
        <p:grpSpPr>
          <a:xfrm>
            <a:off x="5599156" y="5423500"/>
            <a:ext cx="1116452" cy="291501"/>
            <a:chOff x="5599156" y="5423500"/>
            <a:chExt cx="1116452" cy="291501"/>
          </a:xfrm>
        </p:grpSpPr>
        <p:sp>
          <p:nvSpPr>
            <p:cNvPr id="246" name="SMARTInkShape-948"/>
            <p:cNvSpPr/>
            <p:nvPr>
              <p:custDataLst>
                <p:tags r:id="rId137"/>
              </p:custDataLst>
            </p:nvPr>
          </p:nvSpPr>
          <p:spPr>
            <a:xfrm>
              <a:off x="6673850" y="5651500"/>
              <a:ext cx="41758" cy="63501"/>
            </a:xfrm>
            <a:custGeom>
              <a:avLst/>
              <a:gdLst/>
              <a:ahLst/>
              <a:cxnLst/>
              <a:rect l="0" t="0" r="0" b="0"/>
              <a:pathLst>
                <a:path w="41758" h="635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41757" y="16606"/>
                  </a:lnTo>
                  <a:lnTo>
                    <a:pt x="40196" y="27136"/>
                  </a:lnTo>
                  <a:lnTo>
                    <a:pt x="28608" y="4496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949"/>
            <p:cNvSpPr/>
            <p:nvPr>
              <p:custDataLst>
                <p:tags r:id="rId138"/>
              </p:custDataLst>
            </p:nvPr>
          </p:nvSpPr>
          <p:spPr>
            <a:xfrm>
              <a:off x="6466993" y="5440573"/>
              <a:ext cx="181458" cy="195584"/>
            </a:xfrm>
            <a:custGeom>
              <a:avLst/>
              <a:gdLst/>
              <a:ahLst/>
              <a:cxnLst/>
              <a:rect l="0" t="0" r="0" b="0"/>
              <a:pathLst>
                <a:path w="181458" h="195584">
                  <a:moveTo>
                    <a:pt x="3657" y="77577"/>
                  </a:moveTo>
                  <a:lnTo>
                    <a:pt x="3657" y="77577"/>
                  </a:lnTo>
                  <a:lnTo>
                    <a:pt x="3655" y="74206"/>
                  </a:lnTo>
                  <a:lnTo>
                    <a:pt x="2952" y="73213"/>
                  </a:lnTo>
                  <a:lnTo>
                    <a:pt x="1775" y="72551"/>
                  </a:lnTo>
                  <a:lnTo>
                    <a:pt x="286" y="72110"/>
                  </a:lnTo>
                  <a:lnTo>
                    <a:pt x="0" y="72521"/>
                  </a:lnTo>
                  <a:lnTo>
                    <a:pt x="6406" y="90256"/>
                  </a:lnTo>
                  <a:lnTo>
                    <a:pt x="16440" y="133958"/>
                  </a:lnTo>
                  <a:lnTo>
                    <a:pt x="21881" y="179206"/>
                  </a:lnTo>
                  <a:lnTo>
                    <a:pt x="22598" y="195583"/>
                  </a:lnTo>
                  <a:lnTo>
                    <a:pt x="22697" y="155899"/>
                  </a:lnTo>
                  <a:lnTo>
                    <a:pt x="22705" y="109903"/>
                  </a:lnTo>
                  <a:lnTo>
                    <a:pt x="24589" y="66533"/>
                  </a:lnTo>
                  <a:lnTo>
                    <a:pt x="31546" y="27888"/>
                  </a:lnTo>
                  <a:lnTo>
                    <a:pt x="33539" y="23990"/>
                  </a:lnTo>
                  <a:lnTo>
                    <a:pt x="35572" y="22096"/>
                  </a:lnTo>
                  <a:lnTo>
                    <a:pt x="37633" y="21540"/>
                  </a:lnTo>
                  <a:lnTo>
                    <a:pt x="39714" y="23992"/>
                  </a:lnTo>
                  <a:lnTo>
                    <a:pt x="56710" y="66770"/>
                  </a:lnTo>
                  <a:lnTo>
                    <a:pt x="69013" y="107128"/>
                  </a:lnTo>
                  <a:lnTo>
                    <a:pt x="81951" y="149656"/>
                  </a:lnTo>
                  <a:lnTo>
                    <a:pt x="91687" y="170509"/>
                  </a:lnTo>
                  <a:lnTo>
                    <a:pt x="99462" y="178852"/>
                  </a:lnTo>
                  <a:lnTo>
                    <a:pt x="103511" y="181076"/>
                  </a:lnTo>
                  <a:lnTo>
                    <a:pt x="107620" y="181149"/>
                  </a:lnTo>
                  <a:lnTo>
                    <a:pt x="115949" y="177467"/>
                  </a:lnTo>
                  <a:lnTo>
                    <a:pt x="128572" y="157347"/>
                  </a:lnTo>
                  <a:lnTo>
                    <a:pt x="144686" y="114972"/>
                  </a:lnTo>
                  <a:lnTo>
                    <a:pt x="156451" y="77368"/>
                  </a:lnTo>
                  <a:lnTo>
                    <a:pt x="169696" y="36848"/>
                  </a:lnTo>
                  <a:lnTo>
                    <a:pt x="180099" y="0"/>
                  </a:lnTo>
                  <a:lnTo>
                    <a:pt x="180552" y="458"/>
                  </a:lnTo>
                  <a:lnTo>
                    <a:pt x="181457" y="14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950"/>
            <p:cNvSpPr/>
            <p:nvPr>
              <p:custDataLst>
                <p:tags r:id="rId139"/>
              </p:custDataLst>
            </p:nvPr>
          </p:nvSpPr>
          <p:spPr>
            <a:xfrm>
              <a:off x="6230931" y="5436874"/>
              <a:ext cx="142797" cy="209294"/>
            </a:xfrm>
            <a:custGeom>
              <a:avLst/>
              <a:gdLst/>
              <a:ahLst/>
              <a:cxnLst/>
              <a:rect l="0" t="0" r="0" b="0"/>
              <a:pathLst>
                <a:path w="142797" h="209294">
                  <a:moveTo>
                    <a:pt x="100019" y="36826"/>
                  </a:moveTo>
                  <a:lnTo>
                    <a:pt x="100019" y="36826"/>
                  </a:lnTo>
                  <a:lnTo>
                    <a:pt x="100019" y="16432"/>
                  </a:lnTo>
                  <a:lnTo>
                    <a:pt x="98137" y="11769"/>
                  </a:lnTo>
                  <a:lnTo>
                    <a:pt x="96648" y="9538"/>
                  </a:lnTo>
                  <a:lnTo>
                    <a:pt x="87810" y="3027"/>
                  </a:lnTo>
                  <a:lnTo>
                    <a:pt x="72881" y="0"/>
                  </a:lnTo>
                  <a:lnTo>
                    <a:pt x="61148" y="3056"/>
                  </a:lnTo>
                  <a:lnTo>
                    <a:pt x="42641" y="14590"/>
                  </a:lnTo>
                  <a:lnTo>
                    <a:pt x="24165" y="30709"/>
                  </a:lnTo>
                  <a:lnTo>
                    <a:pt x="12711" y="51868"/>
                  </a:lnTo>
                  <a:lnTo>
                    <a:pt x="3750" y="90594"/>
                  </a:lnTo>
                  <a:lnTo>
                    <a:pt x="0" y="127703"/>
                  </a:lnTo>
                  <a:lnTo>
                    <a:pt x="5629" y="161041"/>
                  </a:lnTo>
                  <a:lnTo>
                    <a:pt x="16206" y="176935"/>
                  </a:lnTo>
                  <a:lnTo>
                    <a:pt x="22976" y="183148"/>
                  </a:lnTo>
                  <a:lnTo>
                    <a:pt x="52731" y="195265"/>
                  </a:lnTo>
                  <a:lnTo>
                    <a:pt x="72417" y="195202"/>
                  </a:lnTo>
                  <a:lnTo>
                    <a:pt x="91280" y="189060"/>
                  </a:lnTo>
                  <a:lnTo>
                    <a:pt x="111421" y="176922"/>
                  </a:lnTo>
                  <a:lnTo>
                    <a:pt x="124607" y="160239"/>
                  </a:lnTo>
                  <a:lnTo>
                    <a:pt x="138822" y="117413"/>
                  </a:lnTo>
                  <a:lnTo>
                    <a:pt x="142796" y="94178"/>
                  </a:lnTo>
                  <a:lnTo>
                    <a:pt x="137231" y="68244"/>
                  </a:lnTo>
                  <a:lnTo>
                    <a:pt x="118345" y="34356"/>
                  </a:lnTo>
                  <a:lnTo>
                    <a:pt x="103959" y="18142"/>
                  </a:lnTo>
                  <a:lnTo>
                    <a:pt x="92598" y="11353"/>
                  </a:lnTo>
                  <a:lnTo>
                    <a:pt x="78612" y="9747"/>
                  </a:lnTo>
                  <a:lnTo>
                    <a:pt x="70931" y="10307"/>
                  </a:lnTo>
                  <a:lnTo>
                    <a:pt x="58634" y="16573"/>
                  </a:lnTo>
                  <a:lnTo>
                    <a:pt x="53378" y="21207"/>
                  </a:lnTo>
                  <a:lnTo>
                    <a:pt x="47540" y="33883"/>
                  </a:lnTo>
                  <a:lnTo>
                    <a:pt x="45984" y="41214"/>
                  </a:lnTo>
                  <a:lnTo>
                    <a:pt x="48016" y="55004"/>
                  </a:lnTo>
                  <a:lnTo>
                    <a:pt x="74146" y="101309"/>
                  </a:lnTo>
                  <a:lnTo>
                    <a:pt x="99926" y="139665"/>
                  </a:lnTo>
                  <a:lnTo>
                    <a:pt x="125981" y="181367"/>
                  </a:lnTo>
                  <a:lnTo>
                    <a:pt x="133504" y="200067"/>
                  </a:lnTo>
                  <a:lnTo>
                    <a:pt x="133011" y="207685"/>
                  </a:lnTo>
                  <a:lnTo>
                    <a:pt x="131891" y="209293"/>
                  </a:lnTo>
                  <a:lnTo>
                    <a:pt x="125419" y="201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951"/>
            <p:cNvSpPr/>
            <p:nvPr>
              <p:custDataLst>
                <p:tags r:id="rId140"/>
              </p:custDataLst>
            </p:nvPr>
          </p:nvSpPr>
          <p:spPr>
            <a:xfrm>
              <a:off x="5891764" y="5607050"/>
              <a:ext cx="166137" cy="31560"/>
            </a:xfrm>
            <a:custGeom>
              <a:avLst/>
              <a:gdLst/>
              <a:ahLst/>
              <a:cxnLst/>
              <a:rect l="0" t="0" r="0" b="0"/>
              <a:pathLst>
                <a:path w="166137" h="31560">
                  <a:moveTo>
                    <a:pt x="20086" y="6350"/>
                  </a:moveTo>
                  <a:lnTo>
                    <a:pt x="20086" y="6350"/>
                  </a:lnTo>
                  <a:lnTo>
                    <a:pt x="541" y="30259"/>
                  </a:lnTo>
                  <a:lnTo>
                    <a:pt x="0" y="31462"/>
                  </a:lnTo>
                  <a:lnTo>
                    <a:pt x="346" y="31559"/>
                  </a:lnTo>
                  <a:lnTo>
                    <a:pt x="47299" y="26669"/>
                  </a:lnTo>
                  <a:lnTo>
                    <a:pt x="84828" y="20916"/>
                  </a:lnTo>
                  <a:lnTo>
                    <a:pt x="131992" y="12650"/>
                  </a:lnTo>
                  <a:lnTo>
                    <a:pt x="1661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952"/>
            <p:cNvSpPr/>
            <p:nvPr>
              <p:custDataLst>
                <p:tags r:id="rId141"/>
              </p:custDataLst>
            </p:nvPr>
          </p:nvSpPr>
          <p:spPr>
            <a:xfrm>
              <a:off x="5900294" y="5537200"/>
              <a:ext cx="81407" cy="22422"/>
            </a:xfrm>
            <a:custGeom>
              <a:avLst/>
              <a:gdLst/>
              <a:ahLst/>
              <a:cxnLst/>
              <a:rect l="0" t="0" r="0" b="0"/>
              <a:pathLst>
                <a:path w="81407" h="22422">
                  <a:moveTo>
                    <a:pt x="11556" y="19050"/>
                  </a:moveTo>
                  <a:lnTo>
                    <a:pt x="11556" y="19050"/>
                  </a:lnTo>
                  <a:lnTo>
                    <a:pt x="8185" y="22421"/>
                  </a:lnTo>
                  <a:lnTo>
                    <a:pt x="6486" y="22003"/>
                  </a:lnTo>
                  <a:lnTo>
                    <a:pt x="2717" y="17774"/>
                  </a:lnTo>
                  <a:lnTo>
                    <a:pt x="572" y="13074"/>
                  </a:lnTo>
                  <a:lnTo>
                    <a:pt x="0" y="10833"/>
                  </a:lnTo>
                  <a:lnTo>
                    <a:pt x="324" y="9339"/>
                  </a:lnTo>
                  <a:lnTo>
                    <a:pt x="1245" y="8342"/>
                  </a:lnTo>
                  <a:lnTo>
                    <a:pt x="2566" y="7678"/>
                  </a:lnTo>
                  <a:lnTo>
                    <a:pt x="47670" y="2063"/>
                  </a:lnTo>
                  <a:lnTo>
                    <a:pt x="81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953"/>
            <p:cNvSpPr/>
            <p:nvPr>
              <p:custDataLst>
                <p:tags r:id="rId142"/>
              </p:custDataLst>
            </p:nvPr>
          </p:nvSpPr>
          <p:spPr>
            <a:xfrm>
              <a:off x="5599156" y="5442734"/>
              <a:ext cx="153945" cy="205681"/>
            </a:xfrm>
            <a:custGeom>
              <a:avLst/>
              <a:gdLst/>
              <a:ahLst/>
              <a:cxnLst/>
              <a:rect l="0" t="0" r="0" b="0"/>
              <a:pathLst>
                <a:path w="153945" h="205681">
                  <a:moveTo>
                    <a:pt x="153944" y="18266"/>
                  </a:moveTo>
                  <a:lnTo>
                    <a:pt x="153944" y="18266"/>
                  </a:lnTo>
                  <a:lnTo>
                    <a:pt x="153944" y="8153"/>
                  </a:lnTo>
                  <a:lnTo>
                    <a:pt x="153238" y="5173"/>
                  </a:lnTo>
                  <a:lnTo>
                    <a:pt x="152063" y="3187"/>
                  </a:lnTo>
                  <a:lnTo>
                    <a:pt x="150573" y="1864"/>
                  </a:lnTo>
                  <a:lnTo>
                    <a:pt x="147036" y="393"/>
                  </a:lnTo>
                  <a:lnTo>
                    <a:pt x="145105" y="0"/>
                  </a:lnTo>
                  <a:lnTo>
                    <a:pt x="128904" y="9561"/>
                  </a:lnTo>
                  <a:lnTo>
                    <a:pt x="92572" y="52855"/>
                  </a:lnTo>
                  <a:lnTo>
                    <a:pt x="57998" y="95433"/>
                  </a:lnTo>
                  <a:lnTo>
                    <a:pt x="36905" y="135620"/>
                  </a:lnTo>
                  <a:lnTo>
                    <a:pt x="13703" y="175503"/>
                  </a:lnTo>
                  <a:lnTo>
                    <a:pt x="287" y="200732"/>
                  </a:lnTo>
                  <a:lnTo>
                    <a:pt x="0" y="203410"/>
                  </a:lnTo>
                  <a:lnTo>
                    <a:pt x="515" y="205196"/>
                  </a:lnTo>
                  <a:lnTo>
                    <a:pt x="1563" y="205680"/>
                  </a:lnTo>
                  <a:lnTo>
                    <a:pt x="20594" y="196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954"/>
            <p:cNvSpPr/>
            <p:nvPr>
              <p:custDataLst>
                <p:tags r:id="rId143"/>
              </p:custDataLst>
            </p:nvPr>
          </p:nvSpPr>
          <p:spPr>
            <a:xfrm>
              <a:off x="5600700" y="5423500"/>
              <a:ext cx="139701" cy="226151"/>
            </a:xfrm>
            <a:custGeom>
              <a:avLst/>
              <a:gdLst/>
              <a:ahLst/>
              <a:cxnLst/>
              <a:rect l="0" t="0" r="0" b="0"/>
              <a:pathLst>
                <a:path w="139701" h="226151">
                  <a:moveTo>
                    <a:pt x="0" y="18450"/>
                  </a:moveTo>
                  <a:lnTo>
                    <a:pt x="0" y="18450"/>
                  </a:lnTo>
                  <a:lnTo>
                    <a:pt x="0" y="6241"/>
                  </a:lnTo>
                  <a:lnTo>
                    <a:pt x="706" y="3961"/>
                  </a:lnTo>
                  <a:lnTo>
                    <a:pt x="1881" y="2440"/>
                  </a:lnTo>
                  <a:lnTo>
                    <a:pt x="5069" y="751"/>
                  </a:lnTo>
                  <a:lnTo>
                    <a:pt x="8838" y="0"/>
                  </a:lnTo>
                  <a:lnTo>
                    <a:pt x="14748" y="3430"/>
                  </a:lnTo>
                  <a:lnTo>
                    <a:pt x="39206" y="27578"/>
                  </a:lnTo>
                  <a:lnTo>
                    <a:pt x="72639" y="72296"/>
                  </a:lnTo>
                  <a:lnTo>
                    <a:pt x="100600" y="117524"/>
                  </a:lnTo>
                  <a:lnTo>
                    <a:pt x="115771" y="160256"/>
                  </a:lnTo>
                  <a:lnTo>
                    <a:pt x="129885" y="201911"/>
                  </a:lnTo>
                  <a:lnTo>
                    <a:pt x="133029" y="222779"/>
                  </a:lnTo>
                  <a:lnTo>
                    <a:pt x="134548" y="225224"/>
                  </a:lnTo>
                  <a:lnTo>
                    <a:pt x="136265" y="226150"/>
                  </a:lnTo>
                  <a:lnTo>
                    <a:pt x="137409" y="224649"/>
                  </a:lnTo>
                  <a:lnTo>
                    <a:pt x="139700" y="20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196"/>
          <p:cNvGrpSpPr/>
          <p:nvPr/>
        </p:nvGrpSpPr>
        <p:grpSpPr>
          <a:xfrm>
            <a:off x="3861760" y="5366894"/>
            <a:ext cx="1281741" cy="329057"/>
            <a:chOff x="3861760" y="5366894"/>
            <a:chExt cx="1281741" cy="329057"/>
          </a:xfrm>
        </p:grpSpPr>
        <p:sp>
          <p:nvSpPr>
            <p:cNvPr id="254" name="SMARTInkShape-955"/>
            <p:cNvSpPr/>
            <p:nvPr>
              <p:custDataLst>
                <p:tags r:id="rId130"/>
              </p:custDataLst>
            </p:nvPr>
          </p:nvSpPr>
          <p:spPr>
            <a:xfrm>
              <a:off x="3861760" y="5366894"/>
              <a:ext cx="177836" cy="264795"/>
            </a:xfrm>
            <a:custGeom>
              <a:avLst/>
              <a:gdLst/>
              <a:ahLst/>
              <a:cxnLst/>
              <a:rect l="0" t="0" r="0" b="0"/>
              <a:pathLst>
                <a:path w="177836" h="264795">
                  <a:moveTo>
                    <a:pt x="11740" y="11556"/>
                  </a:moveTo>
                  <a:lnTo>
                    <a:pt x="11740" y="11556"/>
                  </a:lnTo>
                  <a:lnTo>
                    <a:pt x="6273" y="11556"/>
                  </a:lnTo>
                  <a:lnTo>
                    <a:pt x="2280" y="8185"/>
                  </a:lnTo>
                  <a:lnTo>
                    <a:pt x="480" y="4648"/>
                  </a:lnTo>
                  <a:lnTo>
                    <a:pt x="0" y="2718"/>
                  </a:lnTo>
                  <a:lnTo>
                    <a:pt x="386" y="1430"/>
                  </a:lnTo>
                  <a:lnTo>
                    <a:pt x="1348" y="572"/>
                  </a:lnTo>
                  <a:lnTo>
                    <a:pt x="2696" y="0"/>
                  </a:lnTo>
                  <a:lnTo>
                    <a:pt x="7955" y="3127"/>
                  </a:lnTo>
                  <a:lnTo>
                    <a:pt x="18850" y="14702"/>
                  </a:lnTo>
                  <a:lnTo>
                    <a:pt x="48583" y="58103"/>
                  </a:lnTo>
                  <a:lnTo>
                    <a:pt x="73267" y="95304"/>
                  </a:lnTo>
                  <a:lnTo>
                    <a:pt x="99823" y="142067"/>
                  </a:lnTo>
                  <a:lnTo>
                    <a:pt x="129721" y="189373"/>
                  </a:lnTo>
                  <a:lnTo>
                    <a:pt x="153040" y="233364"/>
                  </a:lnTo>
                  <a:lnTo>
                    <a:pt x="175375" y="263353"/>
                  </a:lnTo>
                  <a:lnTo>
                    <a:pt x="177274" y="264794"/>
                  </a:lnTo>
                  <a:lnTo>
                    <a:pt x="177835" y="264342"/>
                  </a:lnTo>
                  <a:lnTo>
                    <a:pt x="176840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956"/>
            <p:cNvSpPr/>
            <p:nvPr>
              <p:custDataLst>
                <p:tags r:id="rId131"/>
              </p:custDataLst>
            </p:nvPr>
          </p:nvSpPr>
          <p:spPr>
            <a:xfrm>
              <a:off x="3888866" y="5376143"/>
              <a:ext cx="178793" cy="274784"/>
            </a:xfrm>
            <a:custGeom>
              <a:avLst/>
              <a:gdLst/>
              <a:ahLst/>
              <a:cxnLst/>
              <a:rect l="0" t="0" r="0" b="0"/>
              <a:pathLst>
                <a:path w="178793" h="274784">
                  <a:moveTo>
                    <a:pt x="175134" y="21357"/>
                  </a:moveTo>
                  <a:lnTo>
                    <a:pt x="175134" y="21357"/>
                  </a:lnTo>
                  <a:lnTo>
                    <a:pt x="175134" y="17986"/>
                  </a:lnTo>
                  <a:lnTo>
                    <a:pt x="178792" y="6161"/>
                  </a:lnTo>
                  <a:lnTo>
                    <a:pt x="177230" y="963"/>
                  </a:lnTo>
                  <a:lnTo>
                    <a:pt x="175825" y="0"/>
                  </a:lnTo>
                  <a:lnTo>
                    <a:pt x="174184" y="63"/>
                  </a:lnTo>
                  <a:lnTo>
                    <a:pt x="172384" y="811"/>
                  </a:lnTo>
                  <a:lnTo>
                    <a:pt x="142263" y="46955"/>
                  </a:lnTo>
                  <a:lnTo>
                    <a:pt x="121525" y="86856"/>
                  </a:lnTo>
                  <a:lnTo>
                    <a:pt x="103475" y="129231"/>
                  </a:lnTo>
                  <a:lnTo>
                    <a:pt x="82326" y="170756"/>
                  </a:lnTo>
                  <a:lnTo>
                    <a:pt x="58625" y="210166"/>
                  </a:lnTo>
                  <a:lnTo>
                    <a:pt x="23418" y="257504"/>
                  </a:lnTo>
                  <a:lnTo>
                    <a:pt x="7258" y="273438"/>
                  </a:lnTo>
                  <a:lnTo>
                    <a:pt x="3950" y="274783"/>
                  </a:lnTo>
                  <a:lnTo>
                    <a:pt x="1744" y="274269"/>
                  </a:lnTo>
                  <a:lnTo>
                    <a:pt x="275" y="272515"/>
                  </a:lnTo>
                  <a:lnTo>
                    <a:pt x="0" y="269935"/>
                  </a:lnTo>
                  <a:lnTo>
                    <a:pt x="3684" y="25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957"/>
            <p:cNvSpPr/>
            <p:nvPr>
              <p:custDataLst>
                <p:tags r:id="rId132"/>
              </p:custDataLst>
            </p:nvPr>
          </p:nvSpPr>
          <p:spPr>
            <a:xfrm>
              <a:off x="4261111" y="5492750"/>
              <a:ext cx="120390" cy="12701"/>
            </a:xfrm>
            <a:custGeom>
              <a:avLst/>
              <a:gdLst/>
              <a:ahLst/>
              <a:cxnLst/>
              <a:rect l="0" t="0" r="0" b="0"/>
              <a:pathLst>
                <a:path w="120390" h="12701">
                  <a:moveTo>
                    <a:pt x="6089" y="0"/>
                  </a:moveTo>
                  <a:lnTo>
                    <a:pt x="6089" y="0"/>
                  </a:lnTo>
                  <a:lnTo>
                    <a:pt x="0" y="6089"/>
                  </a:lnTo>
                  <a:lnTo>
                    <a:pt x="5566" y="7004"/>
                  </a:lnTo>
                  <a:lnTo>
                    <a:pt x="17771" y="10699"/>
                  </a:lnTo>
                  <a:lnTo>
                    <a:pt x="59011" y="12436"/>
                  </a:lnTo>
                  <a:lnTo>
                    <a:pt x="12038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958"/>
            <p:cNvSpPr/>
            <p:nvPr>
              <p:custDataLst>
                <p:tags r:id="rId133"/>
              </p:custDataLst>
            </p:nvPr>
          </p:nvSpPr>
          <p:spPr>
            <a:xfrm>
              <a:off x="4272471" y="5556250"/>
              <a:ext cx="191580" cy="45659"/>
            </a:xfrm>
            <a:custGeom>
              <a:avLst/>
              <a:gdLst/>
              <a:ahLst/>
              <a:cxnLst/>
              <a:rect l="0" t="0" r="0" b="0"/>
              <a:pathLst>
                <a:path w="191580" h="45659">
                  <a:moveTo>
                    <a:pt x="32829" y="6350"/>
                  </a:moveTo>
                  <a:lnTo>
                    <a:pt x="32829" y="6350"/>
                  </a:lnTo>
                  <a:lnTo>
                    <a:pt x="6167" y="31131"/>
                  </a:lnTo>
                  <a:lnTo>
                    <a:pt x="2354" y="33454"/>
                  </a:lnTo>
                  <a:lnTo>
                    <a:pt x="518" y="36414"/>
                  </a:lnTo>
                  <a:lnTo>
                    <a:pt x="0" y="39797"/>
                  </a:lnTo>
                  <a:lnTo>
                    <a:pt x="359" y="43465"/>
                  </a:lnTo>
                  <a:lnTo>
                    <a:pt x="2010" y="45204"/>
                  </a:lnTo>
                  <a:lnTo>
                    <a:pt x="4522" y="45658"/>
                  </a:lnTo>
                  <a:lnTo>
                    <a:pt x="48752" y="35175"/>
                  </a:lnTo>
                  <a:lnTo>
                    <a:pt x="90777" y="27904"/>
                  </a:lnTo>
                  <a:lnTo>
                    <a:pt x="133254" y="17245"/>
                  </a:lnTo>
                  <a:lnTo>
                    <a:pt x="1915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959"/>
            <p:cNvSpPr/>
            <p:nvPr>
              <p:custDataLst>
                <p:tags r:id="rId134"/>
              </p:custDataLst>
            </p:nvPr>
          </p:nvSpPr>
          <p:spPr>
            <a:xfrm>
              <a:off x="4666653" y="5426775"/>
              <a:ext cx="102993" cy="159239"/>
            </a:xfrm>
            <a:custGeom>
              <a:avLst/>
              <a:gdLst/>
              <a:ahLst/>
              <a:cxnLst/>
              <a:rect l="0" t="0" r="0" b="0"/>
              <a:pathLst>
                <a:path w="102993" h="159239">
                  <a:moveTo>
                    <a:pt x="76797" y="34225"/>
                  </a:moveTo>
                  <a:lnTo>
                    <a:pt x="76797" y="34225"/>
                  </a:lnTo>
                  <a:lnTo>
                    <a:pt x="76797" y="15927"/>
                  </a:lnTo>
                  <a:lnTo>
                    <a:pt x="74915" y="10101"/>
                  </a:lnTo>
                  <a:lnTo>
                    <a:pt x="73426" y="7558"/>
                  </a:lnTo>
                  <a:lnTo>
                    <a:pt x="64588" y="610"/>
                  </a:lnTo>
                  <a:lnTo>
                    <a:pt x="53261" y="0"/>
                  </a:lnTo>
                  <a:lnTo>
                    <a:pt x="29736" y="5357"/>
                  </a:lnTo>
                  <a:lnTo>
                    <a:pt x="12523" y="17910"/>
                  </a:lnTo>
                  <a:lnTo>
                    <a:pt x="760" y="35036"/>
                  </a:lnTo>
                  <a:lnTo>
                    <a:pt x="0" y="40410"/>
                  </a:lnTo>
                  <a:lnTo>
                    <a:pt x="2919" y="50145"/>
                  </a:lnTo>
                  <a:lnTo>
                    <a:pt x="25980" y="66929"/>
                  </a:lnTo>
                  <a:lnTo>
                    <a:pt x="66628" y="82130"/>
                  </a:lnTo>
                  <a:lnTo>
                    <a:pt x="87565" y="89853"/>
                  </a:lnTo>
                  <a:lnTo>
                    <a:pt x="94559" y="94595"/>
                  </a:lnTo>
                  <a:lnTo>
                    <a:pt x="102330" y="105506"/>
                  </a:lnTo>
                  <a:lnTo>
                    <a:pt x="102992" y="111379"/>
                  </a:lnTo>
                  <a:lnTo>
                    <a:pt x="99963" y="123549"/>
                  </a:lnTo>
                  <a:lnTo>
                    <a:pt x="86387" y="136013"/>
                  </a:lnTo>
                  <a:lnTo>
                    <a:pt x="53291" y="154520"/>
                  </a:lnTo>
                  <a:lnTo>
                    <a:pt x="32909" y="159238"/>
                  </a:lnTo>
                  <a:lnTo>
                    <a:pt x="28488" y="158489"/>
                  </a:lnTo>
                  <a:lnTo>
                    <a:pt x="25541" y="156579"/>
                  </a:lnTo>
                  <a:lnTo>
                    <a:pt x="23576" y="153894"/>
                  </a:lnTo>
                  <a:lnTo>
                    <a:pt x="25089" y="150693"/>
                  </a:lnTo>
                  <a:lnTo>
                    <a:pt x="51397" y="129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960"/>
            <p:cNvSpPr/>
            <p:nvPr>
              <p:custDataLst>
                <p:tags r:id="rId135"/>
              </p:custDataLst>
            </p:nvPr>
          </p:nvSpPr>
          <p:spPr>
            <a:xfrm>
              <a:off x="4914900" y="5387613"/>
              <a:ext cx="97486" cy="211785"/>
            </a:xfrm>
            <a:custGeom>
              <a:avLst/>
              <a:gdLst/>
              <a:ahLst/>
              <a:cxnLst/>
              <a:rect l="0" t="0" r="0" b="0"/>
              <a:pathLst>
                <a:path w="97486" h="211785">
                  <a:moveTo>
                    <a:pt x="12700" y="79737"/>
                  </a:moveTo>
                  <a:lnTo>
                    <a:pt x="12700" y="79737"/>
                  </a:lnTo>
                  <a:lnTo>
                    <a:pt x="12700" y="76366"/>
                  </a:lnTo>
                  <a:lnTo>
                    <a:pt x="11995" y="75373"/>
                  </a:lnTo>
                  <a:lnTo>
                    <a:pt x="10818" y="74711"/>
                  </a:lnTo>
                  <a:lnTo>
                    <a:pt x="9329" y="74270"/>
                  </a:lnTo>
                  <a:lnTo>
                    <a:pt x="7631" y="75386"/>
                  </a:lnTo>
                  <a:lnTo>
                    <a:pt x="3861" y="80390"/>
                  </a:lnTo>
                  <a:lnTo>
                    <a:pt x="3597" y="91081"/>
                  </a:lnTo>
                  <a:lnTo>
                    <a:pt x="11057" y="130489"/>
                  </a:lnTo>
                  <a:lnTo>
                    <a:pt x="17262" y="172469"/>
                  </a:lnTo>
                  <a:lnTo>
                    <a:pt x="16639" y="197760"/>
                  </a:lnTo>
                  <a:lnTo>
                    <a:pt x="13867" y="211132"/>
                  </a:lnTo>
                  <a:lnTo>
                    <a:pt x="13477" y="211784"/>
                  </a:lnTo>
                  <a:lnTo>
                    <a:pt x="3930" y="170877"/>
                  </a:lnTo>
                  <a:lnTo>
                    <a:pt x="517" y="124142"/>
                  </a:lnTo>
                  <a:lnTo>
                    <a:pt x="2035" y="86073"/>
                  </a:lnTo>
                  <a:lnTo>
                    <a:pt x="7193" y="41452"/>
                  </a:lnTo>
                  <a:lnTo>
                    <a:pt x="20581" y="7858"/>
                  </a:lnTo>
                  <a:lnTo>
                    <a:pt x="23599" y="4302"/>
                  </a:lnTo>
                  <a:lnTo>
                    <a:pt x="30714" y="348"/>
                  </a:lnTo>
                  <a:lnTo>
                    <a:pt x="33175" y="0"/>
                  </a:lnTo>
                  <a:lnTo>
                    <a:pt x="34817" y="474"/>
                  </a:lnTo>
                  <a:lnTo>
                    <a:pt x="35911" y="1494"/>
                  </a:lnTo>
                  <a:lnTo>
                    <a:pt x="52213" y="44179"/>
                  </a:lnTo>
                  <a:lnTo>
                    <a:pt x="58839" y="89850"/>
                  </a:lnTo>
                  <a:lnTo>
                    <a:pt x="60392" y="92828"/>
                  </a:lnTo>
                  <a:lnTo>
                    <a:pt x="62134" y="94814"/>
                  </a:lnTo>
                  <a:lnTo>
                    <a:pt x="67956" y="99021"/>
                  </a:lnTo>
                  <a:lnTo>
                    <a:pt x="91153" y="132783"/>
                  </a:lnTo>
                  <a:lnTo>
                    <a:pt x="97485" y="153701"/>
                  </a:lnTo>
                  <a:lnTo>
                    <a:pt x="96714" y="164586"/>
                  </a:lnTo>
                  <a:lnTo>
                    <a:pt x="85571" y="185389"/>
                  </a:lnTo>
                  <a:lnTo>
                    <a:pt x="72839" y="195602"/>
                  </a:lnTo>
                  <a:lnTo>
                    <a:pt x="56362" y="201788"/>
                  </a:lnTo>
                  <a:lnTo>
                    <a:pt x="26107" y="204565"/>
                  </a:lnTo>
                  <a:lnTo>
                    <a:pt x="12544" y="202714"/>
                  </a:lnTo>
                  <a:lnTo>
                    <a:pt x="8363" y="200527"/>
                  </a:lnTo>
                  <a:lnTo>
                    <a:pt x="0" y="187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961"/>
            <p:cNvSpPr/>
            <p:nvPr>
              <p:custDataLst>
                <p:tags r:id="rId136"/>
              </p:custDataLst>
            </p:nvPr>
          </p:nvSpPr>
          <p:spPr>
            <a:xfrm>
              <a:off x="5029200" y="56388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114300" y="0"/>
                  </a:moveTo>
                  <a:lnTo>
                    <a:pt x="114300" y="0"/>
                  </a:lnTo>
                  <a:lnTo>
                    <a:pt x="72560" y="34833"/>
                  </a:lnTo>
                  <a:lnTo>
                    <a:pt x="59765" y="408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197"/>
          <p:cNvGrpSpPr/>
          <p:nvPr/>
        </p:nvGrpSpPr>
        <p:grpSpPr>
          <a:xfrm>
            <a:off x="9537700" y="4424407"/>
            <a:ext cx="579345" cy="419443"/>
            <a:chOff x="9537700" y="4424407"/>
            <a:chExt cx="579345" cy="419443"/>
          </a:xfrm>
        </p:grpSpPr>
        <p:sp>
          <p:nvSpPr>
            <p:cNvPr id="262" name="SMARTInkShape-962"/>
            <p:cNvSpPr/>
            <p:nvPr>
              <p:custDataLst>
                <p:tags r:id="rId126"/>
              </p:custDataLst>
            </p:nvPr>
          </p:nvSpPr>
          <p:spPr>
            <a:xfrm>
              <a:off x="9537700" y="4645090"/>
              <a:ext cx="139701" cy="9461"/>
            </a:xfrm>
            <a:custGeom>
              <a:avLst/>
              <a:gdLst/>
              <a:ahLst/>
              <a:cxnLst/>
              <a:rect l="0" t="0" r="0" b="0"/>
              <a:pathLst>
                <a:path w="139701" h="9461">
                  <a:moveTo>
                    <a:pt x="0" y="9460"/>
                  </a:moveTo>
                  <a:lnTo>
                    <a:pt x="0" y="9460"/>
                  </a:lnTo>
                  <a:lnTo>
                    <a:pt x="6741" y="6089"/>
                  </a:lnTo>
                  <a:lnTo>
                    <a:pt x="48806" y="0"/>
                  </a:lnTo>
                  <a:lnTo>
                    <a:pt x="90335" y="1764"/>
                  </a:lnTo>
                  <a:lnTo>
                    <a:pt x="139700" y="9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963"/>
            <p:cNvSpPr/>
            <p:nvPr>
              <p:custDataLst>
                <p:tags r:id="rId127"/>
              </p:custDataLst>
            </p:nvPr>
          </p:nvSpPr>
          <p:spPr>
            <a:xfrm>
              <a:off x="9547023" y="4686300"/>
              <a:ext cx="200228" cy="43749"/>
            </a:xfrm>
            <a:custGeom>
              <a:avLst/>
              <a:gdLst/>
              <a:ahLst/>
              <a:cxnLst/>
              <a:rect l="0" t="0" r="0" b="0"/>
              <a:pathLst>
                <a:path w="200228" h="43749">
                  <a:moveTo>
                    <a:pt x="73227" y="12700"/>
                  </a:moveTo>
                  <a:lnTo>
                    <a:pt x="73227" y="12700"/>
                  </a:lnTo>
                  <a:lnTo>
                    <a:pt x="30594" y="28601"/>
                  </a:lnTo>
                  <a:lnTo>
                    <a:pt x="1488" y="40901"/>
                  </a:lnTo>
                  <a:lnTo>
                    <a:pt x="0" y="42084"/>
                  </a:lnTo>
                  <a:lnTo>
                    <a:pt x="1126" y="42873"/>
                  </a:lnTo>
                  <a:lnTo>
                    <a:pt x="8021" y="43748"/>
                  </a:lnTo>
                  <a:lnTo>
                    <a:pt x="53631" y="38536"/>
                  </a:lnTo>
                  <a:lnTo>
                    <a:pt x="92820" y="29214"/>
                  </a:lnTo>
                  <a:lnTo>
                    <a:pt x="133988" y="20964"/>
                  </a:lnTo>
                  <a:lnTo>
                    <a:pt x="200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964"/>
            <p:cNvSpPr/>
            <p:nvPr>
              <p:custDataLst>
                <p:tags r:id="rId128"/>
              </p:custDataLst>
            </p:nvPr>
          </p:nvSpPr>
          <p:spPr>
            <a:xfrm>
              <a:off x="9982200" y="4424407"/>
              <a:ext cx="134845" cy="268244"/>
            </a:xfrm>
            <a:custGeom>
              <a:avLst/>
              <a:gdLst/>
              <a:ahLst/>
              <a:cxnLst/>
              <a:rect l="0" t="0" r="0" b="0"/>
              <a:pathLst>
                <a:path w="134845" h="268244">
                  <a:moveTo>
                    <a:pt x="0" y="52343"/>
                  </a:moveTo>
                  <a:lnTo>
                    <a:pt x="0" y="52343"/>
                  </a:lnTo>
                  <a:lnTo>
                    <a:pt x="705" y="42204"/>
                  </a:lnTo>
                  <a:lnTo>
                    <a:pt x="8789" y="24731"/>
                  </a:lnTo>
                  <a:lnTo>
                    <a:pt x="15900" y="14671"/>
                  </a:lnTo>
                  <a:lnTo>
                    <a:pt x="23764" y="7848"/>
                  </a:lnTo>
                  <a:lnTo>
                    <a:pt x="46239" y="40"/>
                  </a:lnTo>
                  <a:lnTo>
                    <a:pt x="71869" y="0"/>
                  </a:lnTo>
                  <a:lnTo>
                    <a:pt x="93967" y="7828"/>
                  </a:lnTo>
                  <a:lnTo>
                    <a:pt x="118986" y="27479"/>
                  </a:lnTo>
                  <a:lnTo>
                    <a:pt x="126495" y="36824"/>
                  </a:lnTo>
                  <a:lnTo>
                    <a:pt x="134691" y="60131"/>
                  </a:lnTo>
                  <a:lnTo>
                    <a:pt x="134844" y="92750"/>
                  </a:lnTo>
                  <a:lnTo>
                    <a:pt x="124212" y="134512"/>
                  </a:lnTo>
                  <a:lnTo>
                    <a:pt x="110822" y="162308"/>
                  </a:lnTo>
                  <a:lnTo>
                    <a:pt x="79844" y="207256"/>
                  </a:lnTo>
                  <a:lnTo>
                    <a:pt x="74292" y="225145"/>
                  </a:lnTo>
                  <a:lnTo>
                    <a:pt x="76200" y="268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965"/>
            <p:cNvSpPr/>
            <p:nvPr>
              <p:custDataLst>
                <p:tags r:id="rId129"/>
              </p:custDataLst>
            </p:nvPr>
          </p:nvSpPr>
          <p:spPr>
            <a:xfrm>
              <a:off x="10066515" y="4806950"/>
              <a:ext cx="23636" cy="36900"/>
            </a:xfrm>
            <a:custGeom>
              <a:avLst/>
              <a:gdLst/>
              <a:ahLst/>
              <a:cxnLst/>
              <a:rect l="0" t="0" r="0" b="0"/>
              <a:pathLst>
                <a:path w="23636" h="36900">
                  <a:moveTo>
                    <a:pt x="10935" y="0"/>
                  </a:moveTo>
                  <a:lnTo>
                    <a:pt x="10935" y="0"/>
                  </a:lnTo>
                  <a:lnTo>
                    <a:pt x="10935" y="6742"/>
                  </a:lnTo>
                  <a:lnTo>
                    <a:pt x="0" y="34046"/>
                  </a:lnTo>
                  <a:lnTo>
                    <a:pt x="117" y="35397"/>
                  </a:lnTo>
                  <a:lnTo>
                    <a:pt x="903" y="36298"/>
                  </a:lnTo>
                  <a:lnTo>
                    <a:pt x="2129" y="36899"/>
                  </a:lnTo>
                  <a:lnTo>
                    <a:pt x="236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198"/>
          <p:cNvGrpSpPr/>
          <p:nvPr/>
        </p:nvGrpSpPr>
        <p:grpSpPr>
          <a:xfrm>
            <a:off x="7340600" y="4432314"/>
            <a:ext cx="1943082" cy="360349"/>
            <a:chOff x="7340600" y="4432314"/>
            <a:chExt cx="1943082" cy="360349"/>
          </a:xfrm>
        </p:grpSpPr>
        <p:sp>
          <p:nvSpPr>
            <p:cNvPr id="267" name="SMARTInkShape-966"/>
            <p:cNvSpPr/>
            <p:nvPr>
              <p:custDataLst>
                <p:tags r:id="rId116"/>
              </p:custDataLst>
            </p:nvPr>
          </p:nvSpPr>
          <p:spPr>
            <a:xfrm>
              <a:off x="7340600" y="4432314"/>
              <a:ext cx="101174" cy="347279"/>
            </a:xfrm>
            <a:custGeom>
              <a:avLst/>
              <a:gdLst/>
              <a:ahLst/>
              <a:cxnLst/>
              <a:rect l="0" t="0" r="0" b="0"/>
              <a:pathLst>
                <a:path w="101174" h="347279">
                  <a:moveTo>
                    <a:pt x="0" y="95236"/>
                  </a:moveTo>
                  <a:lnTo>
                    <a:pt x="0" y="95236"/>
                  </a:lnTo>
                  <a:lnTo>
                    <a:pt x="17023" y="78213"/>
                  </a:lnTo>
                  <a:lnTo>
                    <a:pt x="17698" y="78243"/>
                  </a:lnTo>
                  <a:lnTo>
                    <a:pt x="18149" y="78968"/>
                  </a:lnTo>
                  <a:lnTo>
                    <a:pt x="18448" y="80157"/>
                  </a:lnTo>
                  <a:lnTo>
                    <a:pt x="13529" y="122325"/>
                  </a:lnTo>
                  <a:lnTo>
                    <a:pt x="16316" y="159236"/>
                  </a:lnTo>
                  <a:lnTo>
                    <a:pt x="21610" y="200355"/>
                  </a:lnTo>
                  <a:lnTo>
                    <a:pt x="24276" y="243818"/>
                  </a:lnTo>
                  <a:lnTo>
                    <a:pt x="25178" y="285295"/>
                  </a:lnTo>
                  <a:lnTo>
                    <a:pt x="25356" y="330595"/>
                  </a:lnTo>
                  <a:lnTo>
                    <a:pt x="25391" y="347278"/>
                  </a:lnTo>
                  <a:lnTo>
                    <a:pt x="18490" y="311941"/>
                  </a:lnTo>
                  <a:lnTo>
                    <a:pt x="15274" y="280449"/>
                  </a:lnTo>
                  <a:lnTo>
                    <a:pt x="13843" y="245287"/>
                  </a:lnTo>
                  <a:lnTo>
                    <a:pt x="9668" y="203274"/>
                  </a:lnTo>
                  <a:lnTo>
                    <a:pt x="7824" y="172181"/>
                  </a:lnTo>
                  <a:lnTo>
                    <a:pt x="7710" y="137900"/>
                  </a:lnTo>
                  <a:lnTo>
                    <a:pt x="10909" y="90395"/>
                  </a:lnTo>
                  <a:lnTo>
                    <a:pt x="16109" y="49830"/>
                  </a:lnTo>
                  <a:lnTo>
                    <a:pt x="30306" y="15006"/>
                  </a:lnTo>
                  <a:lnTo>
                    <a:pt x="42161" y="4780"/>
                  </a:lnTo>
                  <a:lnTo>
                    <a:pt x="49276" y="1065"/>
                  </a:lnTo>
                  <a:lnTo>
                    <a:pt x="56131" y="0"/>
                  </a:lnTo>
                  <a:lnTo>
                    <a:pt x="69398" y="2579"/>
                  </a:lnTo>
                  <a:lnTo>
                    <a:pt x="82349" y="12193"/>
                  </a:lnTo>
                  <a:lnTo>
                    <a:pt x="93749" y="26577"/>
                  </a:lnTo>
                  <a:lnTo>
                    <a:pt x="101168" y="44730"/>
                  </a:lnTo>
                  <a:lnTo>
                    <a:pt x="101173" y="60794"/>
                  </a:lnTo>
                  <a:lnTo>
                    <a:pt x="99199" y="68042"/>
                  </a:lnTo>
                  <a:lnTo>
                    <a:pt x="89479" y="81738"/>
                  </a:lnTo>
                  <a:lnTo>
                    <a:pt x="75752" y="93470"/>
                  </a:lnTo>
                  <a:lnTo>
                    <a:pt x="29408" y="111643"/>
                  </a:lnTo>
                  <a:lnTo>
                    <a:pt x="20596" y="116169"/>
                  </a:lnTo>
                  <a:lnTo>
                    <a:pt x="17964" y="119069"/>
                  </a:lnTo>
                  <a:lnTo>
                    <a:pt x="12700" y="133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967"/>
            <p:cNvSpPr/>
            <p:nvPr>
              <p:custDataLst>
                <p:tags r:id="rId117"/>
              </p:custDataLst>
            </p:nvPr>
          </p:nvSpPr>
          <p:spPr>
            <a:xfrm>
              <a:off x="7456043" y="4552950"/>
              <a:ext cx="132208" cy="214257"/>
            </a:xfrm>
            <a:custGeom>
              <a:avLst/>
              <a:gdLst/>
              <a:ahLst/>
              <a:cxnLst/>
              <a:rect l="0" t="0" r="0" b="0"/>
              <a:pathLst>
                <a:path w="132208" h="214257">
                  <a:moveTo>
                    <a:pt x="11557" y="146050"/>
                  </a:moveTo>
                  <a:lnTo>
                    <a:pt x="11557" y="146050"/>
                  </a:lnTo>
                  <a:lnTo>
                    <a:pt x="6488" y="140275"/>
                  </a:lnTo>
                  <a:lnTo>
                    <a:pt x="1431" y="130149"/>
                  </a:lnTo>
                  <a:lnTo>
                    <a:pt x="0" y="122284"/>
                  </a:lnTo>
                  <a:lnTo>
                    <a:pt x="2567" y="106553"/>
                  </a:lnTo>
                  <a:lnTo>
                    <a:pt x="7797" y="98392"/>
                  </a:lnTo>
                  <a:lnTo>
                    <a:pt x="11166" y="95228"/>
                  </a:lnTo>
                  <a:lnTo>
                    <a:pt x="18674" y="91712"/>
                  </a:lnTo>
                  <a:lnTo>
                    <a:pt x="22652" y="90775"/>
                  </a:lnTo>
                  <a:lnTo>
                    <a:pt x="27421" y="92972"/>
                  </a:lnTo>
                  <a:lnTo>
                    <a:pt x="38362" y="102939"/>
                  </a:lnTo>
                  <a:lnTo>
                    <a:pt x="53052" y="131160"/>
                  </a:lnTo>
                  <a:lnTo>
                    <a:pt x="59600" y="159590"/>
                  </a:lnTo>
                  <a:lnTo>
                    <a:pt x="56743" y="201092"/>
                  </a:lnTo>
                  <a:lnTo>
                    <a:pt x="53277" y="212376"/>
                  </a:lnTo>
                  <a:lnTo>
                    <a:pt x="50659" y="214256"/>
                  </a:lnTo>
                  <a:lnTo>
                    <a:pt x="47503" y="214099"/>
                  </a:lnTo>
                  <a:lnTo>
                    <a:pt x="43988" y="212582"/>
                  </a:lnTo>
                  <a:lnTo>
                    <a:pt x="41644" y="208749"/>
                  </a:lnTo>
                  <a:lnTo>
                    <a:pt x="39042" y="196964"/>
                  </a:lnTo>
                  <a:lnTo>
                    <a:pt x="43143" y="154853"/>
                  </a:lnTo>
                  <a:lnTo>
                    <a:pt x="52272" y="113302"/>
                  </a:lnTo>
                  <a:lnTo>
                    <a:pt x="65800" y="70985"/>
                  </a:lnTo>
                  <a:lnTo>
                    <a:pt x="85066" y="32758"/>
                  </a:lnTo>
                  <a:lnTo>
                    <a:pt x="104912" y="12998"/>
                  </a:lnTo>
                  <a:lnTo>
                    <a:pt x="116783" y="5778"/>
                  </a:lnTo>
                  <a:lnTo>
                    <a:pt x="132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968"/>
            <p:cNvSpPr/>
            <p:nvPr>
              <p:custDataLst>
                <p:tags r:id="rId118"/>
              </p:custDataLst>
            </p:nvPr>
          </p:nvSpPr>
          <p:spPr>
            <a:xfrm>
              <a:off x="7738518" y="4462101"/>
              <a:ext cx="135483" cy="310708"/>
            </a:xfrm>
            <a:custGeom>
              <a:avLst/>
              <a:gdLst/>
              <a:ahLst/>
              <a:cxnLst/>
              <a:rect l="0" t="0" r="0" b="0"/>
              <a:pathLst>
                <a:path w="135483" h="310708">
                  <a:moveTo>
                    <a:pt x="116432" y="33699"/>
                  </a:moveTo>
                  <a:lnTo>
                    <a:pt x="116432" y="33699"/>
                  </a:lnTo>
                  <a:lnTo>
                    <a:pt x="116432" y="24860"/>
                  </a:lnTo>
                  <a:lnTo>
                    <a:pt x="110964" y="7032"/>
                  </a:lnTo>
                  <a:lnTo>
                    <a:pt x="106711" y="2326"/>
                  </a:lnTo>
                  <a:lnTo>
                    <a:pt x="103601" y="84"/>
                  </a:lnTo>
                  <a:lnTo>
                    <a:pt x="99411" y="0"/>
                  </a:lnTo>
                  <a:lnTo>
                    <a:pt x="89111" y="3670"/>
                  </a:lnTo>
                  <a:lnTo>
                    <a:pt x="68042" y="20411"/>
                  </a:lnTo>
                  <a:lnTo>
                    <a:pt x="32936" y="67748"/>
                  </a:lnTo>
                  <a:lnTo>
                    <a:pt x="10020" y="113254"/>
                  </a:lnTo>
                  <a:lnTo>
                    <a:pt x="0" y="160203"/>
                  </a:lnTo>
                  <a:lnTo>
                    <a:pt x="403" y="203120"/>
                  </a:lnTo>
                  <a:lnTo>
                    <a:pt x="4990" y="235906"/>
                  </a:lnTo>
                  <a:lnTo>
                    <a:pt x="14455" y="254567"/>
                  </a:lnTo>
                  <a:lnTo>
                    <a:pt x="43528" y="289543"/>
                  </a:lnTo>
                  <a:lnTo>
                    <a:pt x="64727" y="305022"/>
                  </a:lnTo>
                  <a:lnTo>
                    <a:pt x="94526" y="310707"/>
                  </a:lnTo>
                  <a:lnTo>
                    <a:pt x="135482" y="294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969"/>
            <p:cNvSpPr/>
            <p:nvPr>
              <p:custDataLst>
                <p:tags r:id="rId119"/>
              </p:custDataLst>
            </p:nvPr>
          </p:nvSpPr>
          <p:spPr>
            <a:xfrm>
              <a:off x="7962900" y="4526471"/>
              <a:ext cx="139701" cy="225359"/>
            </a:xfrm>
            <a:custGeom>
              <a:avLst/>
              <a:gdLst/>
              <a:ahLst/>
              <a:cxnLst/>
              <a:rect l="0" t="0" r="0" b="0"/>
              <a:pathLst>
                <a:path w="139701" h="225359">
                  <a:moveTo>
                    <a:pt x="0" y="39179"/>
                  </a:moveTo>
                  <a:lnTo>
                    <a:pt x="0" y="39179"/>
                  </a:lnTo>
                  <a:lnTo>
                    <a:pt x="705" y="20312"/>
                  </a:lnTo>
                  <a:lnTo>
                    <a:pt x="5467" y="519"/>
                  </a:lnTo>
                  <a:lnTo>
                    <a:pt x="6467" y="0"/>
                  </a:lnTo>
                  <a:lnTo>
                    <a:pt x="7840" y="1065"/>
                  </a:lnTo>
                  <a:lnTo>
                    <a:pt x="22199" y="27575"/>
                  </a:lnTo>
                  <a:lnTo>
                    <a:pt x="42470" y="69123"/>
                  </a:lnTo>
                  <a:lnTo>
                    <a:pt x="64364" y="110475"/>
                  </a:lnTo>
                  <a:lnTo>
                    <a:pt x="90951" y="153347"/>
                  </a:lnTo>
                  <a:lnTo>
                    <a:pt x="117000" y="193286"/>
                  </a:lnTo>
                  <a:lnTo>
                    <a:pt x="131583" y="221445"/>
                  </a:lnTo>
                  <a:lnTo>
                    <a:pt x="134289" y="224189"/>
                  </a:lnTo>
                  <a:lnTo>
                    <a:pt x="136093" y="225315"/>
                  </a:lnTo>
                  <a:lnTo>
                    <a:pt x="137295" y="225358"/>
                  </a:lnTo>
                  <a:lnTo>
                    <a:pt x="138097" y="224681"/>
                  </a:lnTo>
                  <a:lnTo>
                    <a:pt x="139700" y="178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970"/>
            <p:cNvSpPr/>
            <p:nvPr>
              <p:custDataLst>
                <p:tags r:id="rId120"/>
              </p:custDataLst>
            </p:nvPr>
          </p:nvSpPr>
          <p:spPr>
            <a:xfrm>
              <a:off x="7946441" y="4531004"/>
              <a:ext cx="181560" cy="238773"/>
            </a:xfrm>
            <a:custGeom>
              <a:avLst/>
              <a:gdLst/>
              <a:ahLst/>
              <a:cxnLst/>
              <a:rect l="0" t="0" r="0" b="0"/>
              <a:pathLst>
                <a:path w="181560" h="238773">
                  <a:moveTo>
                    <a:pt x="181559" y="15596"/>
                  </a:moveTo>
                  <a:lnTo>
                    <a:pt x="181559" y="15596"/>
                  </a:lnTo>
                  <a:lnTo>
                    <a:pt x="181557" y="6757"/>
                  </a:lnTo>
                  <a:lnTo>
                    <a:pt x="179677" y="2731"/>
                  </a:lnTo>
                  <a:lnTo>
                    <a:pt x="178188" y="669"/>
                  </a:lnTo>
                  <a:lnTo>
                    <a:pt x="175078" y="0"/>
                  </a:lnTo>
                  <a:lnTo>
                    <a:pt x="165979" y="1138"/>
                  </a:lnTo>
                  <a:lnTo>
                    <a:pt x="148956" y="12488"/>
                  </a:lnTo>
                  <a:lnTo>
                    <a:pt x="111633" y="59840"/>
                  </a:lnTo>
                  <a:lnTo>
                    <a:pt x="88118" y="104808"/>
                  </a:lnTo>
                  <a:lnTo>
                    <a:pt x="57895" y="151987"/>
                  </a:lnTo>
                  <a:lnTo>
                    <a:pt x="28275" y="194005"/>
                  </a:lnTo>
                  <a:lnTo>
                    <a:pt x="1652" y="233578"/>
                  </a:lnTo>
                  <a:lnTo>
                    <a:pt x="238" y="237119"/>
                  </a:lnTo>
                  <a:lnTo>
                    <a:pt x="0" y="238772"/>
                  </a:lnTo>
                  <a:lnTo>
                    <a:pt x="3759" y="237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971"/>
            <p:cNvSpPr/>
            <p:nvPr>
              <p:custDataLst>
                <p:tags r:id="rId121"/>
              </p:custDataLst>
            </p:nvPr>
          </p:nvSpPr>
          <p:spPr>
            <a:xfrm>
              <a:off x="8340882" y="4622800"/>
              <a:ext cx="155419" cy="1"/>
            </a:xfrm>
            <a:custGeom>
              <a:avLst/>
              <a:gdLst/>
              <a:ahLst/>
              <a:cxnLst/>
              <a:rect l="0" t="0" r="0" b="0"/>
              <a:pathLst>
                <a:path w="155419" h="1">
                  <a:moveTo>
                    <a:pt x="15718" y="0"/>
                  </a:moveTo>
                  <a:lnTo>
                    <a:pt x="15718" y="0"/>
                  </a:lnTo>
                  <a:lnTo>
                    <a:pt x="0" y="0"/>
                  </a:lnTo>
                  <a:lnTo>
                    <a:pt x="47050" y="0"/>
                  </a:lnTo>
                  <a:lnTo>
                    <a:pt x="90973" y="0"/>
                  </a:lnTo>
                  <a:lnTo>
                    <a:pt x="155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972"/>
            <p:cNvSpPr/>
            <p:nvPr>
              <p:custDataLst>
                <p:tags r:id="rId122"/>
              </p:custDataLst>
            </p:nvPr>
          </p:nvSpPr>
          <p:spPr>
            <a:xfrm>
              <a:off x="8351329" y="4660900"/>
              <a:ext cx="189422" cy="45461"/>
            </a:xfrm>
            <a:custGeom>
              <a:avLst/>
              <a:gdLst/>
              <a:ahLst/>
              <a:cxnLst/>
              <a:rect l="0" t="0" r="0" b="0"/>
              <a:pathLst>
                <a:path w="189422" h="45461">
                  <a:moveTo>
                    <a:pt x="75121" y="0"/>
                  </a:moveTo>
                  <a:lnTo>
                    <a:pt x="75121" y="0"/>
                  </a:lnTo>
                  <a:lnTo>
                    <a:pt x="29535" y="25321"/>
                  </a:lnTo>
                  <a:lnTo>
                    <a:pt x="8227" y="35411"/>
                  </a:lnTo>
                  <a:lnTo>
                    <a:pt x="0" y="43019"/>
                  </a:lnTo>
                  <a:lnTo>
                    <a:pt x="346" y="44907"/>
                  </a:lnTo>
                  <a:lnTo>
                    <a:pt x="3398" y="45460"/>
                  </a:lnTo>
                  <a:lnTo>
                    <a:pt x="48084" y="42657"/>
                  </a:lnTo>
                  <a:lnTo>
                    <a:pt x="95105" y="33631"/>
                  </a:lnTo>
                  <a:lnTo>
                    <a:pt x="132939" y="26741"/>
                  </a:lnTo>
                  <a:lnTo>
                    <a:pt x="1894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973"/>
            <p:cNvSpPr/>
            <p:nvPr>
              <p:custDataLst>
                <p:tags r:id="rId123"/>
              </p:custDataLst>
            </p:nvPr>
          </p:nvSpPr>
          <p:spPr>
            <a:xfrm>
              <a:off x="8757455" y="4550822"/>
              <a:ext cx="158920" cy="225299"/>
            </a:xfrm>
            <a:custGeom>
              <a:avLst/>
              <a:gdLst/>
              <a:ahLst/>
              <a:cxnLst/>
              <a:rect l="0" t="0" r="0" b="0"/>
              <a:pathLst>
                <a:path w="158920" h="225299">
                  <a:moveTo>
                    <a:pt x="119845" y="27528"/>
                  </a:moveTo>
                  <a:lnTo>
                    <a:pt x="119845" y="27528"/>
                  </a:lnTo>
                  <a:lnTo>
                    <a:pt x="116474" y="27528"/>
                  </a:lnTo>
                  <a:lnTo>
                    <a:pt x="115482" y="26117"/>
                  </a:lnTo>
                  <a:lnTo>
                    <a:pt x="112671" y="17389"/>
                  </a:lnTo>
                  <a:lnTo>
                    <a:pt x="103530" y="6571"/>
                  </a:lnTo>
                  <a:lnTo>
                    <a:pt x="95895" y="1045"/>
                  </a:lnTo>
                  <a:lnTo>
                    <a:pt x="85916" y="0"/>
                  </a:lnTo>
                  <a:lnTo>
                    <a:pt x="80292" y="709"/>
                  </a:lnTo>
                  <a:lnTo>
                    <a:pt x="70281" y="7142"/>
                  </a:lnTo>
                  <a:lnTo>
                    <a:pt x="37387" y="48968"/>
                  </a:lnTo>
                  <a:lnTo>
                    <a:pt x="12952" y="92457"/>
                  </a:lnTo>
                  <a:lnTo>
                    <a:pt x="3271" y="119438"/>
                  </a:lnTo>
                  <a:lnTo>
                    <a:pt x="0" y="150889"/>
                  </a:lnTo>
                  <a:lnTo>
                    <a:pt x="6175" y="179242"/>
                  </a:lnTo>
                  <a:lnTo>
                    <a:pt x="11610" y="186526"/>
                  </a:lnTo>
                  <a:lnTo>
                    <a:pt x="27055" y="196501"/>
                  </a:lnTo>
                  <a:lnTo>
                    <a:pt x="35408" y="198032"/>
                  </a:lnTo>
                  <a:lnTo>
                    <a:pt x="52213" y="195971"/>
                  </a:lnTo>
                  <a:lnTo>
                    <a:pt x="77542" y="183505"/>
                  </a:lnTo>
                  <a:lnTo>
                    <a:pt x="92806" y="169777"/>
                  </a:lnTo>
                  <a:lnTo>
                    <a:pt x="113721" y="140946"/>
                  </a:lnTo>
                  <a:lnTo>
                    <a:pt x="123238" y="119564"/>
                  </a:lnTo>
                  <a:lnTo>
                    <a:pt x="126416" y="83725"/>
                  </a:lnTo>
                  <a:lnTo>
                    <a:pt x="122889" y="59780"/>
                  </a:lnTo>
                  <a:lnTo>
                    <a:pt x="105237" y="25249"/>
                  </a:lnTo>
                  <a:lnTo>
                    <a:pt x="88235" y="5451"/>
                  </a:lnTo>
                  <a:lnTo>
                    <a:pt x="78515" y="77"/>
                  </a:lnTo>
                  <a:lnTo>
                    <a:pt x="72536" y="761"/>
                  </a:lnTo>
                  <a:lnTo>
                    <a:pt x="58368" y="7165"/>
                  </a:lnTo>
                  <a:lnTo>
                    <a:pt x="41266" y="22671"/>
                  </a:lnTo>
                  <a:lnTo>
                    <a:pt x="38531" y="29934"/>
                  </a:lnTo>
                  <a:lnTo>
                    <a:pt x="37373" y="47412"/>
                  </a:lnTo>
                  <a:lnTo>
                    <a:pt x="44060" y="73714"/>
                  </a:lnTo>
                  <a:lnTo>
                    <a:pt x="61721" y="99382"/>
                  </a:lnTo>
                  <a:lnTo>
                    <a:pt x="107780" y="142149"/>
                  </a:lnTo>
                  <a:lnTo>
                    <a:pt x="138190" y="167851"/>
                  </a:lnTo>
                  <a:lnTo>
                    <a:pt x="156430" y="197057"/>
                  </a:lnTo>
                  <a:lnTo>
                    <a:pt x="158919" y="208943"/>
                  </a:lnTo>
                  <a:lnTo>
                    <a:pt x="158073" y="225298"/>
                  </a:lnTo>
                  <a:lnTo>
                    <a:pt x="157945" y="218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974"/>
            <p:cNvSpPr/>
            <p:nvPr>
              <p:custDataLst>
                <p:tags r:id="rId124"/>
              </p:custDataLst>
            </p:nvPr>
          </p:nvSpPr>
          <p:spPr>
            <a:xfrm>
              <a:off x="9004300" y="4521200"/>
              <a:ext cx="190118" cy="230287"/>
            </a:xfrm>
            <a:custGeom>
              <a:avLst/>
              <a:gdLst/>
              <a:ahLst/>
              <a:cxnLst/>
              <a:rect l="0" t="0" r="0" b="0"/>
              <a:pathLst>
                <a:path w="190118" h="230287">
                  <a:moveTo>
                    <a:pt x="0" y="107950"/>
                  </a:moveTo>
                  <a:lnTo>
                    <a:pt x="0" y="107950"/>
                  </a:lnTo>
                  <a:lnTo>
                    <a:pt x="11556" y="96394"/>
                  </a:lnTo>
                  <a:lnTo>
                    <a:pt x="12642" y="96718"/>
                  </a:lnTo>
                  <a:lnTo>
                    <a:pt x="15732" y="98960"/>
                  </a:lnTo>
                  <a:lnTo>
                    <a:pt x="17576" y="106071"/>
                  </a:lnTo>
                  <a:lnTo>
                    <a:pt x="23220" y="147736"/>
                  </a:lnTo>
                  <a:lnTo>
                    <a:pt x="25112" y="192281"/>
                  </a:lnTo>
                  <a:lnTo>
                    <a:pt x="25316" y="211175"/>
                  </a:lnTo>
                  <a:lnTo>
                    <a:pt x="24637" y="213456"/>
                  </a:lnTo>
                  <a:lnTo>
                    <a:pt x="23481" y="213564"/>
                  </a:lnTo>
                  <a:lnTo>
                    <a:pt x="22004" y="212226"/>
                  </a:lnTo>
                  <a:lnTo>
                    <a:pt x="19927" y="193488"/>
                  </a:lnTo>
                  <a:lnTo>
                    <a:pt x="24592" y="148017"/>
                  </a:lnTo>
                  <a:lnTo>
                    <a:pt x="34082" y="103400"/>
                  </a:lnTo>
                  <a:lnTo>
                    <a:pt x="45773" y="69735"/>
                  </a:lnTo>
                  <a:lnTo>
                    <a:pt x="48859" y="66246"/>
                  </a:lnTo>
                  <a:lnTo>
                    <a:pt x="52329" y="64625"/>
                  </a:lnTo>
                  <a:lnTo>
                    <a:pt x="56052" y="64250"/>
                  </a:lnTo>
                  <a:lnTo>
                    <a:pt x="59947" y="66117"/>
                  </a:lnTo>
                  <a:lnTo>
                    <a:pt x="68035" y="73835"/>
                  </a:lnTo>
                  <a:lnTo>
                    <a:pt x="84727" y="117021"/>
                  </a:lnTo>
                  <a:lnTo>
                    <a:pt x="96679" y="160105"/>
                  </a:lnTo>
                  <a:lnTo>
                    <a:pt x="109279" y="203259"/>
                  </a:lnTo>
                  <a:lnTo>
                    <a:pt x="117006" y="220865"/>
                  </a:lnTo>
                  <a:lnTo>
                    <a:pt x="125145" y="228690"/>
                  </a:lnTo>
                  <a:lnTo>
                    <a:pt x="128585" y="230070"/>
                  </a:lnTo>
                  <a:lnTo>
                    <a:pt x="131585" y="230286"/>
                  </a:lnTo>
                  <a:lnTo>
                    <a:pt x="134289" y="229724"/>
                  </a:lnTo>
                  <a:lnTo>
                    <a:pt x="148210" y="212078"/>
                  </a:lnTo>
                  <a:lnTo>
                    <a:pt x="166101" y="178169"/>
                  </a:lnTo>
                  <a:lnTo>
                    <a:pt x="177162" y="135932"/>
                  </a:lnTo>
                  <a:lnTo>
                    <a:pt x="183960" y="101189"/>
                  </a:lnTo>
                  <a:lnTo>
                    <a:pt x="188562" y="60791"/>
                  </a:lnTo>
                  <a:lnTo>
                    <a:pt x="190117" y="1890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975"/>
            <p:cNvSpPr/>
            <p:nvPr>
              <p:custDataLst>
                <p:tags r:id="rId125"/>
              </p:custDataLst>
            </p:nvPr>
          </p:nvSpPr>
          <p:spPr>
            <a:xfrm>
              <a:off x="9213850" y="4448280"/>
              <a:ext cx="69832" cy="344383"/>
            </a:xfrm>
            <a:custGeom>
              <a:avLst/>
              <a:gdLst/>
              <a:ahLst/>
              <a:cxnLst/>
              <a:rect l="0" t="0" r="0" b="0"/>
              <a:pathLst>
                <a:path w="69832" h="344383">
                  <a:moveTo>
                    <a:pt x="31750" y="9420"/>
                  </a:moveTo>
                  <a:lnTo>
                    <a:pt x="31750" y="9420"/>
                  </a:lnTo>
                  <a:lnTo>
                    <a:pt x="31750" y="6049"/>
                  </a:lnTo>
                  <a:lnTo>
                    <a:pt x="33631" y="2512"/>
                  </a:lnTo>
                  <a:lnTo>
                    <a:pt x="35120" y="581"/>
                  </a:lnTo>
                  <a:lnTo>
                    <a:pt x="36819" y="0"/>
                  </a:lnTo>
                  <a:lnTo>
                    <a:pt x="38657" y="317"/>
                  </a:lnTo>
                  <a:lnTo>
                    <a:pt x="40587" y="1235"/>
                  </a:lnTo>
                  <a:lnTo>
                    <a:pt x="53826" y="23691"/>
                  </a:lnTo>
                  <a:lnTo>
                    <a:pt x="66266" y="57603"/>
                  </a:lnTo>
                  <a:lnTo>
                    <a:pt x="69142" y="98587"/>
                  </a:lnTo>
                  <a:lnTo>
                    <a:pt x="69639" y="143241"/>
                  </a:lnTo>
                  <a:lnTo>
                    <a:pt x="69788" y="182107"/>
                  </a:lnTo>
                  <a:lnTo>
                    <a:pt x="69831" y="222707"/>
                  </a:lnTo>
                  <a:lnTo>
                    <a:pt x="63102" y="266017"/>
                  </a:lnTo>
                  <a:lnTo>
                    <a:pt x="48892" y="312642"/>
                  </a:lnTo>
                  <a:lnTo>
                    <a:pt x="40200" y="332410"/>
                  </a:lnTo>
                  <a:lnTo>
                    <a:pt x="32918" y="342531"/>
                  </a:lnTo>
                  <a:lnTo>
                    <a:pt x="28295" y="344382"/>
                  </a:lnTo>
                  <a:lnTo>
                    <a:pt x="0" y="32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199"/>
          <p:cNvGrpSpPr/>
          <p:nvPr/>
        </p:nvGrpSpPr>
        <p:grpSpPr>
          <a:xfrm>
            <a:off x="6045200" y="4480018"/>
            <a:ext cx="527051" cy="390433"/>
            <a:chOff x="6045200" y="4480018"/>
            <a:chExt cx="527051" cy="390433"/>
          </a:xfrm>
        </p:grpSpPr>
        <p:sp>
          <p:nvSpPr>
            <p:cNvPr id="278" name="SMARTInkShape-976"/>
            <p:cNvSpPr/>
            <p:nvPr>
              <p:custDataLst>
                <p:tags r:id="rId112"/>
              </p:custDataLst>
            </p:nvPr>
          </p:nvSpPr>
          <p:spPr>
            <a:xfrm>
              <a:off x="6045200" y="4511780"/>
              <a:ext cx="190501" cy="234562"/>
            </a:xfrm>
            <a:custGeom>
              <a:avLst/>
              <a:gdLst/>
              <a:ahLst/>
              <a:cxnLst/>
              <a:rect l="0" t="0" r="0" b="0"/>
              <a:pathLst>
                <a:path w="190501" h="234562">
                  <a:moveTo>
                    <a:pt x="0" y="9420"/>
                  </a:moveTo>
                  <a:lnTo>
                    <a:pt x="0" y="9420"/>
                  </a:lnTo>
                  <a:lnTo>
                    <a:pt x="5775" y="4351"/>
                  </a:lnTo>
                  <a:lnTo>
                    <a:pt x="12209" y="581"/>
                  </a:lnTo>
                  <a:lnTo>
                    <a:pt x="15195" y="0"/>
                  </a:lnTo>
                  <a:lnTo>
                    <a:pt x="17892" y="318"/>
                  </a:lnTo>
                  <a:lnTo>
                    <a:pt x="20394" y="1235"/>
                  </a:lnTo>
                  <a:lnTo>
                    <a:pt x="25057" y="9780"/>
                  </a:lnTo>
                  <a:lnTo>
                    <a:pt x="28775" y="24397"/>
                  </a:lnTo>
                  <a:lnTo>
                    <a:pt x="31162" y="70155"/>
                  </a:lnTo>
                  <a:lnTo>
                    <a:pt x="31576" y="112082"/>
                  </a:lnTo>
                  <a:lnTo>
                    <a:pt x="31716" y="157013"/>
                  </a:lnTo>
                  <a:lnTo>
                    <a:pt x="36107" y="200773"/>
                  </a:lnTo>
                  <a:lnTo>
                    <a:pt x="37838" y="234561"/>
                  </a:lnTo>
                  <a:lnTo>
                    <a:pt x="34651" y="226882"/>
                  </a:lnTo>
                  <a:lnTo>
                    <a:pt x="27106" y="182330"/>
                  </a:lnTo>
                  <a:lnTo>
                    <a:pt x="26332" y="149574"/>
                  </a:lnTo>
                  <a:lnTo>
                    <a:pt x="28871" y="142736"/>
                  </a:lnTo>
                  <a:lnTo>
                    <a:pt x="31242" y="140631"/>
                  </a:lnTo>
                  <a:lnTo>
                    <a:pt x="69158" y="126650"/>
                  </a:lnTo>
                  <a:lnTo>
                    <a:pt x="111654" y="108881"/>
                  </a:lnTo>
                  <a:lnTo>
                    <a:pt x="144272" y="85197"/>
                  </a:lnTo>
                  <a:lnTo>
                    <a:pt x="157831" y="69816"/>
                  </a:lnTo>
                  <a:lnTo>
                    <a:pt x="174800" y="34063"/>
                  </a:lnTo>
                  <a:lnTo>
                    <a:pt x="176466" y="27898"/>
                  </a:lnTo>
                  <a:lnTo>
                    <a:pt x="177616" y="26677"/>
                  </a:lnTo>
                  <a:lnTo>
                    <a:pt x="179088" y="26569"/>
                  </a:lnTo>
                  <a:lnTo>
                    <a:pt x="180776" y="27203"/>
                  </a:lnTo>
                  <a:lnTo>
                    <a:pt x="183150" y="44950"/>
                  </a:lnTo>
                  <a:lnTo>
                    <a:pt x="183952" y="82551"/>
                  </a:lnTo>
                  <a:lnTo>
                    <a:pt x="184111" y="127713"/>
                  </a:lnTo>
                  <a:lnTo>
                    <a:pt x="184142" y="173662"/>
                  </a:lnTo>
                  <a:lnTo>
                    <a:pt x="190500" y="21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977"/>
            <p:cNvSpPr/>
            <p:nvPr>
              <p:custDataLst>
                <p:tags r:id="rId113"/>
              </p:custDataLst>
            </p:nvPr>
          </p:nvSpPr>
          <p:spPr>
            <a:xfrm>
              <a:off x="6345158" y="4480018"/>
              <a:ext cx="112216" cy="272265"/>
            </a:xfrm>
            <a:custGeom>
              <a:avLst/>
              <a:gdLst/>
              <a:ahLst/>
              <a:cxnLst/>
              <a:rect l="0" t="0" r="0" b="0"/>
              <a:pathLst>
                <a:path w="112216" h="272265">
                  <a:moveTo>
                    <a:pt x="30242" y="98332"/>
                  </a:moveTo>
                  <a:lnTo>
                    <a:pt x="30242" y="98332"/>
                  </a:lnTo>
                  <a:lnTo>
                    <a:pt x="35709" y="92865"/>
                  </a:lnTo>
                  <a:lnTo>
                    <a:pt x="32960" y="95614"/>
                  </a:lnTo>
                  <a:lnTo>
                    <a:pt x="27109" y="138092"/>
                  </a:lnTo>
                  <a:lnTo>
                    <a:pt x="18753" y="184607"/>
                  </a:lnTo>
                  <a:lnTo>
                    <a:pt x="8884" y="226985"/>
                  </a:lnTo>
                  <a:lnTo>
                    <a:pt x="0" y="270330"/>
                  </a:lnTo>
                  <a:lnTo>
                    <a:pt x="202" y="272264"/>
                  </a:lnTo>
                  <a:lnTo>
                    <a:pt x="1043" y="271437"/>
                  </a:lnTo>
                  <a:lnTo>
                    <a:pt x="18323" y="227097"/>
                  </a:lnTo>
                  <a:lnTo>
                    <a:pt x="27062" y="195072"/>
                  </a:lnTo>
                  <a:lnTo>
                    <a:pt x="38000" y="159672"/>
                  </a:lnTo>
                  <a:lnTo>
                    <a:pt x="49318" y="117526"/>
                  </a:lnTo>
                  <a:lnTo>
                    <a:pt x="67252" y="72582"/>
                  </a:lnTo>
                  <a:lnTo>
                    <a:pt x="83698" y="30260"/>
                  </a:lnTo>
                  <a:lnTo>
                    <a:pt x="94137" y="7763"/>
                  </a:lnTo>
                  <a:lnTo>
                    <a:pt x="99327" y="1634"/>
                  </a:lnTo>
                  <a:lnTo>
                    <a:pt x="101699" y="0"/>
                  </a:lnTo>
                  <a:lnTo>
                    <a:pt x="103986" y="1733"/>
                  </a:lnTo>
                  <a:lnTo>
                    <a:pt x="108406" y="11185"/>
                  </a:lnTo>
                  <a:lnTo>
                    <a:pt x="112215" y="56490"/>
                  </a:lnTo>
                  <a:lnTo>
                    <a:pt x="109305" y="98377"/>
                  </a:lnTo>
                  <a:lnTo>
                    <a:pt x="103920" y="139816"/>
                  </a:lnTo>
                  <a:lnTo>
                    <a:pt x="100143" y="179905"/>
                  </a:lnTo>
                  <a:lnTo>
                    <a:pt x="95247" y="214930"/>
                  </a:lnTo>
                  <a:lnTo>
                    <a:pt x="88566" y="261583"/>
                  </a:lnTo>
                  <a:lnTo>
                    <a:pt x="87469" y="263610"/>
                  </a:lnTo>
                  <a:lnTo>
                    <a:pt x="86032" y="264256"/>
                  </a:lnTo>
                  <a:lnTo>
                    <a:pt x="84369" y="263981"/>
                  </a:lnTo>
                  <a:lnTo>
                    <a:pt x="83259" y="261682"/>
                  </a:lnTo>
                  <a:lnTo>
                    <a:pt x="81042" y="244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978"/>
            <p:cNvSpPr/>
            <p:nvPr>
              <p:custDataLst>
                <p:tags r:id="rId114"/>
              </p:custDataLst>
            </p:nvPr>
          </p:nvSpPr>
          <p:spPr>
            <a:xfrm>
              <a:off x="6364022" y="4667250"/>
              <a:ext cx="144729" cy="12701"/>
            </a:xfrm>
            <a:custGeom>
              <a:avLst/>
              <a:gdLst/>
              <a:ahLst/>
              <a:cxnLst/>
              <a:rect l="0" t="0" r="0" b="0"/>
              <a:pathLst>
                <a:path w="144729" h="12701">
                  <a:moveTo>
                    <a:pt x="43128" y="12700"/>
                  </a:moveTo>
                  <a:lnTo>
                    <a:pt x="43128" y="12700"/>
                  </a:lnTo>
                  <a:lnTo>
                    <a:pt x="11339" y="3280"/>
                  </a:lnTo>
                  <a:lnTo>
                    <a:pt x="0" y="4421"/>
                  </a:lnTo>
                  <a:lnTo>
                    <a:pt x="264" y="3653"/>
                  </a:lnTo>
                  <a:lnTo>
                    <a:pt x="1851" y="2435"/>
                  </a:lnTo>
                  <a:lnTo>
                    <a:pt x="21726" y="481"/>
                  </a:lnTo>
                  <a:lnTo>
                    <a:pt x="62341" y="95"/>
                  </a:lnTo>
                  <a:lnTo>
                    <a:pt x="107915" y="19"/>
                  </a:lnTo>
                  <a:lnTo>
                    <a:pt x="1447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979"/>
            <p:cNvSpPr/>
            <p:nvPr>
              <p:custDataLst>
                <p:tags r:id="rId115"/>
              </p:custDataLst>
            </p:nvPr>
          </p:nvSpPr>
          <p:spPr>
            <a:xfrm>
              <a:off x="6521450" y="4724400"/>
              <a:ext cx="50801" cy="146051"/>
            </a:xfrm>
            <a:custGeom>
              <a:avLst/>
              <a:gdLst/>
              <a:ahLst/>
              <a:cxnLst/>
              <a:rect l="0" t="0" r="0" b="0"/>
              <a:pathLst>
                <a:path w="50801" h="146051">
                  <a:moveTo>
                    <a:pt x="50800" y="0"/>
                  </a:moveTo>
                  <a:lnTo>
                    <a:pt x="50800" y="0"/>
                  </a:lnTo>
                  <a:lnTo>
                    <a:pt x="43892" y="47403"/>
                  </a:lnTo>
                  <a:lnTo>
                    <a:pt x="35873" y="8909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3" name="SMARTInkShape-980"/>
          <p:cNvSpPr/>
          <p:nvPr>
            <p:custDataLst>
              <p:tags r:id="rId2"/>
            </p:custDataLst>
          </p:nvPr>
        </p:nvSpPr>
        <p:spPr>
          <a:xfrm>
            <a:off x="5480453" y="4446144"/>
            <a:ext cx="50388" cy="291743"/>
          </a:xfrm>
          <a:custGeom>
            <a:avLst/>
            <a:gdLst/>
            <a:ahLst/>
            <a:cxnLst/>
            <a:rect l="0" t="0" r="0" b="0"/>
            <a:pathLst>
              <a:path w="50388" h="291743">
                <a:moveTo>
                  <a:pt x="5947" y="11556"/>
                </a:moveTo>
                <a:lnTo>
                  <a:pt x="5947" y="11556"/>
                </a:lnTo>
                <a:lnTo>
                  <a:pt x="9318" y="8185"/>
                </a:lnTo>
                <a:lnTo>
                  <a:pt x="10973" y="4648"/>
                </a:lnTo>
                <a:lnTo>
                  <a:pt x="12035" y="0"/>
                </a:lnTo>
                <a:lnTo>
                  <a:pt x="11576" y="40864"/>
                </a:lnTo>
                <a:lnTo>
                  <a:pt x="7929" y="77624"/>
                </a:lnTo>
                <a:lnTo>
                  <a:pt x="6534" y="120816"/>
                </a:lnTo>
                <a:lnTo>
                  <a:pt x="5415" y="155563"/>
                </a:lnTo>
                <a:lnTo>
                  <a:pt x="1634" y="196826"/>
                </a:lnTo>
                <a:lnTo>
                  <a:pt x="0" y="237163"/>
                </a:lnTo>
                <a:lnTo>
                  <a:pt x="3048" y="278527"/>
                </a:lnTo>
                <a:lnTo>
                  <a:pt x="5425" y="284787"/>
                </a:lnTo>
                <a:lnTo>
                  <a:pt x="8420" y="288960"/>
                </a:lnTo>
                <a:lnTo>
                  <a:pt x="11830" y="291742"/>
                </a:lnTo>
                <a:lnTo>
                  <a:pt x="16924" y="291480"/>
                </a:lnTo>
                <a:lnTo>
                  <a:pt x="30111" y="285544"/>
                </a:lnTo>
                <a:lnTo>
                  <a:pt x="41616" y="272088"/>
                </a:lnTo>
                <a:lnTo>
                  <a:pt x="49316" y="255759"/>
                </a:lnTo>
                <a:lnTo>
                  <a:pt x="50387" y="241446"/>
                </a:lnTo>
                <a:lnTo>
                  <a:pt x="44047" y="2147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5" name="SMARTInkShape-Group201"/>
          <p:cNvGrpSpPr/>
          <p:nvPr/>
        </p:nvGrpSpPr>
        <p:grpSpPr>
          <a:xfrm>
            <a:off x="1990100" y="4051331"/>
            <a:ext cx="3672096" cy="873507"/>
            <a:chOff x="1990100" y="4051331"/>
            <a:chExt cx="3672096" cy="873507"/>
          </a:xfrm>
        </p:grpSpPr>
        <p:sp>
          <p:nvSpPr>
            <p:cNvPr id="284" name="SMARTInkShape-981"/>
            <p:cNvSpPr/>
            <p:nvPr>
              <p:custDataLst>
                <p:tags r:id="rId91"/>
              </p:custDataLst>
            </p:nvPr>
          </p:nvSpPr>
          <p:spPr>
            <a:xfrm>
              <a:off x="1990100" y="4051331"/>
              <a:ext cx="3267701" cy="75523"/>
            </a:xfrm>
            <a:custGeom>
              <a:avLst/>
              <a:gdLst/>
              <a:ahLst/>
              <a:cxnLst/>
              <a:rect l="0" t="0" r="0" b="0"/>
              <a:pathLst>
                <a:path w="3267701" h="75523">
                  <a:moveTo>
                    <a:pt x="29200" y="38069"/>
                  </a:moveTo>
                  <a:lnTo>
                    <a:pt x="29200" y="38069"/>
                  </a:lnTo>
                  <a:lnTo>
                    <a:pt x="0" y="61182"/>
                  </a:lnTo>
                  <a:lnTo>
                    <a:pt x="1267" y="61944"/>
                  </a:lnTo>
                  <a:lnTo>
                    <a:pt x="8319" y="62791"/>
                  </a:lnTo>
                  <a:lnTo>
                    <a:pt x="54986" y="58354"/>
                  </a:lnTo>
                  <a:lnTo>
                    <a:pt x="100381" y="53992"/>
                  </a:lnTo>
                  <a:lnTo>
                    <a:pt x="140915" y="48353"/>
                  </a:lnTo>
                  <a:lnTo>
                    <a:pt x="187576" y="45585"/>
                  </a:lnTo>
                  <a:lnTo>
                    <a:pt x="226119" y="43056"/>
                  </a:lnTo>
                  <a:lnTo>
                    <a:pt x="269120" y="39580"/>
                  </a:lnTo>
                  <a:lnTo>
                    <a:pt x="314101" y="35683"/>
                  </a:lnTo>
                  <a:lnTo>
                    <a:pt x="337667" y="33656"/>
                  </a:lnTo>
                  <a:lnTo>
                    <a:pt x="361845" y="31599"/>
                  </a:lnTo>
                  <a:lnTo>
                    <a:pt x="386430" y="29522"/>
                  </a:lnTo>
                  <a:lnTo>
                    <a:pt x="413403" y="27432"/>
                  </a:lnTo>
                  <a:lnTo>
                    <a:pt x="441969" y="25333"/>
                  </a:lnTo>
                  <a:lnTo>
                    <a:pt x="471596" y="23229"/>
                  </a:lnTo>
                  <a:lnTo>
                    <a:pt x="501930" y="21120"/>
                  </a:lnTo>
                  <a:lnTo>
                    <a:pt x="532737" y="19009"/>
                  </a:lnTo>
                  <a:lnTo>
                    <a:pt x="563858" y="16895"/>
                  </a:lnTo>
                  <a:lnTo>
                    <a:pt x="596600" y="15487"/>
                  </a:lnTo>
                  <a:lnTo>
                    <a:pt x="630422" y="14548"/>
                  </a:lnTo>
                  <a:lnTo>
                    <a:pt x="664965" y="13921"/>
                  </a:lnTo>
                  <a:lnTo>
                    <a:pt x="699988" y="12798"/>
                  </a:lnTo>
                  <a:lnTo>
                    <a:pt x="735330" y="11344"/>
                  </a:lnTo>
                  <a:lnTo>
                    <a:pt x="770887" y="9669"/>
                  </a:lnTo>
                  <a:lnTo>
                    <a:pt x="807997" y="7847"/>
                  </a:lnTo>
                  <a:lnTo>
                    <a:pt x="846142" y="5926"/>
                  </a:lnTo>
                  <a:lnTo>
                    <a:pt x="884978" y="3940"/>
                  </a:lnTo>
                  <a:lnTo>
                    <a:pt x="925686" y="2617"/>
                  </a:lnTo>
                  <a:lnTo>
                    <a:pt x="967641" y="1734"/>
                  </a:lnTo>
                  <a:lnTo>
                    <a:pt x="1010427" y="1146"/>
                  </a:lnTo>
                  <a:lnTo>
                    <a:pt x="1053062" y="753"/>
                  </a:lnTo>
                  <a:lnTo>
                    <a:pt x="1095597" y="492"/>
                  </a:lnTo>
                  <a:lnTo>
                    <a:pt x="1138065" y="317"/>
                  </a:lnTo>
                  <a:lnTo>
                    <a:pt x="1179782" y="201"/>
                  </a:lnTo>
                  <a:lnTo>
                    <a:pt x="1220999" y="124"/>
                  </a:lnTo>
                  <a:lnTo>
                    <a:pt x="1261883" y="72"/>
                  </a:lnTo>
                  <a:lnTo>
                    <a:pt x="1303249" y="38"/>
                  </a:lnTo>
                  <a:lnTo>
                    <a:pt x="1344938" y="15"/>
                  </a:lnTo>
                  <a:lnTo>
                    <a:pt x="1386842" y="0"/>
                  </a:lnTo>
                  <a:lnTo>
                    <a:pt x="1429595" y="695"/>
                  </a:lnTo>
                  <a:lnTo>
                    <a:pt x="1472913" y="1864"/>
                  </a:lnTo>
                  <a:lnTo>
                    <a:pt x="1516609" y="3349"/>
                  </a:lnTo>
                  <a:lnTo>
                    <a:pt x="1561261" y="5045"/>
                  </a:lnTo>
                  <a:lnTo>
                    <a:pt x="1606552" y="6881"/>
                  </a:lnTo>
                  <a:lnTo>
                    <a:pt x="1652268" y="8810"/>
                  </a:lnTo>
                  <a:lnTo>
                    <a:pt x="1698973" y="10097"/>
                  </a:lnTo>
                  <a:lnTo>
                    <a:pt x="1746337" y="10954"/>
                  </a:lnTo>
                  <a:lnTo>
                    <a:pt x="1794141" y="11526"/>
                  </a:lnTo>
                  <a:lnTo>
                    <a:pt x="1842239" y="12612"/>
                  </a:lnTo>
                  <a:lnTo>
                    <a:pt x="1890532" y="14043"/>
                  </a:lnTo>
                  <a:lnTo>
                    <a:pt x="1938954" y="15701"/>
                  </a:lnTo>
                  <a:lnTo>
                    <a:pt x="1985346" y="17513"/>
                  </a:lnTo>
                  <a:lnTo>
                    <a:pt x="2030387" y="19426"/>
                  </a:lnTo>
                  <a:lnTo>
                    <a:pt x="2074525" y="21407"/>
                  </a:lnTo>
                  <a:lnTo>
                    <a:pt x="2118767" y="23433"/>
                  </a:lnTo>
                  <a:lnTo>
                    <a:pt x="2163078" y="25490"/>
                  </a:lnTo>
                  <a:lnTo>
                    <a:pt x="2207435" y="27566"/>
                  </a:lnTo>
                  <a:lnTo>
                    <a:pt x="2252529" y="29656"/>
                  </a:lnTo>
                  <a:lnTo>
                    <a:pt x="2298114" y="31755"/>
                  </a:lnTo>
                  <a:lnTo>
                    <a:pt x="2344026" y="33860"/>
                  </a:lnTo>
                  <a:lnTo>
                    <a:pt x="2388745" y="35968"/>
                  </a:lnTo>
                  <a:lnTo>
                    <a:pt x="2432668" y="38079"/>
                  </a:lnTo>
                  <a:lnTo>
                    <a:pt x="2476062" y="40193"/>
                  </a:lnTo>
                  <a:lnTo>
                    <a:pt x="2519103" y="42307"/>
                  </a:lnTo>
                  <a:lnTo>
                    <a:pt x="2561907" y="44422"/>
                  </a:lnTo>
                  <a:lnTo>
                    <a:pt x="2604555" y="46537"/>
                  </a:lnTo>
                  <a:lnTo>
                    <a:pt x="2644981" y="48654"/>
                  </a:lnTo>
                  <a:lnTo>
                    <a:pt x="2683926" y="50770"/>
                  </a:lnTo>
                  <a:lnTo>
                    <a:pt x="2721884" y="52886"/>
                  </a:lnTo>
                  <a:lnTo>
                    <a:pt x="2757066" y="55002"/>
                  </a:lnTo>
                  <a:lnTo>
                    <a:pt x="2790400" y="57119"/>
                  </a:lnTo>
                  <a:lnTo>
                    <a:pt x="2822500" y="59236"/>
                  </a:lnTo>
                  <a:lnTo>
                    <a:pt x="2853072" y="60647"/>
                  </a:lnTo>
                  <a:lnTo>
                    <a:pt x="2882626" y="61587"/>
                  </a:lnTo>
                  <a:lnTo>
                    <a:pt x="2911500" y="62214"/>
                  </a:lnTo>
                  <a:lnTo>
                    <a:pt x="2939922" y="63338"/>
                  </a:lnTo>
                  <a:lnTo>
                    <a:pt x="2968043" y="64793"/>
                  </a:lnTo>
                  <a:lnTo>
                    <a:pt x="2995962" y="66468"/>
                  </a:lnTo>
                  <a:lnTo>
                    <a:pt x="3021630" y="67585"/>
                  </a:lnTo>
                  <a:lnTo>
                    <a:pt x="3068965" y="68826"/>
                  </a:lnTo>
                  <a:lnTo>
                    <a:pt x="3109758" y="71259"/>
                  </a:lnTo>
                  <a:lnTo>
                    <a:pt x="3145998" y="73987"/>
                  </a:lnTo>
                  <a:lnTo>
                    <a:pt x="3193462" y="75522"/>
                  </a:lnTo>
                  <a:lnTo>
                    <a:pt x="3240257" y="74160"/>
                  </a:lnTo>
                  <a:lnTo>
                    <a:pt x="3247288" y="72713"/>
                  </a:lnTo>
                  <a:lnTo>
                    <a:pt x="3252682" y="69631"/>
                  </a:lnTo>
                  <a:lnTo>
                    <a:pt x="3267700" y="50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982"/>
            <p:cNvSpPr/>
            <p:nvPr>
              <p:custDataLst>
                <p:tags r:id="rId92"/>
              </p:custDataLst>
            </p:nvPr>
          </p:nvSpPr>
          <p:spPr>
            <a:xfrm>
              <a:off x="2199180" y="4343400"/>
              <a:ext cx="207471" cy="284251"/>
            </a:xfrm>
            <a:custGeom>
              <a:avLst/>
              <a:gdLst/>
              <a:ahLst/>
              <a:cxnLst/>
              <a:rect l="0" t="0" r="0" b="0"/>
              <a:pathLst>
                <a:path w="207471" h="284251">
                  <a:moveTo>
                    <a:pt x="86820" y="0"/>
                  </a:moveTo>
                  <a:lnTo>
                    <a:pt x="86820" y="0"/>
                  </a:lnTo>
                  <a:lnTo>
                    <a:pt x="86820" y="3371"/>
                  </a:lnTo>
                  <a:lnTo>
                    <a:pt x="86114" y="4364"/>
                  </a:lnTo>
                  <a:lnTo>
                    <a:pt x="84938" y="5026"/>
                  </a:lnTo>
                  <a:lnTo>
                    <a:pt x="83449" y="5467"/>
                  </a:lnTo>
                  <a:lnTo>
                    <a:pt x="82456" y="6467"/>
                  </a:lnTo>
                  <a:lnTo>
                    <a:pt x="81353" y="9460"/>
                  </a:lnTo>
                  <a:lnTo>
                    <a:pt x="80731" y="15111"/>
                  </a:lnTo>
                  <a:lnTo>
                    <a:pt x="82468" y="19181"/>
                  </a:lnTo>
                  <a:lnTo>
                    <a:pt x="83918" y="21254"/>
                  </a:lnTo>
                  <a:lnTo>
                    <a:pt x="96073" y="27543"/>
                  </a:lnTo>
                  <a:lnTo>
                    <a:pt x="133647" y="30213"/>
                  </a:lnTo>
                  <a:lnTo>
                    <a:pt x="173890" y="22797"/>
                  </a:lnTo>
                  <a:lnTo>
                    <a:pt x="205556" y="13324"/>
                  </a:lnTo>
                  <a:lnTo>
                    <a:pt x="206900" y="11705"/>
                  </a:lnTo>
                  <a:lnTo>
                    <a:pt x="207090" y="9920"/>
                  </a:lnTo>
                  <a:lnTo>
                    <a:pt x="204394" y="10141"/>
                  </a:lnTo>
                  <a:lnTo>
                    <a:pt x="158599" y="27711"/>
                  </a:lnTo>
                  <a:lnTo>
                    <a:pt x="117096" y="46892"/>
                  </a:lnTo>
                  <a:lnTo>
                    <a:pt x="87854" y="69779"/>
                  </a:lnTo>
                  <a:lnTo>
                    <a:pt x="79287" y="81039"/>
                  </a:lnTo>
                  <a:lnTo>
                    <a:pt x="78976" y="85776"/>
                  </a:lnTo>
                  <a:lnTo>
                    <a:pt x="82393" y="96684"/>
                  </a:lnTo>
                  <a:lnTo>
                    <a:pt x="88615" y="104823"/>
                  </a:lnTo>
                  <a:lnTo>
                    <a:pt x="96790" y="110794"/>
                  </a:lnTo>
                  <a:lnTo>
                    <a:pt x="111881" y="118827"/>
                  </a:lnTo>
                  <a:lnTo>
                    <a:pt x="118655" y="125955"/>
                  </a:lnTo>
                  <a:lnTo>
                    <a:pt x="119332" y="129831"/>
                  </a:lnTo>
                  <a:lnTo>
                    <a:pt x="118373" y="133826"/>
                  </a:lnTo>
                  <a:lnTo>
                    <a:pt x="112838" y="142734"/>
                  </a:lnTo>
                  <a:lnTo>
                    <a:pt x="75603" y="177361"/>
                  </a:lnTo>
                  <a:lnTo>
                    <a:pt x="31786" y="215231"/>
                  </a:lnTo>
                  <a:lnTo>
                    <a:pt x="2600" y="250208"/>
                  </a:lnTo>
                  <a:lnTo>
                    <a:pt x="0" y="258429"/>
                  </a:lnTo>
                  <a:lnTo>
                    <a:pt x="2129" y="263303"/>
                  </a:lnTo>
                  <a:lnTo>
                    <a:pt x="12020" y="274362"/>
                  </a:lnTo>
                  <a:lnTo>
                    <a:pt x="33349" y="280689"/>
                  </a:lnTo>
                  <a:lnTo>
                    <a:pt x="73328" y="284250"/>
                  </a:lnTo>
                  <a:lnTo>
                    <a:pt x="111985" y="283424"/>
                  </a:lnTo>
                  <a:lnTo>
                    <a:pt x="152861" y="276825"/>
                  </a:lnTo>
                  <a:lnTo>
                    <a:pt x="20747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983"/>
            <p:cNvSpPr/>
            <p:nvPr>
              <p:custDataLst>
                <p:tags r:id="rId93"/>
              </p:custDataLst>
            </p:nvPr>
          </p:nvSpPr>
          <p:spPr>
            <a:xfrm>
              <a:off x="2453966" y="4479616"/>
              <a:ext cx="98735" cy="165147"/>
            </a:xfrm>
            <a:custGeom>
              <a:avLst/>
              <a:gdLst/>
              <a:ahLst/>
              <a:cxnLst/>
              <a:rect l="0" t="0" r="0" b="0"/>
              <a:pathLst>
                <a:path w="98735" h="165147">
                  <a:moveTo>
                    <a:pt x="9834" y="9834"/>
                  </a:moveTo>
                  <a:lnTo>
                    <a:pt x="9834" y="9834"/>
                  </a:lnTo>
                  <a:lnTo>
                    <a:pt x="0" y="0"/>
                  </a:lnTo>
                  <a:lnTo>
                    <a:pt x="2844" y="3549"/>
                  </a:lnTo>
                  <a:lnTo>
                    <a:pt x="24336" y="43895"/>
                  </a:lnTo>
                  <a:lnTo>
                    <a:pt x="54521" y="87897"/>
                  </a:lnTo>
                  <a:lnTo>
                    <a:pt x="74132" y="127306"/>
                  </a:lnTo>
                  <a:lnTo>
                    <a:pt x="89536" y="160848"/>
                  </a:lnTo>
                  <a:lnTo>
                    <a:pt x="94176" y="165146"/>
                  </a:lnTo>
                  <a:lnTo>
                    <a:pt x="95695" y="164175"/>
                  </a:lnTo>
                  <a:lnTo>
                    <a:pt x="97383" y="157452"/>
                  </a:lnTo>
                  <a:lnTo>
                    <a:pt x="98734" y="136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984"/>
            <p:cNvSpPr/>
            <p:nvPr>
              <p:custDataLst>
                <p:tags r:id="rId94"/>
              </p:custDataLst>
            </p:nvPr>
          </p:nvSpPr>
          <p:spPr>
            <a:xfrm>
              <a:off x="2463800" y="4483983"/>
              <a:ext cx="119768" cy="170568"/>
            </a:xfrm>
            <a:custGeom>
              <a:avLst/>
              <a:gdLst/>
              <a:ahLst/>
              <a:cxnLst/>
              <a:rect l="0" t="0" r="0" b="0"/>
              <a:pathLst>
                <a:path w="119768" h="170568">
                  <a:moveTo>
                    <a:pt x="114300" y="5467"/>
                  </a:moveTo>
                  <a:lnTo>
                    <a:pt x="114300" y="5467"/>
                  </a:lnTo>
                  <a:lnTo>
                    <a:pt x="119767" y="0"/>
                  </a:lnTo>
                  <a:lnTo>
                    <a:pt x="117017" y="2749"/>
                  </a:lnTo>
                  <a:lnTo>
                    <a:pt x="83363" y="48633"/>
                  </a:lnTo>
                  <a:lnTo>
                    <a:pt x="43174" y="92038"/>
                  </a:lnTo>
                  <a:lnTo>
                    <a:pt x="13943" y="134538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985"/>
            <p:cNvSpPr/>
            <p:nvPr>
              <p:custDataLst>
                <p:tags r:id="rId95"/>
              </p:custDataLst>
            </p:nvPr>
          </p:nvSpPr>
          <p:spPr>
            <a:xfrm>
              <a:off x="2180077" y="4730750"/>
              <a:ext cx="428612" cy="35473"/>
            </a:xfrm>
            <a:custGeom>
              <a:avLst/>
              <a:gdLst/>
              <a:ahLst/>
              <a:cxnLst/>
              <a:rect l="0" t="0" r="0" b="0"/>
              <a:pathLst>
                <a:path w="428612" h="35473">
                  <a:moveTo>
                    <a:pt x="42423" y="0"/>
                  </a:moveTo>
                  <a:lnTo>
                    <a:pt x="42423" y="0"/>
                  </a:lnTo>
                  <a:lnTo>
                    <a:pt x="32310" y="3371"/>
                  </a:lnTo>
                  <a:lnTo>
                    <a:pt x="1014" y="29232"/>
                  </a:lnTo>
                  <a:lnTo>
                    <a:pt x="0" y="32188"/>
                  </a:lnTo>
                  <a:lnTo>
                    <a:pt x="1441" y="34158"/>
                  </a:lnTo>
                  <a:lnTo>
                    <a:pt x="4518" y="35472"/>
                  </a:lnTo>
                  <a:lnTo>
                    <a:pt x="50044" y="32728"/>
                  </a:lnTo>
                  <a:lnTo>
                    <a:pt x="89837" y="32040"/>
                  </a:lnTo>
                  <a:lnTo>
                    <a:pt x="137140" y="29954"/>
                  </a:lnTo>
                  <a:lnTo>
                    <a:pt x="176947" y="26718"/>
                  </a:lnTo>
                  <a:lnTo>
                    <a:pt x="223158" y="21636"/>
                  </a:lnTo>
                  <a:lnTo>
                    <a:pt x="263661" y="19816"/>
                  </a:lnTo>
                  <a:lnTo>
                    <a:pt x="305295" y="19278"/>
                  </a:lnTo>
                  <a:lnTo>
                    <a:pt x="341524" y="19151"/>
                  </a:lnTo>
                  <a:lnTo>
                    <a:pt x="388195" y="19776"/>
                  </a:lnTo>
                  <a:lnTo>
                    <a:pt x="422396" y="25962"/>
                  </a:lnTo>
                  <a:lnTo>
                    <a:pt x="426972" y="27891"/>
                  </a:lnTo>
                  <a:lnTo>
                    <a:pt x="428611" y="29178"/>
                  </a:lnTo>
                  <a:lnTo>
                    <a:pt x="428293" y="30035"/>
                  </a:lnTo>
                  <a:lnTo>
                    <a:pt x="424176" y="30986"/>
                  </a:lnTo>
                  <a:lnTo>
                    <a:pt x="410723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986"/>
            <p:cNvSpPr/>
            <p:nvPr>
              <p:custDataLst>
                <p:tags r:id="rId96"/>
              </p:custDataLst>
            </p:nvPr>
          </p:nvSpPr>
          <p:spPr>
            <a:xfrm>
              <a:off x="2309646" y="4781550"/>
              <a:ext cx="338305" cy="74649"/>
            </a:xfrm>
            <a:custGeom>
              <a:avLst/>
              <a:gdLst/>
              <a:ahLst/>
              <a:cxnLst/>
              <a:rect l="0" t="0" r="0" b="0"/>
              <a:pathLst>
                <a:path w="338305" h="74649">
                  <a:moveTo>
                    <a:pt x="77954" y="31750"/>
                  </a:moveTo>
                  <a:lnTo>
                    <a:pt x="77954" y="31750"/>
                  </a:lnTo>
                  <a:lnTo>
                    <a:pt x="32941" y="51523"/>
                  </a:lnTo>
                  <a:lnTo>
                    <a:pt x="5745" y="65472"/>
                  </a:lnTo>
                  <a:lnTo>
                    <a:pt x="0" y="70962"/>
                  </a:lnTo>
                  <a:lnTo>
                    <a:pt x="1290" y="72708"/>
                  </a:lnTo>
                  <a:lnTo>
                    <a:pt x="10250" y="74648"/>
                  </a:lnTo>
                  <a:lnTo>
                    <a:pt x="48016" y="68999"/>
                  </a:lnTo>
                  <a:lnTo>
                    <a:pt x="79700" y="64062"/>
                  </a:lnTo>
                  <a:lnTo>
                    <a:pt x="114008" y="58811"/>
                  </a:lnTo>
                  <a:lnTo>
                    <a:pt x="152774" y="51772"/>
                  </a:lnTo>
                  <a:lnTo>
                    <a:pt x="191640" y="43942"/>
                  </a:lnTo>
                  <a:lnTo>
                    <a:pt x="237933" y="33481"/>
                  </a:lnTo>
                  <a:lnTo>
                    <a:pt x="272581" y="24031"/>
                  </a:lnTo>
                  <a:lnTo>
                    <a:pt x="317733" y="9123"/>
                  </a:lnTo>
                  <a:lnTo>
                    <a:pt x="3383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987"/>
            <p:cNvSpPr/>
            <p:nvPr>
              <p:custDataLst>
                <p:tags r:id="rId97"/>
              </p:custDataLst>
            </p:nvPr>
          </p:nvSpPr>
          <p:spPr>
            <a:xfrm>
              <a:off x="2749550" y="4497565"/>
              <a:ext cx="18013" cy="68086"/>
            </a:xfrm>
            <a:custGeom>
              <a:avLst/>
              <a:gdLst/>
              <a:ahLst/>
              <a:cxnLst/>
              <a:rect l="0" t="0" r="0" b="0"/>
              <a:pathLst>
                <a:path w="18013" h="68086">
                  <a:moveTo>
                    <a:pt x="0" y="10935"/>
                  </a:moveTo>
                  <a:lnTo>
                    <a:pt x="0" y="10935"/>
                  </a:lnTo>
                  <a:lnTo>
                    <a:pt x="10935" y="0"/>
                  </a:lnTo>
                  <a:lnTo>
                    <a:pt x="13797" y="6545"/>
                  </a:lnTo>
                  <a:lnTo>
                    <a:pt x="18012" y="30372"/>
                  </a:lnTo>
                  <a:lnTo>
                    <a:pt x="12700" y="6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988"/>
            <p:cNvSpPr/>
            <p:nvPr>
              <p:custDataLst>
                <p:tags r:id="rId98"/>
              </p:custDataLst>
            </p:nvPr>
          </p:nvSpPr>
          <p:spPr>
            <a:xfrm>
              <a:off x="2755900" y="4654550"/>
              <a:ext cx="31751" cy="37239"/>
            </a:xfrm>
            <a:custGeom>
              <a:avLst/>
              <a:gdLst/>
              <a:ahLst/>
              <a:cxnLst/>
              <a:rect l="0" t="0" r="0" b="0"/>
              <a:pathLst>
                <a:path w="31751" h="37239">
                  <a:moveTo>
                    <a:pt x="0" y="12700"/>
                  </a:moveTo>
                  <a:lnTo>
                    <a:pt x="0" y="12700"/>
                  </a:lnTo>
                  <a:lnTo>
                    <a:pt x="0" y="35190"/>
                  </a:lnTo>
                  <a:lnTo>
                    <a:pt x="706" y="36160"/>
                  </a:lnTo>
                  <a:lnTo>
                    <a:pt x="3371" y="37238"/>
                  </a:lnTo>
                  <a:lnTo>
                    <a:pt x="15580" y="24361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989"/>
            <p:cNvSpPr/>
            <p:nvPr>
              <p:custDataLst>
                <p:tags r:id="rId99"/>
              </p:custDataLst>
            </p:nvPr>
          </p:nvSpPr>
          <p:spPr>
            <a:xfrm>
              <a:off x="3263900" y="4470400"/>
              <a:ext cx="19051" cy="223904"/>
            </a:xfrm>
            <a:custGeom>
              <a:avLst/>
              <a:gdLst/>
              <a:ahLst/>
              <a:cxnLst/>
              <a:rect l="0" t="0" r="0" b="0"/>
              <a:pathLst>
                <a:path w="19051" h="223904">
                  <a:moveTo>
                    <a:pt x="0" y="0"/>
                  </a:moveTo>
                  <a:lnTo>
                    <a:pt x="0" y="0"/>
                  </a:lnTo>
                  <a:lnTo>
                    <a:pt x="6327" y="0"/>
                  </a:lnTo>
                  <a:lnTo>
                    <a:pt x="6349" y="47072"/>
                  </a:lnTo>
                  <a:lnTo>
                    <a:pt x="8231" y="87795"/>
                  </a:lnTo>
                  <a:lnTo>
                    <a:pt x="11376" y="126673"/>
                  </a:lnTo>
                  <a:lnTo>
                    <a:pt x="13231" y="171590"/>
                  </a:lnTo>
                  <a:lnTo>
                    <a:pt x="18446" y="217509"/>
                  </a:lnTo>
                  <a:lnTo>
                    <a:pt x="18782" y="223670"/>
                  </a:lnTo>
                  <a:lnTo>
                    <a:pt x="18871" y="223903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990"/>
            <p:cNvSpPr/>
            <p:nvPr>
              <p:custDataLst>
                <p:tags r:id="rId100"/>
              </p:custDataLst>
            </p:nvPr>
          </p:nvSpPr>
          <p:spPr>
            <a:xfrm>
              <a:off x="3198173" y="4458331"/>
              <a:ext cx="160978" cy="43820"/>
            </a:xfrm>
            <a:custGeom>
              <a:avLst/>
              <a:gdLst/>
              <a:ahLst/>
              <a:cxnLst/>
              <a:rect l="0" t="0" r="0" b="0"/>
              <a:pathLst>
                <a:path w="160978" h="43820">
                  <a:moveTo>
                    <a:pt x="14927" y="43819"/>
                  </a:moveTo>
                  <a:lnTo>
                    <a:pt x="14927" y="43819"/>
                  </a:lnTo>
                  <a:lnTo>
                    <a:pt x="11556" y="37077"/>
                  </a:lnTo>
                  <a:lnTo>
                    <a:pt x="9857" y="35091"/>
                  </a:lnTo>
                  <a:lnTo>
                    <a:pt x="0" y="28271"/>
                  </a:lnTo>
                  <a:lnTo>
                    <a:pt x="743" y="26398"/>
                  </a:lnTo>
                  <a:lnTo>
                    <a:pt x="7211" y="22435"/>
                  </a:lnTo>
                  <a:lnTo>
                    <a:pt x="45304" y="10159"/>
                  </a:lnTo>
                  <a:lnTo>
                    <a:pt x="81783" y="2566"/>
                  </a:lnTo>
                  <a:lnTo>
                    <a:pt x="128244" y="0"/>
                  </a:lnTo>
                  <a:lnTo>
                    <a:pt x="160977" y="12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991"/>
            <p:cNvSpPr/>
            <p:nvPr>
              <p:custDataLst>
                <p:tags r:id="rId101"/>
              </p:custDataLst>
            </p:nvPr>
          </p:nvSpPr>
          <p:spPr>
            <a:xfrm>
              <a:off x="3213778" y="4705350"/>
              <a:ext cx="145373" cy="56318"/>
            </a:xfrm>
            <a:custGeom>
              <a:avLst/>
              <a:gdLst/>
              <a:ahLst/>
              <a:cxnLst/>
              <a:rect l="0" t="0" r="0" b="0"/>
              <a:pathLst>
                <a:path w="145373" h="56318">
                  <a:moveTo>
                    <a:pt x="24722" y="19050"/>
                  </a:moveTo>
                  <a:lnTo>
                    <a:pt x="24722" y="19050"/>
                  </a:lnTo>
                  <a:lnTo>
                    <a:pt x="0" y="56317"/>
                  </a:lnTo>
                  <a:lnTo>
                    <a:pt x="43920" y="39227"/>
                  </a:lnTo>
                  <a:lnTo>
                    <a:pt x="84409" y="26484"/>
                  </a:lnTo>
                  <a:lnTo>
                    <a:pt x="1453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992"/>
            <p:cNvSpPr/>
            <p:nvPr>
              <p:custDataLst>
                <p:tags r:id="rId102"/>
              </p:custDataLst>
            </p:nvPr>
          </p:nvSpPr>
          <p:spPr>
            <a:xfrm>
              <a:off x="3467100" y="4421083"/>
              <a:ext cx="94368" cy="307515"/>
            </a:xfrm>
            <a:custGeom>
              <a:avLst/>
              <a:gdLst/>
              <a:ahLst/>
              <a:cxnLst/>
              <a:rect l="0" t="0" r="0" b="0"/>
              <a:pathLst>
                <a:path w="94368" h="307515">
                  <a:moveTo>
                    <a:pt x="88900" y="23917"/>
                  </a:moveTo>
                  <a:lnTo>
                    <a:pt x="88900" y="23917"/>
                  </a:lnTo>
                  <a:lnTo>
                    <a:pt x="92271" y="20546"/>
                  </a:lnTo>
                  <a:lnTo>
                    <a:pt x="93926" y="15128"/>
                  </a:lnTo>
                  <a:lnTo>
                    <a:pt x="94367" y="11708"/>
                  </a:lnTo>
                  <a:lnTo>
                    <a:pt x="92545" y="8722"/>
                  </a:lnTo>
                  <a:lnTo>
                    <a:pt x="84875" y="3523"/>
                  </a:lnTo>
                  <a:lnTo>
                    <a:pt x="72029" y="0"/>
                  </a:lnTo>
                  <a:lnTo>
                    <a:pt x="59765" y="4820"/>
                  </a:lnTo>
                  <a:lnTo>
                    <a:pt x="45612" y="14724"/>
                  </a:lnTo>
                  <a:lnTo>
                    <a:pt x="32267" y="28533"/>
                  </a:lnTo>
                  <a:lnTo>
                    <a:pt x="12933" y="67711"/>
                  </a:lnTo>
                  <a:lnTo>
                    <a:pt x="3846" y="113654"/>
                  </a:lnTo>
                  <a:lnTo>
                    <a:pt x="1139" y="154537"/>
                  </a:lnTo>
                  <a:lnTo>
                    <a:pt x="225" y="194435"/>
                  </a:lnTo>
                  <a:lnTo>
                    <a:pt x="1926" y="233362"/>
                  </a:lnTo>
                  <a:lnTo>
                    <a:pt x="5767" y="273930"/>
                  </a:lnTo>
                  <a:lnTo>
                    <a:pt x="6327" y="307514"/>
                  </a:lnTo>
                  <a:lnTo>
                    <a:pt x="5629" y="306819"/>
                  </a:lnTo>
                  <a:lnTo>
                    <a:pt x="0" y="296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993"/>
            <p:cNvSpPr/>
            <p:nvPr>
              <p:custDataLst>
                <p:tags r:id="rId103"/>
              </p:custDataLst>
            </p:nvPr>
          </p:nvSpPr>
          <p:spPr>
            <a:xfrm>
              <a:off x="3410833" y="4597400"/>
              <a:ext cx="176918" cy="57151"/>
            </a:xfrm>
            <a:custGeom>
              <a:avLst/>
              <a:gdLst/>
              <a:ahLst/>
              <a:cxnLst/>
              <a:rect l="0" t="0" r="0" b="0"/>
              <a:pathLst>
                <a:path w="176918" h="57151">
                  <a:moveTo>
                    <a:pt x="5467" y="57150"/>
                  </a:moveTo>
                  <a:lnTo>
                    <a:pt x="5467" y="57150"/>
                  </a:lnTo>
                  <a:lnTo>
                    <a:pt x="0" y="57150"/>
                  </a:lnTo>
                  <a:lnTo>
                    <a:pt x="2749" y="57150"/>
                  </a:lnTo>
                  <a:lnTo>
                    <a:pt x="45227" y="41570"/>
                  </a:lnTo>
                  <a:lnTo>
                    <a:pt x="82159" y="31288"/>
                  </a:lnTo>
                  <a:lnTo>
                    <a:pt x="129742" y="17130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994"/>
            <p:cNvSpPr/>
            <p:nvPr>
              <p:custDataLst>
                <p:tags r:id="rId104"/>
              </p:custDataLst>
            </p:nvPr>
          </p:nvSpPr>
          <p:spPr>
            <a:xfrm>
              <a:off x="4044950" y="4503033"/>
              <a:ext cx="126750" cy="228335"/>
            </a:xfrm>
            <a:custGeom>
              <a:avLst/>
              <a:gdLst/>
              <a:ahLst/>
              <a:cxnLst/>
              <a:rect l="0" t="0" r="0" b="0"/>
              <a:pathLst>
                <a:path w="126750" h="228335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881" y="6141"/>
                  </a:lnTo>
                  <a:lnTo>
                    <a:pt x="32603" y="52305"/>
                  </a:lnTo>
                  <a:lnTo>
                    <a:pt x="56613" y="93976"/>
                  </a:lnTo>
                  <a:lnTo>
                    <a:pt x="77557" y="130430"/>
                  </a:lnTo>
                  <a:lnTo>
                    <a:pt x="101868" y="177768"/>
                  </a:lnTo>
                  <a:lnTo>
                    <a:pt x="122715" y="221071"/>
                  </a:lnTo>
                  <a:lnTo>
                    <a:pt x="125095" y="227584"/>
                  </a:lnTo>
                  <a:lnTo>
                    <a:pt x="125730" y="228334"/>
                  </a:lnTo>
                  <a:lnTo>
                    <a:pt x="126154" y="228129"/>
                  </a:lnTo>
                  <a:lnTo>
                    <a:pt x="126749" y="221097"/>
                  </a:lnTo>
                  <a:lnTo>
                    <a:pt x="12065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995"/>
            <p:cNvSpPr/>
            <p:nvPr>
              <p:custDataLst>
                <p:tags r:id="rId105"/>
              </p:custDataLst>
            </p:nvPr>
          </p:nvSpPr>
          <p:spPr>
            <a:xfrm>
              <a:off x="4045798" y="4496584"/>
              <a:ext cx="144941" cy="256695"/>
            </a:xfrm>
            <a:custGeom>
              <a:avLst/>
              <a:gdLst/>
              <a:ahLst/>
              <a:cxnLst/>
              <a:rect l="0" t="0" r="0" b="0"/>
              <a:pathLst>
                <a:path w="144941" h="256695">
                  <a:moveTo>
                    <a:pt x="138852" y="18266"/>
                  </a:moveTo>
                  <a:lnTo>
                    <a:pt x="138852" y="18266"/>
                  </a:lnTo>
                  <a:lnTo>
                    <a:pt x="142223" y="18266"/>
                  </a:lnTo>
                  <a:lnTo>
                    <a:pt x="143216" y="16149"/>
                  </a:lnTo>
                  <a:lnTo>
                    <a:pt x="144940" y="1864"/>
                  </a:lnTo>
                  <a:lnTo>
                    <a:pt x="144322" y="981"/>
                  </a:lnTo>
                  <a:lnTo>
                    <a:pt x="141753" y="0"/>
                  </a:lnTo>
                  <a:lnTo>
                    <a:pt x="140081" y="1150"/>
                  </a:lnTo>
                  <a:lnTo>
                    <a:pt x="108961" y="46883"/>
                  </a:lnTo>
                  <a:lnTo>
                    <a:pt x="85284" y="87001"/>
                  </a:lnTo>
                  <a:lnTo>
                    <a:pt x="60380" y="128583"/>
                  </a:lnTo>
                  <a:lnTo>
                    <a:pt x="36804" y="171682"/>
                  </a:lnTo>
                  <a:lnTo>
                    <a:pt x="8814" y="215441"/>
                  </a:lnTo>
                  <a:lnTo>
                    <a:pt x="3446" y="227961"/>
                  </a:lnTo>
                  <a:lnTo>
                    <a:pt x="0" y="249874"/>
                  </a:lnTo>
                  <a:lnTo>
                    <a:pt x="422" y="253104"/>
                  </a:lnTo>
                  <a:lnTo>
                    <a:pt x="1410" y="255258"/>
                  </a:lnTo>
                  <a:lnTo>
                    <a:pt x="2774" y="256694"/>
                  </a:lnTo>
                  <a:lnTo>
                    <a:pt x="5094" y="255534"/>
                  </a:lnTo>
                  <a:lnTo>
                    <a:pt x="18202" y="240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996"/>
            <p:cNvSpPr/>
            <p:nvPr>
              <p:custDataLst>
                <p:tags r:id="rId106"/>
              </p:custDataLst>
            </p:nvPr>
          </p:nvSpPr>
          <p:spPr>
            <a:xfrm>
              <a:off x="4626727" y="4601575"/>
              <a:ext cx="103053" cy="323263"/>
            </a:xfrm>
            <a:custGeom>
              <a:avLst/>
              <a:gdLst/>
              <a:ahLst/>
              <a:cxnLst/>
              <a:rect l="0" t="0" r="0" b="0"/>
              <a:pathLst>
                <a:path w="103053" h="323263">
                  <a:moveTo>
                    <a:pt x="84973" y="33925"/>
                  </a:moveTo>
                  <a:lnTo>
                    <a:pt x="84973" y="33925"/>
                  </a:lnTo>
                  <a:lnTo>
                    <a:pt x="84973" y="27183"/>
                  </a:lnTo>
                  <a:lnTo>
                    <a:pt x="83091" y="21991"/>
                  </a:lnTo>
                  <a:lnTo>
                    <a:pt x="76134" y="9539"/>
                  </a:lnTo>
                  <a:lnTo>
                    <a:pt x="68345" y="3566"/>
                  </a:lnTo>
                  <a:lnTo>
                    <a:pt x="63304" y="986"/>
                  </a:lnTo>
                  <a:lnTo>
                    <a:pt x="53940" y="0"/>
                  </a:lnTo>
                  <a:lnTo>
                    <a:pt x="49468" y="725"/>
                  </a:lnTo>
                  <a:lnTo>
                    <a:pt x="29689" y="15229"/>
                  </a:lnTo>
                  <a:lnTo>
                    <a:pt x="9326" y="40772"/>
                  </a:lnTo>
                  <a:lnTo>
                    <a:pt x="0" y="63941"/>
                  </a:lnTo>
                  <a:lnTo>
                    <a:pt x="1581" y="77604"/>
                  </a:lnTo>
                  <a:lnTo>
                    <a:pt x="3978" y="84211"/>
                  </a:lnTo>
                  <a:lnTo>
                    <a:pt x="7694" y="88615"/>
                  </a:lnTo>
                  <a:lnTo>
                    <a:pt x="17465" y="93509"/>
                  </a:lnTo>
                  <a:lnTo>
                    <a:pt x="23035" y="92698"/>
                  </a:lnTo>
                  <a:lnTo>
                    <a:pt x="59004" y="69772"/>
                  </a:lnTo>
                  <a:lnTo>
                    <a:pt x="79132" y="52094"/>
                  </a:lnTo>
                  <a:lnTo>
                    <a:pt x="81784" y="51682"/>
                  </a:lnTo>
                  <a:lnTo>
                    <a:pt x="84258" y="52819"/>
                  </a:lnTo>
                  <a:lnTo>
                    <a:pt x="86613" y="54987"/>
                  </a:lnTo>
                  <a:lnTo>
                    <a:pt x="89229" y="63041"/>
                  </a:lnTo>
                  <a:lnTo>
                    <a:pt x="95411" y="102409"/>
                  </a:lnTo>
                  <a:lnTo>
                    <a:pt x="97708" y="139118"/>
                  </a:lnTo>
                  <a:lnTo>
                    <a:pt x="100746" y="171694"/>
                  </a:lnTo>
                  <a:lnTo>
                    <a:pt x="103052" y="215621"/>
                  </a:lnTo>
                  <a:lnTo>
                    <a:pt x="100364" y="262190"/>
                  </a:lnTo>
                  <a:lnTo>
                    <a:pt x="91728" y="298252"/>
                  </a:lnTo>
                  <a:lnTo>
                    <a:pt x="84212" y="312035"/>
                  </a:lnTo>
                  <a:lnTo>
                    <a:pt x="76168" y="319807"/>
                  </a:lnTo>
                  <a:lnTo>
                    <a:pt x="67890" y="323262"/>
                  </a:lnTo>
                  <a:lnTo>
                    <a:pt x="63001" y="322066"/>
                  </a:lnTo>
                  <a:lnTo>
                    <a:pt x="51924" y="315093"/>
                  </a:lnTo>
                  <a:lnTo>
                    <a:pt x="40530" y="302638"/>
                  </a:lnTo>
                  <a:lnTo>
                    <a:pt x="32685" y="283269"/>
                  </a:lnTo>
                  <a:lnTo>
                    <a:pt x="33852" y="239759"/>
                  </a:lnTo>
                  <a:lnTo>
                    <a:pt x="40523" y="211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997"/>
            <p:cNvSpPr/>
            <p:nvPr>
              <p:custDataLst>
                <p:tags r:id="rId107"/>
              </p:custDataLst>
            </p:nvPr>
          </p:nvSpPr>
          <p:spPr>
            <a:xfrm>
              <a:off x="4786116" y="4608364"/>
              <a:ext cx="50898" cy="100277"/>
            </a:xfrm>
            <a:custGeom>
              <a:avLst/>
              <a:gdLst/>
              <a:ahLst/>
              <a:cxnLst/>
              <a:rect l="0" t="0" r="0" b="0"/>
              <a:pathLst>
                <a:path w="50898" h="100277">
                  <a:moveTo>
                    <a:pt x="33534" y="33486"/>
                  </a:moveTo>
                  <a:lnTo>
                    <a:pt x="33534" y="33486"/>
                  </a:lnTo>
                  <a:lnTo>
                    <a:pt x="36905" y="26744"/>
                  </a:lnTo>
                  <a:lnTo>
                    <a:pt x="39622" y="1536"/>
                  </a:lnTo>
                  <a:lnTo>
                    <a:pt x="38298" y="192"/>
                  </a:lnTo>
                  <a:lnTo>
                    <a:pt x="36005" y="0"/>
                  </a:lnTo>
                  <a:lnTo>
                    <a:pt x="30398" y="1670"/>
                  </a:lnTo>
                  <a:lnTo>
                    <a:pt x="25555" y="4764"/>
                  </a:lnTo>
                  <a:lnTo>
                    <a:pt x="12120" y="23957"/>
                  </a:lnTo>
                  <a:lnTo>
                    <a:pt x="1475" y="51986"/>
                  </a:lnTo>
                  <a:lnTo>
                    <a:pt x="0" y="68519"/>
                  </a:lnTo>
                  <a:lnTo>
                    <a:pt x="2402" y="82217"/>
                  </a:lnTo>
                  <a:lnTo>
                    <a:pt x="8174" y="93009"/>
                  </a:lnTo>
                  <a:lnTo>
                    <a:pt x="12393" y="96451"/>
                  </a:lnTo>
                  <a:lnTo>
                    <a:pt x="22727" y="100276"/>
                  </a:lnTo>
                  <a:lnTo>
                    <a:pt x="27741" y="99885"/>
                  </a:lnTo>
                  <a:lnTo>
                    <a:pt x="37074" y="95687"/>
                  </a:lnTo>
                  <a:lnTo>
                    <a:pt x="44044" y="85355"/>
                  </a:lnTo>
                  <a:lnTo>
                    <a:pt x="50054" y="65553"/>
                  </a:lnTo>
                  <a:lnTo>
                    <a:pt x="50897" y="59097"/>
                  </a:lnTo>
                  <a:lnTo>
                    <a:pt x="46189" y="42517"/>
                  </a:lnTo>
                  <a:lnTo>
                    <a:pt x="37748" y="26211"/>
                  </a:lnTo>
                  <a:lnTo>
                    <a:pt x="23340" y="10612"/>
                  </a:lnTo>
                  <a:lnTo>
                    <a:pt x="23916" y="9770"/>
                  </a:lnTo>
                  <a:lnTo>
                    <a:pt x="33534" y="8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998"/>
            <p:cNvSpPr/>
            <p:nvPr>
              <p:custDataLst>
                <p:tags r:id="rId108"/>
              </p:custDataLst>
            </p:nvPr>
          </p:nvSpPr>
          <p:spPr>
            <a:xfrm>
              <a:off x="4921511" y="4607565"/>
              <a:ext cx="50540" cy="86651"/>
            </a:xfrm>
            <a:custGeom>
              <a:avLst/>
              <a:gdLst/>
              <a:ahLst/>
              <a:cxnLst/>
              <a:rect l="0" t="0" r="0" b="0"/>
              <a:pathLst>
                <a:path w="50540" h="86651">
                  <a:moveTo>
                    <a:pt x="6089" y="46985"/>
                  </a:moveTo>
                  <a:lnTo>
                    <a:pt x="6089" y="46985"/>
                  </a:lnTo>
                  <a:lnTo>
                    <a:pt x="2718" y="50356"/>
                  </a:lnTo>
                  <a:lnTo>
                    <a:pt x="1063" y="53892"/>
                  </a:lnTo>
                  <a:lnTo>
                    <a:pt x="622" y="55823"/>
                  </a:lnTo>
                  <a:lnTo>
                    <a:pt x="327" y="56405"/>
                  </a:lnTo>
                  <a:lnTo>
                    <a:pt x="131" y="56087"/>
                  </a:lnTo>
                  <a:lnTo>
                    <a:pt x="0" y="55170"/>
                  </a:lnTo>
                  <a:lnTo>
                    <a:pt x="619" y="54558"/>
                  </a:lnTo>
                  <a:lnTo>
                    <a:pt x="15342" y="46754"/>
                  </a:lnTo>
                  <a:lnTo>
                    <a:pt x="37001" y="27340"/>
                  </a:lnTo>
                  <a:lnTo>
                    <a:pt x="46214" y="14275"/>
                  </a:lnTo>
                  <a:lnTo>
                    <a:pt x="48617" y="8223"/>
                  </a:lnTo>
                  <a:lnTo>
                    <a:pt x="47846" y="5622"/>
                  </a:lnTo>
                  <a:lnTo>
                    <a:pt x="43227" y="849"/>
                  </a:lnTo>
                  <a:lnTo>
                    <a:pt x="40020" y="0"/>
                  </a:lnTo>
                  <a:lnTo>
                    <a:pt x="32694" y="938"/>
                  </a:lnTo>
                  <a:lnTo>
                    <a:pt x="17264" y="15546"/>
                  </a:lnTo>
                  <a:lnTo>
                    <a:pt x="6029" y="34377"/>
                  </a:lnTo>
                  <a:lnTo>
                    <a:pt x="1603" y="56732"/>
                  </a:lnTo>
                  <a:lnTo>
                    <a:pt x="4330" y="69191"/>
                  </a:lnTo>
                  <a:lnTo>
                    <a:pt x="14208" y="85316"/>
                  </a:lnTo>
                  <a:lnTo>
                    <a:pt x="18557" y="86650"/>
                  </a:lnTo>
                  <a:lnTo>
                    <a:pt x="30917" y="86251"/>
                  </a:lnTo>
                  <a:lnTo>
                    <a:pt x="50539" y="7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999"/>
            <p:cNvSpPr/>
            <p:nvPr>
              <p:custDataLst>
                <p:tags r:id="rId109"/>
              </p:custDataLst>
            </p:nvPr>
          </p:nvSpPr>
          <p:spPr>
            <a:xfrm>
              <a:off x="5040704" y="4601618"/>
              <a:ext cx="56653" cy="130510"/>
            </a:xfrm>
            <a:custGeom>
              <a:avLst/>
              <a:gdLst/>
              <a:ahLst/>
              <a:cxnLst/>
              <a:rect l="0" t="0" r="0" b="0"/>
              <a:pathLst>
                <a:path w="56653" h="130510">
                  <a:moveTo>
                    <a:pt x="32946" y="27532"/>
                  </a:moveTo>
                  <a:lnTo>
                    <a:pt x="32946" y="27532"/>
                  </a:lnTo>
                  <a:lnTo>
                    <a:pt x="39688" y="20790"/>
                  </a:lnTo>
                  <a:lnTo>
                    <a:pt x="40968" y="17393"/>
                  </a:lnTo>
                  <a:lnTo>
                    <a:pt x="40509" y="9855"/>
                  </a:lnTo>
                  <a:lnTo>
                    <a:pt x="37954" y="3683"/>
                  </a:lnTo>
                  <a:lnTo>
                    <a:pt x="36284" y="1049"/>
                  </a:lnTo>
                  <a:lnTo>
                    <a:pt x="33055" y="0"/>
                  </a:lnTo>
                  <a:lnTo>
                    <a:pt x="23822" y="713"/>
                  </a:lnTo>
                  <a:lnTo>
                    <a:pt x="14544" y="5265"/>
                  </a:lnTo>
                  <a:lnTo>
                    <a:pt x="10095" y="8454"/>
                  </a:lnTo>
                  <a:lnTo>
                    <a:pt x="3270" y="17642"/>
                  </a:lnTo>
                  <a:lnTo>
                    <a:pt x="462" y="23056"/>
                  </a:lnTo>
                  <a:lnTo>
                    <a:pt x="0" y="28075"/>
                  </a:lnTo>
                  <a:lnTo>
                    <a:pt x="3251" y="37416"/>
                  </a:lnTo>
                  <a:lnTo>
                    <a:pt x="22677" y="66097"/>
                  </a:lnTo>
                  <a:lnTo>
                    <a:pt x="52629" y="101271"/>
                  </a:lnTo>
                  <a:lnTo>
                    <a:pt x="56652" y="117584"/>
                  </a:lnTo>
                  <a:lnTo>
                    <a:pt x="55712" y="125881"/>
                  </a:lnTo>
                  <a:lnTo>
                    <a:pt x="54473" y="129081"/>
                  </a:lnTo>
                  <a:lnTo>
                    <a:pt x="50825" y="130509"/>
                  </a:lnTo>
                  <a:lnTo>
                    <a:pt x="39246" y="130214"/>
                  </a:lnTo>
                  <a:lnTo>
                    <a:pt x="7546" y="97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000"/>
            <p:cNvSpPr/>
            <p:nvPr>
              <p:custDataLst>
                <p:tags r:id="rId110"/>
              </p:custDataLst>
            </p:nvPr>
          </p:nvSpPr>
          <p:spPr>
            <a:xfrm>
              <a:off x="5432832" y="4603750"/>
              <a:ext cx="161519" cy="31751"/>
            </a:xfrm>
            <a:custGeom>
              <a:avLst/>
              <a:gdLst/>
              <a:ahLst/>
              <a:cxnLst/>
              <a:rect l="0" t="0" r="0" b="0"/>
              <a:pathLst>
                <a:path w="161519" h="31751">
                  <a:moveTo>
                    <a:pt x="40868" y="31750"/>
                  </a:moveTo>
                  <a:lnTo>
                    <a:pt x="40868" y="31750"/>
                  </a:lnTo>
                  <a:lnTo>
                    <a:pt x="18264" y="26724"/>
                  </a:lnTo>
                  <a:lnTo>
                    <a:pt x="733" y="25662"/>
                  </a:lnTo>
                  <a:lnTo>
                    <a:pt x="0" y="24869"/>
                  </a:lnTo>
                  <a:lnTo>
                    <a:pt x="217" y="23635"/>
                  </a:lnTo>
                  <a:lnTo>
                    <a:pt x="1068" y="22106"/>
                  </a:lnTo>
                  <a:lnTo>
                    <a:pt x="45871" y="12545"/>
                  </a:lnTo>
                  <a:lnTo>
                    <a:pt x="84918" y="6304"/>
                  </a:lnTo>
                  <a:lnTo>
                    <a:pt x="125926" y="1245"/>
                  </a:lnTo>
                  <a:lnTo>
                    <a:pt x="16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001"/>
            <p:cNvSpPr/>
            <p:nvPr>
              <p:custDataLst>
                <p:tags r:id="rId111"/>
              </p:custDataLst>
            </p:nvPr>
          </p:nvSpPr>
          <p:spPr>
            <a:xfrm>
              <a:off x="5582571" y="4603750"/>
              <a:ext cx="79625" cy="111559"/>
            </a:xfrm>
            <a:custGeom>
              <a:avLst/>
              <a:gdLst/>
              <a:ahLst/>
              <a:cxnLst/>
              <a:rect l="0" t="0" r="0" b="0"/>
              <a:pathLst>
                <a:path w="79625" h="111559">
                  <a:moveTo>
                    <a:pt x="62579" y="12700"/>
                  </a:moveTo>
                  <a:lnTo>
                    <a:pt x="62579" y="12700"/>
                  </a:lnTo>
                  <a:lnTo>
                    <a:pt x="28857" y="2866"/>
                  </a:lnTo>
                  <a:lnTo>
                    <a:pt x="23367" y="4331"/>
                  </a:lnTo>
                  <a:lnTo>
                    <a:pt x="9568" y="19235"/>
                  </a:lnTo>
                  <a:lnTo>
                    <a:pt x="3742" y="35596"/>
                  </a:lnTo>
                  <a:lnTo>
                    <a:pt x="0" y="71472"/>
                  </a:lnTo>
                  <a:lnTo>
                    <a:pt x="3251" y="84917"/>
                  </a:lnTo>
                  <a:lnTo>
                    <a:pt x="6094" y="90478"/>
                  </a:lnTo>
                  <a:lnTo>
                    <a:pt x="16778" y="100420"/>
                  </a:lnTo>
                  <a:lnTo>
                    <a:pt x="30228" y="108131"/>
                  </a:lnTo>
                  <a:lnTo>
                    <a:pt x="43262" y="111558"/>
                  </a:lnTo>
                  <a:lnTo>
                    <a:pt x="49701" y="109650"/>
                  </a:lnTo>
                  <a:lnTo>
                    <a:pt x="62500" y="100004"/>
                  </a:lnTo>
                  <a:lnTo>
                    <a:pt x="74863" y="82077"/>
                  </a:lnTo>
                  <a:lnTo>
                    <a:pt x="79624" y="53248"/>
                  </a:lnTo>
                  <a:lnTo>
                    <a:pt x="75093" y="33779"/>
                  </a:lnTo>
                  <a:lnTo>
                    <a:pt x="66730" y="17834"/>
                  </a:lnTo>
                  <a:lnTo>
                    <a:pt x="58308" y="8396"/>
                  </a:lnTo>
                  <a:lnTo>
                    <a:pt x="371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202"/>
          <p:cNvGrpSpPr/>
          <p:nvPr/>
        </p:nvGrpSpPr>
        <p:grpSpPr>
          <a:xfrm>
            <a:off x="11440668" y="3403110"/>
            <a:ext cx="309992" cy="239119"/>
            <a:chOff x="11440668" y="3403110"/>
            <a:chExt cx="309992" cy="239119"/>
          </a:xfrm>
        </p:grpSpPr>
        <p:sp>
          <p:nvSpPr>
            <p:cNvPr id="306" name="SMARTInkShape-1002"/>
            <p:cNvSpPr/>
            <p:nvPr>
              <p:custDataLst>
                <p:tags r:id="rId88"/>
              </p:custDataLst>
            </p:nvPr>
          </p:nvSpPr>
          <p:spPr>
            <a:xfrm>
              <a:off x="11537950" y="3562350"/>
              <a:ext cx="50801" cy="24907"/>
            </a:xfrm>
            <a:custGeom>
              <a:avLst/>
              <a:gdLst/>
              <a:ahLst/>
              <a:cxnLst/>
              <a:rect l="0" t="0" r="0" b="0"/>
              <a:pathLst>
                <a:path w="50801" h="24907">
                  <a:moveTo>
                    <a:pt x="0" y="0"/>
                  </a:moveTo>
                  <a:lnTo>
                    <a:pt x="0" y="0"/>
                  </a:lnTo>
                  <a:lnTo>
                    <a:pt x="37267" y="24906"/>
                  </a:lnTo>
                  <a:lnTo>
                    <a:pt x="37545" y="24365"/>
                  </a:lnTo>
                  <a:lnTo>
                    <a:pt x="37855" y="21882"/>
                  </a:lnTo>
                  <a:lnTo>
                    <a:pt x="39870" y="18428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003"/>
            <p:cNvSpPr/>
            <p:nvPr>
              <p:custDataLst>
                <p:tags r:id="rId89"/>
              </p:custDataLst>
            </p:nvPr>
          </p:nvSpPr>
          <p:spPr>
            <a:xfrm>
              <a:off x="11659521" y="3403110"/>
              <a:ext cx="91139" cy="239119"/>
            </a:xfrm>
            <a:custGeom>
              <a:avLst/>
              <a:gdLst/>
              <a:ahLst/>
              <a:cxnLst/>
              <a:rect l="0" t="0" r="0" b="0"/>
              <a:pathLst>
                <a:path w="91139" h="239119">
                  <a:moveTo>
                    <a:pt x="24479" y="44940"/>
                  </a:moveTo>
                  <a:lnTo>
                    <a:pt x="24479" y="44940"/>
                  </a:lnTo>
                  <a:lnTo>
                    <a:pt x="14353" y="23277"/>
                  </a:lnTo>
                  <a:lnTo>
                    <a:pt x="12923" y="15086"/>
                  </a:lnTo>
                  <a:lnTo>
                    <a:pt x="14659" y="10926"/>
                  </a:lnTo>
                  <a:lnTo>
                    <a:pt x="22230" y="2541"/>
                  </a:lnTo>
                  <a:lnTo>
                    <a:pt x="27918" y="446"/>
                  </a:lnTo>
                  <a:lnTo>
                    <a:pt x="41765" y="0"/>
                  </a:lnTo>
                  <a:lnTo>
                    <a:pt x="65428" y="7086"/>
                  </a:lnTo>
                  <a:lnTo>
                    <a:pt x="78190" y="16122"/>
                  </a:lnTo>
                  <a:lnTo>
                    <a:pt x="83569" y="21495"/>
                  </a:lnTo>
                  <a:lnTo>
                    <a:pt x="89546" y="36872"/>
                  </a:lnTo>
                  <a:lnTo>
                    <a:pt x="91138" y="45911"/>
                  </a:lnTo>
                  <a:lnTo>
                    <a:pt x="87267" y="63481"/>
                  </a:lnTo>
                  <a:lnTo>
                    <a:pt x="74276" y="87643"/>
                  </a:lnTo>
                  <a:lnTo>
                    <a:pt x="50411" y="107938"/>
                  </a:lnTo>
                  <a:lnTo>
                    <a:pt x="30228" y="120204"/>
                  </a:lnTo>
                  <a:lnTo>
                    <a:pt x="28313" y="122633"/>
                  </a:lnTo>
                  <a:lnTo>
                    <a:pt x="28445" y="124957"/>
                  </a:lnTo>
                  <a:lnTo>
                    <a:pt x="29945" y="127213"/>
                  </a:lnTo>
                  <a:lnTo>
                    <a:pt x="36079" y="131600"/>
                  </a:lnTo>
                  <a:lnTo>
                    <a:pt x="57267" y="143928"/>
                  </a:lnTo>
                  <a:lnTo>
                    <a:pt x="85998" y="171726"/>
                  </a:lnTo>
                  <a:lnTo>
                    <a:pt x="90625" y="181487"/>
                  </a:lnTo>
                  <a:lnTo>
                    <a:pt x="88918" y="194293"/>
                  </a:lnTo>
                  <a:lnTo>
                    <a:pt x="86488" y="201658"/>
                  </a:lnTo>
                  <a:lnTo>
                    <a:pt x="76263" y="213605"/>
                  </a:lnTo>
                  <a:lnTo>
                    <a:pt x="46701" y="232773"/>
                  </a:lnTo>
                  <a:lnTo>
                    <a:pt x="18678" y="239118"/>
                  </a:lnTo>
                  <a:lnTo>
                    <a:pt x="11439" y="237892"/>
                  </a:lnTo>
                  <a:lnTo>
                    <a:pt x="5907" y="234958"/>
                  </a:lnTo>
                  <a:lnTo>
                    <a:pt x="1514" y="230886"/>
                  </a:lnTo>
                  <a:lnTo>
                    <a:pt x="0" y="225348"/>
                  </a:lnTo>
                  <a:lnTo>
                    <a:pt x="5429" y="197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004"/>
            <p:cNvSpPr/>
            <p:nvPr>
              <p:custDataLst>
                <p:tags r:id="rId90"/>
              </p:custDataLst>
            </p:nvPr>
          </p:nvSpPr>
          <p:spPr>
            <a:xfrm>
              <a:off x="11440668" y="3443229"/>
              <a:ext cx="75867" cy="153104"/>
            </a:xfrm>
            <a:custGeom>
              <a:avLst/>
              <a:gdLst/>
              <a:ahLst/>
              <a:cxnLst/>
              <a:rect l="0" t="0" r="0" b="0"/>
              <a:pathLst>
                <a:path w="75867" h="153104">
                  <a:moveTo>
                    <a:pt x="52832" y="36571"/>
                  </a:moveTo>
                  <a:lnTo>
                    <a:pt x="52832" y="36571"/>
                  </a:lnTo>
                  <a:lnTo>
                    <a:pt x="63817" y="15867"/>
                  </a:lnTo>
                  <a:lnTo>
                    <a:pt x="65192" y="3632"/>
                  </a:lnTo>
                  <a:lnTo>
                    <a:pt x="63895" y="1911"/>
                  </a:lnTo>
                  <a:lnTo>
                    <a:pt x="58689" y="0"/>
                  </a:lnTo>
                  <a:lnTo>
                    <a:pt x="55326" y="2312"/>
                  </a:lnTo>
                  <a:lnTo>
                    <a:pt x="31514" y="38226"/>
                  </a:lnTo>
                  <a:lnTo>
                    <a:pt x="14703" y="79597"/>
                  </a:lnTo>
                  <a:lnTo>
                    <a:pt x="1164" y="121426"/>
                  </a:lnTo>
                  <a:lnTo>
                    <a:pt x="0" y="136373"/>
                  </a:lnTo>
                  <a:lnTo>
                    <a:pt x="678" y="143323"/>
                  </a:lnTo>
                  <a:lnTo>
                    <a:pt x="2539" y="147955"/>
                  </a:lnTo>
                  <a:lnTo>
                    <a:pt x="5192" y="151044"/>
                  </a:lnTo>
                  <a:lnTo>
                    <a:pt x="8373" y="153103"/>
                  </a:lnTo>
                  <a:lnTo>
                    <a:pt x="13314" y="152359"/>
                  </a:lnTo>
                  <a:lnTo>
                    <a:pt x="26331" y="145888"/>
                  </a:lnTo>
                  <a:lnTo>
                    <a:pt x="51203" y="120828"/>
                  </a:lnTo>
                  <a:lnTo>
                    <a:pt x="70248" y="86228"/>
                  </a:lnTo>
                  <a:lnTo>
                    <a:pt x="75866" y="53401"/>
                  </a:lnTo>
                  <a:lnTo>
                    <a:pt x="74160" y="26976"/>
                  </a:lnTo>
                  <a:lnTo>
                    <a:pt x="69132" y="14432"/>
                  </a:lnTo>
                  <a:lnTo>
                    <a:pt x="65815" y="9111"/>
                  </a:lnTo>
                  <a:lnTo>
                    <a:pt x="61487" y="6271"/>
                  </a:lnTo>
                  <a:lnTo>
                    <a:pt x="51034" y="4995"/>
                  </a:lnTo>
                  <a:lnTo>
                    <a:pt x="46694" y="6348"/>
                  </a:lnTo>
                  <a:lnTo>
                    <a:pt x="39992" y="11614"/>
                  </a:lnTo>
                  <a:lnTo>
                    <a:pt x="33782" y="4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203"/>
          <p:cNvGrpSpPr/>
          <p:nvPr/>
        </p:nvGrpSpPr>
        <p:grpSpPr>
          <a:xfrm>
            <a:off x="9258300" y="3279503"/>
            <a:ext cx="2006601" cy="377051"/>
            <a:chOff x="9258300" y="3279503"/>
            <a:chExt cx="2006601" cy="377051"/>
          </a:xfrm>
        </p:grpSpPr>
        <p:sp>
          <p:nvSpPr>
            <p:cNvPr id="310" name="SMARTInkShape-1005"/>
            <p:cNvSpPr/>
            <p:nvPr>
              <p:custDataLst>
                <p:tags r:id="rId75"/>
              </p:custDataLst>
            </p:nvPr>
          </p:nvSpPr>
          <p:spPr>
            <a:xfrm>
              <a:off x="9258300" y="3279503"/>
              <a:ext cx="122189" cy="340394"/>
            </a:xfrm>
            <a:custGeom>
              <a:avLst/>
              <a:gdLst/>
              <a:ahLst/>
              <a:cxnLst/>
              <a:rect l="0" t="0" r="0" b="0"/>
              <a:pathLst>
                <a:path w="122189" h="340394">
                  <a:moveTo>
                    <a:pt x="0" y="85997"/>
                  </a:moveTo>
                  <a:lnTo>
                    <a:pt x="0" y="85997"/>
                  </a:lnTo>
                  <a:lnTo>
                    <a:pt x="3370" y="85997"/>
                  </a:lnTo>
                  <a:lnTo>
                    <a:pt x="12209" y="89368"/>
                  </a:lnTo>
                  <a:lnTo>
                    <a:pt x="14490" y="91066"/>
                  </a:lnTo>
                  <a:lnTo>
                    <a:pt x="17022" y="94835"/>
                  </a:lnTo>
                  <a:lnTo>
                    <a:pt x="23809" y="134607"/>
                  </a:lnTo>
                  <a:lnTo>
                    <a:pt x="25086" y="182069"/>
                  </a:lnTo>
                  <a:lnTo>
                    <a:pt x="25336" y="219823"/>
                  </a:lnTo>
                  <a:lnTo>
                    <a:pt x="25381" y="257274"/>
                  </a:lnTo>
                  <a:lnTo>
                    <a:pt x="25396" y="300687"/>
                  </a:lnTo>
                  <a:lnTo>
                    <a:pt x="25400" y="340393"/>
                  </a:lnTo>
                  <a:lnTo>
                    <a:pt x="26105" y="293868"/>
                  </a:lnTo>
                  <a:lnTo>
                    <a:pt x="30469" y="246523"/>
                  </a:lnTo>
                  <a:lnTo>
                    <a:pt x="34237" y="210964"/>
                  </a:lnTo>
                  <a:lnTo>
                    <a:pt x="36956" y="168729"/>
                  </a:lnTo>
                  <a:lnTo>
                    <a:pt x="39474" y="135702"/>
                  </a:lnTo>
                  <a:lnTo>
                    <a:pt x="42976" y="90611"/>
                  </a:lnTo>
                  <a:lnTo>
                    <a:pt x="47776" y="56319"/>
                  </a:lnTo>
                  <a:lnTo>
                    <a:pt x="62040" y="10598"/>
                  </a:lnTo>
                  <a:lnTo>
                    <a:pt x="66053" y="4686"/>
                  </a:lnTo>
                  <a:lnTo>
                    <a:pt x="70141" y="1451"/>
                  </a:lnTo>
                  <a:lnTo>
                    <a:pt x="74276" y="0"/>
                  </a:lnTo>
                  <a:lnTo>
                    <a:pt x="82637" y="269"/>
                  </a:lnTo>
                  <a:lnTo>
                    <a:pt x="86841" y="1328"/>
                  </a:lnTo>
                  <a:lnTo>
                    <a:pt x="102869" y="16303"/>
                  </a:lnTo>
                  <a:lnTo>
                    <a:pt x="114284" y="31872"/>
                  </a:lnTo>
                  <a:lnTo>
                    <a:pt x="122134" y="52165"/>
                  </a:lnTo>
                  <a:lnTo>
                    <a:pt x="122188" y="82793"/>
                  </a:lnTo>
                  <a:lnTo>
                    <a:pt x="113808" y="100801"/>
                  </a:lnTo>
                  <a:lnTo>
                    <a:pt x="96984" y="119076"/>
                  </a:lnTo>
                  <a:lnTo>
                    <a:pt x="75288" y="134943"/>
                  </a:lnTo>
                  <a:lnTo>
                    <a:pt x="38233" y="145890"/>
                  </a:lnTo>
                  <a:lnTo>
                    <a:pt x="20894" y="149134"/>
                  </a:lnTo>
                  <a:lnTo>
                    <a:pt x="19050" y="162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006"/>
            <p:cNvSpPr/>
            <p:nvPr>
              <p:custDataLst>
                <p:tags r:id="rId76"/>
              </p:custDataLst>
            </p:nvPr>
          </p:nvSpPr>
          <p:spPr>
            <a:xfrm>
              <a:off x="9388580" y="3460750"/>
              <a:ext cx="130071" cy="194105"/>
            </a:xfrm>
            <a:custGeom>
              <a:avLst/>
              <a:gdLst/>
              <a:ahLst/>
              <a:cxnLst/>
              <a:rect l="0" t="0" r="0" b="0"/>
              <a:pathLst>
                <a:path w="130071" h="194105">
                  <a:moveTo>
                    <a:pt x="9420" y="95250"/>
                  </a:moveTo>
                  <a:lnTo>
                    <a:pt x="9420" y="95250"/>
                  </a:lnTo>
                  <a:lnTo>
                    <a:pt x="0" y="78657"/>
                  </a:lnTo>
                  <a:lnTo>
                    <a:pt x="317" y="76427"/>
                  </a:lnTo>
                  <a:lnTo>
                    <a:pt x="1236" y="74235"/>
                  </a:lnTo>
                  <a:lnTo>
                    <a:pt x="3963" y="73478"/>
                  </a:lnTo>
                  <a:lnTo>
                    <a:pt x="12639" y="74520"/>
                  </a:lnTo>
                  <a:lnTo>
                    <a:pt x="29423" y="82444"/>
                  </a:lnTo>
                  <a:lnTo>
                    <a:pt x="44432" y="97100"/>
                  </a:lnTo>
                  <a:lnTo>
                    <a:pt x="67347" y="141076"/>
                  </a:lnTo>
                  <a:lnTo>
                    <a:pt x="72431" y="187580"/>
                  </a:lnTo>
                  <a:lnTo>
                    <a:pt x="71181" y="190670"/>
                  </a:lnTo>
                  <a:lnTo>
                    <a:pt x="68940" y="192730"/>
                  </a:lnTo>
                  <a:lnTo>
                    <a:pt x="66033" y="194104"/>
                  </a:lnTo>
                  <a:lnTo>
                    <a:pt x="63391" y="192197"/>
                  </a:lnTo>
                  <a:lnTo>
                    <a:pt x="58572" y="182552"/>
                  </a:lnTo>
                  <a:lnTo>
                    <a:pt x="51892" y="144400"/>
                  </a:lnTo>
                  <a:lnTo>
                    <a:pt x="48815" y="102993"/>
                  </a:lnTo>
                  <a:lnTo>
                    <a:pt x="57209" y="58967"/>
                  </a:lnTo>
                  <a:lnTo>
                    <a:pt x="61938" y="47844"/>
                  </a:lnTo>
                  <a:lnTo>
                    <a:pt x="75311" y="30874"/>
                  </a:lnTo>
                  <a:lnTo>
                    <a:pt x="130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007"/>
            <p:cNvSpPr/>
            <p:nvPr>
              <p:custDataLst>
                <p:tags r:id="rId77"/>
              </p:custDataLst>
            </p:nvPr>
          </p:nvSpPr>
          <p:spPr>
            <a:xfrm>
              <a:off x="9690805" y="3322195"/>
              <a:ext cx="151696" cy="297864"/>
            </a:xfrm>
            <a:custGeom>
              <a:avLst/>
              <a:gdLst/>
              <a:ahLst/>
              <a:cxnLst/>
              <a:rect l="0" t="0" r="0" b="0"/>
              <a:pathLst>
                <a:path w="151696" h="297864">
                  <a:moveTo>
                    <a:pt x="107245" y="11555"/>
                  </a:moveTo>
                  <a:lnTo>
                    <a:pt x="107245" y="11555"/>
                  </a:lnTo>
                  <a:lnTo>
                    <a:pt x="113988" y="8184"/>
                  </a:lnTo>
                  <a:lnTo>
                    <a:pt x="115267" y="6486"/>
                  </a:lnTo>
                  <a:lnTo>
                    <a:pt x="115415" y="4647"/>
                  </a:lnTo>
                  <a:lnTo>
                    <a:pt x="114808" y="2717"/>
                  </a:lnTo>
                  <a:lnTo>
                    <a:pt x="113697" y="1430"/>
                  </a:lnTo>
                  <a:lnTo>
                    <a:pt x="110584" y="0"/>
                  </a:lnTo>
                  <a:lnTo>
                    <a:pt x="98121" y="2565"/>
                  </a:lnTo>
                  <a:lnTo>
                    <a:pt x="77651" y="17906"/>
                  </a:lnTo>
                  <a:lnTo>
                    <a:pt x="39003" y="65352"/>
                  </a:lnTo>
                  <a:lnTo>
                    <a:pt x="19054" y="107005"/>
                  </a:lnTo>
                  <a:lnTo>
                    <a:pt x="7346" y="147237"/>
                  </a:lnTo>
                  <a:lnTo>
                    <a:pt x="1680" y="191536"/>
                  </a:lnTo>
                  <a:lnTo>
                    <a:pt x="0" y="222457"/>
                  </a:lnTo>
                  <a:lnTo>
                    <a:pt x="13231" y="259890"/>
                  </a:lnTo>
                  <a:lnTo>
                    <a:pt x="26417" y="287814"/>
                  </a:lnTo>
                  <a:lnTo>
                    <a:pt x="40278" y="294968"/>
                  </a:lnTo>
                  <a:lnTo>
                    <a:pt x="49900" y="297863"/>
                  </a:lnTo>
                  <a:lnTo>
                    <a:pt x="75642" y="295437"/>
                  </a:lnTo>
                  <a:lnTo>
                    <a:pt x="103782" y="286596"/>
                  </a:lnTo>
                  <a:lnTo>
                    <a:pt x="151695" y="259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008"/>
            <p:cNvSpPr/>
            <p:nvPr>
              <p:custDataLst>
                <p:tags r:id="rId78"/>
              </p:custDataLst>
            </p:nvPr>
          </p:nvSpPr>
          <p:spPr>
            <a:xfrm>
              <a:off x="9894183" y="3403600"/>
              <a:ext cx="107068" cy="252954"/>
            </a:xfrm>
            <a:custGeom>
              <a:avLst/>
              <a:gdLst/>
              <a:ahLst/>
              <a:cxnLst/>
              <a:rect l="0" t="0" r="0" b="0"/>
              <a:pathLst>
                <a:path w="107068" h="252954">
                  <a:moveTo>
                    <a:pt x="5467" y="0"/>
                  </a:moveTo>
                  <a:lnTo>
                    <a:pt x="5467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5772" y="23792"/>
                  </a:lnTo>
                  <a:lnTo>
                    <a:pt x="27713" y="68696"/>
                  </a:lnTo>
                  <a:lnTo>
                    <a:pt x="47100" y="105021"/>
                  </a:lnTo>
                  <a:lnTo>
                    <a:pt x="62923" y="148058"/>
                  </a:lnTo>
                  <a:lnTo>
                    <a:pt x="81571" y="189328"/>
                  </a:lnTo>
                  <a:lnTo>
                    <a:pt x="101877" y="232954"/>
                  </a:lnTo>
                  <a:lnTo>
                    <a:pt x="106041" y="252429"/>
                  </a:lnTo>
                  <a:lnTo>
                    <a:pt x="106383" y="252953"/>
                  </a:lnTo>
                  <a:lnTo>
                    <a:pt x="10706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009"/>
            <p:cNvSpPr/>
            <p:nvPr>
              <p:custDataLst>
                <p:tags r:id="rId79"/>
              </p:custDataLst>
            </p:nvPr>
          </p:nvSpPr>
          <p:spPr>
            <a:xfrm>
              <a:off x="9837318" y="3398810"/>
              <a:ext cx="182720" cy="227041"/>
            </a:xfrm>
            <a:custGeom>
              <a:avLst/>
              <a:gdLst/>
              <a:ahLst/>
              <a:cxnLst/>
              <a:rect l="0" t="0" r="0" b="0"/>
              <a:pathLst>
                <a:path w="182720" h="227041">
                  <a:moveTo>
                    <a:pt x="176632" y="30190"/>
                  </a:moveTo>
                  <a:lnTo>
                    <a:pt x="176632" y="30190"/>
                  </a:lnTo>
                  <a:lnTo>
                    <a:pt x="180995" y="20051"/>
                  </a:lnTo>
                  <a:lnTo>
                    <a:pt x="182719" y="3708"/>
                  </a:lnTo>
                  <a:lnTo>
                    <a:pt x="182100" y="1951"/>
                  </a:lnTo>
                  <a:lnTo>
                    <a:pt x="180983" y="781"/>
                  </a:lnTo>
                  <a:lnTo>
                    <a:pt x="179533" y="0"/>
                  </a:lnTo>
                  <a:lnTo>
                    <a:pt x="172277" y="2896"/>
                  </a:lnTo>
                  <a:lnTo>
                    <a:pt x="167378" y="5644"/>
                  </a:lnTo>
                  <a:lnTo>
                    <a:pt x="129321" y="52587"/>
                  </a:lnTo>
                  <a:lnTo>
                    <a:pt x="97567" y="93724"/>
                  </a:lnTo>
                  <a:lnTo>
                    <a:pt x="60230" y="137883"/>
                  </a:lnTo>
                  <a:lnTo>
                    <a:pt x="19556" y="183976"/>
                  </a:lnTo>
                  <a:lnTo>
                    <a:pt x="0" y="211948"/>
                  </a:lnTo>
                  <a:lnTo>
                    <a:pt x="11532" y="227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010"/>
            <p:cNvSpPr/>
            <p:nvPr>
              <p:custDataLst>
                <p:tags r:id="rId80"/>
              </p:custDataLst>
            </p:nvPr>
          </p:nvSpPr>
          <p:spPr>
            <a:xfrm>
              <a:off x="10115550" y="3505200"/>
              <a:ext cx="120651" cy="11818"/>
            </a:xfrm>
            <a:custGeom>
              <a:avLst/>
              <a:gdLst/>
              <a:ahLst/>
              <a:cxnLst/>
              <a:rect l="0" t="0" r="0" b="0"/>
              <a:pathLst>
                <a:path w="12065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3370" y="11817"/>
                  </a:lnTo>
                  <a:lnTo>
                    <a:pt x="45148" y="6181"/>
                  </a:lnTo>
                  <a:lnTo>
                    <a:pt x="92415" y="95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011"/>
            <p:cNvSpPr/>
            <p:nvPr>
              <p:custDataLst>
                <p:tags r:id="rId81"/>
              </p:custDataLst>
            </p:nvPr>
          </p:nvSpPr>
          <p:spPr>
            <a:xfrm>
              <a:off x="10124462" y="3556000"/>
              <a:ext cx="162539" cy="43317"/>
            </a:xfrm>
            <a:custGeom>
              <a:avLst/>
              <a:gdLst/>
              <a:ahLst/>
              <a:cxnLst/>
              <a:rect l="0" t="0" r="0" b="0"/>
              <a:pathLst>
                <a:path w="162539" h="43317">
                  <a:moveTo>
                    <a:pt x="29188" y="12700"/>
                  </a:moveTo>
                  <a:lnTo>
                    <a:pt x="29188" y="12700"/>
                  </a:lnTo>
                  <a:lnTo>
                    <a:pt x="222" y="38713"/>
                  </a:lnTo>
                  <a:lnTo>
                    <a:pt x="0" y="40625"/>
                  </a:lnTo>
                  <a:lnTo>
                    <a:pt x="1263" y="41900"/>
                  </a:lnTo>
                  <a:lnTo>
                    <a:pt x="6428" y="43316"/>
                  </a:lnTo>
                  <a:lnTo>
                    <a:pt x="41469" y="40855"/>
                  </a:lnTo>
                  <a:lnTo>
                    <a:pt x="79864" y="32174"/>
                  </a:lnTo>
                  <a:lnTo>
                    <a:pt x="118051" y="17294"/>
                  </a:lnTo>
                  <a:lnTo>
                    <a:pt x="162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012"/>
            <p:cNvSpPr/>
            <p:nvPr>
              <p:custDataLst>
                <p:tags r:id="rId82"/>
              </p:custDataLst>
            </p:nvPr>
          </p:nvSpPr>
          <p:spPr>
            <a:xfrm>
              <a:off x="10455620" y="3415935"/>
              <a:ext cx="161581" cy="189574"/>
            </a:xfrm>
            <a:custGeom>
              <a:avLst/>
              <a:gdLst/>
              <a:ahLst/>
              <a:cxnLst/>
              <a:rect l="0" t="0" r="0" b="0"/>
              <a:pathLst>
                <a:path w="161581" h="189574">
                  <a:moveTo>
                    <a:pt x="2830" y="25765"/>
                  </a:moveTo>
                  <a:lnTo>
                    <a:pt x="2830" y="25765"/>
                  </a:lnTo>
                  <a:lnTo>
                    <a:pt x="6200" y="25765"/>
                  </a:lnTo>
                  <a:lnTo>
                    <a:pt x="9737" y="23883"/>
                  </a:lnTo>
                  <a:lnTo>
                    <a:pt x="13661" y="19990"/>
                  </a:lnTo>
                  <a:lnTo>
                    <a:pt x="20658" y="8742"/>
                  </a:lnTo>
                  <a:lnTo>
                    <a:pt x="24890" y="20799"/>
                  </a:lnTo>
                  <a:lnTo>
                    <a:pt x="27792" y="65781"/>
                  </a:lnTo>
                  <a:lnTo>
                    <a:pt x="28099" y="110764"/>
                  </a:lnTo>
                  <a:lnTo>
                    <a:pt x="28190" y="150433"/>
                  </a:lnTo>
                  <a:lnTo>
                    <a:pt x="28227" y="189573"/>
                  </a:lnTo>
                  <a:lnTo>
                    <a:pt x="24858" y="183740"/>
                  </a:lnTo>
                  <a:lnTo>
                    <a:pt x="11223" y="140942"/>
                  </a:lnTo>
                  <a:lnTo>
                    <a:pt x="2815" y="123487"/>
                  </a:lnTo>
                  <a:lnTo>
                    <a:pt x="703" y="120547"/>
                  </a:lnTo>
                  <a:lnTo>
                    <a:pt x="0" y="117881"/>
                  </a:lnTo>
                  <a:lnTo>
                    <a:pt x="238" y="115398"/>
                  </a:lnTo>
                  <a:lnTo>
                    <a:pt x="1102" y="113037"/>
                  </a:lnTo>
                  <a:lnTo>
                    <a:pt x="9587" y="108532"/>
                  </a:lnTo>
                  <a:lnTo>
                    <a:pt x="51078" y="88727"/>
                  </a:lnTo>
                  <a:lnTo>
                    <a:pt x="97873" y="60005"/>
                  </a:lnTo>
                  <a:lnTo>
                    <a:pt x="118762" y="40499"/>
                  </a:lnTo>
                  <a:lnTo>
                    <a:pt x="144704" y="4306"/>
                  </a:lnTo>
                  <a:lnTo>
                    <a:pt x="146096" y="876"/>
                  </a:lnTo>
                  <a:lnTo>
                    <a:pt x="147729" y="0"/>
                  </a:lnTo>
                  <a:lnTo>
                    <a:pt x="149523" y="827"/>
                  </a:lnTo>
                  <a:lnTo>
                    <a:pt x="151426" y="2790"/>
                  </a:lnTo>
                  <a:lnTo>
                    <a:pt x="153539" y="10615"/>
                  </a:lnTo>
                  <a:lnTo>
                    <a:pt x="158266" y="46369"/>
                  </a:lnTo>
                  <a:lnTo>
                    <a:pt x="160598" y="86747"/>
                  </a:lnTo>
                  <a:lnTo>
                    <a:pt x="160681" y="129428"/>
                  </a:lnTo>
                  <a:lnTo>
                    <a:pt x="158396" y="159392"/>
                  </a:lnTo>
                  <a:lnTo>
                    <a:pt x="160165" y="165588"/>
                  </a:lnTo>
                  <a:lnTo>
                    <a:pt x="161580" y="16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013"/>
            <p:cNvSpPr/>
            <p:nvPr>
              <p:custDataLst>
                <p:tags r:id="rId83"/>
              </p:custDataLst>
            </p:nvPr>
          </p:nvSpPr>
          <p:spPr>
            <a:xfrm>
              <a:off x="10707098" y="3391683"/>
              <a:ext cx="87872" cy="204402"/>
            </a:xfrm>
            <a:custGeom>
              <a:avLst/>
              <a:gdLst/>
              <a:ahLst/>
              <a:cxnLst/>
              <a:rect l="0" t="0" r="0" b="0"/>
              <a:pathLst>
                <a:path w="87872" h="204402">
                  <a:moveTo>
                    <a:pt x="30752" y="50017"/>
                  </a:moveTo>
                  <a:lnTo>
                    <a:pt x="30752" y="50017"/>
                  </a:lnTo>
                  <a:lnTo>
                    <a:pt x="36219" y="50017"/>
                  </a:lnTo>
                  <a:lnTo>
                    <a:pt x="19177" y="94588"/>
                  </a:lnTo>
                  <a:lnTo>
                    <a:pt x="9807" y="138470"/>
                  </a:lnTo>
                  <a:lnTo>
                    <a:pt x="5526" y="178784"/>
                  </a:lnTo>
                  <a:lnTo>
                    <a:pt x="0" y="204401"/>
                  </a:lnTo>
                  <a:lnTo>
                    <a:pt x="18812" y="159330"/>
                  </a:lnTo>
                  <a:lnTo>
                    <a:pt x="31765" y="119274"/>
                  </a:lnTo>
                  <a:lnTo>
                    <a:pt x="42264" y="82689"/>
                  </a:lnTo>
                  <a:lnTo>
                    <a:pt x="57746" y="38335"/>
                  </a:lnTo>
                  <a:lnTo>
                    <a:pt x="73166" y="390"/>
                  </a:lnTo>
                  <a:lnTo>
                    <a:pt x="73845" y="0"/>
                  </a:lnTo>
                  <a:lnTo>
                    <a:pt x="81930" y="38883"/>
                  </a:lnTo>
                  <a:lnTo>
                    <a:pt x="86722" y="79960"/>
                  </a:lnTo>
                  <a:lnTo>
                    <a:pt x="87552" y="118234"/>
                  </a:lnTo>
                  <a:lnTo>
                    <a:pt x="87855" y="160548"/>
                  </a:lnTo>
                  <a:lnTo>
                    <a:pt x="87871" y="166037"/>
                  </a:lnTo>
                  <a:lnTo>
                    <a:pt x="87176" y="168992"/>
                  </a:lnTo>
                  <a:lnTo>
                    <a:pt x="81552" y="170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014"/>
            <p:cNvSpPr/>
            <p:nvPr>
              <p:custDataLst>
                <p:tags r:id="rId84"/>
              </p:custDataLst>
            </p:nvPr>
          </p:nvSpPr>
          <p:spPr>
            <a:xfrm>
              <a:off x="10739333" y="3492500"/>
              <a:ext cx="100118" cy="44451"/>
            </a:xfrm>
            <a:custGeom>
              <a:avLst/>
              <a:gdLst/>
              <a:ahLst/>
              <a:cxnLst/>
              <a:rect l="0" t="0" r="0" b="0"/>
              <a:pathLst>
                <a:path w="100118" h="44451">
                  <a:moveTo>
                    <a:pt x="23917" y="44450"/>
                  </a:moveTo>
                  <a:lnTo>
                    <a:pt x="23917" y="44450"/>
                  </a:lnTo>
                  <a:lnTo>
                    <a:pt x="18141" y="39380"/>
                  </a:lnTo>
                  <a:lnTo>
                    <a:pt x="0" y="26621"/>
                  </a:lnTo>
                  <a:lnTo>
                    <a:pt x="211" y="25509"/>
                  </a:lnTo>
                  <a:lnTo>
                    <a:pt x="2328" y="22391"/>
                  </a:lnTo>
                  <a:lnTo>
                    <a:pt x="9384" y="20535"/>
                  </a:lnTo>
                  <a:lnTo>
                    <a:pt x="52952" y="10299"/>
                  </a:lnTo>
                  <a:lnTo>
                    <a:pt x="100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015"/>
            <p:cNvSpPr/>
            <p:nvPr>
              <p:custDataLst>
                <p:tags r:id="rId85"/>
              </p:custDataLst>
            </p:nvPr>
          </p:nvSpPr>
          <p:spPr>
            <a:xfrm>
              <a:off x="10883900" y="3333750"/>
              <a:ext cx="80898" cy="274383"/>
            </a:xfrm>
            <a:custGeom>
              <a:avLst/>
              <a:gdLst/>
              <a:ahLst/>
              <a:cxnLst/>
              <a:rect l="0" t="0" r="0" b="0"/>
              <a:pathLst>
                <a:path w="80898" h="274383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21669" y="15580"/>
                  </a:lnTo>
                  <a:lnTo>
                    <a:pt x="49264" y="56763"/>
                  </a:lnTo>
                  <a:lnTo>
                    <a:pt x="67429" y="101053"/>
                  </a:lnTo>
                  <a:lnTo>
                    <a:pt x="76973" y="142909"/>
                  </a:lnTo>
                  <a:lnTo>
                    <a:pt x="80897" y="173106"/>
                  </a:lnTo>
                  <a:lnTo>
                    <a:pt x="75317" y="208943"/>
                  </a:lnTo>
                  <a:lnTo>
                    <a:pt x="53610" y="255392"/>
                  </a:lnTo>
                  <a:lnTo>
                    <a:pt x="50557" y="261278"/>
                  </a:lnTo>
                  <a:lnTo>
                    <a:pt x="39639" y="269699"/>
                  </a:lnTo>
                  <a:lnTo>
                    <a:pt x="27494" y="274382"/>
                  </a:lnTo>
                  <a:lnTo>
                    <a:pt x="127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016"/>
            <p:cNvSpPr/>
            <p:nvPr>
              <p:custDataLst>
                <p:tags r:id="rId86"/>
              </p:custDataLst>
            </p:nvPr>
          </p:nvSpPr>
          <p:spPr>
            <a:xfrm>
              <a:off x="11104544" y="3536950"/>
              <a:ext cx="160357" cy="35814"/>
            </a:xfrm>
            <a:custGeom>
              <a:avLst/>
              <a:gdLst/>
              <a:ahLst/>
              <a:cxnLst/>
              <a:rect l="0" t="0" r="0" b="0"/>
              <a:pathLst>
                <a:path w="160357" h="35814">
                  <a:moveTo>
                    <a:pt x="14306" y="12700"/>
                  </a:moveTo>
                  <a:lnTo>
                    <a:pt x="14306" y="12700"/>
                  </a:lnTo>
                  <a:lnTo>
                    <a:pt x="2373" y="26515"/>
                  </a:lnTo>
                  <a:lnTo>
                    <a:pt x="0" y="30376"/>
                  </a:lnTo>
                  <a:lnTo>
                    <a:pt x="536" y="32951"/>
                  </a:lnTo>
                  <a:lnTo>
                    <a:pt x="3010" y="34667"/>
                  </a:lnTo>
                  <a:lnTo>
                    <a:pt x="6775" y="35813"/>
                  </a:lnTo>
                  <a:lnTo>
                    <a:pt x="52369" y="32432"/>
                  </a:lnTo>
                  <a:lnTo>
                    <a:pt x="95986" y="22451"/>
                  </a:lnTo>
                  <a:lnTo>
                    <a:pt x="160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017"/>
            <p:cNvSpPr/>
            <p:nvPr>
              <p:custDataLst>
                <p:tags r:id="rId87"/>
              </p:custDataLst>
            </p:nvPr>
          </p:nvSpPr>
          <p:spPr>
            <a:xfrm>
              <a:off x="11093712" y="3488550"/>
              <a:ext cx="101339" cy="16651"/>
            </a:xfrm>
            <a:custGeom>
              <a:avLst/>
              <a:gdLst/>
              <a:ahLst/>
              <a:cxnLst/>
              <a:rect l="0" t="0" r="0" b="0"/>
              <a:pathLst>
                <a:path w="101339" h="16651">
                  <a:moveTo>
                    <a:pt x="6088" y="16650"/>
                  </a:moveTo>
                  <a:lnTo>
                    <a:pt x="6088" y="16650"/>
                  </a:lnTo>
                  <a:lnTo>
                    <a:pt x="621" y="11183"/>
                  </a:lnTo>
                  <a:lnTo>
                    <a:pt x="0" y="7190"/>
                  </a:lnTo>
                  <a:lnTo>
                    <a:pt x="5499" y="3509"/>
                  </a:lnTo>
                  <a:lnTo>
                    <a:pt x="15704" y="226"/>
                  </a:lnTo>
                  <a:lnTo>
                    <a:pt x="49015" y="0"/>
                  </a:lnTo>
                  <a:lnTo>
                    <a:pt x="101338" y="3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204"/>
          <p:cNvGrpSpPr/>
          <p:nvPr/>
        </p:nvGrpSpPr>
        <p:grpSpPr>
          <a:xfrm>
            <a:off x="6102350" y="3146656"/>
            <a:ext cx="2686051" cy="498245"/>
            <a:chOff x="6102350" y="3146656"/>
            <a:chExt cx="2686051" cy="498245"/>
          </a:xfrm>
        </p:grpSpPr>
        <p:sp>
          <p:nvSpPr>
            <p:cNvPr id="324" name="SMARTInkShape-1018"/>
            <p:cNvSpPr/>
            <p:nvPr>
              <p:custDataLst>
                <p:tags r:id="rId59"/>
              </p:custDataLst>
            </p:nvPr>
          </p:nvSpPr>
          <p:spPr>
            <a:xfrm>
              <a:off x="6102350" y="3146656"/>
              <a:ext cx="101779" cy="336043"/>
            </a:xfrm>
            <a:custGeom>
              <a:avLst/>
              <a:gdLst/>
              <a:ahLst/>
              <a:cxnLst/>
              <a:rect l="0" t="0" r="0" b="0"/>
              <a:pathLst>
                <a:path w="101779" h="336043">
                  <a:moveTo>
                    <a:pt x="0" y="123594"/>
                  </a:moveTo>
                  <a:lnTo>
                    <a:pt x="0" y="123594"/>
                  </a:lnTo>
                  <a:lnTo>
                    <a:pt x="8839" y="141271"/>
                  </a:lnTo>
                  <a:lnTo>
                    <a:pt x="12361" y="183669"/>
                  </a:lnTo>
                  <a:lnTo>
                    <a:pt x="12655" y="229064"/>
                  </a:lnTo>
                  <a:lnTo>
                    <a:pt x="12686" y="264440"/>
                  </a:lnTo>
                  <a:lnTo>
                    <a:pt x="9326" y="307579"/>
                  </a:lnTo>
                  <a:lnTo>
                    <a:pt x="6612" y="336042"/>
                  </a:lnTo>
                  <a:lnTo>
                    <a:pt x="2038" y="312758"/>
                  </a:lnTo>
                  <a:lnTo>
                    <a:pt x="402" y="271889"/>
                  </a:lnTo>
                  <a:lnTo>
                    <a:pt x="119" y="235502"/>
                  </a:lnTo>
                  <a:lnTo>
                    <a:pt x="53" y="202258"/>
                  </a:lnTo>
                  <a:lnTo>
                    <a:pt x="23" y="166317"/>
                  </a:lnTo>
                  <a:lnTo>
                    <a:pt x="7" y="123866"/>
                  </a:lnTo>
                  <a:lnTo>
                    <a:pt x="2" y="85575"/>
                  </a:lnTo>
                  <a:lnTo>
                    <a:pt x="705" y="40485"/>
                  </a:lnTo>
                  <a:lnTo>
                    <a:pt x="5775" y="13910"/>
                  </a:lnTo>
                  <a:lnTo>
                    <a:pt x="12209" y="1703"/>
                  </a:lnTo>
                  <a:lnTo>
                    <a:pt x="17312" y="0"/>
                  </a:lnTo>
                  <a:lnTo>
                    <a:pt x="30507" y="3752"/>
                  </a:lnTo>
                  <a:lnTo>
                    <a:pt x="69290" y="28478"/>
                  </a:lnTo>
                  <a:lnTo>
                    <a:pt x="82772" y="44161"/>
                  </a:lnTo>
                  <a:lnTo>
                    <a:pt x="98296" y="75599"/>
                  </a:lnTo>
                  <a:lnTo>
                    <a:pt x="101778" y="93796"/>
                  </a:lnTo>
                  <a:lnTo>
                    <a:pt x="101719" y="101612"/>
                  </a:lnTo>
                  <a:lnTo>
                    <a:pt x="94126" y="117823"/>
                  </a:lnTo>
                  <a:lnTo>
                    <a:pt x="88150" y="126097"/>
                  </a:lnTo>
                  <a:lnTo>
                    <a:pt x="70224" y="139052"/>
                  </a:lnTo>
                  <a:lnTo>
                    <a:pt x="41973" y="150517"/>
                  </a:lnTo>
                  <a:lnTo>
                    <a:pt x="16836" y="157762"/>
                  </a:lnTo>
                  <a:lnTo>
                    <a:pt x="6085" y="163900"/>
                  </a:lnTo>
                  <a:lnTo>
                    <a:pt x="4763" y="165987"/>
                  </a:lnTo>
                  <a:lnTo>
                    <a:pt x="6350" y="174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019"/>
            <p:cNvSpPr/>
            <p:nvPr>
              <p:custDataLst>
                <p:tags r:id="rId60"/>
              </p:custDataLst>
            </p:nvPr>
          </p:nvSpPr>
          <p:spPr>
            <a:xfrm>
              <a:off x="6210562" y="3308350"/>
              <a:ext cx="164839" cy="202502"/>
            </a:xfrm>
            <a:custGeom>
              <a:avLst/>
              <a:gdLst/>
              <a:ahLst/>
              <a:cxnLst/>
              <a:rect l="0" t="0" r="0" b="0"/>
              <a:pathLst>
                <a:path w="164839" h="202502">
                  <a:moveTo>
                    <a:pt x="6088" y="107950"/>
                  </a:moveTo>
                  <a:lnTo>
                    <a:pt x="6088" y="107950"/>
                  </a:lnTo>
                  <a:lnTo>
                    <a:pt x="2717" y="104579"/>
                  </a:lnTo>
                  <a:lnTo>
                    <a:pt x="1062" y="101043"/>
                  </a:lnTo>
                  <a:lnTo>
                    <a:pt x="0" y="89652"/>
                  </a:lnTo>
                  <a:lnTo>
                    <a:pt x="1324" y="86579"/>
                  </a:lnTo>
                  <a:lnTo>
                    <a:pt x="6558" y="81283"/>
                  </a:lnTo>
                  <a:lnTo>
                    <a:pt x="13587" y="78459"/>
                  </a:lnTo>
                  <a:lnTo>
                    <a:pt x="17438" y="77706"/>
                  </a:lnTo>
                  <a:lnTo>
                    <a:pt x="22122" y="80026"/>
                  </a:lnTo>
                  <a:lnTo>
                    <a:pt x="42965" y="102147"/>
                  </a:lnTo>
                  <a:lnTo>
                    <a:pt x="47606" y="108314"/>
                  </a:lnTo>
                  <a:lnTo>
                    <a:pt x="60123" y="150878"/>
                  </a:lnTo>
                  <a:lnTo>
                    <a:pt x="65764" y="175468"/>
                  </a:lnTo>
                  <a:lnTo>
                    <a:pt x="63595" y="194749"/>
                  </a:lnTo>
                  <a:lnTo>
                    <a:pt x="60338" y="202501"/>
                  </a:lnTo>
                  <a:lnTo>
                    <a:pt x="58482" y="202028"/>
                  </a:lnTo>
                  <a:lnTo>
                    <a:pt x="54540" y="193977"/>
                  </a:lnTo>
                  <a:lnTo>
                    <a:pt x="52034" y="159333"/>
                  </a:lnTo>
                  <a:lnTo>
                    <a:pt x="57602" y="113918"/>
                  </a:lnTo>
                  <a:lnTo>
                    <a:pt x="68867" y="73616"/>
                  </a:lnTo>
                  <a:lnTo>
                    <a:pt x="83955" y="40705"/>
                  </a:lnTo>
                  <a:lnTo>
                    <a:pt x="95729" y="26793"/>
                  </a:lnTo>
                  <a:lnTo>
                    <a:pt x="164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020"/>
            <p:cNvSpPr/>
            <p:nvPr>
              <p:custDataLst>
                <p:tags r:id="rId61"/>
              </p:custDataLst>
            </p:nvPr>
          </p:nvSpPr>
          <p:spPr>
            <a:xfrm>
              <a:off x="6560030" y="3194933"/>
              <a:ext cx="113821" cy="377867"/>
            </a:xfrm>
            <a:custGeom>
              <a:avLst/>
              <a:gdLst/>
              <a:ahLst/>
              <a:cxnLst/>
              <a:rect l="0" t="0" r="0" b="0"/>
              <a:pathLst>
                <a:path w="113821" h="377867">
                  <a:moveTo>
                    <a:pt x="75720" y="5467"/>
                  </a:moveTo>
                  <a:lnTo>
                    <a:pt x="75720" y="5467"/>
                  </a:lnTo>
                  <a:lnTo>
                    <a:pt x="75720" y="2096"/>
                  </a:lnTo>
                  <a:lnTo>
                    <a:pt x="74308" y="1103"/>
                  </a:lnTo>
                  <a:lnTo>
                    <a:pt x="68978" y="0"/>
                  </a:lnTo>
                  <a:lnTo>
                    <a:pt x="63787" y="1391"/>
                  </a:lnTo>
                  <a:lnTo>
                    <a:pt x="53134" y="9904"/>
                  </a:lnTo>
                  <a:lnTo>
                    <a:pt x="43104" y="21550"/>
                  </a:lnTo>
                  <a:lnTo>
                    <a:pt x="27049" y="57772"/>
                  </a:lnTo>
                  <a:lnTo>
                    <a:pt x="17320" y="94107"/>
                  </a:lnTo>
                  <a:lnTo>
                    <a:pt x="9262" y="133095"/>
                  </a:lnTo>
                  <a:lnTo>
                    <a:pt x="4993" y="170048"/>
                  </a:lnTo>
                  <a:lnTo>
                    <a:pt x="1142" y="209219"/>
                  </a:lnTo>
                  <a:lnTo>
                    <a:pt x="0" y="246225"/>
                  </a:lnTo>
                  <a:lnTo>
                    <a:pt x="3425" y="291057"/>
                  </a:lnTo>
                  <a:lnTo>
                    <a:pt x="10482" y="333597"/>
                  </a:lnTo>
                  <a:lnTo>
                    <a:pt x="21818" y="357475"/>
                  </a:lnTo>
                  <a:lnTo>
                    <a:pt x="41953" y="375682"/>
                  </a:lnTo>
                  <a:lnTo>
                    <a:pt x="48975" y="377866"/>
                  </a:lnTo>
                  <a:lnTo>
                    <a:pt x="62422" y="376529"/>
                  </a:lnTo>
                  <a:lnTo>
                    <a:pt x="85264" y="361101"/>
                  </a:lnTo>
                  <a:lnTo>
                    <a:pt x="11382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021"/>
            <p:cNvSpPr/>
            <p:nvPr>
              <p:custDataLst>
                <p:tags r:id="rId62"/>
              </p:custDataLst>
            </p:nvPr>
          </p:nvSpPr>
          <p:spPr>
            <a:xfrm>
              <a:off x="6750050" y="3308146"/>
              <a:ext cx="133351" cy="235703"/>
            </a:xfrm>
            <a:custGeom>
              <a:avLst/>
              <a:gdLst/>
              <a:ahLst/>
              <a:cxnLst/>
              <a:rect l="0" t="0" r="0" b="0"/>
              <a:pathLst>
                <a:path w="133351" h="235703">
                  <a:moveTo>
                    <a:pt x="0" y="19254"/>
                  </a:moveTo>
                  <a:lnTo>
                    <a:pt x="0" y="19254"/>
                  </a:lnTo>
                  <a:lnTo>
                    <a:pt x="0" y="0"/>
                  </a:lnTo>
                  <a:lnTo>
                    <a:pt x="0" y="2700"/>
                  </a:lnTo>
                  <a:lnTo>
                    <a:pt x="21048" y="48311"/>
                  </a:lnTo>
                  <a:lnTo>
                    <a:pt x="38692" y="83837"/>
                  </a:lnTo>
                  <a:lnTo>
                    <a:pt x="57325" y="124546"/>
                  </a:lnTo>
                  <a:lnTo>
                    <a:pt x="82015" y="170250"/>
                  </a:lnTo>
                  <a:lnTo>
                    <a:pt x="100995" y="214308"/>
                  </a:lnTo>
                  <a:lnTo>
                    <a:pt x="109652" y="228272"/>
                  </a:lnTo>
                  <a:lnTo>
                    <a:pt x="113319" y="232682"/>
                  </a:lnTo>
                  <a:lnTo>
                    <a:pt x="116468" y="234917"/>
                  </a:lnTo>
                  <a:lnTo>
                    <a:pt x="119273" y="235702"/>
                  </a:lnTo>
                  <a:lnTo>
                    <a:pt x="121849" y="235519"/>
                  </a:lnTo>
                  <a:lnTo>
                    <a:pt x="124270" y="233280"/>
                  </a:lnTo>
                  <a:lnTo>
                    <a:pt x="128845" y="225149"/>
                  </a:lnTo>
                  <a:lnTo>
                    <a:pt x="133350" y="190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022"/>
            <p:cNvSpPr/>
            <p:nvPr>
              <p:custDataLst>
                <p:tags r:id="rId63"/>
              </p:custDataLst>
            </p:nvPr>
          </p:nvSpPr>
          <p:spPr>
            <a:xfrm>
              <a:off x="6762750" y="3315844"/>
              <a:ext cx="165101" cy="243263"/>
            </a:xfrm>
            <a:custGeom>
              <a:avLst/>
              <a:gdLst/>
              <a:ahLst/>
              <a:cxnLst/>
              <a:rect l="0" t="0" r="0" b="0"/>
              <a:pathLst>
                <a:path w="165101" h="243263">
                  <a:moveTo>
                    <a:pt x="165100" y="11556"/>
                  </a:moveTo>
                  <a:lnTo>
                    <a:pt x="165100" y="11556"/>
                  </a:lnTo>
                  <a:lnTo>
                    <a:pt x="165098" y="8185"/>
                  </a:lnTo>
                  <a:lnTo>
                    <a:pt x="163218" y="4649"/>
                  </a:lnTo>
                  <a:lnTo>
                    <a:pt x="161729" y="2718"/>
                  </a:lnTo>
                  <a:lnTo>
                    <a:pt x="154430" y="572"/>
                  </a:lnTo>
                  <a:lnTo>
                    <a:pt x="149520" y="0"/>
                  </a:lnTo>
                  <a:lnTo>
                    <a:pt x="145540" y="1030"/>
                  </a:lnTo>
                  <a:lnTo>
                    <a:pt x="139238" y="5937"/>
                  </a:lnTo>
                  <a:lnTo>
                    <a:pt x="113403" y="45353"/>
                  </a:lnTo>
                  <a:lnTo>
                    <a:pt x="88722" y="92786"/>
                  </a:lnTo>
                  <a:lnTo>
                    <a:pt x="67827" y="131553"/>
                  </a:lnTo>
                  <a:lnTo>
                    <a:pt x="42170" y="175900"/>
                  </a:lnTo>
                  <a:lnTo>
                    <a:pt x="13503" y="218840"/>
                  </a:lnTo>
                  <a:lnTo>
                    <a:pt x="2668" y="243262"/>
                  </a:lnTo>
                  <a:lnTo>
                    <a:pt x="0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023"/>
            <p:cNvSpPr/>
            <p:nvPr>
              <p:custDataLst>
                <p:tags r:id="rId64"/>
              </p:custDataLst>
            </p:nvPr>
          </p:nvSpPr>
          <p:spPr>
            <a:xfrm>
              <a:off x="6991350" y="3429000"/>
              <a:ext cx="133351" cy="11556"/>
            </a:xfrm>
            <a:custGeom>
              <a:avLst/>
              <a:gdLst/>
              <a:ahLst/>
              <a:cxnLst/>
              <a:rect l="0" t="0" r="0" b="0"/>
              <a:pathLst>
                <a:path w="133351" h="11556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5467" y="11555"/>
                  </a:lnTo>
                  <a:lnTo>
                    <a:pt x="5762" y="11231"/>
                  </a:lnTo>
                  <a:lnTo>
                    <a:pt x="6088" y="8990"/>
                  </a:lnTo>
                  <a:lnTo>
                    <a:pt x="13760" y="7524"/>
                  </a:lnTo>
                  <a:lnTo>
                    <a:pt x="51070" y="5799"/>
                  </a:lnTo>
                  <a:lnTo>
                    <a:pt x="90913" y="135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024"/>
            <p:cNvSpPr/>
            <p:nvPr>
              <p:custDataLst>
                <p:tags r:id="rId65"/>
              </p:custDataLst>
            </p:nvPr>
          </p:nvSpPr>
          <p:spPr>
            <a:xfrm>
              <a:off x="7006599" y="3460750"/>
              <a:ext cx="187952" cy="37087"/>
            </a:xfrm>
            <a:custGeom>
              <a:avLst/>
              <a:gdLst/>
              <a:ahLst/>
              <a:cxnLst/>
              <a:rect l="0" t="0" r="0" b="0"/>
              <a:pathLst>
                <a:path w="187952" h="37087">
                  <a:moveTo>
                    <a:pt x="29201" y="6350"/>
                  </a:moveTo>
                  <a:lnTo>
                    <a:pt x="29201" y="6350"/>
                  </a:lnTo>
                  <a:lnTo>
                    <a:pt x="6057" y="24027"/>
                  </a:lnTo>
                  <a:lnTo>
                    <a:pt x="1276" y="30199"/>
                  </a:lnTo>
                  <a:lnTo>
                    <a:pt x="0" y="32832"/>
                  </a:lnTo>
                  <a:lnTo>
                    <a:pt x="1972" y="34588"/>
                  </a:lnTo>
                  <a:lnTo>
                    <a:pt x="21055" y="37059"/>
                  </a:lnTo>
                  <a:lnTo>
                    <a:pt x="59086" y="37086"/>
                  </a:lnTo>
                  <a:lnTo>
                    <a:pt x="95049" y="32233"/>
                  </a:lnTo>
                  <a:lnTo>
                    <a:pt x="134240" y="22878"/>
                  </a:lnTo>
                  <a:lnTo>
                    <a:pt x="163256" y="14618"/>
                  </a:lnTo>
                  <a:lnTo>
                    <a:pt x="187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025"/>
            <p:cNvSpPr/>
            <p:nvPr>
              <p:custDataLst>
                <p:tags r:id="rId66"/>
              </p:custDataLst>
            </p:nvPr>
          </p:nvSpPr>
          <p:spPr>
            <a:xfrm>
              <a:off x="7284818" y="3296258"/>
              <a:ext cx="148969" cy="236025"/>
            </a:xfrm>
            <a:custGeom>
              <a:avLst/>
              <a:gdLst/>
              <a:ahLst/>
              <a:cxnLst/>
              <a:rect l="0" t="0" r="0" b="0"/>
              <a:pathLst>
                <a:path w="148969" h="236025">
                  <a:moveTo>
                    <a:pt x="81182" y="56542"/>
                  </a:moveTo>
                  <a:lnTo>
                    <a:pt x="81182" y="56542"/>
                  </a:lnTo>
                  <a:lnTo>
                    <a:pt x="87923" y="49800"/>
                  </a:lnTo>
                  <a:lnTo>
                    <a:pt x="91233" y="42727"/>
                  </a:lnTo>
                  <a:lnTo>
                    <a:pt x="93359" y="30060"/>
                  </a:lnTo>
                  <a:lnTo>
                    <a:pt x="91767" y="25252"/>
                  </a:lnTo>
                  <a:lnTo>
                    <a:pt x="90355" y="22982"/>
                  </a:lnTo>
                  <a:lnTo>
                    <a:pt x="88003" y="21469"/>
                  </a:lnTo>
                  <a:lnTo>
                    <a:pt x="81627" y="19787"/>
                  </a:lnTo>
                  <a:lnTo>
                    <a:pt x="63361" y="25582"/>
                  </a:lnTo>
                  <a:lnTo>
                    <a:pt x="51860" y="34315"/>
                  </a:lnTo>
                  <a:lnTo>
                    <a:pt x="37451" y="53013"/>
                  </a:lnTo>
                  <a:lnTo>
                    <a:pt x="16365" y="95849"/>
                  </a:lnTo>
                  <a:lnTo>
                    <a:pt x="3250" y="133432"/>
                  </a:lnTo>
                  <a:lnTo>
                    <a:pt x="0" y="166578"/>
                  </a:lnTo>
                  <a:lnTo>
                    <a:pt x="4884" y="185175"/>
                  </a:lnTo>
                  <a:lnTo>
                    <a:pt x="9151" y="193097"/>
                  </a:lnTo>
                  <a:lnTo>
                    <a:pt x="23297" y="203781"/>
                  </a:lnTo>
                  <a:lnTo>
                    <a:pt x="32009" y="207618"/>
                  </a:lnTo>
                  <a:lnTo>
                    <a:pt x="51095" y="208118"/>
                  </a:lnTo>
                  <a:lnTo>
                    <a:pt x="70632" y="202931"/>
                  </a:lnTo>
                  <a:lnTo>
                    <a:pt x="88723" y="193570"/>
                  </a:lnTo>
                  <a:lnTo>
                    <a:pt x="111403" y="169658"/>
                  </a:lnTo>
                  <a:lnTo>
                    <a:pt x="140717" y="123370"/>
                  </a:lnTo>
                  <a:lnTo>
                    <a:pt x="146447" y="106704"/>
                  </a:lnTo>
                  <a:lnTo>
                    <a:pt x="148968" y="76344"/>
                  </a:lnTo>
                  <a:lnTo>
                    <a:pt x="141974" y="46368"/>
                  </a:lnTo>
                  <a:lnTo>
                    <a:pt x="134306" y="28737"/>
                  </a:lnTo>
                  <a:lnTo>
                    <a:pt x="123843" y="13845"/>
                  </a:lnTo>
                  <a:lnTo>
                    <a:pt x="106492" y="3934"/>
                  </a:lnTo>
                  <a:lnTo>
                    <a:pt x="95939" y="304"/>
                  </a:lnTo>
                  <a:lnTo>
                    <a:pt x="86081" y="0"/>
                  </a:lnTo>
                  <a:lnTo>
                    <a:pt x="67603" y="5306"/>
                  </a:lnTo>
                  <a:lnTo>
                    <a:pt x="60840" y="10390"/>
                  </a:lnTo>
                  <a:lnTo>
                    <a:pt x="51445" y="23565"/>
                  </a:lnTo>
                  <a:lnTo>
                    <a:pt x="48681" y="40710"/>
                  </a:lnTo>
                  <a:lnTo>
                    <a:pt x="52654" y="77090"/>
                  </a:lnTo>
                  <a:lnTo>
                    <a:pt x="75280" y="121712"/>
                  </a:lnTo>
                  <a:lnTo>
                    <a:pt x="101712" y="167127"/>
                  </a:lnTo>
                  <a:lnTo>
                    <a:pt x="136343" y="210513"/>
                  </a:lnTo>
                  <a:lnTo>
                    <a:pt x="143035" y="227910"/>
                  </a:lnTo>
                  <a:lnTo>
                    <a:pt x="142878" y="230760"/>
                  </a:lnTo>
                  <a:lnTo>
                    <a:pt x="140823" y="235807"/>
                  </a:lnTo>
                  <a:lnTo>
                    <a:pt x="139992" y="236024"/>
                  </a:lnTo>
                  <a:lnTo>
                    <a:pt x="139439" y="234758"/>
                  </a:lnTo>
                  <a:lnTo>
                    <a:pt x="139071" y="232503"/>
                  </a:lnTo>
                  <a:lnTo>
                    <a:pt x="144682" y="202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026"/>
            <p:cNvSpPr/>
            <p:nvPr>
              <p:custDataLst>
                <p:tags r:id="rId67"/>
              </p:custDataLst>
            </p:nvPr>
          </p:nvSpPr>
          <p:spPr>
            <a:xfrm>
              <a:off x="7550150" y="3295650"/>
              <a:ext cx="143565" cy="197943"/>
            </a:xfrm>
            <a:custGeom>
              <a:avLst/>
              <a:gdLst/>
              <a:ahLst/>
              <a:cxnLst/>
              <a:rect l="0" t="0" r="0" b="0"/>
              <a:pathLst>
                <a:path w="143565" h="197943">
                  <a:moveTo>
                    <a:pt x="0" y="57150"/>
                  </a:moveTo>
                  <a:lnTo>
                    <a:pt x="0" y="57150"/>
                  </a:lnTo>
                  <a:lnTo>
                    <a:pt x="6742" y="53779"/>
                  </a:lnTo>
                  <a:lnTo>
                    <a:pt x="8728" y="52081"/>
                  </a:lnTo>
                  <a:lnTo>
                    <a:pt x="12177" y="45595"/>
                  </a:lnTo>
                  <a:lnTo>
                    <a:pt x="9173" y="51531"/>
                  </a:lnTo>
                  <a:lnTo>
                    <a:pt x="6598" y="93285"/>
                  </a:lnTo>
                  <a:lnTo>
                    <a:pt x="9794" y="131670"/>
                  </a:lnTo>
                  <a:lnTo>
                    <a:pt x="14199" y="179051"/>
                  </a:lnTo>
                  <a:lnTo>
                    <a:pt x="16188" y="188233"/>
                  </a:lnTo>
                  <a:lnTo>
                    <a:pt x="15730" y="189694"/>
                  </a:lnTo>
                  <a:lnTo>
                    <a:pt x="14720" y="189963"/>
                  </a:lnTo>
                  <a:lnTo>
                    <a:pt x="9927" y="176857"/>
                  </a:lnTo>
                  <a:lnTo>
                    <a:pt x="1795" y="130848"/>
                  </a:lnTo>
                  <a:lnTo>
                    <a:pt x="236" y="89276"/>
                  </a:lnTo>
                  <a:lnTo>
                    <a:pt x="47" y="48914"/>
                  </a:lnTo>
                  <a:lnTo>
                    <a:pt x="5471" y="10374"/>
                  </a:lnTo>
                  <a:lnTo>
                    <a:pt x="9722" y="17545"/>
                  </a:lnTo>
                  <a:lnTo>
                    <a:pt x="24302" y="61446"/>
                  </a:lnTo>
                  <a:lnTo>
                    <a:pt x="48121" y="107732"/>
                  </a:lnTo>
                  <a:lnTo>
                    <a:pt x="67894" y="152868"/>
                  </a:lnTo>
                  <a:lnTo>
                    <a:pt x="81586" y="187165"/>
                  </a:lnTo>
                  <a:lnTo>
                    <a:pt x="91294" y="195603"/>
                  </a:lnTo>
                  <a:lnTo>
                    <a:pt x="95434" y="197430"/>
                  </a:lnTo>
                  <a:lnTo>
                    <a:pt x="98902" y="197942"/>
                  </a:lnTo>
                  <a:lnTo>
                    <a:pt x="101918" y="197578"/>
                  </a:lnTo>
                  <a:lnTo>
                    <a:pt x="112903" y="190323"/>
                  </a:lnTo>
                  <a:lnTo>
                    <a:pt x="125097" y="169124"/>
                  </a:lnTo>
                  <a:lnTo>
                    <a:pt x="136789" y="128239"/>
                  </a:lnTo>
                  <a:lnTo>
                    <a:pt x="142992" y="85426"/>
                  </a:lnTo>
                  <a:lnTo>
                    <a:pt x="143564" y="39844"/>
                  </a:lnTo>
                  <a:lnTo>
                    <a:pt x="138964" y="23330"/>
                  </a:lnTo>
                  <a:lnTo>
                    <a:pt x="135013" y="1396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027"/>
            <p:cNvSpPr/>
            <p:nvPr>
              <p:custDataLst>
                <p:tags r:id="rId68"/>
              </p:custDataLst>
            </p:nvPr>
          </p:nvSpPr>
          <p:spPr>
            <a:xfrm>
              <a:off x="7747000" y="3210619"/>
              <a:ext cx="68811" cy="331066"/>
            </a:xfrm>
            <a:custGeom>
              <a:avLst/>
              <a:gdLst/>
              <a:ahLst/>
              <a:cxnLst/>
              <a:rect l="0" t="0" r="0" b="0"/>
              <a:pathLst>
                <a:path w="68811" h="331066">
                  <a:moveTo>
                    <a:pt x="6350" y="15181"/>
                  </a:moveTo>
                  <a:lnTo>
                    <a:pt x="6350" y="15181"/>
                  </a:lnTo>
                  <a:lnTo>
                    <a:pt x="15189" y="876"/>
                  </a:lnTo>
                  <a:lnTo>
                    <a:pt x="17181" y="0"/>
                  </a:lnTo>
                  <a:lnTo>
                    <a:pt x="19215" y="121"/>
                  </a:lnTo>
                  <a:lnTo>
                    <a:pt x="21277" y="908"/>
                  </a:lnTo>
                  <a:lnTo>
                    <a:pt x="34291" y="25612"/>
                  </a:lnTo>
                  <a:lnTo>
                    <a:pt x="44810" y="67582"/>
                  </a:lnTo>
                  <a:lnTo>
                    <a:pt x="51901" y="101265"/>
                  </a:lnTo>
                  <a:lnTo>
                    <a:pt x="61944" y="146520"/>
                  </a:lnTo>
                  <a:lnTo>
                    <a:pt x="67508" y="187211"/>
                  </a:lnTo>
                  <a:lnTo>
                    <a:pt x="68810" y="220050"/>
                  </a:lnTo>
                  <a:lnTo>
                    <a:pt x="68130" y="264893"/>
                  </a:lnTo>
                  <a:lnTo>
                    <a:pt x="57855" y="306721"/>
                  </a:lnTo>
                  <a:lnTo>
                    <a:pt x="55503" y="313258"/>
                  </a:lnTo>
                  <a:lnTo>
                    <a:pt x="45364" y="324284"/>
                  </a:lnTo>
                  <a:lnTo>
                    <a:pt x="38708" y="329199"/>
                  </a:lnTo>
                  <a:lnTo>
                    <a:pt x="32155" y="331065"/>
                  </a:lnTo>
                  <a:lnTo>
                    <a:pt x="0" y="313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028"/>
            <p:cNvSpPr/>
            <p:nvPr>
              <p:custDataLst>
                <p:tags r:id="rId69"/>
              </p:custDataLst>
            </p:nvPr>
          </p:nvSpPr>
          <p:spPr>
            <a:xfrm>
              <a:off x="7937500" y="3425464"/>
              <a:ext cx="133351" cy="9887"/>
            </a:xfrm>
            <a:custGeom>
              <a:avLst/>
              <a:gdLst/>
              <a:ahLst/>
              <a:cxnLst/>
              <a:rect l="0" t="0" r="0" b="0"/>
              <a:pathLst>
                <a:path w="133351" h="9887">
                  <a:moveTo>
                    <a:pt x="0" y="3536"/>
                  </a:moveTo>
                  <a:lnTo>
                    <a:pt x="0" y="3536"/>
                  </a:lnTo>
                  <a:lnTo>
                    <a:pt x="3370" y="6907"/>
                  </a:lnTo>
                  <a:lnTo>
                    <a:pt x="5069" y="7194"/>
                  </a:lnTo>
                  <a:lnTo>
                    <a:pt x="6907" y="6680"/>
                  </a:lnTo>
                  <a:lnTo>
                    <a:pt x="10831" y="4933"/>
                  </a:lnTo>
                  <a:lnTo>
                    <a:pt x="42877" y="0"/>
                  </a:lnTo>
                  <a:lnTo>
                    <a:pt x="88109" y="6302"/>
                  </a:lnTo>
                  <a:lnTo>
                    <a:pt x="133350" y="9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029"/>
            <p:cNvSpPr/>
            <p:nvPr>
              <p:custDataLst>
                <p:tags r:id="rId70"/>
              </p:custDataLst>
            </p:nvPr>
          </p:nvSpPr>
          <p:spPr>
            <a:xfrm>
              <a:off x="7940311" y="3473450"/>
              <a:ext cx="200390" cy="37423"/>
            </a:xfrm>
            <a:custGeom>
              <a:avLst/>
              <a:gdLst/>
              <a:ahLst/>
              <a:cxnLst/>
              <a:rect l="0" t="0" r="0" b="0"/>
              <a:pathLst>
                <a:path w="200390" h="37423">
                  <a:moveTo>
                    <a:pt x="35289" y="12700"/>
                  </a:moveTo>
                  <a:lnTo>
                    <a:pt x="35289" y="12700"/>
                  </a:lnTo>
                  <a:lnTo>
                    <a:pt x="0" y="35811"/>
                  </a:lnTo>
                  <a:lnTo>
                    <a:pt x="18247" y="37422"/>
                  </a:lnTo>
                  <a:lnTo>
                    <a:pt x="62340" y="32896"/>
                  </a:lnTo>
                  <a:lnTo>
                    <a:pt x="108051" y="27090"/>
                  </a:lnTo>
                  <a:lnTo>
                    <a:pt x="200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030"/>
            <p:cNvSpPr/>
            <p:nvPr>
              <p:custDataLst>
                <p:tags r:id="rId71"/>
              </p:custDataLst>
            </p:nvPr>
          </p:nvSpPr>
          <p:spPr>
            <a:xfrm>
              <a:off x="8279062" y="3331819"/>
              <a:ext cx="89806" cy="178325"/>
            </a:xfrm>
            <a:custGeom>
              <a:avLst/>
              <a:gdLst/>
              <a:ahLst/>
              <a:cxnLst/>
              <a:rect l="0" t="0" r="0" b="0"/>
              <a:pathLst>
                <a:path w="89806" h="178325">
                  <a:moveTo>
                    <a:pt x="64838" y="27331"/>
                  </a:moveTo>
                  <a:lnTo>
                    <a:pt x="64838" y="27331"/>
                  </a:lnTo>
                  <a:lnTo>
                    <a:pt x="68208" y="27331"/>
                  </a:lnTo>
                  <a:lnTo>
                    <a:pt x="68495" y="26625"/>
                  </a:lnTo>
                  <a:lnTo>
                    <a:pt x="65770" y="20424"/>
                  </a:lnTo>
                  <a:lnTo>
                    <a:pt x="65460" y="18493"/>
                  </a:lnTo>
                  <a:lnTo>
                    <a:pt x="63840" y="17206"/>
                  </a:lnTo>
                  <a:lnTo>
                    <a:pt x="58279" y="15776"/>
                  </a:lnTo>
                  <a:lnTo>
                    <a:pt x="55527" y="16100"/>
                  </a:lnTo>
                  <a:lnTo>
                    <a:pt x="50586" y="18341"/>
                  </a:lnTo>
                  <a:lnTo>
                    <a:pt x="32232" y="36373"/>
                  </a:lnTo>
                  <a:lnTo>
                    <a:pt x="9972" y="77902"/>
                  </a:lnTo>
                  <a:lnTo>
                    <a:pt x="525" y="115066"/>
                  </a:lnTo>
                  <a:lnTo>
                    <a:pt x="0" y="147243"/>
                  </a:lnTo>
                  <a:lnTo>
                    <a:pt x="7683" y="171281"/>
                  </a:lnTo>
                  <a:lnTo>
                    <a:pt x="13330" y="175509"/>
                  </a:lnTo>
                  <a:lnTo>
                    <a:pt x="29010" y="178324"/>
                  </a:lnTo>
                  <a:lnTo>
                    <a:pt x="42094" y="175343"/>
                  </a:lnTo>
                  <a:lnTo>
                    <a:pt x="47558" y="172572"/>
                  </a:lnTo>
                  <a:lnTo>
                    <a:pt x="65363" y="151818"/>
                  </a:lnTo>
                  <a:lnTo>
                    <a:pt x="77302" y="130068"/>
                  </a:lnTo>
                  <a:lnTo>
                    <a:pt x="86951" y="88547"/>
                  </a:lnTo>
                  <a:lnTo>
                    <a:pt x="89588" y="47106"/>
                  </a:lnTo>
                  <a:lnTo>
                    <a:pt x="89805" y="40514"/>
                  </a:lnTo>
                  <a:lnTo>
                    <a:pt x="79996" y="14382"/>
                  </a:lnTo>
                  <a:lnTo>
                    <a:pt x="73220" y="3937"/>
                  </a:lnTo>
                  <a:lnTo>
                    <a:pt x="70427" y="1152"/>
                  </a:lnTo>
                  <a:lnTo>
                    <a:pt x="66447" y="0"/>
                  </a:lnTo>
                  <a:lnTo>
                    <a:pt x="56381" y="602"/>
                  </a:lnTo>
                  <a:lnTo>
                    <a:pt x="46733" y="6985"/>
                  </a:lnTo>
                  <a:lnTo>
                    <a:pt x="42184" y="11650"/>
                  </a:lnTo>
                  <a:lnTo>
                    <a:pt x="39858" y="15466"/>
                  </a:lnTo>
                  <a:lnTo>
                    <a:pt x="39438" y="27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031"/>
            <p:cNvSpPr/>
            <p:nvPr>
              <p:custDataLst>
                <p:tags r:id="rId72"/>
              </p:custDataLst>
            </p:nvPr>
          </p:nvSpPr>
          <p:spPr>
            <a:xfrm>
              <a:off x="8426450" y="3467100"/>
              <a:ext cx="38101" cy="28297"/>
            </a:xfrm>
            <a:custGeom>
              <a:avLst/>
              <a:gdLst/>
              <a:ahLst/>
              <a:cxnLst/>
              <a:rect l="0" t="0" r="0" b="0"/>
              <a:pathLst>
                <a:path w="38101" h="28297">
                  <a:moveTo>
                    <a:pt x="0" y="12700"/>
                  </a:moveTo>
                  <a:lnTo>
                    <a:pt x="0" y="12700"/>
                  </a:lnTo>
                  <a:lnTo>
                    <a:pt x="28944" y="28296"/>
                  </a:lnTo>
                  <a:lnTo>
                    <a:pt x="31290" y="28036"/>
                  </a:lnTo>
                  <a:lnTo>
                    <a:pt x="33561" y="27157"/>
                  </a:lnTo>
                  <a:lnTo>
                    <a:pt x="35072" y="25866"/>
                  </a:lnTo>
                  <a:lnTo>
                    <a:pt x="36754" y="2254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032"/>
            <p:cNvSpPr/>
            <p:nvPr>
              <p:custDataLst>
                <p:tags r:id="rId73"/>
              </p:custDataLst>
            </p:nvPr>
          </p:nvSpPr>
          <p:spPr>
            <a:xfrm>
              <a:off x="8554332" y="3310125"/>
              <a:ext cx="183269" cy="209329"/>
            </a:xfrm>
            <a:custGeom>
              <a:avLst/>
              <a:gdLst/>
              <a:ahLst/>
              <a:cxnLst/>
              <a:rect l="0" t="0" r="0" b="0"/>
              <a:pathLst>
                <a:path w="183269" h="209329">
                  <a:moveTo>
                    <a:pt x="5468" y="68075"/>
                  </a:moveTo>
                  <a:lnTo>
                    <a:pt x="5468" y="68075"/>
                  </a:lnTo>
                  <a:lnTo>
                    <a:pt x="1104" y="57936"/>
                  </a:lnTo>
                  <a:lnTo>
                    <a:pt x="0" y="50398"/>
                  </a:lnTo>
                  <a:lnTo>
                    <a:pt x="2750" y="31479"/>
                  </a:lnTo>
                  <a:lnTo>
                    <a:pt x="8023" y="19825"/>
                  </a:lnTo>
                  <a:lnTo>
                    <a:pt x="11404" y="14742"/>
                  </a:lnTo>
                  <a:lnTo>
                    <a:pt x="20807" y="7212"/>
                  </a:lnTo>
                  <a:lnTo>
                    <a:pt x="32040" y="2219"/>
                  </a:lnTo>
                  <a:lnTo>
                    <a:pt x="44089" y="0"/>
                  </a:lnTo>
                  <a:lnTo>
                    <a:pt x="56499" y="4658"/>
                  </a:lnTo>
                  <a:lnTo>
                    <a:pt x="62772" y="8863"/>
                  </a:lnTo>
                  <a:lnTo>
                    <a:pt x="71624" y="22944"/>
                  </a:lnTo>
                  <a:lnTo>
                    <a:pt x="78693" y="48823"/>
                  </a:lnTo>
                  <a:lnTo>
                    <a:pt x="77709" y="89593"/>
                  </a:lnTo>
                  <a:lnTo>
                    <a:pt x="66844" y="133990"/>
                  </a:lnTo>
                  <a:lnTo>
                    <a:pt x="48242" y="174386"/>
                  </a:lnTo>
                  <a:lnTo>
                    <a:pt x="29347" y="207564"/>
                  </a:lnTo>
                  <a:lnTo>
                    <a:pt x="29853" y="209045"/>
                  </a:lnTo>
                  <a:lnTo>
                    <a:pt x="32309" y="209328"/>
                  </a:lnTo>
                  <a:lnTo>
                    <a:pt x="78262" y="199027"/>
                  </a:lnTo>
                  <a:lnTo>
                    <a:pt x="123851" y="187128"/>
                  </a:lnTo>
                  <a:lnTo>
                    <a:pt x="183268" y="176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033"/>
            <p:cNvSpPr/>
            <p:nvPr>
              <p:custDataLst>
                <p:tags r:id="rId74"/>
              </p:custDataLst>
            </p:nvPr>
          </p:nvSpPr>
          <p:spPr>
            <a:xfrm>
              <a:off x="8737600" y="3530600"/>
              <a:ext cx="50801" cy="114301"/>
            </a:xfrm>
            <a:custGeom>
              <a:avLst/>
              <a:gdLst/>
              <a:ahLst/>
              <a:cxnLst/>
              <a:rect l="0" t="0" r="0" b="0"/>
              <a:pathLst>
                <a:path w="50801" h="114301">
                  <a:moveTo>
                    <a:pt x="50800" y="0"/>
                  </a:moveTo>
                  <a:lnTo>
                    <a:pt x="50800" y="0"/>
                  </a:lnTo>
                  <a:lnTo>
                    <a:pt x="49388" y="38960"/>
                  </a:lnTo>
                  <a:lnTo>
                    <a:pt x="29137" y="85634"/>
                  </a:lnTo>
                  <a:lnTo>
                    <a:pt x="16787" y="10141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1" name="SMARTInkShape-1034"/>
          <p:cNvSpPr/>
          <p:nvPr>
            <p:custDataLst>
              <p:tags r:id="rId3"/>
            </p:custDataLst>
          </p:nvPr>
        </p:nvSpPr>
        <p:spPr>
          <a:xfrm>
            <a:off x="5486400" y="3492500"/>
            <a:ext cx="59903" cy="133351"/>
          </a:xfrm>
          <a:custGeom>
            <a:avLst/>
            <a:gdLst/>
            <a:ahLst/>
            <a:cxnLst/>
            <a:rect l="0" t="0" r="0" b="0"/>
            <a:pathLst>
              <a:path w="59903" h="133351">
                <a:moveTo>
                  <a:pt x="50800" y="0"/>
                </a:moveTo>
                <a:lnTo>
                  <a:pt x="50800" y="0"/>
                </a:lnTo>
                <a:lnTo>
                  <a:pt x="59638" y="8838"/>
                </a:lnTo>
                <a:lnTo>
                  <a:pt x="59902" y="18509"/>
                </a:lnTo>
                <a:lnTo>
                  <a:pt x="51032" y="60162"/>
                </a:lnTo>
                <a:lnTo>
                  <a:pt x="27241" y="102643"/>
                </a:lnTo>
                <a:lnTo>
                  <a:pt x="0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7" name="SMARTInkShape-Group206"/>
          <p:cNvGrpSpPr/>
          <p:nvPr/>
        </p:nvGrpSpPr>
        <p:grpSpPr>
          <a:xfrm>
            <a:off x="4352729" y="3238791"/>
            <a:ext cx="833978" cy="207541"/>
            <a:chOff x="4352729" y="3238791"/>
            <a:chExt cx="833978" cy="207541"/>
          </a:xfrm>
        </p:grpSpPr>
        <p:sp>
          <p:nvSpPr>
            <p:cNvPr id="342" name="SMARTInkShape-1035"/>
            <p:cNvSpPr/>
            <p:nvPr>
              <p:custDataLst>
                <p:tags r:id="rId54"/>
              </p:custDataLst>
            </p:nvPr>
          </p:nvSpPr>
          <p:spPr>
            <a:xfrm>
              <a:off x="4400591" y="3378200"/>
              <a:ext cx="177760" cy="46409"/>
            </a:xfrm>
            <a:custGeom>
              <a:avLst/>
              <a:gdLst/>
              <a:ahLst/>
              <a:cxnLst/>
              <a:rect l="0" t="0" r="0" b="0"/>
              <a:pathLst>
                <a:path w="177760" h="46409">
                  <a:moveTo>
                    <a:pt x="38059" y="12700"/>
                  </a:moveTo>
                  <a:lnTo>
                    <a:pt x="38059" y="12700"/>
                  </a:lnTo>
                  <a:lnTo>
                    <a:pt x="21" y="45271"/>
                  </a:lnTo>
                  <a:lnTo>
                    <a:pt x="0" y="46408"/>
                  </a:lnTo>
                  <a:lnTo>
                    <a:pt x="5621" y="45791"/>
                  </a:lnTo>
                  <a:lnTo>
                    <a:pt x="50764" y="35729"/>
                  </a:lnTo>
                  <a:lnTo>
                    <a:pt x="93642" y="27467"/>
                  </a:lnTo>
                  <a:lnTo>
                    <a:pt x="137005" y="16926"/>
                  </a:lnTo>
                  <a:lnTo>
                    <a:pt x="163855" y="8465"/>
                  </a:lnTo>
                  <a:lnTo>
                    <a:pt x="177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036"/>
            <p:cNvSpPr/>
            <p:nvPr>
              <p:custDataLst>
                <p:tags r:id="rId55"/>
              </p:custDataLst>
            </p:nvPr>
          </p:nvSpPr>
          <p:spPr>
            <a:xfrm>
              <a:off x="4352729" y="3333750"/>
              <a:ext cx="168472" cy="12701"/>
            </a:xfrm>
            <a:custGeom>
              <a:avLst/>
              <a:gdLst/>
              <a:ahLst/>
              <a:cxnLst/>
              <a:rect l="0" t="0" r="0" b="0"/>
              <a:pathLst>
                <a:path w="168472" h="127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4" y="4364"/>
                  </a:lnTo>
                  <a:lnTo>
                    <a:pt x="20426" y="6088"/>
                  </a:lnTo>
                  <a:lnTo>
                    <a:pt x="61198" y="1934"/>
                  </a:lnTo>
                  <a:lnTo>
                    <a:pt x="106568" y="2264"/>
                  </a:lnTo>
                  <a:lnTo>
                    <a:pt x="152061" y="6517"/>
                  </a:lnTo>
                  <a:lnTo>
                    <a:pt x="1684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037"/>
            <p:cNvSpPr/>
            <p:nvPr>
              <p:custDataLst>
                <p:tags r:id="rId56"/>
              </p:custDataLst>
            </p:nvPr>
          </p:nvSpPr>
          <p:spPr>
            <a:xfrm>
              <a:off x="4778035" y="3259363"/>
              <a:ext cx="112055" cy="163136"/>
            </a:xfrm>
            <a:custGeom>
              <a:avLst/>
              <a:gdLst/>
              <a:ahLst/>
              <a:cxnLst/>
              <a:rect l="0" t="0" r="0" b="0"/>
              <a:pathLst>
                <a:path w="112055" h="163136">
                  <a:moveTo>
                    <a:pt x="86065" y="48987"/>
                  </a:moveTo>
                  <a:lnTo>
                    <a:pt x="86065" y="48987"/>
                  </a:lnTo>
                  <a:lnTo>
                    <a:pt x="82694" y="48987"/>
                  </a:lnTo>
                  <a:lnTo>
                    <a:pt x="79157" y="43342"/>
                  </a:lnTo>
                  <a:lnTo>
                    <a:pt x="73200" y="32028"/>
                  </a:lnTo>
                  <a:lnTo>
                    <a:pt x="71138" y="29214"/>
                  </a:lnTo>
                  <a:lnTo>
                    <a:pt x="68237" y="15141"/>
                  </a:lnTo>
                  <a:lnTo>
                    <a:pt x="67377" y="4308"/>
                  </a:lnTo>
                  <a:lnTo>
                    <a:pt x="66551" y="2267"/>
                  </a:lnTo>
                  <a:lnTo>
                    <a:pt x="65295" y="907"/>
                  </a:lnTo>
                  <a:lnTo>
                    <a:pt x="63751" y="0"/>
                  </a:lnTo>
                  <a:lnTo>
                    <a:pt x="61311" y="807"/>
                  </a:lnTo>
                  <a:lnTo>
                    <a:pt x="39888" y="19393"/>
                  </a:lnTo>
                  <a:lnTo>
                    <a:pt x="11519" y="66231"/>
                  </a:lnTo>
                  <a:lnTo>
                    <a:pt x="3544" y="84167"/>
                  </a:lnTo>
                  <a:lnTo>
                    <a:pt x="0" y="101547"/>
                  </a:lnTo>
                  <a:lnTo>
                    <a:pt x="4747" y="130569"/>
                  </a:lnTo>
                  <a:lnTo>
                    <a:pt x="15090" y="151397"/>
                  </a:lnTo>
                  <a:lnTo>
                    <a:pt x="28650" y="159884"/>
                  </a:lnTo>
                  <a:lnTo>
                    <a:pt x="37205" y="163135"/>
                  </a:lnTo>
                  <a:lnTo>
                    <a:pt x="54236" y="162984"/>
                  </a:lnTo>
                  <a:lnTo>
                    <a:pt x="70508" y="157508"/>
                  </a:lnTo>
                  <a:lnTo>
                    <a:pt x="90157" y="143230"/>
                  </a:lnTo>
                  <a:lnTo>
                    <a:pt x="97996" y="134147"/>
                  </a:lnTo>
                  <a:lnTo>
                    <a:pt x="109748" y="107615"/>
                  </a:lnTo>
                  <a:lnTo>
                    <a:pt x="112054" y="76315"/>
                  </a:lnTo>
                  <a:lnTo>
                    <a:pt x="101526" y="44698"/>
                  </a:lnTo>
                  <a:lnTo>
                    <a:pt x="88373" y="23099"/>
                  </a:lnTo>
                  <a:lnTo>
                    <a:pt x="77919" y="14434"/>
                  </a:lnTo>
                  <a:lnTo>
                    <a:pt x="72167" y="11135"/>
                  </a:lnTo>
                  <a:lnTo>
                    <a:pt x="66217" y="10347"/>
                  </a:lnTo>
                  <a:lnTo>
                    <a:pt x="53960" y="13234"/>
                  </a:lnTo>
                  <a:lnTo>
                    <a:pt x="47101" y="17339"/>
                  </a:lnTo>
                  <a:lnTo>
                    <a:pt x="45273" y="19422"/>
                  </a:lnTo>
                  <a:lnTo>
                    <a:pt x="54315" y="48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038"/>
            <p:cNvSpPr/>
            <p:nvPr>
              <p:custDataLst>
                <p:tags r:id="rId57"/>
              </p:custDataLst>
            </p:nvPr>
          </p:nvSpPr>
          <p:spPr>
            <a:xfrm>
              <a:off x="4965700" y="3384550"/>
              <a:ext cx="25401" cy="26828"/>
            </a:xfrm>
            <a:custGeom>
              <a:avLst/>
              <a:gdLst/>
              <a:ahLst/>
              <a:cxnLst/>
              <a:rect l="0" t="0" r="0" b="0"/>
              <a:pathLst>
                <a:path w="25401" h="26828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0052" y="13815"/>
                  </a:lnTo>
                  <a:lnTo>
                    <a:pt x="12177" y="26482"/>
                  </a:lnTo>
                  <a:lnTo>
                    <a:pt x="12351" y="26827"/>
                  </a:lnTo>
                  <a:lnTo>
                    <a:pt x="12686" y="13968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039"/>
            <p:cNvSpPr/>
            <p:nvPr>
              <p:custDataLst>
                <p:tags r:id="rId58"/>
              </p:custDataLst>
            </p:nvPr>
          </p:nvSpPr>
          <p:spPr>
            <a:xfrm>
              <a:off x="5041900" y="3238791"/>
              <a:ext cx="144807" cy="207541"/>
            </a:xfrm>
            <a:custGeom>
              <a:avLst/>
              <a:gdLst/>
              <a:ahLst/>
              <a:cxnLst/>
              <a:rect l="0" t="0" r="0" b="0"/>
              <a:pathLst>
                <a:path w="144807" h="207541">
                  <a:moveTo>
                    <a:pt x="120650" y="18759"/>
                  </a:moveTo>
                  <a:lnTo>
                    <a:pt x="120650" y="18759"/>
                  </a:lnTo>
                  <a:lnTo>
                    <a:pt x="124021" y="18759"/>
                  </a:lnTo>
                  <a:lnTo>
                    <a:pt x="127558" y="16877"/>
                  </a:lnTo>
                  <a:lnTo>
                    <a:pt x="137657" y="8633"/>
                  </a:lnTo>
                  <a:lnTo>
                    <a:pt x="141849" y="7204"/>
                  </a:lnTo>
                  <a:lnTo>
                    <a:pt x="143250" y="6116"/>
                  </a:lnTo>
                  <a:lnTo>
                    <a:pt x="144806" y="3027"/>
                  </a:lnTo>
                  <a:lnTo>
                    <a:pt x="143809" y="1921"/>
                  </a:lnTo>
                  <a:lnTo>
                    <a:pt x="136370" y="364"/>
                  </a:lnTo>
                  <a:lnTo>
                    <a:pt x="131635" y="0"/>
                  </a:lnTo>
                  <a:lnTo>
                    <a:pt x="84509" y="10704"/>
                  </a:lnTo>
                  <a:lnTo>
                    <a:pt x="79623" y="11272"/>
                  </a:lnTo>
                  <a:lnTo>
                    <a:pt x="70431" y="15667"/>
                  </a:lnTo>
                  <a:lnTo>
                    <a:pt x="62347" y="22324"/>
                  </a:lnTo>
                  <a:lnTo>
                    <a:pt x="56402" y="29986"/>
                  </a:lnTo>
                  <a:lnTo>
                    <a:pt x="53289" y="39976"/>
                  </a:lnTo>
                  <a:lnTo>
                    <a:pt x="51292" y="63636"/>
                  </a:lnTo>
                  <a:lnTo>
                    <a:pt x="54009" y="88108"/>
                  </a:lnTo>
                  <a:lnTo>
                    <a:pt x="50988" y="103907"/>
                  </a:lnTo>
                  <a:lnTo>
                    <a:pt x="51630" y="104452"/>
                  </a:lnTo>
                  <a:lnTo>
                    <a:pt x="52765" y="104110"/>
                  </a:lnTo>
                  <a:lnTo>
                    <a:pt x="59654" y="98491"/>
                  </a:lnTo>
                  <a:lnTo>
                    <a:pt x="65732" y="89264"/>
                  </a:lnTo>
                  <a:lnTo>
                    <a:pt x="69221" y="86928"/>
                  </a:lnTo>
                  <a:lnTo>
                    <a:pt x="86266" y="83181"/>
                  </a:lnTo>
                  <a:lnTo>
                    <a:pt x="89261" y="82874"/>
                  </a:lnTo>
                  <a:lnTo>
                    <a:pt x="92668" y="84785"/>
                  </a:lnTo>
                  <a:lnTo>
                    <a:pt x="103501" y="96883"/>
                  </a:lnTo>
                  <a:lnTo>
                    <a:pt x="119481" y="121588"/>
                  </a:lnTo>
                  <a:lnTo>
                    <a:pt x="124772" y="143144"/>
                  </a:lnTo>
                  <a:lnTo>
                    <a:pt x="125854" y="166278"/>
                  </a:lnTo>
                  <a:lnTo>
                    <a:pt x="123434" y="178162"/>
                  </a:lnTo>
                  <a:lnTo>
                    <a:pt x="114733" y="193381"/>
                  </a:lnTo>
                  <a:lnTo>
                    <a:pt x="103218" y="203457"/>
                  </a:lnTo>
                  <a:lnTo>
                    <a:pt x="80756" y="207540"/>
                  </a:lnTo>
                  <a:lnTo>
                    <a:pt x="35128" y="200270"/>
                  </a:lnTo>
                  <a:lnTo>
                    <a:pt x="13701" y="187545"/>
                  </a:lnTo>
                  <a:lnTo>
                    <a:pt x="0" y="17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207"/>
          <p:cNvGrpSpPr/>
          <p:nvPr/>
        </p:nvGrpSpPr>
        <p:grpSpPr>
          <a:xfrm>
            <a:off x="2825773" y="3146530"/>
            <a:ext cx="1242218" cy="324759"/>
            <a:chOff x="2825773" y="3146530"/>
            <a:chExt cx="1242218" cy="324759"/>
          </a:xfrm>
        </p:grpSpPr>
        <p:sp>
          <p:nvSpPr>
            <p:cNvPr id="348" name="SMARTInkShape-1040"/>
            <p:cNvSpPr/>
            <p:nvPr>
              <p:custDataLst>
                <p:tags r:id="rId47"/>
              </p:custDataLst>
            </p:nvPr>
          </p:nvSpPr>
          <p:spPr>
            <a:xfrm>
              <a:off x="3982594" y="3146530"/>
              <a:ext cx="85397" cy="324759"/>
            </a:xfrm>
            <a:custGeom>
              <a:avLst/>
              <a:gdLst/>
              <a:ahLst/>
              <a:cxnLst/>
              <a:rect l="0" t="0" r="0" b="0"/>
              <a:pathLst>
                <a:path w="85397" h="324759">
                  <a:moveTo>
                    <a:pt x="11556" y="9420"/>
                  </a:moveTo>
                  <a:lnTo>
                    <a:pt x="11556" y="9420"/>
                  </a:lnTo>
                  <a:lnTo>
                    <a:pt x="2718" y="582"/>
                  </a:lnTo>
                  <a:lnTo>
                    <a:pt x="1430" y="0"/>
                  </a:lnTo>
                  <a:lnTo>
                    <a:pt x="572" y="318"/>
                  </a:lnTo>
                  <a:lnTo>
                    <a:pt x="0" y="1235"/>
                  </a:lnTo>
                  <a:lnTo>
                    <a:pt x="3127" y="6017"/>
                  </a:lnTo>
                  <a:lnTo>
                    <a:pt x="39356" y="51397"/>
                  </a:lnTo>
                  <a:lnTo>
                    <a:pt x="59067" y="90227"/>
                  </a:lnTo>
                  <a:lnTo>
                    <a:pt x="69613" y="124380"/>
                  </a:lnTo>
                  <a:lnTo>
                    <a:pt x="79793" y="168365"/>
                  </a:lnTo>
                  <a:lnTo>
                    <a:pt x="85396" y="207034"/>
                  </a:lnTo>
                  <a:lnTo>
                    <a:pt x="83919" y="252125"/>
                  </a:lnTo>
                  <a:lnTo>
                    <a:pt x="75409" y="282494"/>
                  </a:lnTo>
                  <a:lnTo>
                    <a:pt x="57208" y="305996"/>
                  </a:lnTo>
                  <a:lnTo>
                    <a:pt x="44054" y="319622"/>
                  </a:lnTo>
                  <a:lnTo>
                    <a:pt x="34466" y="323678"/>
                  </a:lnTo>
                  <a:lnTo>
                    <a:pt x="28946" y="324758"/>
                  </a:lnTo>
                  <a:lnTo>
                    <a:pt x="24560" y="323362"/>
                  </a:lnTo>
                  <a:lnTo>
                    <a:pt x="11556" y="30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041"/>
            <p:cNvSpPr/>
            <p:nvPr>
              <p:custDataLst>
                <p:tags r:id="rId48"/>
              </p:custDataLst>
            </p:nvPr>
          </p:nvSpPr>
          <p:spPr>
            <a:xfrm>
              <a:off x="2825773" y="3181350"/>
              <a:ext cx="184128" cy="234689"/>
            </a:xfrm>
            <a:custGeom>
              <a:avLst/>
              <a:gdLst/>
              <a:ahLst/>
              <a:cxnLst/>
              <a:rect l="0" t="0" r="0" b="0"/>
              <a:pathLst>
                <a:path w="184128" h="234689">
                  <a:moveTo>
                    <a:pt x="6327" y="228600"/>
                  </a:moveTo>
                  <a:lnTo>
                    <a:pt x="6327" y="228600"/>
                  </a:lnTo>
                  <a:lnTo>
                    <a:pt x="238" y="234688"/>
                  </a:lnTo>
                  <a:lnTo>
                    <a:pt x="0" y="222718"/>
                  </a:lnTo>
                  <a:lnTo>
                    <a:pt x="3750" y="215167"/>
                  </a:lnTo>
                  <a:lnTo>
                    <a:pt x="38669" y="168547"/>
                  </a:lnTo>
                  <a:lnTo>
                    <a:pt x="69369" y="129536"/>
                  </a:lnTo>
                  <a:lnTo>
                    <a:pt x="108894" y="82832"/>
                  </a:lnTo>
                  <a:lnTo>
                    <a:pt x="151579" y="39008"/>
                  </a:lnTo>
                  <a:lnTo>
                    <a:pt x="184108" y="12716"/>
                  </a:lnTo>
                  <a:lnTo>
                    <a:pt x="184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042"/>
            <p:cNvSpPr/>
            <p:nvPr>
              <p:custDataLst>
                <p:tags r:id="rId49"/>
              </p:custDataLst>
            </p:nvPr>
          </p:nvSpPr>
          <p:spPr>
            <a:xfrm>
              <a:off x="3158816" y="3327400"/>
              <a:ext cx="117785" cy="12698"/>
            </a:xfrm>
            <a:custGeom>
              <a:avLst/>
              <a:gdLst/>
              <a:ahLst/>
              <a:cxnLst/>
              <a:rect l="0" t="0" r="0" b="0"/>
              <a:pathLst>
                <a:path w="117785" h="12698">
                  <a:moveTo>
                    <a:pt x="9834" y="0"/>
                  </a:moveTo>
                  <a:lnTo>
                    <a:pt x="9834" y="0"/>
                  </a:lnTo>
                  <a:lnTo>
                    <a:pt x="9834" y="3371"/>
                  </a:lnTo>
                  <a:lnTo>
                    <a:pt x="7952" y="6907"/>
                  </a:lnTo>
                  <a:lnTo>
                    <a:pt x="4367" y="11555"/>
                  </a:lnTo>
                  <a:lnTo>
                    <a:pt x="1995" y="12191"/>
                  </a:lnTo>
                  <a:lnTo>
                    <a:pt x="0" y="12474"/>
                  </a:lnTo>
                  <a:lnTo>
                    <a:pt x="41502" y="12697"/>
                  </a:lnTo>
                  <a:lnTo>
                    <a:pt x="85257" y="7673"/>
                  </a:lnTo>
                  <a:lnTo>
                    <a:pt x="11778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043"/>
            <p:cNvSpPr/>
            <p:nvPr>
              <p:custDataLst>
                <p:tags r:id="rId50"/>
              </p:custDataLst>
            </p:nvPr>
          </p:nvSpPr>
          <p:spPr>
            <a:xfrm>
              <a:off x="3155526" y="3352800"/>
              <a:ext cx="178225" cy="59002"/>
            </a:xfrm>
            <a:custGeom>
              <a:avLst/>
              <a:gdLst/>
              <a:ahLst/>
              <a:cxnLst/>
              <a:rect l="0" t="0" r="0" b="0"/>
              <a:pathLst>
                <a:path w="178225" h="59002">
                  <a:moveTo>
                    <a:pt x="32174" y="31750"/>
                  </a:moveTo>
                  <a:lnTo>
                    <a:pt x="32174" y="31750"/>
                  </a:lnTo>
                  <a:lnTo>
                    <a:pt x="0" y="58868"/>
                  </a:lnTo>
                  <a:lnTo>
                    <a:pt x="847" y="59001"/>
                  </a:lnTo>
                  <a:lnTo>
                    <a:pt x="40791" y="48523"/>
                  </a:lnTo>
                  <a:lnTo>
                    <a:pt x="81305" y="33417"/>
                  </a:lnTo>
                  <a:lnTo>
                    <a:pt x="123781" y="22693"/>
                  </a:lnTo>
                  <a:lnTo>
                    <a:pt x="1782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044"/>
            <p:cNvSpPr/>
            <p:nvPr>
              <p:custDataLst>
                <p:tags r:id="rId51"/>
              </p:custDataLst>
            </p:nvPr>
          </p:nvSpPr>
          <p:spPr>
            <a:xfrm>
              <a:off x="3549290" y="3195427"/>
              <a:ext cx="94871" cy="197854"/>
            </a:xfrm>
            <a:custGeom>
              <a:avLst/>
              <a:gdLst/>
              <a:ahLst/>
              <a:cxnLst/>
              <a:rect l="0" t="0" r="0" b="0"/>
              <a:pathLst>
                <a:path w="94871" h="197854">
                  <a:moveTo>
                    <a:pt x="70210" y="55773"/>
                  </a:moveTo>
                  <a:lnTo>
                    <a:pt x="70210" y="55773"/>
                  </a:lnTo>
                  <a:lnTo>
                    <a:pt x="79048" y="46935"/>
                  </a:lnTo>
                  <a:lnTo>
                    <a:pt x="85137" y="34104"/>
                  </a:lnTo>
                  <a:lnTo>
                    <a:pt x="88898" y="10602"/>
                  </a:lnTo>
                  <a:lnTo>
                    <a:pt x="87608" y="8020"/>
                  </a:lnTo>
                  <a:lnTo>
                    <a:pt x="82410" y="3270"/>
                  </a:lnTo>
                  <a:lnTo>
                    <a:pt x="75397" y="688"/>
                  </a:lnTo>
                  <a:lnTo>
                    <a:pt x="71551" y="0"/>
                  </a:lnTo>
                  <a:lnTo>
                    <a:pt x="63515" y="1116"/>
                  </a:lnTo>
                  <a:lnTo>
                    <a:pt x="36746" y="14324"/>
                  </a:lnTo>
                  <a:lnTo>
                    <a:pt x="17804" y="27891"/>
                  </a:lnTo>
                  <a:lnTo>
                    <a:pt x="3255" y="47590"/>
                  </a:lnTo>
                  <a:lnTo>
                    <a:pt x="0" y="65071"/>
                  </a:lnTo>
                  <a:lnTo>
                    <a:pt x="1611" y="82483"/>
                  </a:lnTo>
                  <a:lnTo>
                    <a:pt x="7031" y="94926"/>
                  </a:lnTo>
                  <a:lnTo>
                    <a:pt x="21387" y="109863"/>
                  </a:lnTo>
                  <a:lnTo>
                    <a:pt x="64617" y="141901"/>
                  </a:lnTo>
                  <a:lnTo>
                    <a:pt x="89409" y="164430"/>
                  </a:lnTo>
                  <a:lnTo>
                    <a:pt x="92887" y="169839"/>
                  </a:lnTo>
                  <a:lnTo>
                    <a:pt x="94500" y="174856"/>
                  </a:lnTo>
                  <a:lnTo>
                    <a:pt x="94870" y="179611"/>
                  </a:lnTo>
                  <a:lnTo>
                    <a:pt x="93705" y="183487"/>
                  </a:lnTo>
                  <a:lnTo>
                    <a:pt x="88648" y="189676"/>
                  </a:lnTo>
                  <a:lnTo>
                    <a:pt x="71126" y="197126"/>
                  </a:lnTo>
                  <a:lnTo>
                    <a:pt x="57917" y="197853"/>
                  </a:lnTo>
                  <a:lnTo>
                    <a:pt x="32190" y="195944"/>
                  </a:lnTo>
                  <a:lnTo>
                    <a:pt x="27930" y="194375"/>
                  </a:lnTo>
                  <a:lnTo>
                    <a:pt x="25089" y="191919"/>
                  </a:lnTo>
                  <a:lnTo>
                    <a:pt x="23197" y="188870"/>
                  </a:lnTo>
                  <a:lnTo>
                    <a:pt x="23345" y="185427"/>
                  </a:lnTo>
                  <a:lnTo>
                    <a:pt x="27273" y="177837"/>
                  </a:lnTo>
                  <a:lnTo>
                    <a:pt x="70210" y="14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045"/>
            <p:cNvSpPr/>
            <p:nvPr>
              <p:custDataLst>
                <p:tags r:id="rId52"/>
              </p:custDataLst>
            </p:nvPr>
          </p:nvSpPr>
          <p:spPr>
            <a:xfrm>
              <a:off x="3790950" y="3216554"/>
              <a:ext cx="19051" cy="213338"/>
            </a:xfrm>
            <a:custGeom>
              <a:avLst/>
              <a:gdLst/>
              <a:ahLst/>
              <a:cxnLst/>
              <a:rect l="0" t="0" r="0" b="0"/>
              <a:pathLst>
                <a:path w="19051" h="213338">
                  <a:moveTo>
                    <a:pt x="19050" y="15596"/>
                  </a:moveTo>
                  <a:lnTo>
                    <a:pt x="19050" y="15596"/>
                  </a:lnTo>
                  <a:lnTo>
                    <a:pt x="19050" y="12225"/>
                  </a:lnTo>
                  <a:lnTo>
                    <a:pt x="17168" y="8689"/>
                  </a:lnTo>
                  <a:lnTo>
                    <a:pt x="14686" y="4765"/>
                  </a:lnTo>
                  <a:lnTo>
                    <a:pt x="13288" y="0"/>
                  </a:lnTo>
                  <a:lnTo>
                    <a:pt x="13092" y="260"/>
                  </a:lnTo>
                  <a:lnTo>
                    <a:pt x="12777" y="9117"/>
                  </a:lnTo>
                  <a:lnTo>
                    <a:pt x="17736" y="44873"/>
                  </a:lnTo>
                  <a:lnTo>
                    <a:pt x="18660" y="84713"/>
                  </a:lnTo>
                  <a:lnTo>
                    <a:pt x="18935" y="123329"/>
                  </a:lnTo>
                  <a:lnTo>
                    <a:pt x="19035" y="168856"/>
                  </a:lnTo>
                  <a:lnTo>
                    <a:pt x="15677" y="210608"/>
                  </a:lnTo>
                  <a:lnTo>
                    <a:pt x="13274" y="213337"/>
                  </a:lnTo>
                  <a:lnTo>
                    <a:pt x="0" y="206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046"/>
            <p:cNvSpPr/>
            <p:nvPr>
              <p:custDataLst>
                <p:tags r:id="rId53"/>
              </p:custDataLst>
            </p:nvPr>
          </p:nvSpPr>
          <p:spPr>
            <a:xfrm>
              <a:off x="3771900" y="3190299"/>
              <a:ext cx="153482" cy="271788"/>
            </a:xfrm>
            <a:custGeom>
              <a:avLst/>
              <a:gdLst/>
              <a:ahLst/>
              <a:cxnLst/>
              <a:rect l="0" t="0" r="0" b="0"/>
              <a:pathLst>
                <a:path w="153482" h="271788">
                  <a:moveTo>
                    <a:pt x="0" y="118051"/>
                  </a:moveTo>
                  <a:lnTo>
                    <a:pt x="0" y="118051"/>
                  </a:lnTo>
                  <a:lnTo>
                    <a:pt x="0" y="75956"/>
                  </a:lnTo>
                  <a:lnTo>
                    <a:pt x="11933" y="28476"/>
                  </a:lnTo>
                  <a:lnTo>
                    <a:pt x="18004" y="16856"/>
                  </a:lnTo>
                  <a:lnTo>
                    <a:pt x="27757" y="6989"/>
                  </a:lnTo>
                  <a:lnTo>
                    <a:pt x="39148" y="1662"/>
                  </a:lnTo>
                  <a:lnTo>
                    <a:pt x="51971" y="0"/>
                  </a:lnTo>
                  <a:lnTo>
                    <a:pt x="79436" y="4682"/>
                  </a:lnTo>
                  <a:lnTo>
                    <a:pt x="84708" y="6488"/>
                  </a:lnTo>
                  <a:lnTo>
                    <a:pt x="102239" y="22514"/>
                  </a:lnTo>
                  <a:lnTo>
                    <a:pt x="108940" y="37255"/>
                  </a:lnTo>
                  <a:lnTo>
                    <a:pt x="111212" y="51803"/>
                  </a:lnTo>
                  <a:lnTo>
                    <a:pt x="109870" y="62972"/>
                  </a:lnTo>
                  <a:lnTo>
                    <a:pt x="105040" y="72640"/>
                  </a:lnTo>
                  <a:lnTo>
                    <a:pt x="97485" y="81640"/>
                  </a:lnTo>
                  <a:lnTo>
                    <a:pt x="79421" y="96436"/>
                  </a:lnTo>
                  <a:lnTo>
                    <a:pt x="79053" y="97996"/>
                  </a:lnTo>
                  <a:lnTo>
                    <a:pt x="79513" y="99742"/>
                  </a:lnTo>
                  <a:lnTo>
                    <a:pt x="82611" y="104269"/>
                  </a:lnTo>
                  <a:lnTo>
                    <a:pt x="88692" y="110985"/>
                  </a:lnTo>
                  <a:lnTo>
                    <a:pt x="130027" y="136382"/>
                  </a:lnTo>
                  <a:lnTo>
                    <a:pt x="144673" y="155938"/>
                  </a:lnTo>
                  <a:lnTo>
                    <a:pt x="153481" y="181880"/>
                  </a:lnTo>
                  <a:lnTo>
                    <a:pt x="152645" y="199806"/>
                  </a:lnTo>
                  <a:lnTo>
                    <a:pt x="144241" y="223884"/>
                  </a:lnTo>
                  <a:lnTo>
                    <a:pt x="130933" y="244424"/>
                  </a:lnTo>
                  <a:lnTo>
                    <a:pt x="114214" y="263585"/>
                  </a:lnTo>
                  <a:lnTo>
                    <a:pt x="92951" y="271787"/>
                  </a:lnTo>
                  <a:lnTo>
                    <a:pt x="76119" y="270810"/>
                  </a:lnTo>
                  <a:lnTo>
                    <a:pt x="67680" y="268573"/>
                  </a:lnTo>
                  <a:lnTo>
                    <a:pt x="52657" y="254800"/>
                  </a:lnTo>
                  <a:lnTo>
                    <a:pt x="45688" y="245200"/>
                  </a:lnTo>
                  <a:lnTo>
                    <a:pt x="39826" y="225126"/>
                  </a:lnTo>
                  <a:lnTo>
                    <a:pt x="41811" y="180124"/>
                  </a:lnTo>
                  <a:lnTo>
                    <a:pt x="44450" y="156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208"/>
          <p:cNvGrpSpPr/>
          <p:nvPr/>
        </p:nvGrpSpPr>
        <p:grpSpPr>
          <a:xfrm>
            <a:off x="2222500" y="3003196"/>
            <a:ext cx="679451" cy="495589"/>
            <a:chOff x="2222500" y="3003196"/>
            <a:chExt cx="679451" cy="495589"/>
          </a:xfrm>
        </p:grpSpPr>
        <p:sp>
          <p:nvSpPr>
            <p:cNvPr id="356" name="SMARTInkShape-1047"/>
            <p:cNvSpPr/>
            <p:nvPr>
              <p:custDataLst>
                <p:tags r:id="rId40"/>
              </p:custDataLst>
            </p:nvPr>
          </p:nvSpPr>
          <p:spPr>
            <a:xfrm>
              <a:off x="2222500" y="3136900"/>
              <a:ext cx="3659" cy="107951"/>
            </a:xfrm>
            <a:custGeom>
              <a:avLst/>
              <a:gdLst/>
              <a:ahLst/>
              <a:cxnLst/>
              <a:rect l="0" t="0" r="0" b="0"/>
              <a:pathLst>
                <a:path w="3659" h="107951">
                  <a:moveTo>
                    <a:pt x="0" y="0"/>
                  </a:moveTo>
                  <a:lnTo>
                    <a:pt x="0" y="0"/>
                  </a:lnTo>
                  <a:lnTo>
                    <a:pt x="3658" y="44736"/>
                  </a:lnTo>
                  <a:lnTo>
                    <a:pt x="932" y="8456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048"/>
            <p:cNvSpPr/>
            <p:nvPr>
              <p:custDataLst>
                <p:tags r:id="rId41"/>
              </p:custDataLst>
            </p:nvPr>
          </p:nvSpPr>
          <p:spPr>
            <a:xfrm>
              <a:off x="2228850" y="3003196"/>
              <a:ext cx="100799" cy="230571"/>
            </a:xfrm>
            <a:custGeom>
              <a:avLst/>
              <a:gdLst/>
              <a:ahLst/>
              <a:cxnLst/>
              <a:rect l="0" t="0" r="0" b="0"/>
              <a:pathLst>
                <a:path w="100799" h="230571">
                  <a:moveTo>
                    <a:pt x="0" y="95604"/>
                  </a:moveTo>
                  <a:lnTo>
                    <a:pt x="0" y="95604"/>
                  </a:lnTo>
                  <a:lnTo>
                    <a:pt x="1881" y="74882"/>
                  </a:lnTo>
                  <a:lnTo>
                    <a:pt x="10831" y="27834"/>
                  </a:lnTo>
                  <a:lnTo>
                    <a:pt x="19099" y="4319"/>
                  </a:lnTo>
                  <a:lnTo>
                    <a:pt x="21199" y="880"/>
                  </a:lnTo>
                  <a:lnTo>
                    <a:pt x="24011" y="0"/>
                  </a:lnTo>
                  <a:lnTo>
                    <a:pt x="27296" y="823"/>
                  </a:lnTo>
                  <a:lnTo>
                    <a:pt x="39337" y="8913"/>
                  </a:lnTo>
                  <a:lnTo>
                    <a:pt x="72794" y="54301"/>
                  </a:lnTo>
                  <a:lnTo>
                    <a:pt x="92460" y="82271"/>
                  </a:lnTo>
                  <a:lnTo>
                    <a:pt x="98892" y="108508"/>
                  </a:lnTo>
                  <a:lnTo>
                    <a:pt x="100798" y="145367"/>
                  </a:lnTo>
                  <a:lnTo>
                    <a:pt x="94620" y="177455"/>
                  </a:lnTo>
                  <a:lnTo>
                    <a:pt x="83916" y="194071"/>
                  </a:lnTo>
                  <a:lnTo>
                    <a:pt x="62023" y="213444"/>
                  </a:lnTo>
                  <a:lnTo>
                    <a:pt x="35781" y="226240"/>
                  </a:lnTo>
                  <a:lnTo>
                    <a:pt x="18725" y="230570"/>
                  </a:lnTo>
                  <a:lnTo>
                    <a:pt x="0" y="228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049"/>
            <p:cNvSpPr/>
            <p:nvPr>
              <p:custDataLst>
                <p:tags r:id="rId42"/>
              </p:custDataLst>
            </p:nvPr>
          </p:nvSpPr>
          <p:spPr>
            <a:xfrm>
              <a:off x="2228850" y="3124284"/>
              <a:ext cx="6351" cy="304717"/>
            </a:xfrm>
            <a:custGeom>
              <a:avLst/>
              <a:gdLst/>
              <a:ahLst/>
              <a:cxnLst/>
              <a:rect l="0" t="0" r="0" b="0"/>
              <a:pathLst>
                <a:path w="6351" h="304717">
                  <a:moveTo>
                    <a:pt x="6350" y="12616"/>
                  </a:moveTo>
                  <a:lnTo>
                    <a:pt x="6350" y="12616"/>
                  </a:lnTo>
                  <a:lnTo>
                    <a:pt x="6350" y="0"/>
                  </a:lnTo>
                  <a:lnTo>
                    <a:pt x="6350" y="40703"/>
                  </a:lnTo>
                  <a:lnTo>
                    <a:pt x="6350" y="82369"/>
                  </a:lnTo>
                  <a:lnTo>
                    <a:pt x="6350" y="128151"/>
                  </a:lnTo>
                  <a:lnTo>
                    <a:pt x="6350" y="166279"/>
                  </a:lnTo>
                  <a:lnTo>
                    <a:pt x="6350" y="206626"/>
                  </a:lnTo>
                  <a:lnTo>
                    <a:pt x="6350" y="252937"/>
                  </a:lnTo>
                  <a:lnTo>
                    <a:pt x="883" y="300152"/>
                  </a:lnTo>
                  <a:lnTo>
                    <a:pt x="0" y="304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050"/>
            <p:cNvSpPr/>
            <p:nvPr>
              <p:custDataLst>
                <p:tags r:id="rId43"/>
              </p:custDataLst>
            </p:nvPr>
          </p:nvSpPr>
          <p:spPr>
            <a:xfrm>
              <a:off x="2355850" y="3244850"/>
              <a:ext cx="101601" cy="152684"/>
            </a:xfrm>
            <a:custGeom>
              <a:avLst/>
              <a:gdLst/>
              <a:ahLst/>
              <a:cxnLst/>
              <a:rect l="0" t="0" r="0" b="0"/>
              <a:pathLst>
                <a:path w="101601" h="152684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6" y="33736"/>
                  </a:lnTo>
                  <a:lnTo>
                    <a:pt x="1881" y="33074"/>
                  </a:lnTo>
                  <a:lnTo>
                    <a:pt x="3371" y="32633"/>
                  </a:lnTo>
                  <a:lnTo>
                    <a:pt x="8789" y="35906"/>
                  </a:lnTo>
                  <a:lnTo>
                    <a:pt x="23765" y="49504"/>
                  </a:lnTo>
                  <a:lnTo>
                    <a:pt x="38901" y="83235"/>
                  </a:lnTo>
                  <a:lnTo>
                    <a:pt x="43719" y="117901"/>
                  </a:lnTo>
                  <a:lnTo>
                    <a:pt x="44233" y="138885"/>
                  </a:lnTo>
                  <a:lnTo>
                    <a:pt x="42895" y="144096"/>
                  </a:lnTo>
                  <a:lnTo>
                    <a:pt x="37644" y="151767"/>
                  </a:lnTo>
                  <a:lnTo>
                    <a:pt x="34974" y="152683"/>
                  </a:lnTo>
                  <a:lnTo>
                    <a:pt x="32488" y="151883"/>
                  </a:lnTo>
                  <a:lnTo>
                    <a:pt x="30125" y="149939"/>
                  </a:lnTo>
                  <a:lnTo>
                    <a:pt x="23429" y="137089"/>
                  </a:lnTo>
                  <a:lnTo>
                    <a:pt x="23718" y="113135"/>
                  </a:lnTo>
                  <a:lnTo>
                    <a:pt x="35913" y="74140"/>
                  </a:lnTo>
                  <a:lnTo>
                    <a:pt x="60677" y="3666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051"/>
            <p:cNvSpPr/>
            <p:nvPr>
              <p:custDataLst>
                <p:tags r:id="rId44"/>
              </p:custDataLst>
            </p:nvPr>
          </p:nvSpPr>
          <p:spPr>
            <a:xfrm>
              <a:off x="2597150" y="3131433"/>
              <a:ext cx="111609" cy="253118"/>
            </a:xfrm>
            <a:custGeom>
              <a:avLst/>
              <a:gdLst/>
              <a:ahLst/>
              <a:cxnLst/>
              <a:rect l="0" t="0" r="0" b="0"/>
              <a:pathLst>
                <a:path w="111609" h="253118">
                  <a:moveTo>
                    <a:pt x="107950" y="5467"/>
                  </a:moveTo>
                  <a:lnTo>
                    <a:pt x="107950" y="5467"/>
                  </a:lnTo>
                  <a:lnTo>
                    <a:pt x="111321" y="2096"/>
                  </a:lnTo>
                  <a:lnTo>
                    <a:pt x="111608" y="1103"/>
                  </a:lnTo>
                  <a:lnTo>
                    <a:pt x="111094" y="441"/>
                  </a:lnTo>
                  <a:lnTo>
                    <a:pt x="110046" y="0"/>
                  </a:lnTo>
                  <a:lnTo>
                    <a:pt x="88361" y="4662"/>
                  </a:lnTo>
                  <a:lnTo>
                    <a:pt x="74159" y="15341"/>
                  </a:lnTo>
                  <a:lnTo>
                    <a:pt x="43388" y="59065"/>
                  </a:lnTo>
                  <a:lnTo>
                    <a:pt x="24493" y="104570"/>
                  </a:lnTo>
                  <a:lnTo>
                    <a:pt x="8288" y="142165"/>
                  </a:lnTo>
                  <a:lnTo>
                    <a:pt x="2455" y="180182"/>
                  </a:lnTo>
                  <a:lnTo>
                    <a:pt x="485" y="222613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052"/>
            <p:cNvSpPr/>
            <p:nvPr>
              <p:custDataLst>
                <p:tags r:id="rId45"/>
              </p:custDataLst>
            </p:nvPr>
          </p:nvSpPr>
          <p:spPr>
            <a:xfrm>
              <a:off x="2609850" y="3365769"/>
              <a:ext cx="107951" cy="133016"/>
            </a:xfrm>
            <a:custGeom>
              <a:avLst/>
              <a:gdLst/>
              <a:ahLst/>
              <a:cxnLst/>
              <a:rect l="0" t="0" r="0" b="0"/>
              <a:pathLst>
                <a:path w="107951" h="133016">
                  <a:moveTo>
                    <a:pt x="0" y="37831"/>
                  </a:moveTo>
                  <a:lnTo>
                    <a:pt x="0" y="37831"/>
                  </a:lnTo>
                  <a:lnTo>
                    <a:pt x="3371" y="34460"/>
                  </a:lnTo>
                  <a:lnTo>
                    <a:pt x="5026" y="30924"/>
                  </a:lnTo>
                  <a:lnTo>
                    <a:pt x="5467" y="28993"/>
                  </a:lnTo>
                  <a:lnTo>
                    <a:pt x="6467" y="27705"/>
                  </a:lnTo>
                  <a:lnTo>
                    <a:pt x="9460" y="26275"/>
                  </a:lnTo>
                  <a:lnTo>
                    <a:pt x="10540" y="25188"/>
                  </a:lnTo>
                  <a:lnTo>
                    <a:pt x="12416" y="19764"/>
                  </a:lnTo>
                  <a:lnTo>
                    <a:pt x="11805" y="19436"/>
                  </a:lnTo>
                  <a:lnTo>
                    <a:pt x="9245" y="19072"/>
                  </a:lnTo>
                  <a:lnTo>
                    <a:pt x="8280" y="18270"/>
                  </a:lnTo>
                  <a:lnTo>
                    <a:pt x="6604" y="13339"/>
                  </a:lnTo>
                  <a:lnTo>
                    <a:pt x="6350" y="0"/>
                  </a:lnTo>
                  <a:lnTo>
                    <a:pt x="2979" y="3181"/>
                  </a:lnTo>
                  <a:lnTo>
                    <a:pt x="1324" y="6674"/>
                  </a:lnTo>
                  <a:lnTo>
                    <a:pt x="262" y="18036"/>
                  </a:lnTo>
                  <a:lnTo>
                    <a:pt x="5490" y="61958"/>
                  </a:lnTo>
                  <a:lnTo>
                    <a:pt x="13145" y="104865"/>
                  </a:lnTo>
                  <a:lnTo>
                    <a:pt x="15113" y="112154"/>
                  </a:lnTo>
                  <a:lnTo>
                    <a:pt x="22945" y="124015"/>
                  </a:lnTo>
                  <a:lnTo>
                    <a:pt x="27996" y="129154"/>
                  </a:lnTo>
                  <a:lnTo>
                    <a:pt x="34186" y="131874"/>
                  </a:lnTo>
                  <a:lnTo>
                    <a:pt x="48590" y="133015"/>
                  </a:lnTo>
                  <a:lnTo>
                    <a:pt x="65824" y="129690"/>
                  </a:lnTo>
                  <a:lnTo>
                    <a:pt x="107950" y="94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053"/>
            <p:cNvSpPr/>
            <p:nvPr>
              <p:custDataLst>
                <p:tags r:id="rId46"/>
              </p:custDataLst>
            </p:nvPr>
          </p:nvSpPr>
          <p:spPr>
            <a:xfrm>
              <a:off x="2814194" y="3238500"/>
              <a:ext cx="87757" cy="171451"/>
            </a:xfrm>
            <a:custGeom>
              <a:avLst/>
              <a:gdLst/>
              <a:ahLst/>
              <a:cxnLst/>
              <a:rect l="0" t="0" r="0" b="0"/>
              <a:pathLst>
                <a:path w="87757" h="171451">
                  <a:moveTo>
                    <a:pt x="11556" y="0"/>
                  </a:moveTo>
                  <a:lnTo>
                    <a:pt x="11556" y="0"/>
                  </a:lnTo>
                  <a:lnTo>
                    <a:pt x="0" y="0"/>
                  </a:lnTo>
                  <a:lnTo>
                    <a:pt x="2566" y="6742"/>
                  </a:lnTo>
                  <a:lnTo>
                    <a:pt x="36147" y="47811"/>
                  </a:lnTo>
                  <a:lnTo>
                    <a:pt x="65228" y="78785"/>
                  </a:lnTo>
                  <a:lnTo>
                    <a:pt x="74451" y="108864"/>
                  </a:lnTo>
                  <a:lnTo>
                    <a:pt x="8775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4" name="SMARTInkShape-1054"/>
          <p:cNvSpPr/>
          <p:nvPr>
            <p:custDataLst>
              <p:tags r:id="rId4"/>
            </p:custDataLst>
          </p:nvPr>
        </p:nvSpPr>
        <p:spPr>
          <a:xfrm>
            <a:off x="1949450" y="2641608"/>
            <a:ext cx="4565651" cy="183715"/>
          </a:xfrm>
          <a:custGeom>
            <a:avLst/>
            <a:gdLst/>
            <a:ahLst/>
            <a:cxnLst/>
            <a:rect l="0" t="0" r="0" b="0"/>
            <a:pathLst>
              <a:path w="4565651" h="183715">
                <a:moveTo>
                  <a:pt x="0" y="6342"/>
                </a:moveTo>
                <a:lnTo>
                  <a:pt x="0" y="6342"/>
                </a:lnTo>
                <a:lnTo>
                  <a:pt x="16620" y="20845"/>
                </a:lnTo>
                <a:lnTo>
                  <a:pt x="33257" y="29486"/>
                </a:lnTo>
                <a:lnTo>
                  <a:pt x="77752" y="37097"/>
                </a:lnTo>
                <a:lnTo>
                  <a:pt x="114760" y="41952"/>
                </a:lnTo>
                <a:lnTo>
                  <a:pt x="153947" y="42999"/>
                </a:lnTo>
                <a:lnTo>
                  <a:pt x="184602" y="40743"/>
                </a:lnTo>
                <a:lnTo>
                  <a:pt x="220805" y="39270"/>
                </a:lnTo>
                <a:lnTo>
                  <a:pt x="261824" y="37910"/>
                </a:lnTo>
                <a:lnTo>
                  <a:pt x="308277" y="34954"/>
                </a:lnTo>
                <a:lnTo>
                  <a:pt x="332518" y="33178"/>
                </a:lnTo>
                <a:lnTo>
                  <a:pt x="357146" y="31288"/>
                </a:lnTo>
                <a:lnTo>
                  <a:pt x="382030" y="29323"/>
                </a:lnTo>
                <a:lnTo>
                  <a:pt x="409909" y="28012"/>
                </a:lnTo>
                <a:lnTo>
                  <a:pt x="439784" y="27139"/>
                </a:lnTo>
                <a:lnTo>
                  <a:pt x="470989" y="26556"/>
                </a:lnTo>
                <a:lnTo>
                  <a:pt x="503082" y="25463"/>
                </a:lnTo>
                <a:lnTo>
                  <a:pt x="535766" y="24028"/>
                </a:lnTo>
                <a:lnTo>
                  <a:pt x="568844" y="22366"/>
                </a:lnTo>
                <a:lnTo>
                  <a:pt x="602890" y="20552"/>
                </a:lnTo>
                <a:lnTo>
                  <a:pt x="637582" y="18638"/>
                </a:lnTo>
                <a:lnTo>
                  <a:pt x="672705" y="16656"/>
                </a:lnTo>
                <a:lnTo>
                  <a:pt x="708820" y="14629"/>
                </a:lnTo>
                <a:lnTo>
                  <a:pt x="745597" y="12572"/>
                </a:lnTo>
                <a:lnTo>
                  <a:pt x="782815" y="10495"/>
                </a:lnTo>
                <a:lnTo>
                  <a:pt x="821737" y="9111"/>
                </a:lnTo>
                <a:lnTo>
                  <a:pt x="861797" y="8188"/>
                </a:lnTo>
                <a:lnTo>
                  <a:pt x="902615" y="7572"/>
                </a:lnTo>
                <a:lnTo>
                  <a:pt x="944644" y="6457"/>
                </a:lnTo>
                <a:lnTo>
                  <a:pt x="987479" y="5007"/>
                </a:lnTo>
                <a:lnTo>
                  <a:pt x="1030853" y="3335"/>
                </a:lnTo>
                <a:lnTo>
                  <a:pt x="1075996" y="2221"/>
                </a:lnTo>
                <a:lnTo>
                  <a:pt x="1122319" y="1478"/>
                </a:lnTo>
                <a:lnTo>
                  <a:pt x="1169430" y="983"/>
                </a:lnTo>
                <a:lnTo>
                  <a:pt x="1217064" y="652"/>
                </a:lnTo>
                <a:lnTo>
                  <a:pt x="1265048" y="432"/>
                </a:lnTo>
                <a:lnTo>
                  <a:pt x="1313266" y="285"/>
                </a:lnTo>
                <a:lnTo>
                  <a:pt x="1361638" y="188"/>
                </a:lnTo>
                <a:lnTo>
                  <a:pt x="1410114" y="123"/>
                </a:lnTo>
                <a:lnTo>
                  <a:pt x="1458659" y="79"/>
                </a:lnTo>
                <a:lnTo>
                  <a:pt x="1509368" y="50"/>
                </a:lnTo>
                <a:lnTo>
                  <a:pt x="1561517" y="30"/>
                </a:lnTo>
                <a:lnTo>
                  <a:pt x="1614628" y="18"/>
                </a:lnTo>
                <a:lnTo>
                  <a:pt x="1666969" y="9"/>
                </a:lnTo>
                <a:lnTo>
                  <a:pt x="1718796" y="3"/>
                </a:lnTo>
                <a:lnTo>
                  <a:pt x="1770280" y="0"/>
                </a:lnTo>
                <a:lnTo>
                  <a:pt x="1824359" y="702"/>
                </a:lnTo>
                <a:lnTo>
                  <a:pt x="1880167" y="1877"/>
                </a:lnTo>
                <a:lnTo>
                  <a:pt x="1937127" y="3365"/>
                </a:lnTo>
                <a:lnTo>
                  <a:pt x="1992035" y="4357"/>
                </a:lnTo>
                <a:lnTo>
                  <a:pt x="2045574" y="5019"/>
                </a:lnTo>
                <a:lnTo>
                  <a:pt x="2098199" y="5460"/>
                </a:lnTo>
                <a:lnTo>
                  <a:pt x="2153038" y="6460"/>
                </a:lnTo>
                <a:lnTo>
                  <a:pt x="2209353" y="7831"/>
                </a:lnTo>
                <a:lnTo>
                  <a:pt x="2266652" y="9452"/>
                </a:lnTo>
                <a:lnTo>
                  <a:pt x="2321785" y="11943"/>
                </a:lnTo>
                <a:lnTo>
                  <a:pt x="2375473" y="15015"/>
                </a:lnTo>
                <a:lnTo>
                  <a:pt x="2428199" y="18474"/>
                </a:lnTo>
                <a:lnTo>
                  <a:pt x="2482399" y="21485"/>
                </a:lnTo>
                <a:lnTo>
                  <a:pt x="2537583" y="24199"/>
                </a:lnTo>
                <a:lnTo>
                  <a:pt x="2593422" y="26713"/>
                </a:lnTo>
                <a:lnTo>
                  <a:pt x="2647581" y="29801"/>
                </a:lnTo>
                <a:lnTo>
                  <a:pt x="2700621" y="33270"/>
                </a:lnTo>
                <a:lnTo>
                  <a:pt x="2752914" y="36994"/>
                </a:lnTo>
                <a:lnTo>
                  <a:pt x="2804709" y="40888"/>
                </a:lnTo>
                <a:lnTo>
                  <a:pt x="2856173" y="44894"/>
                </a:lnTo>
                <a:lnTo>
                  <a:pt x="2907415" y="48977"/>
                </a:lnTo>
                <a:lnTo>
                  <a:pt x="2961332" y="53110"/>
                </a:lnTo>
                <a:lnTo>
                  <a:pt x="3017033" y="57276"/>
                </a:lnTo>
                <a:lnTo>
                  <a:pt x="3073922" y="61465"/>
                </a:lnTo>
                <a:lnTo>
                  <a:pt x="3127370" y="65668"/>
                </a:lnTo>
                <a:lnTo>
                  <a:pt x="3178525" y="69882"/>
                </a:lnTo>
                <a:lnTo>
                  <a:pt x="3228149" y="74102"/>
                </a:lnTo>
                <a:lnTo>
                  <a:pt x="3278166" y="78326"/>
                </a:lnTo>
                <a:lnTo>
                  <a:pt x="3328444" y="82554"/>
                </a:lnTo>
                <a:lnTo>
                  <a:pt x="3378896" y="86783"/>
                </a:lnTo>
                <a:lnTo>
                  <a:pt x="3427347" y="91719"/>
                </a:lnTo>
                <a:lnTo>
                  <a:pt x="3474465" y="97127"/>
                </a:lnTo>
                <a:lnTo>
                  <a:pt x="3520692" y="102849"/>
                </a:lnTo>
                <a:lnTo>
                  <a:pt x="3567740" y="108074"/>
                </a:lnTo>
                <a:lnTo>
                  <a:pt x="3615332" y="112969"/>
                </a:lnTo>
                <a:lnTo>
                  <a:pt x="3663288" y="117643"/>
                </a:lnTo>
                <a:lnTo>
                  <a:pt x="3707254" y="121465"/>
                </a:lnTo>
                <a:lnTo>
                  <a:pt x="3748558" y="124718"/>
                </a:lnTo>
                <a:lnTo>
                  <a:pt x="3788089" y="127593"/>
                </a:lnTo>
                <a:lnTo>
                  <a:pt x="3829259" y="130920"/>
                </a:lnTo>
                <a:lnTo>
                  <a:pt x="3871523" y="134549"/>
                </a:lnTo>
                <a:lnTo>
                  <a:pt x="3914515" y="138380"/>
                </a:lnTo>
                <a:lnTo>
                  <a:pt x="3954464" y="142345"/>
                </a:lnTo>
                <a:lnTo>
                  <a:pt x="3992387" y="146400"/>
                </a:lnTo>
                <a:lnTo>
                  <a:pt x="4028959" y="150514"/>
                </a:lnTo>
                <a:lnTo>
                  <a:pt x="4063217" y="153962"/>
                </a:lnTo>
                <a:lnTo>
                  <a:pt x="4095934" y="156967"/>
                </a:lnTo>
                <a:lnTo>
                  <a:pt x="4127622" y="159675"/>
                </a:lnTo>
                <a:lnTo>
                  <a:pt x="4158626" y="162186"/>
                </a:lnTo>
                <a:lnTo>
                  <a:pt x="4189173" y="164566"/>
                </a:lnTo>
                <a:lnTo>
                  <a:pt x="4219415" y="166858"/>
                </a:lnTo>
                <a:lnTo>
                  <a:pt x="4248750" y="169797"/>
                </a:lnTo>
                <a:lnTo>
                  <a:pt x="4277477" y="173168"/>
                </a:lnTo>
                <a:lnTo>
                  <a:pt x="4305802" y="176826"/>
                </a:lnTo>
                <a:lnTo>
                  <a:pt x="4332446" y="179265"/>
                </a:lnTo>
                <a:lnTo>
                  <a:pt x="4357968" y="180891"/>
                </a:lnTo>
                <a:lnTo>
                  <a:pt x="4382745" y="181974"/>
                </a:lnTo>
                <a:lnTo>
                  <a:pt x="4427210" y="183178"/>
                </a:lnTo>
                <a:lnTo>
                  <a:pt x="4466726" y="183714"/>
                </a:lnTo>
                <a:lnTo>
                  <a:pt x="4565650" y="1777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3" name="SMARTInkShape-Group210"/>
          <p:cNvGrpSpPr/>
          <p:nvPr/>
        </p:nvGrpSpPr>
        <p:grpSpPr>
          <a:xfrm>
            <a:off x="4081745" y="1764763"/>
            <a:ext cx="1023656" cy="370342"/>
            <a:chOff x="4081745" y="1764763"/>
            <a:chExt cx="1023656" cy="370342"/>
          </a:xfrm>
        </p:grpSpPr>
        <p:sp>
          <p:nvSpPr>
            <p:cNvPr id="365" name="SMARTInkShape-1055"/>
            <p:cNvSpPr/>
            <p:nvPr>
              <p:custDataLst>
                <p:tags r:id="rId32"/>
              </p:custDataLst>
            </p:nvPr>
          </p:nvSpPr>
          <p:spPr>
            <a:xfrm>
              <a:off x="4083933" y="1879600"/>
              <a:ext cx="126118" cy="19051"/>
            </a:xfrm>
            <a:custGeom>
              <a:avLst/>
              <a:gdLst/>
              <a:ahLst/>
              <a:cxnLst/>
              <a:rect l="0" t="0" r="0" b="0"/>
              <a:pathLst>
                <a:path w="1261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19050"/>
                  </a:lnTo>
                  <a:lnTo>
                    <a:pt x="26450" y="14024"/>
                  </a:lnTo>
                  <a:lnTo>
                    <a:pt x="67232" y="9590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056"/>
            <p:cNvSpPr/>
            <p:nvPr>
              <p:custDataLst>
                <p:tags r:id="rId33"/>
              </p:custDataLst>
            </p:nvPr>
          </p:nvSpPr>
          <p:spPr>
            <a:xfrm>
              <a:off x="4081745" y="1968500"/>
              <a:ext cx="179106" cy="41309"/>
            </a:xfrm>
            <a:custGeom>
              <a:avLst/>
              <a:gdLst/>
              <a:ahLst/>
              <a:cxnLst/>
              <a:rect l="0" t="0" r="0" b="0"/>
              <a:pathLst>
                <a:path w="179106" h="41309">
                  <a:moveTo>
                    <a:pt x="26705" y="0"/>
                  </a:moveTo>
                  <a:lnTo>
                    <a:pt x="26705" y="0"/>
                  </a:lnTo>
                  <a:lnTo>
                    <a:pt x="1465" y="19773"/>
                  </a:lnTo>
                  <a:lnTo>
                    <a:pt x="0" y="23765"/>
                  </a:lnTo>
                  <a:lnTo>
                    <a:pt x="255" y="33846"/>
                  </a:lnTo>
                  <a:lnTo>
                    <a:pt x="4838" y="37380"/>
                  </a:lnTo>
                  <a:lnTo>
                    <a:pt x="21220" y="41308"/>
                  </a:lnTo>
                  <a:lnTo>
                    <a:pt x="61496" y="37129"/>
                  </a:lnTo>
                  <a:lnTo>
                    <a:pt x="98632" y="29581"/>
                  </a:lnTo>
                  <a:lnTo>
                    <a:pt x="179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057"/>
            <p:cNvSpPr/>
            <p:nvPr>
              <p:custDataLst>
                <p:tags r:id="rId34"/>
              </p:custDataLst>
            </p:nvPr>
          </p:nvSpPr>
          <p:spPr>
            <a:xfrm>
              <a:off x="4553386" y="1800912"/>
              <a:ext cx="146526" cy="212824"/>
            </a:xfrm>
            <a:custGeom>
              <a:avLst/>
              <a:gdLst/>
              <a:ahLst/>
              <a:cxnLst/>
              <a:rect l="0" t="0" r="0" b="0"/>
              <a:pathLst>
                <a:path w="146526" h="212824">
                  <a:moveTo>
                    <a:pt x="88464" y="8838"/>
                  </a:moveTo>
                  <a:lnTo>
                    <a:pt x="88464" y="8838"/>
                  </a:lnTo>
                  <a:lnTo>
                    <a:pt x="82689" y="3768"/>
                  </a:lnTo>
                  <a:lnTo>
                    <a:pt x="76255" y="0"/>
                  </a:lnTo>
                  <a:lnTo>
                    <a:pt x="71858" y="123"/>
                  </a:lnTo>
                  <a:lnTo>
                    <a:pt x="55556" y="7040"/>
                  </a:lnTo>
                  <a:lnTo>
                    <a:pt x="43500" y="14154"/>
                  </a:lnTo>
                  <a:lnTo>
                    <a:pt x="19923" y="43311"/>
                  </a:lnTo>
                  <a:lnTo>
                    <a:pt x="9673" y="62875"/>
                  </a:lnTo>
                  <a:lnTo>
                    <a:pt x="1770" y="104100"/>
                  </a:lnTo>
                  <a:lnTo>
                    <a:pt x="0" y="149795"/>
                  </a:lnTo>
                  <a:lnTo>
                    <a:pt x="3064" y="173526"/>
                  </a:lnTo>
                  <a:lnTo>
                    <a:pt x="18554" y="199608"/>
                  </a:lnTo>
                  <a:lnTo>
                    <a:pt x="33169" y="210041"/>
                  </a:lnTo>
                  <a:lnTo>
                    <a:pt x="41017" y="212823"/>
                  </a:lnTo>
                  <a:lnTo>
                    <a:pt x="59145" y="212152"/>
                  </a:lnTo>
                  <a:lnTo>
                    <a:pt x="76844" y="207150"/>
                  </a:lnTo>
                  <a:lnTo>
                    <a:pt x="89414" y="200223"/>
                  </a:lnTo>
                  <a:lnTo>
                    <a:pt x="111166" y="178277"/>
                  </a:lnTo>
                  <a:lnTo>
                    <a:pt x="137320" y="131939"/>
                  </a:lnTo>
                  <a:lnTo>
                    <a:pt x="144985" y="114350"/>
                  </a:lnTo>
                  <a:lnTo>
                    <a:pt x="146525" y="82434"/>
                  </a:lnTo>
                  <a:lnTo>
                    <a:pt x="142513" y="59650"/>
                  </a:lnTo>
                  <a:lnTo>
                    <a:pt x="130114" y="37221"/>
                  </a:lnTo>
                  <a:lnTo>
                    <a:pt x="113325" y="24745"/>
                  </a:lnTo>
                  <a:lnTo>
                    <a:pt x="85717" y="13551"/>
                  </a:lnTo>
                  <a:lnTo>
                    <a:pt x="78166" y="11980"/>
                  </a:lnTo>
                  <a:lnTo>
                    <a:pt x="71721" y="12344"/>
                  </a:lnTo>
                  <a:lnTo>
                    <a:pt x="60797" y="16511"/>
                  </a:lnTo>
                  <a:lnTo>
                    <a:pt x="58025" y="19598"/>
                  </a:lnTo>
                  <a:lnTo>
                    <a:pt x="56714" y="34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058"/>
            <p:cNvSpPr/>
            <p:nvPr>
              <p:custDataLst>
                <p:tags r:id="rId35"/>
              </p:custDataLst>
            </p:nvPr>
          </p:nvSpPr>
          <p:spPr>
            <a:xfrm>
              <a:off x="4757294" y="1936750"/>
              <a:ext cx="24257" cy="29059"/>
            </a:xfrm>
            <a:custGeom>
              <a:avLst/>
              <a:gdLst/>
              <a:ahLst/>
              <a:cxnLst/>
              <a:rect l="0" t="0" r="0" b="0"/>
              <a:pathLst>
                <a:path w="24257" h="29059">
                  <a:moveTo>
                    <a:pt x="11556" y="25400"/>
                  </a:moveTo>
                  <a:lnTo>
                    <a:pt x="11556" y="25400"/>
                  </a:lnTo>
                  <a:lnTo>
                    <a:pt x="8185" y="28771"/>
                  </a:lnTo>
                  <a:lnTo>
                    <a:pt x="6487" y="29058"/>
                  </a:lnTo>
                  <a:lnTo>
                    <a:pt x="4648" y="28545"/>
                  </a:lnTo>
                  <a:lnTo>
                    <a:pt x="0" y="26021"/>
                  </a:lnTo>
                  <a:lnTo>
                    <a:pt x="2566" y="18842"/>
                  </a:lnTo>
                  <a:lnTo>
                    <a:pt x="24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059"/>
            <p:cNvSpPr/>
            <p:nvPr>
              <p:custDataLst>
                <p:tags r:id="rId36"/>
              </p:custDataLst>
            </p:nvPr>
          </p:nvSpPr>
          <p:spPr>
            <a:xfrm>
              <a:off x="4898542" y="1764763"/>
              <a:ext cx="131857" cy="222788"/>
            </a:xfrm>
            <a:custGeom>
              <a:avLst/>
              <a:gdLst/>
              <a:ahLst/>
              <a:cxnLst/>
              <a:rect l="0" t="0" r="0" b="0"/>
              <a:pathLst>
                <a:path w="131857" h="222788">
                  <a:moveTo>
                    <a:pt x="3658" y="51337"/>
                  </a:moveTo>
                  <a:lnTo>
                    <a:pt x="3658" y="51337"/>
                  </a:lnTo>
                  <a:lnTo>
                    <a:pt x="1776" y="38785"/>
                  </a:lnTo>
                  <a:lnTo>
                    <a:pt x="0" y="26708"/>
                  </a:lnTo>
                  <a:lnTo>
                    <a:pt x="1562" y="16637"/>
                  </a:lnTo>
                  <a:lnTo>
                    <a:pt x="12134" y="7457"/>
                  </a:lnTo>
                  <a:lnTo>
                    <a:pt x="19892" y="3034"/>
                  </a:lnTo>
                  <a:lnTo>
                    <a:pt x="39801" y="0"/>
                  </a:lnTo>
                  <a:lnTo>
                    <a:pt x="80334" y="3802"/>
                  </a:lnTo>
                  <a:lnTo>
                    <a:pt x="96297" y="11160"/>
                  </a:lnTo>
                  <a:lnTo>
                    <a:pt x="120421" y="29760"/>
                  </a:lnTo>
                  <a:lnTo>
                    <a:pt x="127990" y="42218"/>
                  </a:lnTo>
                  <a:lnTo>
                    <a:pt x="130996" y="49491"/>
                  </a:lnTo>
                  <a:lnTo>
                    <a:pt x="131856" y="76582"/>
                  </a:lnTo>
                  <a:lnTo>
                    <a:pt x="120756" y="115930"/>
                  </a:lnTo>
                  <a:lnTo>
                    <a:pt x="113086" y="131550"/>
                  </a:lnTo>
                  <a:lnTo>
                    <a:pt x="112500" y="154956"/>
                  </a:lnTo>
                  <a:lnTo>
                    <a:pt x="114122" y="181351"/>
                  </a:lnTo>
                  <a:lnTo>
                    <a:pt x="105258" y="222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060"/>
            <p:cNvSpPr/>
            <p:nvPr>
              <p:custDataLst>
                <p:tags r:id="rId37"/>
              </p:custDataLst>
            </p:nvPr>
          </p:nvSpPr>
          <p:spPr>
            <a:xfrm>
              <a:off x="5029200" y="19621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14490" y="5069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061"/>
            <p:cNvSpPr/>
            <p:nvPr>
              <p:custDataLst>
                <p:tags r:id="rId38"/>
              </p:custDataLst>
            </p:nvPr>
          </p:nvSpPr>
          <p:spPr>
            <a:xfrm>
              <a:off x="4960608" y="1987550"/>
              <a:ext cx="36581" cy="147555"/>
            </a:xfrm>
            <a:custGeom>
              <a:avLst/>
              <a:gdLst/>
              <a:ahLst/>
              <a:cxnLst/>
              <a:rect l="0" t="0" r="0" b="0"/>
              <a:pathLst>
                <a:path w="36581" h="147555">
                  <a:moveTo>
                    <a:pt x="30492" y="0"/>
                  </a:moveTo>
                  <a:lnTo>
                    <a:pt x="30492" y="0"/>
                  </a:lnTo>
                  <a:lnTo>
                    <a:pt x="33863" y="0"/>
                  </a:lnTo>
                  <a:lnTo>
                    <a:pt x="34856" y="705"/>
                  </a:lnTo>
                  <a:lnTo>
                    <a:pt x="35518" y="1881"/>
                  </a:lnTo>
                  <a:lnTo>
                    <a:pt x="36580" y="8838"/>
                  </a:lnTo>
                  <a:lnTo>
                    <a:pt x="20234" y="53695"/>
                  </a:lnTo>
                  <a:lnTo>
                    <a:pt x="7236" y="100016"/>
                  </a:lnTo>
                  <a:lnTo>
                    <a:pt x="0" y="135145"/>
                  </a:lnTo>
                  <a:lnTo>
                    <a:pt x="1183" y="143085"/>
                  </a:lnTo>
                  <a:lnTo>
                    <a:pt x="3355" y="147554"/>
                  </a:lnTo>
                  <a:lnTo>
                    <a:pt x="509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062"/>
            <p:cNvSpPr/>
            <p:nvPr>
              <p:custDataLst>
                <p:tags r:id="rId39"/>
              </p:custDataLst>
            </p:nvPr>
          </p:nvSpPr>
          <p:spPr>
            <a:xfrm>
              <a:off x="4880429" y="1969586"/>
              <a:ext cx="224972" cy="36120"/>
            </a:xfrm>
            <a:custGeom>
              <a:avLst/>
              <a:gdLst/>
              <a:ahLst/>
              <a:cxnLst/>
              <a:rect l="0" t="0" r="0" b="0"/>
              <a:pathLst>
                <a:path w="224972" h="36120">
                  <a:moveTo>
                    <a:pt x="21771" y="24314"/>
                  </a:moveTo>
                  <a:lnTo>
                    <a:pt x="21771" y="24314"/>
                  </a:lnTo>
                  <a:lnTo>
                    <a:pt x="9838" y="29340"/>
                  </a:lnTo>
                  <a:lnTo>
                    <a:pt x="7465" y="29781"/>
                  </a:lnTo>
                  <a:lnTo>
                    <a:pt x="2949" y="32153"/>
                  </a:lnTo>
                  <a:lnTo>
                    <a:pt x="756" y="33774"/>
                  </a:lnTo>
                  <a:lnTo>
                    <a:pt x="0" y="34854"/>
                  </a:lnTo>
                  <a:lnTo>
                    <a:pt x="201" y="35574"/>
                  </a:lnTo>
                  <a:lnTo>
                    <a:pt x="1041" y="36054"/>
                  </a:lnTo>
                  <a:lnTo>
                    <a:pt x="19714" y="36119"/>
                  </a:lnTo>
                  <a:lnTo>
                    <a:pt x="63860" y="31522"/>
                  </a:lnTo>
                  <a:lnTo>
                    <a:pt x="101426" y="24176"/>
                  </a:lnTo>
                  <a:lnTo>
                    <a:pt x="144934" y="13063"/>
                  </a:lnTo>
                  <a:lnTo>
                    <a:pt x="184310" y="6099"/>
                  </a:lnTo>
                  <a:lnTo>
                    <a:pt x="220288" y="0"/>
                  </a:lnTo>
                  <a:lnTo>
                    <a:pt x="223259" y="343"/>
                  </a:lnTo>
                  <a:lnTo>
                    <a:pt x="224971" y="5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211"/>
          <p:cNvGrpSpPr/>
          <p:nvPr/>
        </p:nvGrpSpPr>
        <p:grpSpPr>
          <a:xfrm>
            <a:off x="2814197" y="1594494"/>
            <a:ext cx="974936" cy="436624"/>
            <a:chOff x="2814197" y="1594494"/>
            <a:chExt cx="974936" cy="436624"/>
          </a:xfrm>
        </p:grpSpPr>
        <p:sp>
          <p:nvSpPr>
            <p:cNvPr id="374" name="SMARTInkShape-1063"/>
            <p:cNvSpPr/>
            <p:nvPr>
              <p:custDataLst>
                <p:tags r:id="rId26"/>
              </p:custDataLst>
            </p:nvPr>
          </p:nvSpPr>
          <p:spPr>
            <a:xfrm>
              <a:off x="2814197" y="1594494"/>
              <a:ext cx="116304" cy="407824"/>
            </a:xfrm>
            <a:custGeom>
              <a:avLst/>
              <a:gdLst/>
              <a:ahLst/>
              <a:cxnLst/>
              <a:rect l="0" t="0" r="0" b="0"/>
              <a:pathLst>
                <a:path w="116304" h="407824">
                  <a:moveTo>
                    <a:pt x="17903" y="120006"/>
                  </a:moveTo>
                  <a:lnTo>
                    <a:pt x="17903" y="120006"/>
                  </a:lnTo>
                  <a:lnTo>
                    <a:pt x="12877" y="163314"/>
                  </a:lnTo>
                  <a:lnTo>
                    <a:pt x="11814" y="206564"/>
                  </a:lnTo>
                  <a:lnTo>
                    <a:pt x="16674" y="252736"/>
                  </a:lnTo>
                  <a:lnTo>
                    <a:pt x="24429" y="294260"/>
                  </a:lnTo>
                  <a:lnTo>
                    <a:pt x="30655" y="330387"/>
                  </a:lnTo>
                  <a:lnTo>
                    <a:pt x="35418" y="374298"/>
                  </a:lnTo>
                  <a:lnTo>
                    <a:pt x="33644" y="402469"/>
                  </a:lnTo>
                  <a:lnTo>
                    <a:pt x="34747" y="407798"/>
                  </a:lnTo>
                  <a:lnTo>
                    <a:pt x="34777" y="407823"/>
                  </a:lnTo>
                  <a:lnTo>
                    <a:pt x="31292" y="366586"/>
                  </a:lnTo>
                  <a:lnTo>
                    <a:pt x="27436" y="322497"/>
                  </a:lnTo>
                  <a:lnTo>
                    <a:pt x="27549" y="286437"/>
                  </a:lnTo>
                  <a:lnTo>
                    <a:pt x="29246" y="250420"/>
                  </a:lnTo>
                  <a:lnTo>
                    <a:pt x="30201" y="207487"/>
                  </a:lnTo>
                  <a:lnTo>
                    <a:pt x="30424" y="173703"/>
                  </a:lnTo>
                  <a:lnTo>
                    <a:pt x="30524" y="141284"/>
                  </a:lnTo>
                  <a:lnTo>
                    <a:pt x="30579" y="100911"/>
                  </a:lnTo>
                  <a:lnTo>
                    <a:pt x="30598" y="58614"/>
                  </a:lnTo>
                  <a:lnTo>
                    <a:pt x="36377" y="18404"/>
                  </a:lnTo>
                  <a:lnTo>
                    <a:pt x="42812" y="5235"/>
                  </a:lnTo>
                  <a:lnTo>
                    <a:pt x="47209" y="1864"/>
                  </a:lnTo>
                  <a:lnTo>
                    <a:pt x="52257" y="322"/>
                  </a:lnTo>
                  <a:lnTo>
                    <a:pt x="57739" y="0"/>
                  </a:lnTo>
                  <a:lnTo>
                    <a:pt x="71356" y="7168"/>
                  </a:lnTo>
                  <a:lnTo>
                    <a:pt x="85404" y="19761"/>
                  </a:lnTo>
                  <a:lnTo>
                    <a:pt x="105921" y="52723"/>
                  </a:lnTo>
                  <a:lnTo>
                    <a:pt x="113467" y="73875"/>
                  </a:lnTo>
                  <a:lnTo>
                    <a:pt x="116303" y="111433"/>
                  </a:lnTo>
                  <a:lnTo>
                    <a:pt x="111966" y="131953"/>
                  </a:lnTo>
                  <a:lnTo>
                    <a:pt x="101572" y="148599"/>
                  </a:lnTo>
                  <a:lnTo>
                    <a:pt x="71803" y="178021"/>
                  </a:lnTo>
                  <a:lnTo>
                    <a:pt x="41119" y="192196"/>
                  </a:lnTo>
                  <a:lnTo>
                    <a:pt x="0" y="201439"/>
                  </a:lnTo>
                  <a:lnTo>
                    <a:pt x="323" y="201811"/>
                  </a:lnTo>
                  <a:lnTo>
                    <a:pt x="17903" y="202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064"/>
            <p:cNvSpPr/>
            <p:nvPr>
              <p:custDataLst>
                <p:tags r:id="rId27"/>
              </p:custDataLst>
            </p:nvPr>
          </p:nvSpPr>
          <p:spPr>
            <a:xfrm>
              <a:off x="2975080" y="1797050"/>
              <a:ext cx="187221" cy="198078"/>
            </a:xfrm>
            <a:custGeom>
              <a:avLst/>
              <a:gdLst/>
              <a:ahLst/>
              <a:cxnLst/>
              <a:rect l="0" t="0" r="0" b="0"/>
              <a:pathLst>
                <a:path w="187221" h="198078">
                  <a:moveTo>
                    <a:pt x="9420" y="57150"/>
                  </a:moveTo>
                  <a:lnTo>
                    <a:pt x="9420" y="57150"/>
                  </a:lnTo>
                  <a:lnTo>
                    <a:pt x="582" y="48312"/>
                  </a:lnTo>
                  <a:lnTo>
                    <a:pt x="0" y="45613"/>
                  </a:lnTo>
                  <a:lnTo>
                    <a:pt x="1235" y="38852"/>
                  </a:lnTo>
                  <a:lnTo>
                    <a:pt x="3258" y="36485"/>
                  </a:lnTo>
                  <a:lnTo>
                    <a:pt x="9268" y="33854"/>
                  </a:lnTo>
                  <a:lnTo>
                    <a:pt x="23957" y="32373"/>
                  </a:lnTo>
                  <a:lnTo>
                    <a:pt x="39399" y="39553"/>
                  </a:lnTo>
                  <a:lnTo>
                    <a:pt x="55905" y="52151"/>
                  </a:lnTo>
                  <a:lnTo>
                    <a:pt x="73131" y="75816"/>
                  </a:lnTo>
                  <a:lnTo>
                    <a:pt x="92582" y="118648"/>
                  </a:lnTo>
                  <a:lnTo>
                    <a:pt x="93248" y="155962"/>
                  </a:lnTo>
                  <a:lnTo>
                    <a:pt x="85607" y="185911"/>
                  </a:lnTo>
                  <a:lnTo>
                    <a:pt x="80205" y="195516"/>
                  </a:lnTo>
                  <a:lnTo>
                    <a:pt x="77776" y="198077"/>
                  </a:lnTo>
                  <a:lnTo>
                    <a:pt x="75452" y="197668"/>
                  </a:lnTo>
                  <a:lnTo>
                    <a:pt x="70988" y="191569"/>
                  </a:lnTo>
                  <a:lnTo>
                    <a:pt x="72512" y="150834"/>
                  </a:lnTo>
                  <a:lnTo>
                    <a:pt x="75796" y="126304"/>
                  </a:lnTo>
                  <a:lnTo>
                    <a:pt x="95095" y="88694"/>
                  </a:lnTo>
                  <a:lnTo>
                    <a:pt x="119786" y="50739"/>
                  </a:lnTo>
                  <a:lnTo>
                    <a:pt x="138434" y="32899"/>
                  </a:lnTo>
                  <a:lnTo>
                    <a:pt x="187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065"/>
            <p:cNvSpPr/>
            <p:nvPr>
              <p:custDataLst>
                <p:tags r:id="rId28"/>
              </p:custDataLst>
            </p:nvPr>
          </p:nvSpPr>
          <p:spPr>
            <a:xfrm>
              <a:off x="3311150" y="1678427"/>
              <a:ext cx="79751" cy="347224"/>
            </a:xfrm>
            <a:custGeom>
              <a:avLst/>
              <a:gdLst/>
              <a:ahLst/>
              <a:cxnLst/>
              <a:rect l="0" t="0" r="0" b="0"/>
              <a:pathLst>
                <a:path w="79751" h="347224">
                  <a:moveTo>
                    <a:pt x="67050" y="17023"/>
                  </a:moveTo>
                  <a:lnTo>
                    <a:pt x="67050" y="17023"/>
                  </a:lnTo>
                  <a:lnTo>
                    <a:pt x="67050" y="13652"/>
                  </a:lnTo>
                  <a:lnTo>
                    <a:pt x="72517" y="0"/>
                  </a:lnTo>
                  <a:lnTo>
                    <a:pt x="68156" y="10629"/>
                  </a:lnTo>
                  <a:lnTo>
                    <a:pt x="51708" y="57765"/>
                  </a:lnTo>
                  <a:lnTo>
                    <a:pt x="37888" y="100748"/>
                  </a:lnTo>
                  <a:lnTo>
                    <a:pt x="27278" y="132786"/>
                  </a:lnTo>
                  <a:lnTo>
                    <a:pt x="15049" y="175030"/>
                  </a:lnTo>
                  <a:lnTo>
                    <a:pt x="7663" y="212947"/>
                  </a:lnTo>
                  <a:lnTo>
                    <a:pt x="300" y="258049"/>
                  </a:lnTo>
                  <a:lnTo>
                    <a:pt x="0" y="293284"/>
                  </a:lnTo>
                  <a:lnTo>
                    <a:pt x="6261" y="316424"/>
                  </a:lnTo>
                  <a:lnTo>
                    <a:pt x="9590" y="324574"/>
                  </a:lnTo>
                  <a:lnTo>
                    <a:pt x="20816" y="337392"/>
                  </a:lnTo>
                  <a:lnTo>
                    <a:pt x="27761" y="342786"/>
                  </a:lnTo>
                  <a:lnTo>
                    <a:pt x="79750" y="347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066"/>
            <p:cNvSpPr/>
            <p:nvPr>
              <p:custDataLst>
                <p:tags r:id="rId29"/>
              </p:custDataLst>
            </p:nvPr>
          </p:nvSpPr>
          <p:spPr>
            <a:xfrm>
              <a:off x="3436233" y="1705000"/>
              <a:ext cx="164218" cy="326118"/>
            </a:xfrm>
            <a:custGeom>
              <a:avLst/>
              <a:gdLst/>
              <a:ahLst/>
              <a:cxnLst/>
              <a:rect l="0" t="0" r="0" b="0"/>
              <a:pathLst>
                <a:path w="164218" h="326118">
                  <a:moveTo>
                    <a:pt x="5467" y="320650"/>
                  </a:moveTo>
                  <a:lnTo>
                    <a:pt x="5467" y="320650"/>
                  </a:lnTo>
                  <a:lnTo>
                    <a:pt x="5467" y="324021"/>
                  </a:lnTo>
                  <a:lnTo>
                    <a:pt x="4761" y="325014"/>
                  </a:lnTo>
                  <a:lnTo>
                    <a:pt x="3585" y="325676"/>
                  </a:lnTo>
                  <a:lnTo>
                    <a:pt x="2096" y="326117"/>
                  </a:lnTo>
                  <a:lnTo>
                    <a:pt x="1103" y="324295"/>
                  </a:lnTo>
                  <a:lnTo>
                    <a:pt x="0" y="316625"/>
                  </a:lnTo>
                  <a:lnTo>
                    <a:pt x="6141" y="272673"/>
                  </a:lnTo>
                  <a:lnTo>
                    <a:pt x="15780" y="231411"/>
                  </a:lnTo>
                  <a:lnTo>
                    <a:pt x="28278" y="188376"/>
                  </a:lnTo>
                  <a:lnTo>
                    <a:pt x="40213" y="148343"/>
                  </a:lnTo>
                  <a:lnTo>
                    <a:pt x="51248" y="114952"/>
                  </a:lnTo>
                  <a:lnTo>
                    <a:pt x="68656" y="67948"/>
                  </a:lnTo>
                  <a:lnTo>
                    <a:pt x="88560" y="20672"/>
                  </a:lnTo>
                  <a:lnTo>
                    <a:pt x="99388" y="1600"/>
                  </a:lnTo>
                  <a:lnTo>
                    <a:pt x="102653" y="0"/>
                  </a:lnTo>
                  <a:lnTo>
                    <a:pt x="105536" y="1050"/>
                  </a:lnTo>
                  <a:lnTo>
                    <a:pt x="111325" y="9272"/>
                  </a:lnTo>
                  <a:lnTo>
                    <a:pt x="124658" y="45177"/>
                  </a:lnTo>
                  <a:lnTo>
                    <a:pt x="133916" y="84277"/>
                  </a:lnTo>
                  <a:lnTo>
                    <a:pt x="143715" y="124084"/>
                  </a:lnTo>
                  <a:lnTo>
                    <a:pt x="153347" y="169560"/>
                  </a:lnTo>
                  <a:lnTo>
                    <a:pt x="161338" y="215781"/>
                  </a:lnTo>
                  <a:lnTo>
                    <a:pt x="164217" y="2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067"/>
            <p:cNvSpPr/>
            <p:nvPr>
              <p:custDataLst>
                <p:tags r:id="rId30"/>
              </p:custDataLst>
            </p:nvPr>
          </p:nvSpPr>
          <p:spPr>
            <a:xfrm>
              <a:off x="3455998" y="1860550"/>
              <a:ext cx="214303" cy="76201"/>
            </a:xfrm>
            <a:custGeom>
              <a:avLst/>
              <a:gdLst/>
              <a:ahLst/>
              <a:cxnLst/>
              <a:rect l="0" t="0" r="0" b="0"/>
              <a:pathLst>
                <a:path w="214303" h="76201">
                  <a:moveTo>
                    <a:pt x="42852" y="76200"/>
                  </a:moveTo>
                  <a:lnTo>
                    <a:pt x="42852" y="76200"/>
                  </a:lnTo>
                  <a:lnTo>
                    <a:pt x="0" y="76200"/>
                  </a:lnTo>
                  <a:lnTo>
                    <a:pt x="46105" y="63990"/>
                  </a:lnTo>
                  <a:lnTo>
                    <a:pt x="86272" y="52726"/>
                  </a:lnTo>
                  <a:lnTo>
                    <a:pt x="124783" y="40944"/>
                  </a:lnTo>
                  <a:lnTo>
                    <a:pt x="172317" y="22121"/>
                  </a:lnTo>
                  <a:lnTo>
                    <a:pt x="214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068"/>
            <p:cNvSpPr/>
            <p:nvPr>
              <p:custDataLst>
                <p:tags r:id="rId31"/>
              </p:custDataLst>
            </p:nvPr>
          </p:nvSpPr>
          <p:spPr>
            <a:xfrm>
              <a:off x="3711379" y="1708150"/>
              <a:ext cx="77754" cy="311151"/>
            </a:xfrm>
            <a:custGeom>
              <a:avLst/>
              <a:gdLst/>
              <a:ahLst/>
              <a:cxnLst/>
              <a:rect l="0" t="0" r="0" b="0"/>
              <a:pathLst>
                <a:path w="77754" h="3111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6481"/>
                  </a:lnTo>
                  <a:lnTo>
                    <a:pt x="20268" y="45149"/>
                  </a:lnTo>
                  <a:lnTo>
                    <a:pt x="50377" y="92415"/>
                  </a:lnTo>
                  <a:lnTo>
                    <a:pt x="64258" y="126944"/>
                  </a:lnTo>
                  <a:lnTo>
                    <a:pt x="73936" y="168454"/>
                  </a:lnTo>
                  <a:lnTo>
                    <a:pt x="77753" y="213636"/>
                  </a:lnTo>
                  <a:lnTo>
                    <a:pt x="72444" y="258518"/>
                  </a:lnTo>
                  <a:lnTo>
                    <a:pt x="67231" y="272941"/>
                  </a:lnTo>
                  <a:lnTo>
                    <a:pt x="52396" y="295517"/>
                  </a:lnTo>
                  <a:lnTo>
                    <a:pt x="22421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212"/>
          <p:cNvGrpSpPr/>
          <p:nvPr/>
        </p:nvGrpSpPr>
        <p:grpSpPr>
          <a:xfrm>
            <a:off x="3347162" y="659722"/>
            <a:ext cx="1580439" cy="377783"/>
            <a:chOff x="3347162" y="659722"/>
            <a:chExt cx="1580439" cy="377783"/>
          </a:xfrm>
        </p:grpSpPr>
        <p:sp>
          <p:nvSpPr>
            <p:cNvPr id="381" name="SMARTInkShape-1069"/>
            <p:cNvSpPr/>
            <p:nvPr>
              <p:custDataLst>
                <p:tags r:id="rId19"/>
              </p:custDataLst>
            </p:nvPr>
          </p:nvSpPr>
          <p:spPr>
            <a:xfrm>
              <a:off x="3347162" y="659722"/>
              <a:ext cx="202489" cy="377783"/>
            </a:xfrm>
            <a:custGeom>
              <a:avLst/>
              <a:gdLst/>
              <a:ahLst/>
              <a:cxnLst/>
              <a:rect l="0" t="0" r="0" b="0"/>
              <a:pathLst>
                <a:path w="202489" h="377783">
                  <a:moveTo>
                    <a:pt x="56438" y="134028"/>
                  </a:moveTo>
                  <a:lnTo>
                    <a:pt x="56438" y="134028"/>
                  </a:lnTo>
                  <a:lnTo>
                    <a:pt x="56438" y="124194"/>
                  </a:lnTo>
                  <a:lnTo>
                    <a:pt x="55732" y="164431"/>
                  </a:lnTo>
                  <a:lnTo>
                    <a:pt x="47649" y="206329"/>
                  </a:lnTo>
                  <a:lnTo>
                    <a:pt x="36044" y="245049"/>
                  </a:lnTo>
                  <a:lnTo>
                    <a:pt x="26251" y="287583"/>
                  </a:lnTo>
                  <a:lnTo>
                    <a:pt x="11461" y="332570"/>
                  </a:lnTo>
                  <a:lnTo>
                    <a:pt x="0" y="377782"/>
                  </a:lnTo>
                  <a:lnTo>
                    <a:pt x="11560" y="333773"/>
                  </a:lnTo>
                  <a:lnTo>
                    <a:pt x="23071" y="287991"/>
                  </a:lnTo>
                  <a:lnTo>
                    <a:pt x="35420" y="244323"/>
                  </a:lnTo>
                  <a:lnTo>
                    <a:pt x="45686" y="210094"/>
                  </a:lnTo>
                  <a:lnTo>
                    <a:pt x="56598" y="174891"/>
                  </a:lnTo>
                  <a:lnTo>
                    <a:pt x="71380" y="133122"/>
                  </a:lnTo>
                  <a:lnTo>
                    <a:pt x="88852" y="87350"/>
                  </a:lnTo>
                  <a:lnTo>
                    <a:pt x="106729" y="47760"/>
                  </a:lnTo>
                  <a:lnTo>
                    <a:pt x="126805" y="2836"/>
                  </a:lnTo>
                  <a:lnTo>
                    <a:pt x="130160" y="0"/>
                  </a:lnTo>
                  <a:lnTo>
                    <a:pt x="133808" y="226"/>
                  </a:lnTo>
                  <a:lnTo>
                    <a:pt x="137652" y="2493"/>
                  </a:lnTo>
                  <a:lnTo>
                    <a:pt x="149802" y="19168"/>
                  </a:lnTo>
                  <a:lnTo>
                    <a:pt x="163861" y="66482"/>
                  </a:lnTo>
                  <a:lnTo>
                    <a:pt x="172751" y="108613"/>
                  </a:lnTo>
                  <a:lnTo>
                    <a:pt x="179174" y="150095"/>
                  </a:lnTo>
                  <a:lnTo>
                    <a:pt x="183301" y="190902"/>
                  </a:lnTo>
                  <a:lnTo>
                    <a:pt x="187552" y="228883"/>
                  </a:lnTo>
                  <a:lnTo>
                    <a:pt x="189347" y="272474"/>
                  </a:lnTo>
                  <a:lnTo>
                    <a:pt x="194094" y="317699"/>
                  </a:lnTo>
                  <a:lnTo>
                    <a:pt x="196058" y="347953"/>
                  </a:lnTo>
                  <a:lnTo>
                    <a:pt x="196790" y="347906"/>
                  </a:lnTo>
                  <a:lnTo>
                    <a:pt x="199485" y="345972"/>
                  </a:lnTo>
                  <a:lnTo>
                    <a:pt x="202488" y="330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070"/>
            <p:cNvSpPr/>
            <p:nvPr>
              <p:custDataLst>
                <p:tags r:id="rId20"/>
              </p:custDataLst>
            </p:nvPr>
          </p:nvSpPr>
          <p:spPr>
            <a:xfrm>
              <a:off x="3354022" y="914400"/>
              <a:ext cx="138479" cy="18935"/>
            </a:xfrm>
            <a:custGeom>
              <a:avLst/>
              <a:gdLst/>
              <a:ahLst/>
              <a:cxnLst/>
              <a:rect l="0" t="0" r="0" b="0"/>
              <a:pathLst>
                <a:path w="138479" h="18935">
                  <a:moveTo>
                    <a:pt x="17828" y="12700"/>
                  </a:moveTo>
                  <a:lnTo>
                    <a:pt x="17828" y="12700"/>
                  </a:lnTo>
                  <a:lnTo>
                    <a:pt x="2901" y="12700"/>
                  </a:lnTo>
                  <a:lnTo>
                    <a:pt x="1527" y="13406"/>
                  </a:lnTo>
                  <a:lnTo>
                    <a:pt x="610" y="14581"/>
                  </a:lnTo>
                  <a:lnTo>
                    <a:pt x="0" y="16071"/>
                  </a:lnTo>
                  <a:lnTo>
                    <a:pt x="1709" y="17064"/>
                  </a:lnTo>
                  <a:lnTo>
                    <a:pt x="43066" y="18934"/>
                  </a:lnTo>
                  <a:lnTo>
                    <a:pt x="78787" y="15656"/>
                  </a:lnTo>
                  <a:lnTo>
                    <a:pt x="1384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071"/>
            <p:cNvSpPr/>
            <p:nvPr>
              <p:custDataLst>
                <p:tags r:id="rId21"/>
              </p:custDataLst>
            </p:nvPr>
          </p:nvSpPr>
          <p:spPr>
            <a:xfrm>
              <a:off x="3760193" y="850900"/>
              <a:ext cx="632260" cy="79859"/>
            </a:xfrm>
            <a:custGeom>
              <a:avLst/>
              <a:gdLst/>
              <a:ahLst/>
              <a:cxnLst/>
              <a:rect l="0" t="0" r="0" b="0"/>
              <a:pathLst>
                <a:path w="632260" h="79859">
                  <a:moveTo>
                    <a:pt x="37107" y="76200"/>
                  </a:moveTo>
                  <a:lnTo>
                    <a:pt x="37107" y="76200"/>
                  </a:lnTo>
                  <a:lnTo>
                    <a:pt x="2357" y="76200"/>
                  </a:lnTo>
                  <a:lnTo>
                    <a:pt x="1240" y="76906"/>
                  </a:lnTo>
                  <a:lnTo>
                    <a:pt x="496" y="78081"/>
                  </a:lnTo>
                  <a:lnTo>
                    <a:pt x="0" y="79571"/>
                  </a:lnTo>
                  <a:lnTo>
                    <a:pt x="374" y="79858"/>
                  </a:lnTo>
                  <a:lnTo>
                    <a:pt x="2672" y="78296"/>
                  </a:lnTo>
                  <a:lnTo>
                    <a:pt x="43846" y="73013"/>
                  </a:lnTo>
                  <a:lnTo>
                    <a:pt x="87316" y="70787"/>
                  </a:lnTo>
                  <a:lnTo>
                    <a:pt x="130301" y="66757"/>
                  </a:lnTo>
                  <a:lnTo>
                    <a:pt x="169848" y="61094"/>
                  </a:lnTo>
                  <a:lnTo>
                    <a:pt x="211747" y="54948"/>
                  </a:lnTo>
                  <a:lnTo>
                    <a:pt x="255442" y="48658"/>
                  </a:lnTo>
                  <a:lnTo>
                    <a:pt x="303038" y="45697"/>
                  </a:lnTo>
                  <a:lnTo>
                    <a:pt x="349519" y="41448"/>
                  </a:lnTo>
                  <a:lnTo>
                    <a:pt x="391199" y="35721"/>
                  </a:lnTo>
                  <a:lnTo>
                    <a:pt x="430361" y="29556"/>
                  </a:lnTo>
                  <a:lnTo>
                    <a:pt x="468774" y="26631"/>
                  </a:lnTo>
                  <a:lnTo>
                    <a:pt x="499892" y="24066"/>
                  </a:lnTo>
                  <a:lnTo>
                    <a:pt x="547467" y="18655"/>
                  </a:lnTo>
                  <a:lnTo>
                    <a:pt x="586494" y="12583"/>
                  </a:lnTo>
                  <a:lnTo>
                    <a:pt x="632259" y="6458"/>
                  </a:lnTo>
                  <a:lnTo>
                    <a:pt x="632136" y="5717"/>
                  </a:lnTo>
                  <a:lnTo>
                    <a:pt x="627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072"/>
            <p:cNvSpPr/>
            <p:nvPr>
              <p:custDataLst>
                <p:tags r:id="rId22"/>
              </p:custDataLst>
            </p:nvPr>
          </p:nvSpPr>
          <p:spPr>
            <a:xfrm>
              <a:off x="4249817" y="774700"/>
              <a:ext cx="179597" cy="209551"/>
            </a:xfrm>
            <a:custGeom>
              <a:avLst/>
              <a:gdLst/>
              <a:ahLst/>
              <a:cxnLst/>
              <a:rect l="0" t="0" r="0" b="0"/>
              <a:pathLst>
                <a:path w="179597" h="209551">
                  <a:moveTo>
                    <a:pt x="23733" y="0"/>
                  </a:moveTo>
                  <a:lnTo>
                    <a:pt x="23733" y="0"/>
                  </a:lnTo>
                  <a:lnTo>
                    <a:pt x="0" y="0"/>
                  </a:lnTo>
                  <a:lnTo>
                    <a:pt x="37203" y="12209"/>
                  </a:lnTo>
                  <a:lnTo>
                    <a:pt x="77035" y="23765"/>
                  </a:lnTo>
                  <a:lnTo>
                    <a:pt x="123736" y="40312"/>
                  </a:lnTo>
                  <a:lnTo>
                    <a:pt x="162680" y="66331"/>
                  </a:lnTo>
                  <a:lnTo>
                    <a:pt x="172741" y="77458"/>
                  </a:lnTo>
                  <a:lnTo>
                    <a:pt x="178153" y="91341"/>
                  </a:lnTo>
                  <a:lnTo>
                    <a:pt x="179596" y="98994"/>
                  </a:lnTo>
                  <a:lnTo>
                    <a:pt x="175555" y="116905"/>
                  </a:lnTo>
                  <a:lnTo>
                    <a:pt x="161380" y="143059"/>
                  </a:lnTo>
                  <a:lnTo>
                    <a:pt x="119093" y="190257"/>
                  </a:lnTo>
                  <a:lnTo>
                    <a:pt x="105443" y="204014"/>
                  </a:lnTo>
                  <a:lnTo>
                    <a:pt x="104311" y="205860"/>
                  </a:lnTo>
                  <a:lnTo>
                    <a:pt x="10628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073"/>
            <p:cNvSpPr/>
            <p:nvPr>
              <p:custDataLst>
                <p:tags r:id="rId23"/>
              </p:custDataLst>
            </p:nvPr>
          </p:nvSpPr>
          <p:spPr>
            <a:xfrm>
              <a:off x="4610100" y="738365"/>
              <a:ext cx="50801" cy="239536"/>
            </a:xfrm>
            <a:custGeom>
              <a:avLst/>
              <a:gdLst/>
              <a:ahLst/>
              <a:cxnLst/>
              <a:rect l="0" t="0" r="0" b="0"/>
              <a:pathLst>
                <a:path w="50801" h="2395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2209" y="19438"/>
                  </a:lnTo>
                  <a:lnTo>
                    <a:pt x="25057" y="65015"/>
                  </a:lnTo>
                  <a:lnTo>
                    <a:pt x="35233" y="112575"/>
                  </a:lnTo>
                  <a:lnTo>
                    <a:pt x="37956" y="147589"/>
                  </a:lnTo>
                  <a:lnTo>
                    <a:pt x="42918" y="190263"/>
                  </a:lnTo>
                  <a:lnTo>
                    <a:pt x="50800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074"/>
            <p:cNvSpPr/>
            <p:nvPr>
              <p:custDataLst>
                <p:tags r:id="rId24"/>
              </p:custDataLst>
            </p:nvPr>
          </p:nvSpPr>
          <p:spPr>
            <a:xfrm>
              <a:off x="4706233" y="743833"/>
              <a:ext cx="18168" cy="240418"/>
            </a:xfrm>
            <a:custGeom>
              <a:avLst/>
              <a:gdLst/>
              <a:ahLst/>
              <a:cxnLst/>
              <a:rect l="0" t="0" r="0" b="0"/>
              <a:pathLst>
                <a:path w="18168" h="240418">
                  <a:moveTo>
                    <a:pt x="5467" y="5467"/>
                  </a:moveTo>
                  <a:lnTo>
                    <a:pt x="5467" y="5467"/>
                  </a:lnTo>
                  <a:lnTo>
                    <a:pt x="5467" y="2096"/>
                  </a:lnTo>
                  <a:lnTo>
                    <a:pt x="4761" y="1103"/>
                  </a:lnTo>
                  <a:lnTo>
                    <a:pt x="3585" y="441"/>
                  </a:lnTo>
                  <a:lnTo>
                    <a:pt x="2096" y="0"/>
                  </a:lnTo>
                  <a:lnTo>
                    <a:pt x="1103" y="411"/>
                  </a:lnTo>
                  <a:lnTo>
                    <a:pt x="441" y="1391"/>
                  </a:lnTo>
                  <a:lnTo>
                    <a:pt x="0" y="2750"/>
                  </a:lnTo>
                  <a:lnTo>
                    <a:pt x="2566" y="49420"/>
                  </a:lnTo>
                  <a:lnTo>
                    <a:pt x="4607" y="86772"/>
                  </a:lnTo>
                  <a:lnTo>
                    <a:pt x="6003" y="126185"/>
                  </a:lnTo>
                  <a:lnTo>
                    <a:pt x="10459" y="171077"/>
                  </a:lnTo>
                  <a:lnTo>
                    <a:pt x="13579" y="217649"/>
                  </a:lnTo>
                  <a:lnTo>
                    <a:pt x="18167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075"/>
            <p:cNvSpPr/>
            <p:nvPr>
              <p:custDataLst>
                <p:tags r:id="rId25"/>
              </p:custDataLst>
            </p:nvPr>
          </p:nvSpPr>
          <p:spPr>
            <a:xfrm>
              <a:off x="4591933" y="684295"/>
              <a:ext cx="335668" cy="306306"/>
            </a:xfrm>
            <a:custGeom>
              <a:avLst/>
              <a:gdLst/>
              <a:ahLst/>
              <a:cxnLst/>
              <a:rect l="0" t="0" r="0" b="0"/>
              <a:pathLst>
                <a:path w="335668" h="306306">
                  <a:moveTo>
                    <a:pt x="5467" y="115805"/>
                  </a:moveTo>
                  <a:lnTo>
                    <a:pt x="5467" y="115805"/>
                  </a:lnTo>
                  <a:lnTo>
                    <a:pt x="2096" y="115805"/>
                  </a:lnTo>
                  <a:lnTo>
                    <a:pt x="1103" y="114394"/>
                  </a:lnTo>
                  <a:lnTo>
                    <a:pt x="0" y="109063"/>
                  </a:lnTo>
                  <a:lnTo>
                    <a:pt x="9492" y="91386"/>
                  </a:lnTo>
                  <a:lnTo>
                    <a:pt x="33778" y="64493"/>
                  </a:lnTo>
                  <a:lnTo>
                    <a:pt x="75753" y="34555"/>
                  </a:lnTo>
                  <a:lnTo>
                    <a:pt x="116717" y="14619"/>
                  </a:lnTo>
                  <a:lnTo>
                    <a:pt x="162229" y="2423"/>
                  </a:lnTo>
                  <a:lnTo>
                    <a:pt x="169242" y="0"/>
                  </a:lnTo>
                  <a:lnTo>
                    <a:pt x="206079" y="3333"/>
                  </a:lnTo>
                  <a:lnTo>
                    <a:pt x="235887" y="13257"/>
                  </a:lnTo>
                  <a:lnTo>
                    <a:pt x="249222" y="24837"/>
                  </a:lnTo>
                  <a:lnTo>
                    <a:pt x="259853" y="41508"/>
                  </a:lnTo>
                  <a:lnTo>
                    <a:pt x="274412" y="88690"/>
                  </a:lnTo>
                  <a:lnTo>
                    <a:pt x="275281" y="111515"/>
                  </a:lnTo>
                  <a:lnTo>
                    <a:pt x="268104" y="153136"/>
                  </a:lnTo>
                  <a:lnTo>
                    <a:pt x="264717" y="167674"/>
                  </a:lnTo>
                  <a:lnTo>
                    <a:pt x="250204" y="194282"/>
                  </a:lnTo>
                  <a:lnTo>
                    <a:pt x="229754" y="214081"/>
                  </a:lnTo>
                  <a:lnTo>
                    <a:pt x="191497" y="229223"/>
                  </a:lnTo>
                  <a:lnTo>
                    <a:pt x="174225" y="231359"/>
                  </a:lnTo>
                  <a:lnTo>
                    <a:pt x="145889" y="226982"/>
                  </a:lnTo>
                  <a:lnTo>
                    <a:pt x="138433" y="223308"/>
                  </a:lnTo>
                  <a:lnTo>
                    <a:pt x="136444" y="221340"/>
                  </a:lnTo>
                  <a:lnTo>
                    <a:pt x="137235" y="220028"/>
                  </a:lnTo>
                  <a:lnTo>
                    <a:pt x="143758" y="218571"/>
                  </a:lnTo>
                  <a:lnTo>
                    <a:pt x="189560" y="220878"/>
                  </a:lnTo>
                  <a:lnTo>
                    <a:pt x="233193" y="233326"/>
                  </a:lnTo>
                  <a:lnTo>
                    <a:pt x="277957" y="256905"/>
                  </a:lnTo>
                  <a:lnTo>
                    <a:pt x="316893" y="282793"/>
                  </a:lnTo>
                  <a:lnTo>
                    <a:pt x="335667" y="306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213"/>
          <p:cNvGrpSpPr/>
          <p:nvPr/>
        </p:nvGrpSpPr>
        <p:grpSpPr>
          <a:xfrm>
            <a:off x="2938229" y="857250"/>
            <a:ext cx="27222" cy="156520"/>
            <a:chOff x="2938229" y="857250"/>
            <a:chExt cx="27222" cy="156520"/>
          </a:xfrm>
        </p:grpSpPr>
        <p:sp>
          <p:nvSpPr>
            <p:cNvPr id="389" name="SMARTInkShape-1076"/>
            <p:cNvSpPr/>
            <p:nvPr>
              <p:custDataLst>
                <p:tags r:id="rId17"/>
              </p:custDataLst>
            </p:nvPr>
          </p:nvSpPr>
          <p:spPr>
            <a:xfrm>
              <a:off x="2938229" y="857250"/>
              <a:ext cx="14522" cy="12701"/>
            </a:xfrm>
            <a:custGeom>
              <a:avLst/>
              <a:gdLst/>
              <a:ahLst/>
              <a:cxnLst/>
              <a:rect l="0" t="0" r="0" b="0"/>
              <a:pathLst>
                <a:path w="14522" h="1270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145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077"/>
            <p:cNvSpPr/>
            <p:nvPr>
              <p:custDataLst>
                <p:tags r:id="rId18"/>
              </p:custDataLst>
            </p:nvPr>
          </p:nvSpPr>
          <p:spPr>
            <a:xfrm>
              <a:off x="2940050" y="990600"/>
              <a:ext cx="25401" cy="23170"/>
            </a:xfrm>
            <a:custGeom>
              <a:avLst/>
              <a:gdLst/>
              <a:ahLst/>
              <a:cxnLst/>
              <a:rect l="0" t="0" r="0" b="0"/>
              <a:pathLst>
                <a:path w="25401" h="23170">
                  <a:moveTo>
                    <a:pt x="25400" y="0"/>
                  </a:moveTo>
                  <a:lnTo>
                    <a:pt x="25400" y="0"/>
                  </a:lnTo>
                  <a:lnTo>
                    <a:pt x="25400" y="6742"/>
                  </a:lnTo>
                  <a:lnTo>
                    <a:pt x="21637" y="13815"/>
                  </a:lnTo>
                  <a:lnTo>
                    <a:pt x="18658" y="17677"/>
                  </a:lnTo>
                  <a:lnTo>
                    <a:pt x="11585" y="21967"/>
                  </a:lnTo>
                  <a:lnTo>
                    <a:pt x="7723" y="23112"/>
                  </a:lnTo>
                  <a:lnTo>
                    <a:pt x="5149" y="2316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214"/>
          <p:cNvGrpSpPr/>
          <p:nvPr/>
        </p:nvGrpSpPr>
        <p:grpSpPr>
          <a:xfrm>
            <a:off x="2425741" y="651399"/>
            <a:ext cx="260310" cy="323482"/>
            <a:chOff x="2425741" y="651399"/>
            <a:chExt cx="260310" cy="323482"/>
          </a:xfrm>
        </p:grpSpPr>
        <p:sp>
          <p:nvSpPr>
            <p:cNvPr id="392" name="SMARTInkShape-1078"/>
            <p:cNvSpPr/>
            <p:nvPr>
              <p:custDataLst>
                <p:tags r:id="rId15"/>
              </p:custDataLst>
            </p:nvPr>
          </p:nvSpPr>
          <p:spPr>
            <a:xfrm>
              <a:off x="2425741" y="651399"/>
              <a:ext cx="140368" cy="319734"/>
            </a:xfrm>
            <a:custGeom>
              <a:avLst/>
              <a:gdLst/>
              <a:ahLst/>
              <a:cxnLst/>
              <a:rect l="0" t="0" r="0" b="0"/>
              <a:pathLst>
                <a:path w="140368" h="319734">
                  <a:moveTo>
                    <a:pt x="12659" y="66151"/>
                  </a:moveTo>
                  <a:lnTo>
                    <a:pt x="12659" y="66151"/>
                  </a:lnTo>
                  <a:lnTo>
                    <a:pt x="12659" y="69522"/>
                  </a:lnTo>
                  <a:lnTo>
                    <a:pt x="7192" y="96658"/>
                  </a:lnTo>
                  <a:lnTo>
                    <a:pt x="6425" y="140158"/>
                  </a:lnTo>
                  <a:lnTo>
                    <a:pt x="7030" y="186956"/>
                  </a:lnTo>
                  <a:lnTo>
                    <a:pt x="13219" y="226892"/>
                  </a:lnTo>
                  <a:lnTo>
                    <a:pt x="21236" y="265903"/>
                  </a:lnTo>
                  <a:lnTo>
                    <a:pt x="31724" y="309305"/>
                  </a:lnTo>
                  <a:lnTo>
                    <a:pt x="34538" y="318153"/>
                  </a:lnTo>
                  <a:lnTo>
                    <a:pt x="34300" y="319524"/>
                  </a:lnTo>
                  <a:lnTo>
                    <a:pt x="33436" y="319733"/>
                  </a:lnTo>
                  <a:lnTo>
                    <a:pt x="18121" y="273625"/>
                  </a:lnTo>
                  <a:lnTo>
                    <a:pt x="7927" y="231341"/>
                  </a:lnTo>
                  <a:lnTo>
                    <a:pt x="2320" y="188004"/>
                  </a:lnTo>
                  <a:lnTo>
                    <a:pt x="659" y="149763"/>
                  </a:lnTo>
                  <a:lnTo>
                    <a:pt x="166" y="110210"/>
                  </a:lnTo>
                  <a:lnTo>
                    <a:pt x="0" y="64819"/>
                  </a:lnTo>
                  <a:lnTo>
                    <a:pt x="5742" y="22274"/>
                  </a:lnTo>
                  <a:lnTo>
                    <a:pt x="12172" y="8785"/>
                  </a:lnTo>
                  <a:lnTo>
                    <a:pt x="16567" y="4624"/>
                  </a:lnTo>
                  <a:lnTo>
                    <a:pt x="27096" y="0"/>
                  </a:lnTo>
                  <a:lnTo>
                    <a:pt x="44475" y="3589"/>
                  </a:lnTo>
                  <a:lnTo>
                    <a:pt x="83384" y="23141"/>
                  </a:lnTo>
                  <a:lnTo>
                    <a:pt x="126177" y="56785"/>
                  </a:lnTo>
                  <a:lnTo>
                    <a:pt x="130671" y="62024"/>
                  </a:lnTo>
                  <a:lnTo>
                    <a:pt x="140367" y="92994"/>
                  </a:lnTo>
                  <a:lnTo>
                    <a:pt x="139738" y="111948"/>
                  </a:lnTo>
                  <a:lnTo>
                    <a:pt x="137595" y="119965"/>
                  </a:lnTo>
                  <a:lnTo>
                    <a:pt x="125807" y="134518"/>
                  </a:lnTo>
                  <a:lnTo>
                    <a:pt x="99607" y="157737"/>
                  </a:lnTo>
                  <a:lnTo>
                    <a:pt x="38059" y="180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079"/>
            <p:cNvSpPr/>
            <p:nvPr>
              <p:custDataLst>
                <p:tags r:id="rId16"/>
              </p:custDataLst>
            </p:nvPr>
          </p:nvSpPr>
          <p:spPr>
            <a:xfrm>
              <a:off x="2572894" y="831850"/>
              <a:ext cx="113157" cy="143031"/>
            </a:xfrm>
            <a:custGeom>
              <a:avLst/>
              <a:gdLst/>
              <a:ahLst/>
              <a:cxnLst/>
              <a:rect l="0" t="0" r="0" b="0"/>
              <a:pathLst>
                <a:path w="113157" h="143031">
                  <a:moveTo>
                    <a:pt x="11556" y="44450"/>
                  </a:moveTo>
                  <a:lnTo>
                    <a:pt x="11556" y="44450"/>
                  </a:lnTo>
                  <a:lnTo>
                    <a:pt x="1430" y="33619"/>
                  </a:lnTo>
                  <a:lnTo>
                    <a:pt x="0" y="29523"/>
                  </a:lnTo>
                  <a:lnTo>
                    <a:pt x="325" y="28854"/>
                  </a:lnTo>
                  <a:lnTo>
                    <a:pt x="1246" y="29114"/>
                  </a:lnTo>
                  <a:lnTo>
                    <a:pt x="47744" y="61661"/>
                  </a:lnTo>
                  <a:lnTo>
                    <a:pt x="67826" y="78948"/>
                  </a:lnTo>
                  <a:lnTo>
                    <a:pt x="85378" y="104374"/>
                  </a:lnTo>
                  <a:lnTo>
                    <a:pt x="90227" y="119061"/>
                  </a:lnTo>
                  <a:lnTo>
                    <a:pt x="90500" y="130762"/>
                  </a:lnTo>
                  <a:lnTo>
                    <a:pt x="89586" y="135858"/>
                  </a:lnTo>
                  <a:lnTo>
                    <a:pt x="86859" y="139255"/>
                  </a:lnTo>
                  <a:lnTo>
                    <a:pt x="78185" y="143030"/>
                  </a:lnTo>
                  <a:lnTo>
                    <a:pt x="69156" y="142826"/>
                  </a:lnTo>
                  <a:lnTo>
                    <a:pt x="64773" y="141784"/>
                  </a:lnTo>
                  <a:lnTo>
                    <a:pt x="56140" y="131219"/>
                  </a:lnTo>
                  <a:lnTo>
                    <a:pt x="51862" y="123463"/>
                  </a:lnTo>
                  <a:lnTo>
                    <a:pt x="45841" y="88949"/>
                  </a:lnTo>
                  <a:lnTo>
                    <a:pt x="47428" y="57557"/>
                  </a:lnTo>
                  <a:lnTo>
                    <a:pt x="59955" y="39221"/>
                  </a:lnTo>
                  <a:lnTo>
                    <a:pt x="113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215"/>
          <p:cNvGrpSpPr/>
          <p:nvPr/>
        </p:nvGrpSpPr>
        <p:grpSpPr>
          <a:xfrm>
            <a:off x="806450" y="463550"/>
            <a:ext cx="927101" cy="657851"/>
            <a:chOff x="806450" y="463550"/>
            <a:chExt cx="927101" cy="657851"/>
          </a:xfrm>
        </p:grpSpPr>
        <p:sp>
          <p:nvSpPr>
            <p:cNvPr id="395" name="SMARTInkShape-1080"/>
            <p:cNvSpPr/>
            <p:nvPr>
              <p:custDataLst>
                <p:tags r:id="rId5"/>
              </p:custDataLst>
            </p:nvPr>
          </p:nvSpPr>
          <p:spPr>
            <a:xfrm>
              <a:off x="812800" y="463550"/>
              <a:ext cx="63501" cy="368301"/>
            </a:xfrm>
            <a:custGeom>
              <a:avLst/>
              <a:gdLst/>
              <a:ahLst/>
              <a:cxnLst/>
              <a:rect l="0" t="0" r="0" b="0"/>
              <a:pathLst>
                <a:path w="63501" h="3683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9459" y="49458"/>
                  </a:lnTo>
                  <a:lnTo>
                    <a:pt x="13141" y="81248"/>
                  </a:lnTo>
                  <a:lnTo>
                    <a:pt x="17129" y="116544"/>
                  </a:lnTo>
                  <a:lnTo>
                    <a:pt x="21254" y="153397"/>
                  </a:lnTo>
                  <a:lnTo>
                    <a:pt x="24171" y="196362"/>
                  </a:lnTo>
                  <a:lnTo>
                    <a:pt x="31778" y="231434"/>
                  </a:lnTo>
                  <a:lnTo>
                    <a:pt x="39598" y="277653"/>
                  </a:lnTo>
                  <a:lnTo>
                    <a:pt x="46383" y="321451"/>
                  </a:lnTo>
                  <a:lnTo>
                    <a:pt x="54997" y="360509"/>
                  </a:lnTo>
                  <a:lnTo>
                    <a:pt x="6350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081"/>
            <p:cNvSpPr/>
            <p:nvPr>
              <p:custDataLst>
                <p:tags r:id="rId6"/>
              </p:custDataLst>
            </p:nvPr>
          </p:nvSpPr>
          <p:spPr>
            <a:xfrm>
              <a:off x="832111" y="482600"/>
              <a:ext cx="163389" cy="432473"/>
            </a:xfrm>
            <a:custGeom>
              <a:avLst/>
              <a:gdLst/>
              <a:ahLst/>
              <a:cxnLst/>
              <a:rect l="0" t="0" r="0" b="0"/>
              <a:pathLst>
                <a:path w="163389" h="432473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38486" y="12209"/>
                  </a:lnTo>
                  <a:lnTo>
                    <a:pt x="83358" y="36990"/>
                  </a:lnTo>
                  <a:lnTo>
                    <a:pt x="118601" y="70310"/>
                  </a:lnTo>
                  <a:lnTo>
                    <a:pt x="128767" y="86282"/>
                  </a:lnTo>
                  <a:lnTo>
                    <a:pt x="144979" y="127714"/>
                  </a:lnTo>
                  <a:lnTo>
                    <a:pt x="152014" y="161889"/>
                  </a:lnTo>
                  <a:lnTo>
                    <a:pt x="159941" y="199975"/>
                  </a:lnTo>
                  <a:lnTo>
                    <a:pt x="163388" y="245989"/>
                  </a:lnTo>
                  <a:lnTo>
                    <a:pt x="161038" y="282984"/>
                  </a:lnTo>
                  <a:lnTo>
                    <a:pt x="152502" y="321933"/>
                  </a:lnTo>
                  <a:lnTo>
                    <a:pt x="137665" y="364753"/>
                  </a:lnTo>
                  <a:lnTo>
                    <a:pt x="123234" y="391865"/>
                  </a:lnTo>
                  <a:lnTo>
                    <a:pt x="99909" y="415577"/>
                  </a:lnTo>
                  <a:lnTo>
                    <a:pt x="76950" y="426471"/>
                  </a:lnTo>
                  <a:lnTo>
                    <a:pt x="53105" y="432254"/>
                  </a:lnTo>
                  <a:lnTo>
                    <a:pt x="35451" y="432472"/>
                  </a:lnTo>
                  <a:lnTo>
                    <a:pt x="29897" y="430837"/>
                  </a:lnTo>
                  <a:lnTo>
                    <a:pt x="18789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082"/>
            <p:cNvSpPr/>
            <p:nvPr>
              <p:custDataLst>
                <p:tags r:id="rId7"/>
              </p:custDataLst>
            </p:nvPr>
          </p:nvSpPr>
          <p:spPr>
            <a:xfrm>
              <a:off x="1054100" y="735375"/>
              <a:ext cx="177801" cy="127552"/>
            </a:xfrm>
            <a:custGeom>
              <a:avLst/>
              <a:gdLst/>
              <a:ahLst/>
              <a:cxnLst/>
              <a:rect l="0" t="0" r="0" b="0"/>
              <a:pathLst>
                <a:path w="177801" h="127552">
                  <a:moveTo>
                    <a:pt x="0" y="71075"/>
                  </a:moveTo>
                  <a:lnTo>
                    <a:pt x="0" y="71075"/>
                  </a:lnTo>
                  <a:lnTo>
                    <a:pt x="6742" y="74446"/>
                  </a:lnTo>
                  <a:lnTo>
                    <a:pt x="9434" y="74733"/>
                  </a:lnTo>
                  <a:lnTo>
                    <a:pt x="14306" y="73171"/>
                  </a:lnTo>
                  <a:lnTo>
                    <a:pt x="28252" y="67125"/>
                  </a:lnTo>
                  <a:lnTo>
                    <a:pt x="36310" y="65792"/>
                  </a:lnTo>
                  <a:lnTo>
                    <a:pt x="52151" y="54928"/>
                  </a:lnTo>
                  <a:lnTo>
                    <a:pt x="73939" y="28053"/>
                  </a:lnTo>
                  <a:lnTo>
                    <a:pt x="76809" y="23343"/>
                  </a:lnTo>
                  <a:lnTo>
                    <a:pt x="78017" y="18793"/>
                  </a:lnTo>
                  <a:lnTo>
                    <a:pt x="77478" y="9974"/>
                  </a:lnTo>
                  <a:lnTo>
                    <a:pt x="75641" y="6352"/>
                  </a:lnTo>
                  <a:lnTo>
                    <a:pt x="69837" y="446"/>
                  </a:lnTo>
                  <a:lnTo>
                    <a:pt x="66313" y="0"/>
                  </a:lnTo>
                  <a:lnTo>
                    <a:pt x="58636" y="3268"/>
                  </a:lnTo>
                  <a:lnTo>
                    <a:pt x="32775" y="22638"/>
                  </a:lnTo>
                  <a:lnTo>
                    <a:pt x="19506" y="37083"/>
                  </a:lnTo>
                  <a:lnTo>
                    <a:pt x="6877" y="67824"/>
                  </a:lnTo>
                  <a:lnTo>
                    <a:pt x="8701" y="89621"/>
                  </a:lnTo>
                  <a:lnTo>
                    <a:pt x="16567" y="108951"/>
                  </a:lnTo>
                  <a:lnTo>
                    <a:pt x="27119" y="122246"/>
                  </a:lnTo>
                  <a:lnTo>
                    <a:pt x="35012" y="125650"/>
                  </a:lnTo>
                  <a:lnTo>
                    <a:pt x="55072" y="127551"/>
                  </a:lnTo>
                  <a:lnTo>
                    <a:pt x="93537" y="121283"/>
                  </a:lnTo>
                  <a:lnTo>
                    <a:pt x="132842" y="103747"/>
                  </a:lnTo>
                  <a:lnTo>
                    <a:pt x="177800" y="77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083"/>
            <p:cNvSpPr/>
            <p:nvPr>
              <p:custDataLst>
                <p:tags r:id="rId8"/>
              </p:custDataLst>
            </p:nvPr>
          </p:nvSpPr>
          <p:spPr>
            <a:xfrm>
              <a:off x="1303635" y="480240"/>
              <a:ext cx="118766" cy="399144"/>
            </a:xfrm>
            <a:custGeom>
              <a:avLst/>
              <a:gdLst/>
              <a:ahLst/>
              <a:cxnLst/>
              <a:rect l="0" t="0" r="0" b="0"/>
              <a:pathLst>
                <a:path w="118766" h="399144">
                  <a:moveTo>
                    <a:pt x="118765" y="15060"/>
                  </a:moveTo>
                  <a:lnTo>
                    <a:pt x="118765" y="15060"/>
                  </a:lnTo>
                  <a:lnTo>
                    <a:pt x="104950" y="3127"/>
                  </a:lnTo>
                  <a:lnTo>
                    <a:pt x="101088" y="754"/>
                  </a:lnTo>
                  <a:lnTo>
                    <a:pt x="87390" y="0"/>
                  </a:lnTo>
                  <a:lnTo>
                    <a:pt x="70248" y="3428"/>
                  </a:lnTo>
                  <a:lnTo>
                    <a:pt x="53222" y="12007"/>
                  </a:lnTo>
                  <a:lnTo>
                    <a:pt x="31141" y="32108"/>
                  </a:lnTo>
                  <a:lnTo>
                    <a:pt x="10492" y="68548"/>
                  </a:lnTo>
                  <a:lnTo>
                    <a:pt x="2096" y="96447"/>
                  </a:lnTo>
                  <a:lnTo>
                    <a:pt x="0" y="132308"/>
                  </a:lnTo>
                  <a:lnTo>
                    <a:pt x="3534" y="175232"/>
                  </a:lnTo>
                  <a:lnTo>
                    <a:pt x="11049" y="222095"/>
                  </a:lnTo>
                  <a:lnTo>
                    <a:pt x="19328" y="268171"/>
                  </a:lnTo>
                  <a:lnTo>
                    <a:pt x="25645" y="305799"/>
                  </a:lnTo>
                  <a:lnTo>
                    <a:pt x="28615" y="344857"/>
                  </a:lnTo>
                  <a:lnTo>
                    <a:pt x="35223" y="389442"/>
                  </a:lnTo>
                  <a:lnTo>
                    <a:pt x="35921" y="398568"/>
                  </a:lnTo>
                  <a:lnTo>
                    <a:pt x="35314" y="399143"/>
                  </a:lnTo>
                  <a:lnTo>
                    <a:pt x="29865" y="396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084"/>
            <p:cNvSpPr/>
            <p:nvPr>
              <p:custDataLst>
                <p:tags r:id="rId9"/>
              </p:custDataLst>
            </p:nvPr>
          </p:nvSpPr>
          <p:spPr>
            <a:xfrm>
              <a:off x="1239133" y="685800"/>
              <a:ext cx="164218" cy="120651"/>
            </a:xfrm>
            <a:custGeom>
              <a:avLst/>
              <a:gdLst/>
              <a:ahLst/>
              <a:cxnLst/>
              <a:rect l="0" t="0" r="0" b="0"/>
              <a:pathLst>
                <a:path w="164218" h="120651">
                  <a:moveTo>
                    <a:pt x="5467" y="120650"/>
                  </a:moveTo>
                  <a:lnTo>
                    <a:pt x="5467" y="120650"/>
                  </a:lnTo>
                  <a:lnTo>
                    <a:pt x="2096" y="120650"/>
                  </a:lnTo>
                  <a:lnTo>
                    <a:pt x="1103" y="119944"/>
                  </a:lnTo>
                  <a:lnTo>
                    <a:pt x="441" y="118769"/>
                  </a:lnTo>
                  <a:lnTo>
                    <a:pt x="0" y="117279"/>
                  </a:lnTo>
                  <a:lnTo>
                    <a:pt x="3272" y="111861"/>
                  </a:lnTo>
                  <a:lnTo>
                    <a:pt x="26984" y="90143"/>
                  </a:lnTo>
                  <a:lnTo>
                    <a:pt x="66345" y="63746"/>
                  </a:lnTo>
                  <a:lnTo>
                    <a:pt x="108509" y="40030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085"/>
            <p:cNvSpPr/>
            <p:nvPr>
              <p:custDataLst>
                <p:tags r:id="rId10"/>
              </p:custDataLst>
            </p:nvPr>
          </p:nvSpPr>
          <p:spPr>
            <a:xfrm>
              <a:off x="1504950" y="495300"/>
              <a:ext cx="69851" cy="114301"/>
            </a:xfrm>
            <a:custGeom>
              <a:avLst/>
              <a:gdLst/>
              <a:ahLst/>
              <a:cxnLst/>
              <a:rect l="0" t="0" r="0" b="0"/>
              <a:pathLst>
                <a:path w="6985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762" y="7892"/>
                  </a:lnTo>
                  <a:lnTo>
                    <a:pt x="6298" y="50192"/>
                  </a:lnTo>
                  <a:lnTo>
                    <a:pt x="6345" y="72932"/>
                  </a:lnTo>
                  <a:lnTo>
                    <a:pt x="8230" y="63142"/>
                  </a:lnTo>
                  <a:lnTo>
                    <a:pt x="26744" y="16933"/>
                  </a:lnTo>
                  <a:lnTo>
                    <a:pt x="29824" y="13405"/>
                  </a:lnTo>
                  <a:lnTo>
                    <a:pt x="37009" y="9486"/>
                  </a:lnTo>
                  <a:lnTo>
                    <a:pt x="40195" y="10557"/>
                  </a:lnTo>
                  <a:lnTo>
                    <a:pt x="45616" y="17392"/>
                  </a:lnTo>
                  <a:lnTo>
                    <a:pt x="58504" y="48460"/>
                  </a:lnTo>
                  <a:lnTo>
                    <a:pt x="698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086"/>
            <p:cNvSpPr/>
            <p:nvPr>
              <p:custDataLst>
                <p:tags r:id="rId11"/>
              </p:custDataLst>
            </p:nvPr>
          </p:nvSpPr>
          <p:spPr>
            <a:xfrm>
              <a:off x="806450" y="933450"/>
              <a:ext cx="647701" cy="100133"/>
            </a:xfrm>
            <a:custGeom>
              <a:avLst/>
              <a:gdLst/>
              <a:ahLst/>
              <a:cxnLst/>
              <a:rect l="0" t="0" r="0" b="0"/>
              <a:pathLst>
                <a:path w="647701" h="100133">
                  <a:moveTo>
                    <a:pt x="0" y="88900"/>
                  </a:moveTo>
                  <a:lnTo>
                    <a:pt x="0" y="88900"/>
                  </a:lnTo>
                  <a:lnTo>
                    <a:pt x="5775" y="93970"/>
                  </a:lnTo>
                  <a:lnTo>
                    <a:pt x="12209" y="97738"/>
                  </a:lnTo>
                  <a:lnTo>
                    <a:pt x="53891" y="100132"/>
                  </a:lnTo>
                  <a:lnTo>
                    <a:pt x="98126" y="96304"/>
                  </a:lnTo>
                  <a:lnTo>
                    <a:pt x="138671" y="90702"/>
                  </a:lnTo>
                  <a:lnTo>
                    <a:pt x="178201" y="84573"/>
                  </a:lnTo>
                  <a:lnTo>
                    <a:pt x="220879" y="78289"/>
                  </a:lnTo>
                  <a:lnTo>
                    <a:pt x="265510" y="71253"/>
                  </a:lnTo>
                  <a:lnTo>
                    <a:pt x="297686" y="64359"/>
                  </a:lnTo>
                  <a:lnTo>
                    <a:pt x="330801" y="58472"/>
                  </a:lnTo>
                  <a:lnTo>
                    <a:pt x="364334" y="53504"/>
                  </a:lnTo>
                  <a:lnTo>
                    <a:pt x="398052" y="48944"/>
                  </a:lnTo>
                  <a:lnTo>
                    <a:pt x="445398" y="42411"/>
                  </a:lnTo>
                  <a:lnTo>
                    <a:pt x="490705" y="32635"/>
                  </a:lnTo>
                  <a:lnTo>
                    <a:pt x="532039" y="27544"/>
                  </a:lnTo>
                  <a:lnTo>
                    <a:pt x="577839" y="19293"/>
                  </a:lnTo>
                  <a:lnTo>
                    <a:pt x="618535" y="8933"/>
                  </a:lnTo>
                  <a:lnTo>
                    <a:pt x="647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087"/>
            <p:cNvSpPr/>
            <p:nvPr>
              <p:custDataLst>
                <p:tags r:id="rId12"/>
              </p:custDataLst>
            </p:nvPr>
          </p:nvSpPr>
          <p:spPr>
            <a:xfrm>
              <a:off x="937189" y="971550"/>
              <a:ext cx="612212" cy="149851"/>
            </a:xfrm>
            <a:custGeom>
              <a:avLst/>
              <a:gdLst/>
              <a:ahLst/>
              <a:cxnLst/>
              <a:rect l="0" t="0" r="0" b="0"/>
              <a:pathLst>
                <a:path w="612212" h="149851">
                  <a:moveTo>
                    <a:pt x="47061" y="120650"/>
                  </a:moveTo>
                  <a:lnTo>
                    <a:pt x="47061" y="120650"/>
                  </a:lnTo>
                  <a:lnTo>
                    <a:pt x="4144" y="143794"/>
                  </a:lnTo>
                  <a:lnTo>
                    <a:pt x="811" y="146663"/>
                  </a:lnTo>
                  <a:lnTo>
                    <a:pt x="0" y="148575"/>
                  </a:lnTo>
                  <a:lnTo>
                    <a:pt x="870" y="149850"/>
                  </a:lnTo>
                  <a:lnTo>
                    <a:pt x="30437" y="146121"/>
                  </a:lnTo>
                  <a:lnTo>
                    <a:pt x="74121" y="136350"/>
                  </a:lnTo>
                  <a:lnTo>
                    <a:pt x="112072" y="124518"/>
                  </a:lnTo>
                  <a:lnTo>
                    <a:pt x="153969" y="112075"/>
                  </a:lnTo>
                  <a:lnTo>
                    <a:pt x="198368" y="99451"/>
                  </a:lnTo>
                  <a:lnTo>
                    <a:pt x="230490" y="91002"/>
                  </a:lnTo>
                  <a:lnTo>
                    <a:pt x="263581" y="82544"/>
                  </a:lnTo>
                  <a:lnTo>
                    <a:pt x="297809" y="74081"/>
                  </a:lnTo>
                  <a:lnTo>
                    <a:pt x="334188" y="65615"/>
                  </a:lnTo>
                  <a:lnTo>
                    <a:pt x="369641" y="57149"/>
                  </a:lnTo>
                  <a:lnTo>
                    <a:pt x="403508" y="48683"/>
                  </a:lnTo>
                  <a:lnTo>
                    <a:pt x="449635" y="36689"/>
                  </a:lnTo>
                  <a:lnTo>
                    <a:pt x="493250" y="27647"/>
                  </a:lnTo>
                  <a:lnTo>
                    <a:pt x="529941" y="20284"/>
                  </a:lnTo>
                  <a:lnTo>
                    <a:pt x="564122" y="12308"/>
                  </a:lnTo>
                  <a:lnTo>
                    <a:pt x="6122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088"/>
            <p:cNvSpPr/>
            <p:nvPr>
              <p:custDataLst>
                <p:tags r:id="rId13"/>
              </p:custDataLst>
            </p:nvPr>
          </p:nvSpPr>
          <p:spPr>
            <a:xfrm>
              <a:off x="1720850" y="768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0818" y="690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089"/>
            <p:cNvSpPr/>
            <p:nvPr>
              <p:custDataLst>
                <p:tags r:id="rId14"/>
              </p:custDataLst>
            </p:nvPr>
          </p:nvSpPr>
          <p:spPr>
            <a:xfrm>
              <a:off x="1723542" y="895350"/>
              <a:ext cx="3659" cy="19774"/>
            </a:xfrm>
            <a:custGeom>
              <a:avLst/>
              <a:gdLst/>
              <a:ahLst/>
              <a:cxnLst/>
              <a:rect l="0" t="0" r="0" b="0"/>
              <a:pathLst>
                <a:path w="3659" h="19774">
                  <a:moveTo>
                    <a:pt x="3658" y="0"/>
                  </a:moveTo>
                  <a:lnTo>
                    <a:pt x="3658" y="0"/>
                  </a:lnTo>
                  <a:lnTo>
                    <a:pt x="2952" y="13797"/>
                  </a:lnTo>
                  <a:lnTo>
                    <a:pt x="287" y="19773"/>
                  </a:lnTo>
                  <a:lnTo>
                    <a:pt x="0" y="19532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8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4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SMARTInkShape-Group216"/>
          <p:cNvGrpSpPr/>
          <p:nvPr/>
        </p:nvGrpSpPr>
        <p:grpSpPr>
          <a:xfrm>
            <a:off x="539750" y="274272"/>
            <a:ext cx="812801" cy="606314"/>
            <a:chOff x="539750" y="274272"/>
            <a:chExt cx="812801" cy="606314"/>
          </a:xfrm>
        </p:grpSpPr>
        <p:sp>
          <p:nvSpPr>
            <p:cNvPr id="448" name="SMARTInkShape-1090"/>
            <p:cNvSpPr/>
            <p:nvPr>
              <p:custDataLst>
                <p:tags r:id="rId179"/>
              </p:custDataLst>
            </p:nvPr>
          </p:nvSpPr>
          <p:spPr>
            <a:xfrm>
              <a:off x="1324843" y="622300"/>
              <a:ext cx="27708" cy="40455"/>
            </a:xfrm>
            <a:custGeom>
              <a:avLst/>
              <a:gdLst/>
              <a:ahLst/>
              <a:cxnLst/>
              <a:rect l="0" t="0" r="0" b="0"/>
              <a:pathLst>
                <a:path w="27708" h="40455">
                  <a:moveTo>
                    <a:pt x="21357" y="0"/>
                  </a:moveTo>
                  <a:lnTo>
                    <a:pt x="21357" y="0"/>
                  </a:lnTo>
                  <a:lnTo>
                    <a:pt x="9148" y="26515"/>
                  </a:lnTo>
                  <a:lnTo>
                    <a:pt x="3466" y="32951"/>
                  </a:lnTo>
                  <a:lnTo>
                    <a:pt x="963" y="34667"/>
                  </a:lnTo>
                  <a:lnTo>
                    <a:pt x="0" y="36517"/>
                  </a:lnTo>
                  <a:lnTo>
                    <a:pt x="63" y="38456"/>
                  </a:lnTo>
                  <a:lnTo>
                    <a:pt x="811" y="40454"/>
                  </a:lnTo>
                  <a:lnTo>
                    <a:pt x="3426" y="40375"/>
                  </a:lnTo>
                  <a:lnTo>
                    <a:pt x="15809" y="34227"/>
                  </a:lnTo>
                  <a:lnTo>
                    <a:pt x="2770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091"/>
            <p:cNvSpPr/>
            <p:nvPr>
              <p:custDataLst>
                <p:tags r:id="rId180"/>
              </p:custDataLst>
            </p:nvPr>
          </p:nvSpPr>
          <p:spPr>
            <a:xfrm>
              <a:off x="1320800" y="4699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3163" y="3149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092"/>
            <p:cNvSpPr/>
            <p:nvPr>
              <p:custDataLst>
                <p:tags r:id="rId181"/>
              </p:custDataLst>
            </p:nvPr>
          </p:nvSpPr>
          <p:spPr>
            <a:xfrm>
              <a:off x="690967" y="768350"/>
              <a:ext cx="452034" cy="112236"/>
            </a:xfrm>
            <a:custGeom>
              <a:avLst/>
              <a:gdLst/>
              <a:ahLst/>
              <a:cxnLst/>
              <a:rect l="0" t="0" r="0" b="0"/>
              <a:pathLst>
                <a:path w="452034" h="112236">
                  <a:moveTo>
                    <a:pt x="32933" y="82550"/>
                  </a:moveTo>
                  <a:lnTo>
                    <a:pt x="32933" y="82550"/>
                  </a:lnTo>
                  <a:lnTo>
                    <a:pt x="2225" y="102323"/>
                  </a:lnTo>
                  <a:lnTo>
                    <a:pt x="467" y="104904"/>
                  </a:lnTo>
                  <a:lnTo>
                    <a:pt x="0" y="107331"/>
                  </a:lnTo>
                  <a:lnTo>
                    <a:pt x="394" y="109654"/>
                  </a:lnTo>
                  <a:lnTo>
                    <a:pt x="10240" y="112235"/>
                  </a:lnTo>
                  <a:lnTo>
                    <a:pt x="55418" y="110521"/>
                  </a:lnTo>
                  <a:lnTo>
                    <a:pt x="88082" y="107211"/>
                  </a:lnTo>
                  <a:lnTo>
                    <a:pt x="121649" y="102683"/>
                  </a:lnTo>
                  <a:lnTo>
                    <a:pt x="167875" y="92200"/>
                  </a:lnTo>
                  <a:lnTo>
                    <a:pt x="207678" y="84252"/>
                  </a:lnTo>
                  <a:lnTo>
                    <a:pt x="241831" y="76016"/>
                  </a:lnTo>
                  <a:lnTo>
                    <a:pt x="282977" y="65327"/>
                  </a:lnTo>
                  <a:lnTo>
                    <a:pt x="319392" y="55810"/>
                  </a:lnTo>
                  <a:lnTo>
                    <a:pt x="358875" y="42171"/>
                  </a:lnTo>
                  <a:lnTo>
                    <a:pt x="399971" y="24725"/>
                  </a:lnTo>
                  <a:lnTo>
                    <a:pt x="4520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093"/>
            <p:cNvSpPr/>
            <p:nvPr>
              <p:custDataLst>
                <p:tags r:id="rId182"/>
              </p:custDataLst>
            </p:nvPr>
          </p:nvSpPr>
          <p:spPr>
            <a:xfrm>
              <a:off x="570072" y="736600"/>
              <a:ext cx="530955" cy="61474"/>
            </a:xfrm>
            <a:custGeom>
              <a:avLst/>
              <a:gdLst/>
              <a:ahLst/>
              <a:cxnLst/>
              <a:rect l="0" t="0" r="0" b="0"/>
              <a:pathLst>
                <a:path w="530955" h="61474">
                  <a:moveTo>
                    <a:pt x="14128" y="44450"/>
                  </a:moveTo>
                  <a:lnTo>
                    <a:pt x="14128" y="44450"/>
                  </a:lnTo>
                  <a:lnTo>
                    <a:pt x="344" y="58940"/>
                  </a:lnTo>
                  <a:lnTo>
                    <a:pt x="0" y="60460"/>
                  </a:lnTo>
                  <a:lnTo>
                    <a:pt x="476" y="61473"/>
                  </a:lnTo>
                  <a:lnTo>
                    <a:pt x="20682" y="49302"/>
                  </a:lnTo>
                  <a:lnTo>
                    <a:pt x="64988" y="41027"/>
                  </a:lnTo>
                  <a:lnTo>
                    <a:pt x="102584" y="36344"/>
                  </a:lnTo>
                  <a:lnTo>
                    <a:pt x="149934" y="33111"/>
                  </a:lnTo>
                  <a:lnTo>
                    <a:pt x="194145" y="28782"/>
                  </a:lnTo>
                  <a:lnTo>
                    <a:pt x="225604" y="25022"/>
                  </a:lnTo>
                  <a:lnTo>
                    <a:pt x="258401" y="20999"/>
                  </a:lnTo>
                  <a:lnTo>
                    <a:pt x="291792" y="16859"/>
                  </a:lnTo>
                  <a:lnTo>
                    <a:pt x="338953" y="13932"/>
                  </a:lnTo>
                  <a:lnTo>
                    <a:pt x="384206" y="13065"/>
                  </a:lnTo>
                  <a:lnTo>
                    <a:pt x="428894" y="9437"/>
                  </a:lnTo>
                  <a:lnTo>
                    <a:pt x="474444" y="6960"/>
                  </a:lnTo>
                  <a:lnTo>
                    <a:pt x="521754" y="6430"/>
                  </a:lnTo>
                  <a:lnTo>
                    <a:pt x="530954" y="6374"/>
                  </a:lnTo>
                  <a:lnTo>
                    <a:pt x="530129" y="5660"/>
                  </a:lnTo>
                  <a:lnTo>
                    <a:pt x="5157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094"/>
            <p:cNvSpPr/>
            <p:nvPr>
              <p:custDataLst>
                <p:tags r:id="rId183"/>
              </p:custDataLst>
            </p:nvPr>
          </p:nvSpPr>
          <p:spPr>
            <a:xfrm>
              <a:off x="1073150" y="274272"/>
              <a:ext cx="69851" cy="62279"/>
            </a:xfrm>
            <a:custGeom>
              <a:avLst/>
              <a:gdLst/>
              <a:ahLst/>
              <a:cxnLst/>
              <a:rect l="0" t="0" r="0" b="0"/>
              <a:pathLst>
                <a:path w="69851" h="6227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1"/>
                  </a:lnTo>
                  <a:lnTo>
                    <a:pt x="4364" y="6997"/>
                  </a:lnTo>
                  <a:lnTo>
                    <a:pt x="6088" y="0"/>
                  </a:lnTo>
                  <a:lnTo>
                    <a:pt x="6234" y="1202"/>
                  </a:lnTo>
                  <a:lnTo>
                    <a:pt x="6272" y="2511"/>
                  </a:lnTo>
                  <a:lnTo>
                    <a:pt x="12107" y="25931"/>
                  </a:lnTo>
                  <a:lnTo>
                    <a:pt x="12693" y="36739"/>
                  </a:lnTo>
                  <a:lnTo>
                    <a:pt x="19440" y="36837"/>
                  </a:lnTo>
                  <a:lnTo>
                    <a:pt x="24633" y="34978"/>
                  </a:lnTo>
                  <a:lnTo>
                    <a:pt x="37086" y="28036"/>
                  </a:lnTo>
                  <a:lnTo>
                    <a:pt x="40952" y="28161"/>
                  </a:lnTo>
                  <a:lnTo>
                    <a:pt x="49010" y="32063"/>
                  </a:lnTo>
                  <a:lnTo>
                    <a:pt x="53532" y="36620"/>
                  </a:lnTo>
                  <a:lnTo>
                    <a:pt x="69850" y="62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095"/>
            <p:cNvSpPr/>
            <p:nvPr>
              <p:custDataLst>
                <p:tags r:id="rId184"/>
              </p:custDataLst>
            </p:nvPr>
          </p:nvSpPr>
          <p:spPr>
            <a:xfrm>
              <a:off x="883533" y="488950"/>
              <a:ext cx="88018" cy="44451"/>
            </a:xfrm>
            <a:custGeom>
              <a:avLst/>
              <a:gdLst/>
              <a:ahLst/>
              <a:cxnLst/>
              <a:rect l="0" t="0" r="0" b="0"/>
              <a:pathLst>
                <a:path w="8801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039"/>
                  </a:lnTo>
                  <a:lnTo>
                    <a:pt x="0" y="37708"/>
                  </a:lnTo>
                  <a:lnTo>
                    <a:pt x="1116" y="35016"/>
                  </a:lnTo>
                  <a:lnTo>
                    <a:pt x="6121" y="30144"/>
                  </a:lnTo>
                  <a:lnTo>
                    <a:pt x="27311" y="21268"/>
                  </a:lnTo>
                  <a:lnTo>
                    <a:pt x="72850" y="8476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096"/>
            <p:cNvSpPr/>
            <p:nvPr>
              <p:custDataLst>
                <p:tags r:id="rId185"/>
              </p:custDataLst>
            </p:nvPr>
          </p:nvSpPr>
          <p:spPr>
            <a:xfrm>
              <a:off x="933450" y="307017"/>
              <a:ext cx="66882" cy="316417"/>
            </a:xfrm>
            <a:custGeom>
              <a:avLst/>
              <a:gdLst/>
              <a:ahLst/>
              <a:cxnLst/>
              <a:rect l="0" t="0" r="0" b="0"/>
              <a:pathLst>
                <a:path w="66882" h="316417">
                  <a:moveTo>
                    <a:pt x="44450" y="67633"/>
                  </a:moveTo>
                  <a:lnTo>
                    <a:pt x="44450" y="67633"/>
                  </a:lnTo>
                  <a:lnTo>
                    <a:pt x="53884" y="51719"/>
                  </a:lnTo>
                  <a:lnTo>
                    <a:pt x="64757" y="18193"/>
                  </a:lnTo>
                  <a:lnTo>
                    <a:pt x="66454" y="15623"/>
                  </a:lnTo>
                  <a:lnTo>
                    <a:pt x="66881" y="12499"/>
                  </a:lnTo>
                  <a:lnTo>
                    <a:pt x="65473" y="5264"/>
                  </a:lnTo>
                  <a:lnTo>
                    <a:pt x="63404" y="2770"/>
                  </a:lnTo>
                  <a:lnTo>
                    <a:pt x="57343" y="0"/>
                  </a:lnTo>
                  <a:lnTo>
                    <a:pt x="49945" y="650"/>
                  </a:lnTo>
                  <a:lnTo>
                    <a:pt x="45997" y="1811"/>
                  </a:lnTo>
                  <a:lnTo>
                    <a:pt x="39728" y="14390"/>
                  </a:lnTo>
                  <a:lnTo>
                    <a:pt x="23367" y="57303"/>
                  </a:lnTo>
                  <a:lnTo>
                    <a:pt x="15469" y="100399"/>
                  </a:lnTo>
                  <a:lnTo>
                    <a:pt x="10873" y="137464"/>
                  </a:lnTo>
                  <a:lnTo>
                    <a:pt x="7690" y="177772"/>
                  </a:lnTo>
                  <a:lnTo>
                    <a:pt x="10118" y="214332"/>
                  </a:lnTo>
                  <a:lnTo>
                    <a:pt x="11935" y="255346"/>
                  </a:lnTo>
                  <a:lnTo>
                    <a:pt x="12633" y="300010"/>
                  </a:lnTo>
                  <a:lnTo>
                    <a:pt x="12680" y="314129"/>
                  </a:lnTo>
                  <a:lnTo>
                    <a:pt x="11981" y="315924"/>
                  </a:lnTo>
                  <a:lnTo>
                    <a:pt x="10810" y="316416"/>
                  </a:lnTo>
                  <a:lnTo>
                    <a:pt x="9323" y="316038"/>
                  </a:lnTo>
                  <a:lnTo>
                    <a:pt x="0" y="296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097"/>
            <p:cNvSpPr/>
            <p:nvPr>
              <p:custDataLst>
                <p:tags r:id="rId186"/>
              </p:custDataLst>
            </p:nvPr>
          </p:nvSpPr>
          <p:spPr>
            <a:xfrm>
              <a:off x="752049" y="455483"/>
              <a:ext cx="111552" cy="141311"/>
            </a:xfrm>
            <a:custGeom>
              <a:avLst/>
              <a:gdLst/>
              <a:ahLst/>
              <a:cxnLst/>
              <a:rect l="0" t="0" r="0" b="0"/>
              <a:pathLst>
                <a:path w="111552" h="141311">
                  <a:moveTo>
                    <a:pt x="3601" y="46167"/>
                  </a:moveTo>
                  <a:lnTo>
                    <a:pt x="3601" y="46167"/>
                  </a:lnTo>
                  <a:lnTo>
                    <a:pt x="3601" y="51634"/>
                  </a:lnTo>
                  <a:lnTo>
                    <a:pt x="6972" y="55626"/>
                  </a:lnTo>
                  <a:lnTo>
                    <a:pt x="8671" y="56001"/>
                  </a:lnTo>
                  <a:lnTo>
                    <a:pt x="10509" y="55545"/>
                  </a:lnTo>
                  <a:lnTo>
                    <a:pt x="39135" y="41099"/>
                  </a:lnTo>
                  <a:lnTo>
                    <a:pt x="46675" y="34272"/>
                  </a:lnTo>
                  <a:lnTo>
                    <a:pt x="50967" y="24652"/>
                  </a:lnTo>
                  <a:lnTo>
                    <a:pt x="53723" y="7972"/>
                  </a:lnTo>
                  <a:lnTo>
                    <a:pt x="52538" y="5182"/>
                  </a:lnTo>
                  <a:lnTo>
                    <a:pt x="47458" y="199"/>
                  </a:lnTo>
                  <a:lnTo>
                    <a:pt x="44128" y="0"/>
                  </a:lnTo>
                  <a:lnTo>
                    <a:pt x="36665" y="3541"/>
                  </a:lnTo>
                  <a:lnTo>
                    <a:pt x="16012" y="23087"/>
                  </a:lnTo>
                  <a:lnTo>
                    <a:pt x="6530" y="37556"/>
                  </a:lnTo>
                  <a:lnTo>
                    <a:pt x="0" y="64939"/>
                  </a:lnTo>
                  <a:lnTo>
                    <a:pt x="4808" y="95395"/>
                  </a:lnTo>
                  <a:lnTo>
                    <a:pt x="15169" y="120020"/>
                  </a:lnTo>
                  <a:lnTo>
                    <a:pt x="28733" y="132142"/>
                  </a:lnTo>
                  <a:lnTo>
                    <a:pt x="44404" y="140117"/>
                  </a:lnTo>
                  <a:lnTo>
                    <a:pt x="56073" y="141310"/>
                  </a:lnTo>
                  <a:lnTo>
                    <a:pt x="77317" y="134643"/>
                  </a:lnTo>
                  <a:lnTo>
                    <a:pt x="111551" y="10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098"/>
            <p:cNvSpPr/>
            <p:nvPr>
              <p:custDataLst>
                <p:tags r:id="rId187"/>
              </p:custDataLst>
            </p:nvPr>
          </p:nvSpPr>
          <p:spPr>
            <a:xfrm>
              <a:off x="540142" y="312920"/>
              <a:ext cx="130370" cy="320444"/>
            </a:xfrm>
            <a:custGeom>
              <a:avLst/>
              <a:gdLst/>
              <a:ahLst/>
              <a:cxnLst/>
              <a:rect l="0" t="0" r="0" b="0"/>
              <a:pathLst>
                <a:path w="130370" h="320444">
                  <a:moveTo>
                    <a:pt x="5958" y="106180"/>
                  </a:moveTo>
                  <a:lnTo>
                    <a:pt x="5958" y="106180"/>
                  </a:lnTo>
                  <a:lnTo>
                    <a:pt x="0" y="61958"/>
                  </a:lnTo>
                  <a:lnTo>
                    <a:pt x="365" y="25202"/>
                  </a:lnTo>
                  <a:lnTo>
                    <a:pt x="3002" y="14686"/>
                  </a:lnTo>
                  <a:lnTo>
                    <a:pt x="8407" y="7190"/>
                  </a:lnTo>
                  <a:lnTo>
                    <a:pt x="15513" y="2212"/>
                  </a:lnTo>
                  <a:lnTo>
                    <a:pt x="23375" y="0"/>
                  </a:lnTo>
                  <a:lnTo>
                    <a:pt x="33455" y="2780"/>
                  </a:lnTo>
                  <a:lnTo>
                    <a:pt x="46401" y="10835"/>
                  </a:lnTo>
                  <a:lnTo>
                    <a:pt x="77813" y="42870"/>
                  </a:lnTo>
                  <a:lnTo>
                    <a:pt x="107116" y="85744"/>
                  </a:lnTo>
                  <a:lnTo>
                    <a:pt x="124221" y="125792"/>
                  </a:lnTo>
                  <a:lnTo>
                    <a:pt x="130369" y="162791"/>
                  </a:lnTo>
                  <a:lnTo>
                    <a:pt x="130310" y="207620"/>
                  </a:lnTo>
                  <a:lnTo>
                    <a:pt x="123942" y="248420"/>
                  </a:lnTo>
                  <a:lnTo>
                    <a:pt x="109148" y="290440"/>
                  </a:lnTo>
                  <a:lnTo>
                    <a:pt x="99092" y="302844"/>
                  </a:lnTo>
                  <a:lnTo>
                    <a:pt x="81531" y="313793"/>
                  </a:lnTo>
                  <a:lnTo>
                    <a:pt x="64804" y="319625"/>
                  </a:lnTo>
                  <a:lnTo>
                    <a:pt x="60005" y="320443"/>
                  </a:lnTo>
                  <a:lnTo>
                    <a:pt x="56101" y="319578"/>
                  </a:lnTo>
                  <a:lnTo>
                    <a:pt x="49881" y="314853"/>
                  </a:lnTo>
                  <a:lnTo>
                    <a:pt x="48645" y="310912"/>
                  </a:lnTo>
                  <a:lnTo>
                    <a:pt x="50408" y="290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099"/>
            <p:cNvSpPr/>
            <p:nvPr>
              <p:custDataLst>
                <p:tags r:id="rId188"/>
              </p:custDataLst>
            </p:nvPr>
          </p:nvSpPr>
          <p:spPr>
            <a:xfrm>
              <a:off x="539750" y="381262"/>
              <a:ext cx="47263" cy="254550"/>
            </a:xfrm>
            <a:custGeom>
              <a:avLst/>
              <a:gdLst/>
              <a:ahLst/>
              <a:cxnLst/>
              <a:rect l="0" t="0" r="0" b="0"/>
              <a:pathLst>
                <a:path w="47263" h="254550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6" y="326"/>
                  </a:lnTo>
                  <a:lnTo>
                    <a:pt x="3371" y="0"/>
                  </a:lnTo>
                  <a:lnTo>
                    <a:pt x="3658" y="2029"/>
                  </a:lnTo>
                  <a:lnTo>
                    <a:pt x="2813" y="28021"/>
                  </a:lnTo>
                  <a:lnTo>
                    <a:pt x="7184" y="65974"/>
                  </a:lnTo>
                  <a:lnTo>
                    <a:pt x="11610" y="112932"/>
                  </a:lnTo>
                  <a:lnTo>
                    <a:pt x="19119" y="150713"/>
                  </a:lnTo>
                  <a:lnTo>
                    <a:pt x="29229" y="189564"/>
                  </a:lnTo>
                  <a:lnTo>
                    <a:pt x="38020" y="232046"/>
                  </a:lnTo>
                  <a:lnTo>
                    <a:pt x="42298" y="247625"/>
                  </a:lnTo>
                  <a:lnTo>
                    <a:pt x="46551" y="254549"/>
                  </a:lnTo>
                  <a:lnTo>
                    <a:pt x="47262" y="254279"/>
                  </a:lnTo>
                  <a:lnTo>
                    <a:pt x="38100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217"/>
          <p:cNvGrpSpPr/>
          <p:nvPr/>
        </p:nvGrpSpPr>
        <p:grpSpPr>
          <a:xfrm>
            <a:off x="1874394" y="444500"/>
            <a:ext cx="316357" cy="393701"/>
            <a:chOff x="1874394" y="444500"/>
            <a:chExt cx="316357" cy="393701"/>
          </a:xfrm>
        </p:grpSpPr>
        <p:sp>
          <p:nvSpPr>
            <p:cNvPr id="459" name="SMARTInkShape-1100"/>
            <p:cNvSpPr/>
            <p:nvPr>
              <p:custDataLst>
                <p:tags r:id="rId175"/>
              </p:custDataLst>
            </p:nvPr>
          </p:nvSpPr>
          <p:spPr>
            <a:xfrm>
              <a:off x="2152650" y="7747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8100" y="10113"/>
                  </a:lnTo>
                  <a:lnTo>
                    <a:pt x="23794" y="414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101"/>
            <p:cNvSpPr/>
            <p:nvPr>
              <p:custDataLst>
                <p:tags r:id="rId176"/>
              </p:custDataLst>
            </p:nvPr>
          </p:nvSpPr>
          <p:spPr>
            <a:xfrm>
              <a:off x="2063750" y="6794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5467" y="12209"/>
                  </a:lnTo>
                  <a:lnTo>
                    <a:pt x="16286" y="40753"/>
                  </a:lnTo>
                  <a:lnTo>
                    <a:pt x="20689" y="70292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102"/>
            <p:cNvSpPr/>
            <p:nvPr>
              <p:custDataLst>
                <p:tags r:id="rId177"/>
              </p:custDataLst>
            </p:nvPr>
          </p:nvSpPr>
          <p:spPr>
            <a:xfrm>
              <a:off x="1874394" y="584200"/>
              <a:ext cx="94107" cy="31751"/>
            </a:xfrm>
            <a:custGeom>
              <a:avLst/>
              <a:gdLst/>
              <a:ahLst/>
              <a:cxnLst/>
              <a:rect l="0" t="0" r="0" b="0"/>
              <a:pathLst>
                <a:path w="94107" h="31751">
                  <a:moveTo>
                    <a:pt x="11556" y="31750"/>
                  </a:moveTo>
                  <a:lnTo>
                    <a:pt x="11556" y="31750"/>
                  </a:lnTo>
                  <a:lnTo>
                    <a:pt x="0" y="31750"/>
                  </a:lnTo>
                  <a:lnTo>
                    <a:pt x="324" y="31044"/>
                  </a:lnTo>
                  <a:lnTo>
                    <a:pt x="2566" y="28379"/>
                  </a:lnTo>
                  <a:lnTo>
                    <a:pt x="46978" y="10379"/>
                  </a:lnTo>
                  <a:lnTo>
                    <a:pt x="941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103"/>
            <p:cNvSpPr/>
            <p:nvPr>
              <p:custDataLst>
                <p:tags r:id="rId178"/>
              </p:custDataLst>
            </p:nvPr>
          </p:nvSpPr>
          <p:spPr>
            <a:xfrm>
              <a:off x="1879602" y="444500"/>
              <a:ext cx="101599" cy="277473"/>
            </a:xfrm>
            <a:custGeom>
              <a:avLst/>
              <a:gdLst/>
              <a:ahLst/>
              <a:cxnLst/>
              <a:rect l="0" t="0" r="0" b="0"/>
              <a:pathLst>
                <a:path w="101599" h="277473">
                  <a:moveTo>
                    <a:pt x="82548" y="0"/>
                  </a:moveTo>
                  <a:lnTo>
                    <a:pt x="82548" y="0"/>
                  </a:lnTo>
                  <a:lnTo>
                    <a:pt x="88875" y="0"/>
                  </a:lnTo>
                  <a:lnTo>
                    <a:pt x="45674" y="0"/>
                  </a:lnTo>
                  <a:lnTo>
                    <a:pt x="21015" y="3371"/>
                  </a:lnTo>
                  <a:lnTo>
                    <a:pt x="15420" y="6481"/>
                  </a:lnTo>
                  <a:lnTo>
                    <a:pt x="7323" y="15580"/>
                  </a:lnTo>
                  <a:lnTo>
                    <a:pt x="3253" y="28562"/>
                  </a:lnTo>
                  <a:lnTo>
                    <a:pt x="641" y="66633"/>
                  </a:lnTo>
                  <a:lnTo>
                    <a:pt x="125" y="111260"/>
                  </a:lnTo>
                  <a:lnTo>
                    <a:pt x="36" y="151891"/>
                  </a:lnTo>
                  <a:lnTo>
                    <a:pt x="9" y="192388"/>
                  </a:lnTo>
                  <a:lnTo>
                    <a:pt x="0" y="230227"/>
                  </a:lnTo>
                  <a:lnTo>
                    <a:pt x="1880" y="255188"/>
                  </a:lnTo>
                  <a:lnTo>
                    <a:pt x="6906" y="269639"/>
                  </a:lnTo>
                  <a:lnTo>
                    <a:pt x="10829" y="275062"/>
                  </a:lnTo>
                  <a:lnTo>
                    <a:pt x="14925" y="277472"/>
                  </a:lnTo>
                  <a:lnTo>
                    <a:pt x="45201" y="273763"/>
                  </a:lnTo>
                  <a:lnTo>
                    <a:pt x="87531" y="260158"/>
                  </a:lnTo>
                  <a:lnTo>
                    <a:pt x="94876" y="254150"/>
                  </a:lnTo>
                  <a:lnTo>
                    <a:pt x="10159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218"/>
          <p:cNvGrpSpPr/>
          <p:nvPr/>
        </p:nvGrpSpPr>
        <p:grpSpPr>
          <a:xfrm>
            <a:off x="2426039" y="431823"/>
            <a:ext cx="329862" cy="412728"/>
            <a:chOff x="2426039" y="431823"/>
            <a:chExt cx="329862" cy="412728"/>
          </a:xfrm>
        </p:grpSpPr>
        <p:sp>
          <p:nvSpPr>
            <p:cNvPr id="464" name="SMARTInkShape-1104"/>
            <p:cNvSpPr/>
            <p:nvPr>
              <p:custDataLst>
                <p:tags r:id="rId171"/>
              </p:custDataLst>
            </p:nvPr>
          </p:nvSpPr>
          <p:spPr>
            <a:xfrm>
              <a:off x="2427377" y="431823"/>
              <a:ext cx="112601" cy="292031"/>
            </a:xfrm>
            <a:custGeom>
              <a:avLst/>
              <a:gdLst/>
              <a:ahLst/>
              <a:cxnLst/>
              <a:rect l="0" t="0" r="0" b="0"/>
              <a:pathLst>
                <a:path w="112601" h="292031">
                  <a:moveTo>
                    <a:pt x="106273" y="6327"/>
                  </a:moveTo>
                  <a:lnTo>
                    <a:pt x="106273" y="6327"/>
                  </a:lnTo>
                  <a:lnTo>
                    <a:pt x="112600" y="0"/>
                  </a:lnTo>
                  <a:lnTo>
                    <a:pt x="109245" y="3355"/>
                  </a:lnTo>
                  <a:lnTo>
                    <a:pt x="105713" y="5006"/>
                  </a:lnTo>
                  <a:lnTo>
                    <a:pt x="59791" y="12743"/>
                  </a:lnTo>
                  <a:lnTo>
                    <a:pt x="27802" y="21431"/>
                  </a:lnTo>
                  <a:lnTo>
                    <a:pt x="13721" y="30950"/>
                  </a:lnTo>
                  <a:lnTo>
                    <a:pt x="6813" y="46198"/>
                  </a:lnTo>
                  <a:lnTo>
                    <a:pt x="0" y="76997"/>
                  </a:lnTo>
                  <a:lnTo>
                    <a:pt x="3724" y="121312"/>
                  </a:lnTo>
                  <a:lnTo>
                    <a:pt x="11253" y="165918"/>
                  </a:lnTo>
                  <a:lnTo>
                    <a:pt x="16567" y="212591"/>
                  </a:lnTo>
                  <a:lnTo>
                    <a:pt x="17267" y="257943"/>
                  </a:lnTo>
                  <a:lnTo>
                    <a:pt x="22831" y="286008"/>
                  </a:lnTo>
                  <a:lnTo>
                    <a:pt x="23834" y="288031"/>
                  </a:lnTo>
                  <a:lnTo>
                    <a:pt x="25208" y="289380"/>
                  </a:lnTo>
                  <a:lnTo>
                    <a:pt x="26830" y="290279"/>
                  </a:lnTo>
                  <a:lnTo>
                    <a:pt x="69302" y="292030"/>
                  </a:lnTo>
                  <a:lnTo>
                    <a:pt x="79493" y="288293"/>
                  </a:lnTo>
                  <a:lnTo>
                    <a:pt x="87315" y="282634"/>
                  </a:lnTo>
                  <a:lnTo>
                    <a:pt x="93573" y="260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105"/>
            <p:cNvSpPr/>
            <p:nvPr>
              <p:custDataLst>
                <p:tags r:id="rId172"/>
              </p:custDataLst>
            </p:nvPr>
          </p:nvSpPr>
          <p:spPr>
            <a:xfrm>
              <a:off x="2594040" y="660661"/>
              <a:ext cx="98361" cy="88640"/>
            </a:xfrm>
            <a:custGeom>
              <a:avLst/>
              <a:gdLst/>
              <a:ahLst/>
              <a:cxnLst/>
              <a:rect l="0" t="0" r="0" b="0"/>
              <a:pathLst>
                <a:path w="98361" h="88640">
                  <a:moveTo>
                    <a:pt x="9460" y="6089"/>
                  </a:moveTo>
                  <a:lnTo>
                    <a:pt x="9460" y="6089"/>
                  </a:lnTo>
                  <a:lnTo>
                    <a:pt x="0" y="6089"/>
                  </a:lnTo>
                  <a:lnTo>
                    <a:pt x="331" y="5383"/>
                  </a:lnTo>
                  <a:lnTo>
                    <a:pt x="4462" y="2718"/>
                  </a:lnTo>
                  <a:lnTo>
                    <a:pt x="11350" y="622"/>
                  </a:lnTo>
                  <a:lnTo>
                    <a:pt x="24602" y="0"/>
                  </a:lnTo>
                  <a:lnTo>
                    <a:pt x="28727" y="1324"/>
                  </a:lnTo>
                  <a:lnTo>
                    <a:pt x="35192" y="6558"/>
                  </a:lnTo>
                  <a:lnTo>
                    <a:pt x="38535" y="15470"/>
                  </a:lnTo>
                  <a:lnTo>
                    <a:pt x="39316" y="26486"/>
                  </a:lnTo>
                  <a:lnTo>
                    <a:pt x="37311" y="38438"/>
                  </a:lnTo>
                  <a:lnTo>
                    <a:pt x="18411" y="70787"/>
                  </a:lnTo>
                  <a:lnTo>
                    <a:pt x="10778" y="80635"/>
                  </a:lnTo>
                  <a:lnTo>
                    <a:pt x="11044" y="81186"/>
                  </a:lnTo>
                  <a:lnTo>
                    <a:pt x="13221" y="81799"/>
                  </a:lnTo>
                  <a:lnTo>
                    <a:pt x="60280" y="87296"/>
                  </a:lnTo>
                  <a:lnTo>
                    <a:pt x="98360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106"/>
            <p:cNvSpPr/>
            <p:nvPr>
              <p:custDataLst>
                <p:tags r:id="rId173"/>
              </p:custDataLst>
            </p:nvPr>
          </p:nvSpPr>
          <p:spPr>
            <a:xfrm>
              <a:off x="2711450" y="7747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37969" y="10845"/>
                  </a:lnTo>
                  <a:lnTo>
                    <a:pt x="25596" y="26026"/>
                  </a:lnTo>
                  <a:lnTo>
                    <a:pt x="14699" y="4603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107"/>
            <p:cNvSpPr/>
            <p:nvPr>
              <p:custDataLst>
                <p:tags r:id="rId174"/>
              </p:custDataLst>
            </p:nvPr>
          </p:nvSpPr>
          <p:spPr>
            <a:xfrm>
              <a:off x="2426039" y="596900"/>
              <a:ext cx="126662" cy="38101"/>
            </a:xfrm>
            <a:custGeom>
              <a:avLst/>
              <a:gdLst/>
              <a:ahLst/>
              <a:cxnLst/>
              <a:rect l="0" t="0" r="0" b="0"/>
              <a:pathLst>
                <a:path w="126662" h="38101">
                  <a:moveTo>
                    <a:pt x="12361" y="38100"/>
                  </a:moveTo>
                  <a:lnTo>
                    <a:pt x="12361" y="38100"/>
                  </a:lnTo>
                  <a:lnTo>
                    <a:pt x="805" y="38100"/>
                  </a:lnTo>
                  <a:lnTo>
                    <a:pt x="424" y="37394"/>
                  </a:lnTo>
                  <a:lnTo>
                    <a:pt x="0" y="34729"/>
                  </a:lnTo>
                  <a:lnTo>
                    <a:pt x="5456" y="31192"/>
                  </a:lnTo>
                  <a:lnTo>
                    <a:pt x="47677" y="17120"/>
                  </a:lnTo>
                  <a:lnTo>
                    <a:pt x="1266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219"/>
          <p:cNvGrpSpPr/>
          <p:nvPr/>
        </p:nvGrpSpPr>
        <p:grpSpPr>
          <a:xfrm>
            <a:off x="3098800" y="463664"/>
            <a:ext cx="894747" cy="380887"/>
            <a:chOff x="3098800" y="463664"/>
            <a:chExt cx="894747" cy="380887"/>
          </a:xfrm>
        </p:grpSpPr>
        <p:sp>
          <p:nvSpPr>
            <p:cNvPr id="469" name="SMARTInkShape-1108"/>
            <p:cNvSpPr/>
            <p:nvPr>
              <p:custDataLst>
                <p:tags r:id="rId164"/>
              </p:custDataLst>
            </p:nvPr>
          </p:nvSpPr>
          <p:spPr>
            <a:xfrm>
              <a:off x="3238500" y="7429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0"/>
                  </a:moveTo>
                  <a:lnTo>
                    <a:pt x="0" y="0"/>
                  </a:lnTo>
                  <a:lnTo>
                    <a:pt x="10831" y="10126"/>
                  </a:lnTo>
                  <a:lnTo>
                    <a:pt x="17828" y="12361"/>
                  </a:lnTo>
                  <a:lnTo>
                    <a:pt x="57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109"/>
            <p:cNvSpPr/>
            <p:nvPr>
              <p:custDataLst>
                <p:tags r:id="rId165"/>
              </p:custDataLst>
            </p:nvPr>
          </p:nvSpPr>
          <p:spPr>
            <a:xfrm>
              <a:off x="3098800" y="742950"/>
              <a:ext cx="69851" cy="17024"/>
            </a:xfrm>
            <a:custGeom>
              <a:avLst/>
              <a:gdLst/>
              <a:ahLst/>
              <a:cxnLst/>
              <a:rect l="0" t="0" r="0" b="0"/>
              <a:pathLst>
                <a:path w="69851" h="1702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17023"/>
                  </a:lnTo>
                  <a:lnTo>
                    <a:pt x="7173" y="16993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110"/>
            <p:cNvSpPr/>
            <p:nvPr>
              <p:custDataLst>
                <p:tags r:id="rId166"/>
              </p:custDataLst>
            </p:nvPr>
          </p:nvSpPr>
          <p:spPr>
            <a:xfrm>
              <a:off x="3901592" y="768350"/>
              <a:ext cx="91955" cy="76201"/>
            </a:xfrm>
            <a:custGeom>
              <a:avLst/>
              <a:gdLst/>
              <a:ahLst/>
              <a:cxnLst/>
              <a:rect l="0" t="0" r="0" b="0"/>
              <a:pathLst>
                <a:path w="91955" h="762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775"/>
                  </a:lnTo>
                  <a:lnTo>
                    <a:pt x="9383" y="52239"/>
                  </a:lnTo>
                  <a:lnTo>
                    <a:pt x="9730" y="58025"/>
                  </a:lnTo>
                  <a:lnTo>
                    <a:pt x="9117" y="59850"/>
                  </a:lnTo>
                  <a:lnTo>
                    <a:pt x="8003" y="61067"/>
                  </a:lnTo>
                  <a:lnTo>
                    <a:pt x="6554" y="61878"/>
                  </a:lnTo>
                  <a:lnTo>
                    <a:pt x="6295" y="61007"/>
                  </a:lnTo>
                  <a:lnTo>
                    <a:pt x="15364" y="36673"/>
                  </a:lnTo>
                  <a:lnTo>
                    <a:pt x="25785" y="20038"/>
                  </a:lnTo>
                  <a:lnTo>
                    <a:pt x="33718" y="12904"/>
                  </a:lnTo>
                  <a:lnTo>
                    <a:pt x="45710" y="9263"/>
                  </a:lnTo>
                  <a:lnTo>
                    <a:pt x="52859" y="8292"/>
                  </a:lnTo>
                  <a:lnTo>
                    <a:pt x="66447" y="10976"/>
                  </a:lnTo>
                  <a:lnTo>
                    <a:pt x="73034" y="13667"/>
                  </a:lnTo>
                  <a:lnTo>
                    <a:pt x="82234" y="22302"/>
                  </a:lnTo>
                  <a:lnTo>
                    <a:pt x="85675" y="27568"/>
                  </a:lnTo>
                  <a:lnTo>
                    <a:pt x="90518" y="48463"/>
                  </a:lnTo>
                  <a:lnTo>
                    <a:pt x="91954" y="65787"/>
                  </a:lnTo>
                  <a:lnTo>
                    <a:pt x="91450" y="69258"/>
                  </a:lnTo>
                  <a:lnTo>
                    <a:pt x="8620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111"/>
            <p:cNvSpPr/>
            <p:nvPr>
              <p:custDataLst>
                <p:tags r:id="rId167"/>
              </p:custDataLst>
            </p:nvPr>
          </p:nvSpPr>
          <p:spPr>
            <a:xfrm>
              <a:off x="3715894" y="660400"/>
              <a:ext cx="151257" cy="44451"/>
            </a:xfrm>
            <a:custGeom>
              <a:avLst/>
              <a:gdLst/>
              <a:ahLst/>
              <a:cxnLst/>
              <a:rect l="0" t="0" r="0" b="0"/>
              <a:pathLst>
                <a:path w="151257" h="44451">
                  <a:moveTo>
                    <a:pt x="11556" y="44450"/>
                  </a:moveTo>
                  <a:lnTo>
                    <a:pt x="11556" y="44450"/>
                  </a:lnTo>
                  <a:lnTo>
                    <a:pt x="0" y="44450"/>
                  </a:lnTo>
                  <a:lnTo>
                    <a:pt x="325" y="43744"/>
                  </a:lnTo>
                  <a:lnTo>
                    <a:pt x="2566" y="41079"/>
                  </a:lnTo>
                  <a:lnTo>
                    <a:pt x="11166" y="35612"/>
                  </a:lnTo>
                  <a:lnTo>
                    <a:pt x="51356" y="23079"/>
                  </a:lnTo>
                  <a:lnTo>
                    <a:pt x="95147" y="13078"/>
                  </a:lnTo>
                  <a:lnTo>
                    <a:pt x="151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112"/>
            <p:cNvSpPr/>
            <p:nvPr>
              <p:custDataLst>
                <p:tags r:id="rId168"/>
              </p:custDataLst>
            </p:nvPr>
          </p:nvSpPr>
          <p:spPr>
            <a:xfrm>
              <a:off x="3715011" y="463664"/>
              <a:ext cx="120960" cy="316030"/>
            </a:xfrm>
            <a:custGeom>
              <a:avLst/>
              <a:gdLst/>
              <a:ahLst/>
              <a:cxnLst/>
              <a:rect l="0" t="0" r="0" b="0"/>
              <a:pathLst>
                <a:path w="120960" h="316030">
                  <a:moveTo>
                    <a:pt x="94989" y="25286"/>
                  </a:moveTo>
                  <a:lnTo>
                    <a:pt x="94989" y="25286"/>
                  </a:lnTo>
                  <a:lnTo>
                    <a:pt x="98360" y="18544"/>
                  </a:lnTo>
                  <a:lnTo>
                    <a:pt x="103778" y="13353"/>
                  </a:lnTo>
                  <a:lnTo>
                    <a:pt x="109478" y="8693"/>
                  </a:lnTo>
                  <a:lnTo>
                    <a:pt x="113861" y="271"/>
                  </a:lnTo>
                  <a:lnTo>
                    <a:pt x="110615" y="0"/>
                  </a:lnTo>
                  <a:lnTo>
                    <a:pt x="76681" y="9953"/>
                  </a:lnTo>
                  <a:lnTo>
                    <a:pt x="31345" y="12355"/>
                  </a:lnTo>
                  <a:lnTo>
                    <a:pt x="12803" y="12540"/>
                  </a:lnTo>
                  <a:lnTo>
                    <a:pt x="9859" y="15378"/>
                  </a:lnTo>
                  <a:lnTo>
                    <a:pt x="4707" y="26056"/>
                  </a:lnTo>
                  <a:lnTo>
                    <a:pt x="1211" y="47935"/>
                  </a:lnTo>
                  <a:lnTo>
                    <a:pt x="3546" y="85776"/>
                  </a:lnTo>
                  <a:lnTo>
                    <a:pt x="5335" y="132736"/>
                  </a:lnTo>
                  <a:lnTo>
                    <a:pt x="5865" y="175656"/>
                  </a:lnTo>
                  <a:lnTo>
                    <a:pt x="6023" y="211814"/>
                  </a:lnTo>
                  <a:lnTo>
                    <a:pt x="6069" y="251611"/>
                  </a:lnTo>
                  <a:lnTo>
                    <a:pt x="620" y="297904"/>
                  </a:lnTo>
                  <a:lnTo>
                    <a:pt x="0" y="310516"/>
                  </a:lnTo>
                  <a:lnTo>
                    <a:pt x="1324" y="312806"/>
                  </a:lnTo>
                  <a:lnTo>
                    <a:pt x="3618" y="314333"/>
                  </a:lnTo>
                  <a:lnTo>
                    <a:pt x="11341" y="316029"/>
                  </a:lnTo>
                  <a:lnTo>
                    <a:pt x="39294" y="315236"/>
                  </a:lnTo>
                  <a:lnTo>
                    <a:pt x="78735" y="305124"/>
                  </a:lnTo>
                  <a:lnTo>
                    <a:pt x="115321" y="292322"/>
                  </a:lnTo>
                  <a:lnTo>
                    <a:pt x="119127" y="290094"/>
                  </a:lnTo>
                  <a:lnTo>
                    <a:pt x="120959" y="287197"/>
                  </a:lnTo>
                  <a:lnTo>
                    <a:pt x="120389" y="272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113"/>
            <p:cNvSpPr/>
            <p:nvPr>
              <p:custDataLst>
                <p:tags r:id="rId169"/>
              </p:custDataLst>
            </p:nvPr>
          </p:nvSpPr>
          <p:spPr>
            <a:xfrm>
              <a:off x="3460750" y="75565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26724" y="8789"/>
                  </a:lnTo>
                  <a:lnTo>
                    <a:pt x="23911" y="1977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114"/>
            <p:cNvSpPr/>
            <p:nvPr>
              <p:custDataLst>
                <p:tags r:id="rId170"/>
              </p:custDataLst>
            </p:nvPr>
          </p:nvSpPr>
          <p:spPr>
            <a:xfrm>
              <a:off x="3352800" y="7429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21254" y="6350"/>
                  </a:lnTo>
                  <a:lnTo>
                    <a:pt x="22636" y="564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7" name="SMARTInkShape-1115"/>
          <p:cNvSpPr/>
          <p:nvPr>
            <p:custDataLst>
              <p:tags r:id="rId1"/>
            </p:custDataLst>
          </p:nvPr>
        </p:nvSpPr>
        <p:spPr>
          <a:xfrm>
            <a:off x="4548505" y="619042"/>
            <a:ext cx="353696" cy="185124"/>
          </a:xfrm>
          <a:custGeom>
            <a:avLst/>
            <a:gdLst/>
            <a:ahLst/>
            <a:cxnLst/>
            <a:rect l="0" t="0" r="0" b="0"/>
            <a:pathLst>
              <a:path w="353696" h="185124">
                <a:moveTo>
                  <a:pt x="67945" y="111208"/>
                </a:moveTo>
                <a:lnTo>
                  <a:pt x="67945" y="111208"/>
                </a:lnTo>
                <a:lnTo>
                  <a:pt x="79501" y="99652"/>
                </a:lnTo>
                <a:lnTo>
                  <a:pt x="80306" y="92105"/>
                </a:lnTo>
                <a:lnTo>
                  <a:pt x="78613" y="86725"/>
                </a:lnTo>
                <a:lnTo>
                  <a:pt x="70500" y="70276"/>
                </a:lnTo>
                <a:lnTo>
                  <a:pt x="67291" y="57374"/>
                </a:lnTo>
                <a:lnTo>
                  <a:pt x="61539" y="46359"/>
                </a:lnTo>
                <a:lnTo>
                  <a:pt x="57325" y="42576"/>
                </a:lnTo>
                <a:lnTo>
                  <a:pt x="46997" y="38371"/>
                </a:lnTo>
                <a:lnTo>
                  <a:pt x="41985" y="38661"/>
                </a:lnTo>
                <a:lnTo>
                  <a:pt x="32654" y="42747"/>
                </a:lnTo>
                <a:lnTo>
                  <a:pt x="16095" y="63093"/>
                </a:lnTo>
                <a:lnTo>
                  <a:pt x="4526" y="88093"/>
                </a:lnTo>
                <a:lnTo>
                  <a:pt x="0" y="113375"/>
                </a:lnTo>
                <a:lnTo>
                  <a:pt x="10279" y="158809"/>
                </a:lnTo>
                <a:lnTo>
                  <a:pt x="12568" y="166225"/>
                </a:lnTo>
                <a:lnTo>
                  <a:pt x="15505" y="171170"/>
                </a:lnTo>
                <a:lnTo>
                  <a:pt x="18873" y="174466"/>
                </a:lnTo>
                <a:lnTo>
                  <a:pt x="22531" y="176663"/>
                </a:lnTo>
                <a:lnTo>
                  <a:pt x="27085" y="176717"/>
                </a:lnTo>
                <a:lnTo>
                  <a:pt x="37791" y="173014"/>
                </a:lnTo>
                <a:lnTo>
                  <a:pt x="52347" y="159625"/>
                </a:lnTo>
                <a:lnTo>
                  <a:pt x="75088" y="112764"/>
                </a:lnTo>
                <a:lnTo>
                  <a:pt x="80319" y="79105"/>
                </a:lnTo>
                <a:lnTo>
                  <a:pt x="81341" y="121038"/>
                </a:lnTo>
                <a:lnTo>
                  <a:pt x="89432" y="150623"/>
                </a:lnTo>
                <a:lnTo>
                  <a:pt x="101038" y="173321"/>
                </a:lnTo>
                <a:lnTo>
                  <a:pt x="104118" y="175900"/>
                </a:lnTo>
                <a:lnTo>
                  <a:pt x="111304" y="178766"/>
                </a:lnTo>
                <a:lnTo>
                  <a:pt x="114489" y="176708"/>
                </a:lnTo>
                <a:lnTo>
                  <a:pt x="119911" y="166895"/>
                </a:lnTo>
                <a:lnTo>
                  <a:pt x="131320" y="125745"/>
                </a:lnTo>
                <a:lnTo>
                  <a:pt x="136942" y="79961"/>
                </a:lnTo>
                <a:lnTo>
                  <a:pt x="137626" y="40621"/>
                </a:lnTo>
                <a:lnTo>
                  <a:pt x="135864" y="15034"/>
                </a:lnTo>
                <a:lnTo>
                  <a:pt x="132703" y="4964"/>
                </a:lnTo>
                <a:lnTo>
                  <a:pt x="128947" y="488"/>
                </a:lnTo>
                <a:lnTo>
                  <a:pt x="126957" y="0"/>
                </a:lnTo>
                <a:lnTo>
                  <a:pt x="124925" y="381"/>
                </a:lnTo>
                <a:lnTo>
                  <a:pt x="122865" y="1340"/>
                </a:lnTo>
                <a:lnTo>
                  <a:pt x="121492" y="4096"/>
                </a:lnTo>
                <a:lnTo>
                  <a:pt x="119965" y="12803"/>
                </a:lnTo>
                <a:lnTo>
                  <a:pt x="120970" y="16677"/>
                </a:lnTo>
                <a:lnTo>
                  <a:pt x="125849" y="22863"/>
                </a:lnTo>
                <a:lnTo>
                  <a:pt x="144843" y="36241"/>
                </a:lnTo>
                <a:lnTo>
                  <a:pt x="159246" y="39842"/>
                </a:lnTo>
                <a:lnTo>
                  <a:pt x="188674" y="41930"/>
                </a:lnTo>
                <a:lnTo>
                  <a:pt x="190765" y="43151"/>
                </a:lnTo>
                <a:lnTo>
                  <a:pt x="192158" y="44670"/>
                </a:lnTo>
                <a:lnTo>
                  <a:pt x="193707" y="50121"/>
                </a:lnTo>
                <a:lnTo>
                  <a:pt x="193689" y="59364"/>
                </a:lnTo>
                <a:lnTo>
                  <a:pt x="188430" y="104729"/>
                </a:lnTo>
                <a:lnTo>
                  <a:pt x="182881" y="149352"/>
                </a:lnTo>
                <a:lnTo>
                  <a:pt x="183139" y="171115"/>
                </a:lnTo>
                <a:lnTo>
                  <a:pt x="185699" y="179696"/>
                </a:lnTo>
                <a:lnTo>
                  <a:pt x="188076" y="182267"/>
                </a:lnTo>
                <a:lnTo>
                  <a:pt x="194479" y="185123"/>
                </a:lnTo>
                <a:lnTo>
                  <a:pt x="203910" y="182629"/>
                </a:lnTo>
                <a:lnTo>
                  <a:pt x="227211" y="169531"/>
                </a:lnTo>
                <a:lnTo>
                  <a:pt x="259373" y="132782"/>
                </a:lnTo>
                <a:lnTo>
                  <a:pt x="278384" y="91933"/>
                </a:lnTo>
                <a:lnTo>
                  <a:pt x="284240" y="76536"/>
                </a:lnTo>
                <a:lnTo>
                  <a:pt x="284491" y="64989"/>
                </a:lnTo>
                <a:lnTo>
                  <a:pt x="283570" y="62051"/>
                </a:lnTo>
                <a:lnTo>
                  <a:pt x="282251" y="60798"/>
                </a:lnTo>
                <a:lnTo>
                  <a:pt x="280665" y="60668"/>
                </a:lnTo>
                <a:lnTo>
                  <a:pt x="268322" y="70598"/>
                </a:lnTo>
                <a:lnTo>
                  <a:pt x="258000" y="90317"/>
                </a:lnTo>
                <a:lnTo>
                  <a:pt x="248193" y="134650"/>
                </a:lnTo>
                <a:lnTo>
                  <a:pt x="243020" y="158841"/>
                </a:lnTo>
                <a:lnTo>
                  <a:pt x="244064" y="170243"/>
                </a:lnTo>
                <a:lnTo>
                  <a:pt x="246741" y="173848"/>
                </a:lnTo>
                <a:lnTo>
                  <a:pt x="250642" y="176251"/>
                </a:lnTo>
                <a:lnTo>
                  <a:pt x="255360" y="177854"/>
                </a:lnTo>
                <a:lnTo>
                  <a:pt x="270009" y="175871"/>
                </a:lnTo>
                <a:lnTo>
                  <a:pt x="310376" y="158503"/>
                </a:lnTo>
                <a:lnTo>
                  <a:pt x="353695" y="1366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1" name="SMARTInkShape-Group221"/>
          <p:cNvGrpSpPr/>
          <p:nvPr/>
        </p:nvGrpSpPr>
        <p:grpSpPr>
          <a:xfrm>
            <a:off x="5410200" y="501835"/>
            <a:ext cx="457201" cy="284404"/>
            <a:chOff x="5410200" y="501835"/>
            <a:chExt cx="457201" cy="284404"/>
          </a:xfrm>
        </p:grpSpPr>
        <p:sp>
          <p:nvSpPr>
            <p:cNvPr id="478" name="SMARTInkShape-1116"/>
            <p:cNvSpPr/>
            <p:nvPr>
              <p:custDataLst>
                <p:tags r:id="rId161"/>
              </p:custDataLst>
            </p:nvPr>
          </p:nvSpPr>
          <p:spPr>
            <a:xfrm>
              <a:off x="5748156" y="647700"/>
              <a:ext cx="119245" cy="30791"/>
            </a:xfrm>
            <a:custGeom>
              <a:avLst/>
              <a:gdLst/>
              <a:ahLst/>
              <a:cxnLst/>
              <a:rect l="0" t="0" r="0" b="0"/>
              <a:pathLst>
                <a:path w="119245" h="30791">
                  <a:moveTo>
                    <a:pt x="17644" y="19050"/>
                  </a:moveTo>
                  <a:lnTo>
                    <a:pt x="17644" y="19050"/>
                  </a:lnTo>
                  <a:lnTo>
                    <a:pt x="5711" y="24076"/>
                  </a:lnTo>
                  <a:lnTo>
                    <a:pt x="3339" y="24517"/>
                  </a:lnTo>
                  <a:lnTo>
                    <a:pt x="1757" y="25517"/>
                  </a:lnTo>
                  <a:lnTo>
                    <a:pt x="704" y="26889"/>
                  </a:lnTo>
                  <a:lnTo>
                    <a:pt x="0" y="28509"/>
                  </a:lnTo>
                  <a:lnTo>
                    <a:pt x="1648" y="29590"/>
                  </a:lnTo>
                  <a:lnTo>
                    <a:pt x="9122" y="30790"/>
                  </a:lnTo>
                  <a:lnTo>
                    <a:pt x="53524" y="22827"/>
                  </a:lnTo>
                  <a:lnTo>
                    <a:pt x="1192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117"/>
            <p:cNvSpPr/>
            <p:nvPr>
              <p:custDataLst>
                <p:tags r:id="rId162"/>
              </p:custDataLst>
            </p:nvPr>
          </p:nvSpPr>
          <p:spPr>
            <a:xfrm>
              <a:off x="5760097" y="501835"/>
              <a:ext cx="107304" cy="284404"/>
            </a:xfrm>
            <a:custGeom>
              <a:avLst/>
              <a:gdLst/>
              <a:ahLst/>
              <a:cxnLst/>
              <a:rect l="0" t="0" r="0" b="0"/>
              <a:pathLst>
                <a:path w="107304" h="284404">
                  <a:moveTo>
                    <a:pt x="100953" y="18865"/>
                  </a:moveTo>
                  <a:lnTo>
                    <a:pt x="100953" y="18865"/>
                  </a:lnTo>
                  <a:lnTo>
                    <a:pt x="100951" y="1221"/>
                  </a:lnTo>
                  <a:lnTo>
                    <a:pt x="100248" y="752"/>
                  </a:lnTo>
                  <a:lnTo>
                    <a:pt x="94046" y="0"/>
                  </a:lnTo>
                  <a:lnTo>
                    <a:pt x="66157" y="1713"/>
                  </a:lnTo>
                  <a:lnTo>
                    <a:pt x="52328" y="5597"/>
                  </a:lnTo>
                  <a:lnTo>
                    <a:pt x="41477" y="12028"/>
                  </a:lnTo>
                  <a:lnTo>
                    <a:pt x="24064" y="30323"/>
                  </a:lnTo>
                  <a:lnTo>
                    <a:pt x="12241" y="53618"/>
                  </a:lnTo>
                  <a:lnTo>
                    <a:pt x="2630" y="96912"/>
                  </a:lnTo>
                  <a:lnTo>
                    <a:pt x="0" y="144349"/>
                  </a:lnTo>
                  <a:lnTo>
                    <a:pt x="2852" y="187899"/>
                  </a:lnTo>
                  <a:lnTo>
                    <a:pt x="776" y="233425"/>
                  </a:lnTo>
                  <a:lnTo>
                    <a:pt x="480" y="257181"/>
                  </a:lnTo>
                  <a:lnTo>
                    <a:pt x="2912" y="268481"/>
                  </a:lnTo>
                  <a:lnTo>
                    <a:pt x="6344" y="274445"/>
                  </a:lnTo>
                  <a:lnTo>
                    <a:pt x="17667" y="281644"/>
                  </a:lnTo>
                  <a:lnTo>
                    <a:pt x="36137" y="284403"/>
                  </a:lnTo>
                  <a:lnTo>
                    <a:pt x="52742" y="281850"/>
                  </a:lnTo>
                  <a:lnTo>
                    <a:pt x="85110" y="270608"/>
                  </a:lnTo>
                  <a:lnTo>
                    <a:pt x="107303" y="25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118"/>
            <p:cNvSpPr/>
            <p:nvPr>
              <p:custDataLst>
                <p:tags r:id="rId163"/>
              </p:custDataLst>
            </p:nvPr>
          </p:nvSpPr>
          <p:spPr>
            <a:xfrm>
              <a:off x="5410200" y="512876"/>
              <a:ext cx="254001" cy="264994"/>
            </a:xfrm>
            <a:custGeom>
              <a:avLst/>
              <a:gdLst/>
              <a:ahLst/>
              <a:cxnLst/>
              <a:rect l="0" t="0" r="0" b="0"/>
              <a:pathLst>
                <a:path w="254001" h="264994">
                  <a:moveTo>
                    <a:pt x="0" y="128474"/>
                  </a:moveTo>
                  <a:lnTo>
                    <a:pt x="0" y="128474"/>
                  </a:lnTo>
                  <a:lnTo>
                    <a:pt x="3371" y="125103"/>
                  </a:lnTo>
                  <a:lnTo>
                    <a:pt x="3658" y="123404"/>
                  </a:lnTo>
                  <a:lnTo>
                    <a:pt x="3144" y="121566"/>
                  </a:lnTo>
                  <a:lnTo>
                    <a:pt x="1398" y="117643"/>
                  </a:lnTo>
                  <a:lnTo>
                    <a:pt x="414" y="112878"/>
                  </a:lnTo>
                  <a:lnTo>
                    <a:pt x="277" y="113138"/>
                  </a:lnTo>
                  <a:lnTo>
                    <a:pt x="55" y="115253"/>
                  </a:lnTo>
                  <a:lnTo>
                    <a:pt x="7176" y="156115"/>
                  </a:lnTo>
                  <a:lnTo>
                    <a:pt x="16286" y="200021"/>
                  </a:lnTo>
                  <a:lnTo>
                    <a:pt x="19392" y="246133"/>
                  </a:lnTo>
                  <a:lnTo>
                    <a:pt x="24469" y="264993"/>
                  </a:lnTo>
                  <a:lnTo>
                    <a:pt x="20852" y="251631"/>
                  </a:lnTo>
                  <a:lnTo>
                    <a:pt x="15916" y="211102"/>
                  </a:lnTo>
                  <a:lnTo>
                    <a:pt x="12629" y="167452"/>
                  </a:lnTo>
                  <a:lnTo>
                    <a:pt x="5918" y="126844"/>
                  </a:lnTo>
                  <a:lnTo>
                    <a:pt x="1753" y="85423"/>
                  </a:lnTo>
                  <a:lnTo>
                    <a:pt x="519" y="48220"/>
                  </a:lnTo>
                  <a:lnTo>
                    <a:pt x="2035" y="20499"/>
                  </a:lnTo>
                  <a:lnTo>
                    <a:pt x="6952" y="5229"/>
                  </a:lnTo>
                  <a:lnTo>
                    <a:pt x="8868" y="1861"/>
                  </a:lnTo>
                  <a:lnTo>
                    <a:pt x="11557" y="321"/>
                  </a:lnTo>
                  <a:lnTo>
                    <a:pt x="14760" y="0"/>
                  </a:lnTo>
                  <a:lnTo>
                    <a:pt x="18307" y="491"/>
                  </a:lnTo>
                  <a:lnTo>
                    <a:pt x="26010" y="6682"/>
                  </a:lnTo>
                  <a:lnTo>
                    <a:pt x="64447" y="50589"/>
                  </a:lnTo>
                  <a:lnTo>
                    <a:pt x="88983" y="92108"/>
                  </a:lnTo>
                  <a:lnTo>
                    <a:pt x="107400" y="120604"/>
                  </a:lnTo>
                  <a:lnTo>
                    <a:pt x="111939" y="124976"/>
                  </a:lnTo>
                  <a:lnTo>
                    <a:pt x="116308" y="126919"/>
                  </a:lnTo>
                  <a:lnTo>
                    <a:pt x="119166" y="126026"/>
                  </a:lnTo>
                  <a:lnTo>
                    <a:pt x="126105" y="121271"/>
                  </a:lnTo>
                  <a:lnTo>
                    <a:pt x="155858" y="84274"/>
                  </a:lnTo>
                  <a:lnTo>
                    <a:pt x="181965" y="38382"/>
                  </a:lnTo>
                  <a:lnTo>
                    <a:pt x="195218" y="16950"/>
                  </a:lnTo>
                  <a:lnTo>
                    <a:pt x="196467" y="16024"/>
                  </a:lnTo>
                  <a:lnTo>
                    <a:pt x="199738" y="14996"/>
                  </a:lnTo>
                  <a:lnTo>
                    <a:pt x="201597" y="16839"/>
                  </a:lnTo>
                  <a:lnTo>
                    <a:pt x="207585" y="30956"/>
                  </a:lnTo>
                  <a:lnTo>
                    <a:pt x="218037" y="73281"/>
                  </a:lnTo>
                  <a:lnTo>
                    <a:pt x="225782" y="116004"/>
                  </a:lnTo>
                  <a:lnTo>
                    <a:pt x="231806" y="160609"/>
                  </a:lnTo>
                  <a:lnTo>
                    <a:pt x="238487" y="199144"/>
                  </a:lnTo>
                  <a:lnTo>
                    <a:pt x="242934" y="241174"/>
                  </a:lnTo>
                  <a:lnTo>
                    <a:pt x="245554" y="248413"/>
                  </a:lnTo>
                  <a:lnTo>
                    <a:pt x="246253" y="249355"/>
                  </a:lnTo>
                  <a:lnTo>
                    <a:pt x="246719" y="249278"/>
                  </a:lnTo>
                  <a:lnTo>
                    <a:pt x="250746" y="242428"/>
                  </a:lnTo>
                  <a:lnTo>
                    <a:pt x="254000" y="217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SMARTInkShape-Group222"/>
          <p:cNvGrpSpPr/>
          <p:nvPr/>
        </p:nvGrpSpPr>
        <p:grpSpPr>
          <a:xfrm>
            <a:off x="6426200" y="516889"/>
            <a:ext cx="139701" cy="313184"/>
            <a:chOff x="6426200" y="516889"/>
            <a:chExt cx="139701" cy="313184"/>
          </a:xfrm>
        </p:grpSpPr>
        <p:sp>
          <p:nvSpPr>
            <p:cNvPr id="482" name="SMARTInkShape-1119"/>
            <p:cNvSpPr/>
            <p:nvPr>
              <p:custDataLst>
                <p:tags r:id="rId157"/>
              </p:custDataLst>
            </p:nvPr>
          </p:nvSpPr>
          <p:spPr>
            <a:xfrm>
              <a:off x="6446394" y="685800"/>
              <a:ext cx="106807" cy="57151"/>
            </a:xfrm>
            <a:custGeom>
              <a:avLst/>
              <a:gdLst/>
              <a:ahLst/>
              <a:cxnLst/>
              <a:rect l="0" t="0" r="0" b="0"/>
              <a:pathLst>
                <a:path w="106807" h="57151">
                  <a:moveTo>
                    <a:pt x="11556" y="57150"/>
                  </a:moveTo>
                  <a:lnTo>
                    <a:pt x="11556" y="57150"/>
                  </a:lnTo>
                  <a:lnTo>
                    <a:pt x="8185" y="57150"/>
                  </a:lnTo>
                  <a:lnTo>
                    <a:pt x="4649" y="55268"/>
                  </a:lnTo>
                  <a:lnTo>
                    <a:pt x="2717" y="53779"/>
                  </a:lnTo>
                  <a:lnTo>
                    <a:pt x="572" y="50242"/>
                  </a:lnTo>
                  <a:lnTo>
                    <a:pt x="0" y="48312"/>
                  </a:lnTo>
                  <a:lnTo>
                    <a:pt x="324" y="46319"/>
                  </a:lnTo>
                  <a:lnTo>
                    <a:pt x="2566" y="42223"/>
                  </a:lnTo>
                  <a:lnTo>
                    <a:pt x="17908" y="35951"/>
                  </a:lnTo>
                  <a:lnTo>
                    <a:pt x="63471" y="23514"/>
                  </a:lnTo>
                  <a:lnTo>
                    <a:pt x="106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120"/>
            <p:cNvSpPr/>
            <p:nvPr>
              <p:custDataLst>
                <p:tags r:id="rId158"/>
              </p:custDataLst>
            </p:nvPr>
          </p:nvSpPr>
          <p:spPr>
            <a:xfrm>
              <a:off x="6489700" y="516889"/>
              <a:ext cx="76201" cy="313184"/>
            </a:xfrm>
            <a:custGeom>
              <a:avLst/>
              <a:gdLst/>
              <a:ahLst/>
              <a:cxnLst/>
              <a:rect l="0" t="0" r="0" b="0"/>
              <a:pathLst>
                <a:path w="76201" h="313184">
                  <a:moveTo>
                    <a:pt x="76200" y="54611"/>
                  </a:moveTo>
                  <a:lnTo>
                    <a:pt x="76200" y="54611"/>
                  </a:lnTo>
                  <a:lnTo>
                    <a:pt x="76198" y="36934"/>
                  </a:lnTo>
                  <a:lnTo>
                    <a:pt x="70555" y="26999"/>
                  </a:lnTo>
                  <a:lnTo>
                    <a:pt x="51419" y="1587"/>
                  </a:lnTo>
                  <a:lnTo>
                    <a:pt x="49096" y="212"/>
                  </a:lnTo>
                  <a:lnTo>
                    <a:pt x="46135" y="0"/>
                  </a:lnTo>
                  <a:lnTo>
                    <a:pt x="39085" y="1647"/>
                  </a:lnTo>
                  <a:lnTo>
                    <a:pt x="35934" y="4485"/>
                  </a:lnTo>
                  <a:lnTo>
                    <a:pt x="27423" y="20709"/>
                  </a:lnTo>
                  <a:lnTo>
                    <a:pt x="14145" y="66807"/>
                  </a:lnTo>
                  <a:lnTo>
                    <a:pt x="8659" y="109730"/>
                  </a:lnTo>
                  <a:lnTo>
                    <a:pt x="7034" y="149259"/>
                  </a:lnTo>
                  <a:lnTo>
                    <a:pt x="9856" y="190429"/>
                  </a:lnTo>
                  <a:lnTo>
                    <a:pt x="15229" y="225695"/>
                  </a:lnTo>
                  <a:lnTo>
                    <a:pt x="21289" y="267423"/>
                  </a:lnTo>
                  <a:lnTo>
                    <a:pt x="23881" y="304081"/>
                  </a:lnTo>
                  <a:lnTo>
                    <a:pt x="21668" y="313183"/>
                  </a:lnTo>
                  <a:lnTo>
                    <a:pt x="19383" y="313070"/>
                  </a:lnTo>
                  <a:lnTo>
                    <a:pt x="10133" y="300838"/>
                  </a:lnTo>
                  <a:lnTo>
                    <a:pt x="0" y="283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121"/>
            <p:cNvSpPr/>
            <p:nvPr>
              <p:custDataLst>
                <p:tags r:id="rId159"/>
              </p:custDataLst>
            </p:nvPr>
          </p:nvSpPr>
          <p:spPr>
            <a:xfrm>
              <a:off x="6426200" y="584771"/>
              <a:ext cx="6351" cy="31180"/>
            </a:xfrm>
            <a:custGeom>
              <a:avLst/>
              <a:gdLst/>
              <a:ahLst/>
              <a:cxnLst/>
              <a:rect l="0" t="0" r="0" b="0"/>
              <a:pathLst>
                <a:path w="6351" h="31180">
                  <a:moveTo>
                    <a:pt x="0" y="31179"/>
                  </a:moveTo>
                  <a:lnTo>
                    <a:pt x="0" y="31179"/>
                  </a:lnTo>
                  <a:lnTo>
                    <a:pt x="0" y="0"/>
                  </a:lnTo>
                  <a:lnTo>
                    <a:pt x="705" y="9681"/>
                  </a:lnTo>
                  <a:lnTo>
                    <a:pt x="6350" y="24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122"/>
            <p:cNvSpPr/>
            <p:nvPr>
              <p:custDataLst>
                <p:tags r:id="rId160"/>
              </p:custDataLst>
            </p:nvPr>
          </p:nvSpPr>
          <p:spPr>
            <a:xfrm>
              <a:off x="6426200" y="686683"/>
              <a:ext cx="25401" cy="100718"/>
            </a:xfrm>
            <a:custGeom>
              <a:avLst/>
              <a:gdLst/>
              <a:ahLst/>
              <a:cxnLst/>
              <a:rect l="0" t="0" r="0" b="0"/>
              <a:pathLst>
                <a:path w="25401" h="100718">
                  <a:moveTo>
                    <a:pt x="0" y="5467"/>
                  </a:moveTo>
                  <a:lnTo>
                    <a:pt x="0" y="5467"/>
                  </a:lnTo>
                  <a:lnTo>
                    <a:pt x="10935" y="0"/>
                  </a:lnTo>
                  <a:lnTo>
                    <a:pt x="11523" y="411"/>
                  </a:lnTo>
                  <a:lnTo>
                    <a:pt x="12177" y="2749"/>
                  </a:lnTo>
                  <a:lnTo>
                    <a:pt x="13374" y="42179"/>
                  </a:lnTo>
                  <a:lnTo>
                    <a:pt x="19164" y="87169"/>
                  </a:lnTo>
                  <a:lnTo>
                    <a:pt x="2540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SMARTInkShape-Group223"/>
          <p:cNvGrpSpPr/>
          <p:nvPr/>
        </p:nvGrpSpPr>
        <p:grpSpPr>
          <a:xfrm>
            <a:off x="7125843" y="501943"/>
            <a:ext cx="925958" cy="458136"/>
            <a:chOff x="7125843" y="501943"/>
            <a:chExt cx="925958" cy="458136"/>
          </a:xfrm>
        </p:grpSpPr>
        <p:sp>
          <p:nvSpPr>
            <p:cNvPr id="487" name="SMARTInkShape-1123"/>
            <p:cNvSpPr/>
            <p:nvPr>
              <p:custDataLst>
                <p:tags r:id="rId148"/>
              </p:custDataLst>
            </p:nvPr>
          </p:nvSpPr>
          <p:spPr>
            <a:xfrm>
              <a:off x="7512050" y="532035"/>
              <a:ext cx="152401" cy="263455"/>
            </a:xfrm>
            <a:custGeom>
              <a:avLst/>
              <a:gdLst/>
              <a:ahLst/>
              <a:cxnLst/>
              <a:rect l="0" t="0" r="0" b="0"/>
              <a:pathLst>
                <a:path w="152401" h="263455">
                  <a:moveTo>
                    <a:pt x="0" y="115665"/>
                  </a:moveTo>
                  <a:lnTo>
                    <a:pt x="0" y="115665"/>
                  </a:lnTo>
                  <a:lnTo>
                    <a:pt x="0" y="163049"/>
                  </a:lnTo>
                  <a:lnTo>
                    <a:pt x="3370" y="206399"/>
                  </a:lnTo>
                  <a:lnTo>
                    <a:pt x="6088" y="251040"/>
                  </a:lnTo>
                  <a:lnTo>
                    <a:pt x="6316" y="263454"/>
                  </a:lnTo>
                  <a:lnTo>
                    <a:pt x="6348" y="223092"/>
                  </a:lnTo>
                  <a:lnTo>
                    <a:pt x="6348" y="179716"/>
                  </a:lnTo>
                  <a:lnTo>
                    <a:pt x="6348" y="133389"/>
                  </a:lnTo>
                  <a:lnTo>
                    <a:pt x="6348" y="95124"/>
                  </a:lnTo>
                  <a:lnTo>
                    <a:pt x="11419" y="52001"/>
                  </a:lnTo>
                  <a:lnTo>
                    <a:pt x="18593" y="28598"/>
                  </a:lnTo>
                  <a:lnTo>
                    <a:pt x="28018" y="14880"/>
                  </a:lnTo>
                  <a:lnTo>
                    <a:pt x="39263" y="5490"/>
                  </a:lnTo>
                  <a:lnTo>
                    <a:pt x="45226" y="1998"/>
                  </a:lnTo>
                  <a:lnTo>
                    <a:pt x="57495" y="0"/>
                  </a:lnTo>
                  <a:lnTo>
                    <a:pt x="63729" y="455"/>
                  </a:lnTo>
                  <a:lnTo>
                    <a:pt x="89360" y="11208"/>
                  </a:lnTo>
                  <a:lnTo>
                    <a:pt x="115156" y="33912"/>
                  </a:lnTo>
                  <a:lnTo>
                    <a:pt x="133741" y="77034"/>
                  </a:lnTo>
                  <a:lnTo>
                    <a:pt x="143618" y="121518"/>
                  </a:lnTo>
                  <a:lnTo>
                    <a:pt x="145569" y="166210"/>
                  </a:lnTo>
                  <a:lnTo>
                    <a:pt x="145955" y="205560"/>
                  </a:lnTo>
                  <a:lnTo>
                    <a:pt x="147903" y="230965"/>
                  </a:lnTo>
                  <a:lnTo>
                    <a:pt x="151807" y="250297"/>
                  </a:lnTo>
                  <a:lnTo>
                    <a:pt x="152005" y="250575"/>
                  </a:lnTo>
                  <a:lnTo>
                    <a:pt x="152400" y="242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124"/>
            <p:cNvSpPr/>
            <p:nvPr>
              <p:custDataLst>
                <p:tags r:id="rId149"/>
              </p:custDataLst>
            </p:nvPr>
          </p:nvSpPr>
          <p:spPr>
            <a:xfrm>
              <a:off x="7283450" y="692227"/>
              <a:ext cx="19051" cy="12524"/>
            </a:xfrm>
            <a:custGeom>
              <a:avLst/>
              <a:gdLst/>
              <a:ahLst/>
              <a:cxnLst/>
              <a:rect l="0" t="0" r="0" b="0"/>
              <a:pathLst>
                <a:path w="19051" h="12524">
                  <a:moveTo>
                    <a:pt x="19050" y="6273"/>
                  </a:moveTo>
                  <a:lnTo>
                    <a:pt x="19050" y="6273"/>
                  </a:lnTo>
                  <a:lnTo>
                    <a:pt x="19050" y="2902"/>
                  </a:lnTo>
                  <a:lnTo>
                    <a:pt x="18345" y="1909"/>
                  </a:lnTo>
                  <a:lnTo>
                    <a:pt x="17168" y="1247"/>
                  </a:lnTo>
                  <a:lnTo>
                    <a:pt x="12583" y="97"/>
                  </a:lnTo>
                  <a:lnTo>
                    <a:pt x="9590" y="0"/>
                  </a:lnTo>
                  <a:lnTo>
                    <a:pt x="8510" y="680"/>
                  </a:lnTo>
                  <a:lnTo>
                    <a:pt x="7791" y="1839"/>
                  </a:lnTo>
                  <a:lnTo>
                    <a:pt x="6777" y="6841"/>
                  </a:lnTo>
                  <a:lnTo>
                    <a:pt x="6434" y="11481"/>
                  </a:lnTo>
                  <a:lnTo>
                    <a:pt x="7111" y="11861"/>
                  </a:lnTo>
                  <a:lnTo>
                    <a:pt x="11825" y="12523"/>
                  </a:lnTo>
                  <a:lnTo>
                    <a:pt x="12116" y="11851"/>
                  </a:lnTo>
                  <a:lnTo>
                    <a:pt x="12622" y="3776"/>
                  </a:lnTo>
                  <a:lnTo>
                    <a:pt x="11942" y="2492"/>
                  </a:lnTo>
                  <a:lnTo>
                    <a:pt x="10784" y="1635"/>
                  </a:lnTo>
                  <a:lnTo>
                    <a:pt x="9306" y="1065"/>
                  </a:lnTo>
                  <a:lnTo>
                    <a:pt x="8320" y="1390"/>
                  </a:lnTo>
                  <a:lnTo>
                    <a:pt x="7663" y="2312"/>
                  </a:lnTo>
                  <a:lnTo>
                    <a:pt x="0" y="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125"/>
            <p:cNvSpPr/>
            <p:nvPr>
              <p:custDataLst>
                <p:tags r:id="rId150"/>
              </p:custDataLst>
            </p:nvPr>
          </p:nvSpPr>
          <p:spPr>
            <a:xfrm>
              <a:off x="7308848" y="793750"/>
              <a:ext cx="6353" cy="63501"/>
            </a:xfrm>
            <a:custGeom>
              <a:avLst/>
              <a:gdLst/>
              <a:ahLst/>
              <a:cxnLst/>
              <a:rect l="0" t="0" r="0" b="0"/>
              <a:pathLst>
                <a:path w="6353" h="63501">
                  <a:moveTo>
                    <a:pt x="2" y="0"/>
                  </a:moveTo>
                  <a:lnTo>
                    <a:pt x="2" y="0"/>
                  </a:lnTo>
                  <a:lnTo>
                    <a:pt x="0" y="8838"/>
                  </a:lnTo>
                  <a:lnTo>
                    <a:pt x="5959" y="40161"/>
                  </a:lnTo>
                  <a:lnTo>
                    <a:pt x="5470" y="50305"/>
                  </a:lnTo>
                  <a:lnTo>
                    <a:pt x="2641" y="59277"/>
                  </a:lnTo>
                  <a:lnTo>
                    <a:pt x="3173" y="60684"/>
                  </a:lnTo>
                  <a:lnTo>
                    <a:pt x="6352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126"/>
            <p:cNvSpPr/>
            <p:nvPr>
              <p:custDataLst>
                <p:tags r:id="rId151"/>
              </p:custDataLst>
            </p:nvPr>
          </p:nvSpPr>
          <p:spPr>
            <a:xfrm>
              <a:off x="7125843" y="723900"/>
              <a:ext cx="113158" cy="25401"/>
            </a:xfrm>
            <a:custGeom>
              <a:avLst/>
              <a:gdLst/>
              <a:ahLst/>
              <a:cxnLst/>
              <a:rect l="0" t="0" r="0" b="0"/>
              <a:pathLst>
                <a:path w="113158" h="25401">
                  <a:moveTo>
                    <a:pt x="11557" y="25400"/>
                  </a:moveTo>
                  <a:lnTo>
                    <a:pt x="11557" y="25400"/>
                  </a:lnTo>
                  <a:lnTo>
                    <a:pt x="0" y="25400"/>
                  </a:lnTo>
                  <a:lnTo>
                    <a:pt x="2567" y="18658"/>
                  </a:lnTo>
                  <a:lnTo>
                    <a:pt x="4857" y="16672"/>
                  </a:lnTo>
                  <a:lnTo>
                    <a:pt x="29394" y="9852"/>
                  </a:lnTo>
                  <a:lnTo>
                    <a:pt x="70986" y="4930"/>
                  </a:lnTo>
                  <a:lnTo>
                    <a:pt x="113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127"/>
            <p:cNvSpPr/>
            <p:nvPr>
              <p:custDataLst>
                <p:tags r:id="rId152"/>
              </p:custDataLst>
            </p:nvPr>
          </p:nvSpPr>
          <p:spPr>
            <a:xfrm>
              <a:off x="7137398" y="533477"/>
              <a:ext cx="113963" cy="297131"/>
            </a:xfrm>
            <a:custGeom>
              <a:avLst/>
              <a:gdLst/>
              <a:ahLst/>
              <a:cxnLst/>
              <a:rect l="0" t="0" r="0" b="0"/>
              <a:pathLst>
                <a:path w="113963" h="297131">
                  <a:moveTo>
                    <a:pt x="101602" y="6273"/>
                  </a:moveTo>
                  <a:lnTo>
                    <a:pt x="101602" y="6273"/>
                  </a:lnTo>
                  <a:lnTo>
                    <a:pt x="104972" y="2902"/>
                  </a:lnTo>
                  <a:lnTo>
                    <a:pt x="108509" y="1247"/>
                  </a:lnTo>
                  <a:lnTo>
                    <a:pt x="113962" y="0"/>
                  </a:lnTo>
                  <a:lnTo>
                    <a:pt x="81651" y="1807"/>
                  </a:lnTo>
                  <a:lnTo>
                    <a:pt x="68746" y="6405"/>
                  </a:lnTo>
                  <a:lnTo>
                    <a:pt x="31024" y="33523"/>
                  </a:lnTo>
                  <a:lnTo>
                    <a:pt x="17347" y="48527"/>
                  </a:lnTo>
                  <a:lnTo>
                    <a:pt x="5768" y="73669"/>
                  </a:lnTo>
                  <a:lnTo>
                    <a:pt x="1141" y="113451"/>
                  </a:lnTo>
                  <a:lnTo>
                    <a:pt x="339" y="152094"/>
                  </a:lnTo>
                  <a:lnTo>
                    <a:pt x="68" y="196336"/>
                  </a:lnTo>
                  <a:lnTo>
                    <a:pt x="13" y="239569"/>
                  </a:lnTo>
                  <a:lnTo>
                    <a:pt x="0" y="285872"/>
                  </a:lnTo>
                  <a:lnTo>
                    <a:pt x="0" y="287922"/>
                  </a:lnTo>
                  <a:lnTo>
                    <a:pt x="1883" y="292082"/>
                  </a:lnTo>
                  <a:lnTo>
                    <a:pt x="3372" y="294179"/>
                  </a:lnTo>
                  <a:lnTo>
                    <a:pt x="5777" y="295577"/>
                  </a:lnTo>
                  <a:lnTo>
                    <a:pt x="12211" y="297130"/>
                  </a:lnTo>
                  <a:lnTo>
                    <a:pt x="19774" y="295939"/>
                  </a:lnTo>
                  <a:lnTo>
                    <a:pt x="61474" y="287341"/>
                  </a:lnTo>
                  <a:lnTo>
                    <a:pt x="88500" y="282631"/>
                  </a:lnTo>
                  <a:lnTo>
                    <a:pt x="92868" y="280118"/>
                  </a:lnTo>
                  <a:lnTo>
                    <a:pt x="101602" y="26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128"/>
            <p:cNvSpPr/>
            <p:nvPr>
              <p:custDataLst>
                <p:tags r:id="rId153"/>
              </p:custDataLst>
            </p:nvPr>
          </p:nvSpPr>
          <p:spPr>
            <a:xfrm>
              <a:off x="8039100" y="723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12700"/>
                  </a:lnTo>
                  <a:lnTo>
                    <a:pt x="5762" y="11994"/>
                  </a:lnTo>
                  <a:lnTo>
                    <a:pt x="6088" y="9329"/>
                  </a:lnTo>
                  <a:lnTo>
                    <a:pt x="8115" y="579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129"/>
            <p:cNvSpPr/>
            <p:nvPr>
              <p:custDataLst>
                <p:tags r:id="rId154"/>
              </p:custDataLst>
            </p:nvPr>
          </p:nvSpPr>
          <p:spPr>
            <a:xfrm>
              <a:off x="8007350" y="812800"/>
              <a:ext cx="35408" cy="147279"/>
            </a:xfrm>
            <a:custGeom>
              <a:avLst/>
              <a:gdLst/>
              <a:ahLst/>
              <a:cxnLst/>
              <a:rect l="0" t="0" r="0" b="0"/>
              <a:pathLst>
                <a:path w="35408" h="147279">
                  <a:moveTo>
                    <a:pt x="31750" y="0"/>
                  </a:moveTo>
                  <a:lnTo>
                    <a:pt x="31750" y="0"/>
                  </a:lnTo>
                  <a:lnTo>
                    <a:pt x="31750" y="44275"/>
                  </a:lnTo>
                  <a:lnTo>
                    <a:pt x="35407" y="89645"/>
                  </a:lnTo>
                  <a:lnTo>
                    <a:pt x="31459" y="137054"/>
                  </a:lnTo>
                  <a:lnTo>
                    <a:pt x="28564" y="145109"/>
                  </a:lnTo>
                  <a:lnTo>
                    <a:pt x="26804" y="146834"/>
                  </a:lnTo>
                  <a:lnTo>
                    <a:pt x="24925" y="147278"/>
                  </a:lnTo>
                  <a:lnTo>
                    <a:pt x="22966" y="146869"/>
                  </a:lnTo>
                  <a:lnTo>
                    <a:pt x="13469" y="13955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130"/>
            <p:cNvSpPr/>
            <p:nvPr>
              <p:custDataLst>
                <p:tags r:id="rId155"/>
              </p:custDataLst>
            </p:nvPr>
          </p:nvSpPr>
          <p:spPr>
            <a:xfrm>
              <a:off x="7824083" y="685800"/>
              <a:ext cx="126118" cy="25401"/>
            </a:xfrm>
            <a:custGeom>
              <a:avLst/>
              <a:gdLst/>
              <a:ahLst/>
              <a:cxnLst/>
              <a:rect l="0" t="0" r="0" b="0"/>
              <a:pathLst>
                <a:path w="1261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2749" y="22029"/>
                  </a:lnTo>
                  <a:lnTo>
                    <a:pt x="18145" y="16562"/>
                  </a:lnTo>
                  <a:lnTo>
                    <a:pt x="65610" y="11327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131"/>
            <p:cNvSpPr/>
            <p:nvPr>
              <p:custDataLst>
                <p:tags r:id="rId156"/>
              </p:custDataLst>
            </p:nvPr>
          </p:nvSpPr>
          <p:spPr>
            <a:xfrm>
              <a:off x="7835923" y="501943"/>
              <a:ext cx="107928" cy="310820"/>
            </a:xfrm>
            <a:custGeom>
              <a:avLst/>
              <a:gdLst/>
              <a:ahLst/>
              <a:cxnLst/>
              <a:rect l="0" t="0" r="0" b="0"/>
              <a:pathLst>
                <a:path w="107928" h="310820">
                  <a:moveTo>
                    <a:pt x="107927" y="25107"/>
                  </a:moveTo>
                  <a:lnTo>
                    <a:pt x="107927" y="25107"/>
                  </a:lnTo>
                  <a:lnTo>
                    <a:pt x="107927" y="21736"/>
                  </a:lnTo>
                  <a:lnTo>
                    <a:pt x="101839" y="1190"/>
                  </a:lnTo>
                  <a:lnTo>
                    <a:pt x="101046" y="696"/>
                  </a:lnTo>
                  <a:lnTo>
                    <a:pt x="95853" y="0"/>
                  </a:lnTo>
                  <a:lnTo>
                    <a:pt x="73038" y="438"/>
                  </a:lnTo>
                  <a:lnTo>
                    <a:pt x="56197" y="5490"/>
                  </a:lnTo>
                  <a:lnTo>
                    <a:pt x="33425" y="19481"/>
                  </a:lnTo>
                  <a:lnTo>
                    <a:pt x="28625" y="23473"/>
                  </a:lnTo>
                  <a:lnTo>
                    <a:pt x="23292" y="35435"/>
                  </a:lnTo>
                  <a:lnTo>
                    <a:pt x="16498" y="72851"/>
                  </a:lnTo>
                  <a:lnTo>
                    <a:pt x="12725" y="118055"/>
                  </a:lnTo>
                  <a:lnTo>
                    <a:pt x="8536" y="161616"/>
                  </a:lnTo>
                  <a:lnTo>
                    <a:pt x="6275" y="201962"/>
                  </a:lnTo>
                  <a:lnTo>
                    <a:pt x="2157" y="240021"/>
                  </a:lnTo>
                  <a:lnTo>
                    <a:pt x="264" y="285519"/>
                  </a:lnTo>
                  <a:lnTo>
                    <a:pt x="0" y="305886"/>
                  </a:lnTo>
                  <a:lnTo>
                    <a:pt x="699" y="307543"/>
                  </a:lnTo>
                  <a:lnTo>
                    <a:pt x="1869" y="308648"/>
                  </a:lnTo>
                  <a:lnTo>
                    <a:pt x="3355" y="309384"/>
                  </a:lnTo>
                  <a:lnTo>
                    <a:pt x="42845" y="310819"/>
                  </a:lnTo>
                  <a:lnTo>
                    <a:pt x="84139" y="303944"/>
                  </a:lnTo>
                  <a:lnTo>
                    <a:pt x="89951" y="302015"/>
                  </a:lnTo>
                  <a:lnTo>
                    <a:pt x="107927" y="279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224"/>
          <p:cNvGrpSpPr/>
          <p:nvPr/>
        </p:nvGrpSpPr>
        <p:grpSpPr>
          <a:xfrm>
            <a:off x="8293362" y="561088"/>
            <a:ext cx="602989" cy="393073"/>
            <a:chOff x="8293362" y="561088"/>
            <a:chExt cx="602989" cy="393073"/>
          </a:xfrm>
        </p:grpSpPr>
        <p:sp>
          <p:nvSpPr>
            <p:cNvPr id="497" name="SMARTInkShape-1132"/>
            <p:cNvSpPr/>
            <p:nvPr>
              <p:custDataLst>
                <p:tags r:id="rId143"/>
              </p:custDataLst>
            </p:nvPr>
          </p:nvSpPr>
          <p:spPr>
            <a:xfrm>
              <a:off x="8845550" y="8699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47429" y="122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133"/>
            <p:cNvSpPr/>
            <p:nvPr>
              <p:custDataLst>
                <p:tags r:id="rId144"/>
              </p:custDataLst>
            </p:nvPr>
          </p:nvSpPr>
          <p:spPr>
            <a:xfrm>
              <a:off x="8645956" y="561088"/>
              <a:ext cx="161495" cy="393073"/>
            </a:xfrm>
            <a:custGeom>
              <a:avLst/>
              <a:gdLst/>
              <a:ahLst/>
              <a:cxnLst/>
              <a:rect l="0" t="0" r="0" b="0"/>
              <a:pathLst>
                <a:path w="161495" h="393073">
                  <a:moveTo>
                    <a:pt x="161494" y="23112"/>
                  </a:moveTo>
                  <a:lnTo>
                    <a:pt x="161494" y="23112"/>
                  </a:lnTo>
                  <a:lnTo>
                    <a:pt x="160789" y="12973"/>
                  </a:lnTo>
                  <a:lnTo>
                    <a:pt x="158123" y="5435"/>
                  </a:lnTo>
                  <a:lnTo>
                    <a:pt x="155718" y="2861"/>
                  </a:lnTo>
                  <a:lnTo>
                    <a:pt x="149284" y="0"/>
                  </a:lnTo>
                  <a:lnTo>
                    <a:pt x="145592" y="2060"/>
                  </a:lnTo>
                  <a:lnTo>
                    <a:pt x="133655" y="18442"/>
                  </a:lnTo>
                  <a:lnTo>
                    <a:pt x="116980" y="54906"/>
                  </a:lnTo>
                  <a:lnTo>
                    <a:pt x="104325" y="96738"/>
                  </a:lnTo>
                  <a:lnTo>
                    <a:pt x="91640" y="137355"/>
                  </a:lnTo>
                  <a:lnTo>
                    <a:pt x="77060" y="176671"/>
                  </a:lnTo>
                  <a:lnTo>
                    <a:pt x="65407" y="209188"/>
                  </a:lnTo>
                  <a:lnTo>
                    <a:pt x="47651" y="253145"/>
                  </a:lnTo>
                  <a:lnTo>
                    <a:pt x="28650" y="298117"/>
                  </a:lnTo>
                  <a:lnTo>
                    <a:pt x="12113" y="341052"/>
                  </a:lnTo>
                  <a:lnTo>
                    <a:pt x="0" y="386698"/>
                  </a:lnTo>
                  <a:lnTo>
                    <a:pt x="209" y="390386"/>
                  </a:lnTo>
                  <a:lnTo>
                    <a:pt x="1054" y="392844"/>
                  </a:lnTo>
                  <a:lnTo>
                    <a:pt x="3028" y="393072"/>
                  </a:lnTo>
                  <a:lnTo>
                    <a:pt x="15444" y="385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134"/>
            <p:cNvSpPr/>
            <p:nvPr>
              <p:custDataLst>
                <p:tags r:id="rId145"/>
              </p:custDataLst>
            </p:nvPr>
          </p:nvSpPr>
          <p:spPr>
            <a:xfrm>
              <a:off x="8663854" y="628360"/>
              <a:ext cx="128667" cy="205072"/>
            </a:xfrm>
            <a:custGeom>
              <a:avLst/>
              <a:gdLst/>
              <a:ahLst/>
              <a:cxnLst/>
              <a:rect l="0" t="0" r="0" b="0"/>
              <a:pathLst>
                <a:path w="128667" h="205072">
                  <a:moveTo>
                    <a:pt x="86446" y="51090"/>
                  </a:moveTo>
                  <a:lnTo>
                    <a:pt x="86446" y="51090"/>
                  </a:lnTo>
                  <a:lnTo>
                    <a:pt x="85741" y="40951"/>
                  </a:lnTo>
                  <a:lnTo>
                    <a:pt x="83075" y="33413"/>
                  </a:lnTo>
                  <a:lnTo>
                    <a:pt x="74236" y="21236"/>
                  </a:lnTo>
                  <a:lnTo>
                    <a:pt x="62681" y="12062"/>
                  </a:lnTo>
                  <a:lnTo>
                    <a:pt x="59314" y="10960"/>
                  </a:lnTo>
                  <a:lnTo>
                    <a:pt x="56363" y="10932"/>
                  </a:lnTo>
                  <a:lnTo>
                    <a:pt x="53689" y="11618"/>
                  </a:lnTo>
                  <a:lnTo>
                    <a:pt x="39816" y="26067"/>
                  </a:lnTo>
                  <a:lnTo>
                    <a:pt x="15914" y="71387"/>
                  </a:lnTo>
                  <a:lnTo>
                    <a:pt x="6296" y="111700"/>
                  </a:lnTo>
                  <a:lnTo>
                    <a:pt x="452" y="150109"/>
                  </a:lnTo>
                  <a:lnTo>
                    <a:pt x="0" y="185681"/>
                  </a:lnTo>
                  <a:lnTo>
                    <a:pt x="1299" y="191617"/>
                  </a:lnTo>
                  <a:lnTo>
                    <a:pt x="5693" y="196280"/>
                  </a:lnTo>
                  <a:lnTo>
                    <a:pt x="19980" y="203343"/>
                  </a:lnTo>
                  <a:lnTo>
                    <a:pt x="34328" y="205071"/>
                  </a:lnTo>
                  <a:lnTo>
                    <a:pt x="49171" y="202076"/>
                  </a:lnTo>
                  <a:lnTo>
                    <a:pt x="87583" y="183810"/>
                  </a:lnTo>
                  <a:lnTo>
                    <a:pt x="109204" y="159559"/>
                  </a:lnTo>
                  <a:lnTo>
                    <a:pt x="123371" y="128933"/>
                  </a:lnTo>
                  <a:lnTo>
                    <a:pt x="128666" y="90774"/>
                  </a:lnTo>
                  <a:lnTo>
                    <a:pt x="123494" y="54930"/>
                  </a:lnTo>
                  <a:lnTo>
                    <a:pt x="101933" y="8043"/>
                  </a:lnTo>
                  <a:lnTo>
                    <a:pt x="98888" y="3342"/>
                  </a:lnTo>
                  <a:lnTo>
                    <a:pt x="95445" y="914"/>
                  </a:lnTo>
                  <a:lnTo>
                    <a:pt x="91739" y="0"/>
                  </a:lnTo>
                  <a:lnTo>
                    <a:pt x="87858" y="97"/>
                  </a:lnTo>
                  <a:lnTo>
                    <a:pt x="85271" y="867"/>
                  </a:lnTo>
                  <a:lnTo>
                    <a:pt x="83545" y="2086"/>
                  </a:lnTo>
                  <a:lnTo>
                    <a:pt x="82396" y="3604"/>
                  </a:lnTo>
                  <a:lnTo>
                    <a:pt x="82335" y="5321"/>
                  </a:lnTo>
                  <a:lnTo>
                    <a:pt x="86446" y="12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135"/>
            <p:cNvSpPr/>
            <p:nvPr>
              <p:custDataLst>
                <p:tags r:id="rId146"/>
              </p:custDataLst>
            </p:nvPr>
          </p:nvSpPr>
          <p:spPr>
            <a:xfrm>
              <a:off x="8293362" y="704850"/>
              <a:ext cx="120389" cy="12439"/>
            </a:xfrm>
            <a:custGeom>
              <a:avLst/>
              <a:gdLst/>
              <a:ahLst/>
              <a:cxnLst/>
              <a:rect l="0" t="0" r="0" b="0"/>
              <a:pathLst>
                <a:path w="120389" h="12439">
                  <a:moveTo>
                    <a:pt x="6088" y="6350"/>
                  </a:moveTo>
                  <a:lnTo>
                    <a:pt x="6088" y="6350"/>
                  </a:lnTo>
                  <a:lnTo>
                    <a:pt x="0" y="12438"/>
                  </a:lnTo>
                  <a:lnTo>
                    <a:pt x="36148" y="10808"/>
                  </a:lnTo>
                  <a:lnTo>
                    <a:pt x="78112" y="3860"/>
                  </a:lnTo>
                  <a:lnTo>
                    <a:pt x="120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136"/>
            <p:cNvSpPr/>
            <p:nvPr>
              <p:custDataLst>
                <p:tags r:id="rId147"/>
              </p:custDataLst>
            </p:nvPr>
          </p:nvSpPr>
          <p:spPr>
            <a:xfrm>
              <a:off x="8300855" y="781050"/>
              <a:ext cx="157346" cy="44043"/>
            </a:xfrm>
            <a:custGeom>
              <a:avLst/>
              <a:gdLst/>
              <a:ahLst/>
              <a:cxnLst/>
              <a:rect l="0" t="0" r="0" b="0"/>
              <a:pathLst>
                <a:path w="157346" h="44043">
                  <a:moveTo>
                    <a:pt x="17645" y="12700"/>
                  </a:moveTo>
                  <a:lnTo>
                    <a:pt x="17645" y="12700"/>
                  </a:lnTo>
                  <a:lnTo>
                    <a:pt x="702" y="37481"/>
                  </a:lnTo>
                  <a:lnTo>
                    <a:pt x="0" y="39804"/>
                  </a:lnTo>
                  <a:lnTo>
                    <a:pt x="238" y="41352"/>
                  </a:lnTo>
                  <a:lnTo>
                    <a:pt x="1102" y="42385"/>
                  </a:lnTo>
                  <a:lnTo>
                    <a:pt x="2382" y="43073"/>
                  </a:lnTo>
                  <a:lnTo>
                    <a:pt x="17670" y="44042"/>
                  </a:lnTo>
                  <a:lnTo>
                    <a:pt x="58258" y="34230"/>
                  </a:lnTo>
                  <a:lnTo>
                    <a:pt x="101396" y="20585"/>
                  </a:lnTo>
                  <a:lnTo>
                    <a:pt x="1573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225"/>
          <p:cNvGrpSpPr/>
          <p:nvPr/>
        </p:nvGrpSpPr>
        <p:grpSpPr>
          <a:xfrm>
            <a:off x="9171052" y="635523"/>
            <a:ext cx="969899" cy="443326"/>
            <a:chOff x="9171052" y="635523"/>
            <a:chExt cx="969899" cy="443326"/>
          </a:xfrm>
        </p:grpSpPr>
        <p:sp>
          <p:nvSpPr>
            <p:cNvPr id="503" name="SMARTInkShape-1137"/>
            <p:cNvSpPr/>
            <p:nvPr>
              <p:custDataLst>
                <p:tags r:id="rId136"/>
              </p:custDataLst>
            </p:nvPr>
          </p:nvSpPr>
          <p:spPr>
            <a:xfrm>
              <a:off x="9956800" y="939800"/>
              <a:ext cx="18973" cy="57151"/>
            </a:xfrm>
            <a:custGeom>
              <a:avLst/>
              <a:gdLst/>
              <a:ahLst/>
              <a:cxnLst/>
              <a:rect l="0" t="0" r="0" b="0"/>
              <a:pathLst>
                <a:path w="18973" h="57151">
                  <a:moveTo>
                    <a:pt x="12700" y="0"/>
                  </a:moveTo>
                  <a:lnTo>
                    <a:pt x="12700" y="0"/>
                  </a:lnTo>
                  <a:lnTo>
                    <a:pt x="17726" y="11933"/>
                  </a:lnTo>
                  <a:lnTo>
                    <a:pt x="18972" y="27472"/>
                  </a:lnTo>
                  <a:lnTo>
                    <a:pt x="10206" y="4905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138"/>
            <p:cNvSpPr/>
            <p:nvPr>
              <p:custDataLst>
                <p:tags r:id="rId137"/>
              </p:custDataLst>
            </p:nvPr>
          </p:nvSpPr>
          <p:spPr>
            <a:xfrm>
              <a:off x="9867900" y="717827"/>
              <a:ext cx="25401" cy="88624"/>
            </a:xfrm>
            <a:custGeom>
              <a:avLst/>
              <a:gdLst/>
              <a:ahLst/>
              <a:cxnLst/>
              <a:rect l="0" t="0" r="0" b="0"/>
              <a:pathLst>
                <a:path w="25401" h="88624">
                  <a:moveTo>
                    <a:pt x="0" y="88623"/>
                  </a:moveTo>
                  <a:lnTo>
                    <a:pt x="0" y="88623"/>
                  </a:lnTo>
                  <a:lnTo>
                    <a:pt x="705" y="53136"/>
                  </a:lnTo>
                  <a:lnTo>
                    <a:pt x="5026" y="9856"/>
                  </a:lnTo>
                  <a:lnTo>
                    <a:pt x="5467" y="4361"/>
                  </a:lnTo>
                  <a:lnTo>
                    <a:pt x="6467" y="1404"/>
                  </a:lnTo>
                  <a:lnTo>
                    <a:pt x="7841" y="138"/>
                  </a:lnTo>
                  <a:lnTo>
                    <a:pt x="9460" y="0"/>
                  </a:lnTo>
                  <a:lnTo>
                    <a:pt x="13141" y="7372"/>
                  </a:lnTo>
                  <a:lnTo>
                    <a:pt x="25400" y="31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139"/>
            <p:cNvSpPr/>
            <p:nvPr>
              <p:custDataLst>
                <p:tags r:id="rId138"/>
              </p:custDataLst>
            </p:nvPr>
          </p:nvSpPr>
          <p:spPr>
            <a:xfrm>
              <a:off x="9861550" y="826383"/>
              <a:ext cx="12701" cy="94368"/>
            </a:xfrm>
            <a:custGeom>
              <a:avLst/>
              <a:gdLst/>
              <a:ahLst/>
              <a:cxnLst/>
              <a:rect l="0" t="0" r="0" b="0"/>
              <a:pathLst>
                <a:path w="12701" h="94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3" y="1116"/>
                  </a:lnTo>
                  <a:lnTo>
                    <a:pt x="11739" y="32365"/>
                  </a:lnTo>
                  <a:lnTo>
                    <a:pt x="12574" y="76011"/>
                  </a:lnTo>
                  <a:lnTo>
                    <a:pt x="1270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140"/>
            <p:cNvSpPr/>
            <p:nvPr>
              <p:custDataLst>
                <p:tags r:id="rId139"/>
              </p:custDataLst>
            </p:nvPr>
          </p:nvSpPr>
          <p:spPr>
            <a:xfrm>
              <a:off x="9264650" y="635523"/>
              <a:ext cx="228196" cy="355347"/>
            </a:xfrm>
            <a:custGeom>
              <a:avLst/>
              <a:gdLst/>
              <a:ahLst/>
              <a:cxnLst/>
              <a:rect l="0" t="0" r="0" b="0"/>
              <a:pathLst>
                <a:path w="228196" h="355347">
                  <a:moveTo>
                    <a:pt x="0" y="12177"/>
                  </a:moveTo>
                  <a:lnTo>
                    <a:pt x="0" y="12177"/>
                  </a:lnTo>
                  <a:lnTo>
                    <a:pt x="6087" y="0"/>
                  </a:lnTo>
                  <a:lnTo>
                    <a:pt x="13069" y="39522"/>
                  </a:lnTo>
                  <a:lnTo>
                    <a:pt x="20648" y="86366"/>
                  </a:lnTo>
                  <a:lnTo>
                    <a:pt x="27363" y="126979"/>
                  </a:lnTo>
                  <a:lnTo>
                    <a:pt x="33563" y="159626"/>
                  </a:lnTo>
                  <a:lnTo>
                    <a:pt x="41023" y="196949"/>
                  </a:lnTo>
                  <a:lnTo>
                    <a:pt x="49041" y="234703"/>
                  </a:lnTo>
                  <a:lnTo>
                    <a:pt x="54747" y="278175"/>
                  </a:lnTo>
                  <a:lnTo>
                    <a:pt x="63180" y="316769"/>
                  </a:lnTo>
                  <a:lnTo>
                    <a:pt x="71243" y="348273"/>
                  </a:lnTo>
                  <a:lnTo>
                    <a:pt x="75012" y="353363"/>
                  </a:lnTo>
                  <a:lnTo>
                    <a:pt x="79642" y="355346"/>
                  </a:lnTo>
                  <a:lnTo>
                    <a:pt x="84842" y="355256"/>
                  </a:lnTo>
                  <a:lnTo>
                    <a:pt x="90429" y="350963"/>
                  </a:lnTo>
                  <a:lnTo>
                    <a:pt x="116485" y="308011"/>
                  </a:lnTo>
                  <a:lnTo>
                    <a:pt x="136583" y="264696"/>
                  </a:lnTo>
                  <a:lnTo>
                    <a:pt x="151475" y="227638"/>
                  </a:lnTo>
                  <a:lnTo>
                    <a:pt x="169152" y="180561"/>
                  </a:lnTo>
                  <a:lnTo>
                    <a:pt x="186230" y="137291"/>
                  </a:lnTo>
                  <a:lnTo>
                    <a:pt x="203193" y="91010"/>
                  </a:lnTo>
                  <a:lnTo>
                    <a:pt x="219295" y="44796"/>
                  </a:lnTo>
                  <a:lnTo>
                    <a:pt x="227691" y="13795"/>
                  </a:lnTo>
                  <a:lnTo>
                    <a:pt x="227995" y="13961"/>
                  </a:lnTo>
                  <a:lnTo>
                    <a:pt x="228195" y="15483"/>
                  </a:lnTo>
                  <a:lnTo>
                    <a:pt x="209550" y="88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141"/>
            <p:cNvSpPr/>
            <p:nvPr>
              <p:custDataLst>
                <p:tags r:id="rId140"/>
              </p:custDataLst>
            </p:nvPr>
          </p:nvSpPr>
          <p:spPr>
            <a:xfrm>
              <a:off x="9171052" y="723900"/>
              <a:ext cx="480949" cy="145373"/>
            </a:xfrm>
            <a:custGeom>
              <a:avLst/>
              <a:gdLst/>
              <a:ahLst/>
              <a:cxnLst/>
              <a:rect l="0" t="0" r="0" b="0"/>
              <a:pathLst>
                <a:path w="480949" h="145373">
                  <a:moveTo>
                    <a:pt x="106298" y="120650"/>
                  </a:moveTo>
                  <a:lnTo>
                    <a:pt x="106298" y="120650"/>
                  </a:lnTo>
                  <a:lnTo>
                    <a:pt x="70811" y="130789"/>
                  </a:lnTo>
                  <a:lnTo>
                    <a:pt x="23767" y="142617"/>
                  </a:lnTo>
                  <a:lnTo>
                    <a:pt x="0" y="145372"/>
                  </a:lnTo>
                  <a:lnTo>
                    <a:pt x="153" y="144892"/>
                  </a:lnTo>
                  <a:lnTo>
                    <a:pt x="38166" y="130410"/>
                  </a:lnTo>
                  <a:lnTo>
                    <a:pt x="82519" y="116803"/>
                  </a:lnTo>
                  <a:lnTo>
                    <a:pt x="129013" y="103140"/>
                  </a:lnTo>
                  <a:lnTo>
                    <a:pt x="170884" y="93825"/>
                  </a:lnTo>
                  <a:lnTo>
                    <a:pt x="218332" y="80246"/>
                  </a:lnTo>
                  <a:lnTo>
                    <a:pt x="253457" y="69532"/>
                  </a:lnTo>
                  <a:lnTo>
                    <a:pt x="287884" y="60066"/>
                  </a:lnTo>
                  <a:lnTo>
                    <a:pt x="320118" y="51155"/>
                  </a:lnTo>
                  <a:lnTo>
                    <a:pt x="364150" y="38205"/>
                  </a:lnTo>
                  <a:lnTo>
                    <a:pt x="404008" y="27313"/>
                  </a:lnTo>
                  <a:lnTo>
                    <a:pt x="4809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142"/>
            <p:cNvSpPr/>
            <p:nvPr>
              <p:custDataLst>
                <p:tags r:id="rId141"/>
              </p:custDataLst>
            </p:nvPr>
          </p:nvSpPr>
          <p:spPr>
            <a:xfrm>
              <a:off x="10083800" y="869950"/>
              <a:ext cx="40727" cy="208899"/>
            </a:xfrm>
            <a:custGeom>
              <a:avLst/>
              <a:gdLst/>
              <a:ahLst/>
              <a:cxnLst/>
              <a:rect l="0" t="0" r="0" b="0"/>
              <a:pathLst>
                <a:path w="40727" h="208899">
                  <a:moveTo>
                    <a:pt x="19050" y="0"/>
                  </a:moveTo>
                  <a:lnTo>
                    <a:pt x="19050" y="0"/>
                  </a:lnTo>
                  <a:lnTo>
                    <a:pt x="19048" y="3371"/>
                  </a:lnTo>
                  <a:lnTo>
                    <a:pt x="20931" y="6908"/>
                  </a:lnTo>
                  <a:lnTo>
                    <a:pt x="23413" y="10831"/>
                  </a:lnTo>
                  <a:lnTo>
                    <a:pt x="32193" y="48637"/>
                  </a:lnTo>
                  <a:lnTo>
                    <a:pt x="38231" y="88259"/>
                  </a:lnTo>
                  <a:lnTo>
                    <a:pt x="40726" y="130573"/>
                  </a:lnTo>
                  <a:lnTo>
                    <a:pt x="36996" y="171333"/>
                  </a:lnTo>
                  <a:lnTo>
                    <a:pt x="29415" y="203647"/>
                  </a:lnTo>
                  <a:lnTo>
                    <a:pt x="26665" y="207026"/>
                  </a:lnTo>
                  <a:lnTo>
                    <a:pt x="23421" y="208573"/>
                  </a:lnTo>
                  <a:lnTo>
                    <a:pt x="19848" y="208898"/>
                  </a:lnTo>
                  <a:lnTo>
                    <a:pt x="16759" y="20558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143"/>
            <p:cNvSpPr/>
            <p:nvPr>
              <p:custDataLst>
                <p:tags r:id="rId142"/>
              </p:custDataLst>
            </p:nvPr>
          </p:nvSpPr>
          <p:spPr>
            <a:xfrm>
              <a:off x="10121898" y="749300"/>
              <a:ext cx="19053" cy="19051"/>
            </a:xfrm>
            <a:custGeom>
              <a:avLst/>
              <a:gdLst/>
              <a:ahLst/>
              <a:cxnLst/>
              <a:rect l="0" t="0" r="0" b="0"/>
              <a:pathLst>
                <a:path w="19053" h="190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883" y="6908"/>
                  </a:lnTo>
                  <a:lnTo>
                    <a:pt x="4365" y="10831"/>
                  </a:lnTo>
                  <a:lnTo>
                    <a:pt x="5469" y="14927"/>
                  </a:lnTo>
                  <a:lnTo>
                    <a:pt x="7174" y="16301"/>
                  </a:lnTo>
                  <a:lnTo>
                    <a:pt x="1905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226"/>
          <p:cNvGrpSpPr/>
          <p:nvPr/>
        </p:nvGrpSpPr>
        <p:grpSpPr>
          <a:xfrm>
            <a:off x="10642858" y="711200"/>
            <a:ext cx="450593" cy="386465"/>
            <a:chOff x="10642858" y="711200"/>
            <a:chExt cx="450593" cy="386465"/>
          </a:xfrm>
        </p:grpSpPr>
        <p:sp>
          <p:nvSpPr>
            <p:cNvPr id="511" name="SMARTInkShape-1144"/>
            <p:cNvSpPr/>
            <p:nvPr>
              <p:custDataLst>
                <p:tags r:id="rId129"/>
              </p:custDataLst>
            </p:nvPr>
          </p:nvSpPr>
          <p:spPr>
            <a:xfrm>
              <a:off x="10648950" y="838200"/>
              <a:ext cx="6063" cy="101601"/>
            </a:xfrm>
            <a:custGeom>
              <a:avLst/>
              <a:gdLst/>
              <a:ahLst/>
              <a:cxnLst/>
              <a:rect l="0" t="0" r="0" b="0"/>
              <a:pathLst>
                <a:path w="6063" h="1016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5056" y="18017"/>
                  </a:lnTo>
                  <a:lnTo>
                    <a:pt x="3091" y="48923"/>
                  </a:lnTo>
                  <a:lnTo>
                    <a:pt x="6062" y="9188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1145"/>
            <p:cNvSpPr/>
            <p:nvPr>
              <p:custDataLst>
                <p:tags r:id="rId130"/>
              </p:custDataLst>
            </p:nvPr>
          </p:nvSpPr>
          <p:spPr>
            <a:xfrm>
              <a:off x="10642858" y="731966"/>
              <a:ext cx="31493" cy="42735"/>
            </a:xfrm>
            <a:custGeom>
              <a:avLst/>
              <a:gdLst/>
              <a:ahLst/>
              <a:cxnLst/>
              <a:rect l="0" t="0" r="0" b="0"/>
              <a:pathLst>
                <a:path w="31493" h="42735">
                  <a:moveTo>
                    <a:pt x="6092" y="42734"/>
                  </a:moveTo>
                  <a:lnTo>
                    <a:pt x="6092" y="42734"/>
                  </a:lnTo>
                  <a:lnTo>
                    <a:pt x="5387" y="23867"/>
                  </a:lnTo>
                  <a:lnTo>
                    <a:pt x="0" y="0"/>
                  </a:lnTo>
                  <a:lnTo>
                    <a:pt x="1327" y="133"/>
                  </a:lnTo>
                  <a:lnTo>
                    <a:pt x="6561" y="2163"/>
                  </a:lnTo>
                  <a:lnTo>
                    <a:pt x="11708" y="7299"/>
                  </a:lnTo>
                  <a:lnTo>
                    <a:pt x="17053" y="13580"/>
                  </a:lnTo>
                  <a:lnTo>
                    <a:pt x="31492" y="2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146"/>
            <p:cNvSpPr/>
            <p:nvPr>
              <p:custDataLst>
                <p:tags r:id="rId131"/>
              </p:custDataLst>
            </p:nvPr>
          </p:nvSpPr>
          <p:spPr>
            <a:xfrm>
              <a:off x="10804041" y="838743"/>
              <a:ext cx="111610" cy="18508"/>
            </a:xfrm>
            <a:custGeom>
              <a:avLst/>
              <a:gdLst/>
              <a:ahLst/>
              <a:cxnLst/>
              <a:rect l="0" t="0" r="0" b="0"/>
              <a:pathLst>
                <a:path w="111610" h="18508">
                  <a:moveTo>
                    <a:pt x="3659" y="18507"/>
                  </a:moveTo>
                  <a:lnTo>
                    <a:pt x="3659" y="18507"/>
                  </a:lnTo>
                  <a:lnTo>
                    <a:pt x="288" y="18507"/>
                  </a:lnTo>
                  <a:lnTo>
                    <a:pt x="0" y="17801"/>
                  </a:lnTo>
                  <a:lnTo>
                    <a:pt x="1563" y="15136"/>
                  </a:lnTo>
                  <a:lnTo>
                    <a:pt x="9780" y="9669"/>
                  </a:lnTo>
                  <a:lnTo>
                    <a:pt x="24522" y="3580"/>
                  </a:lnTo>
                  <a:lnTo>
                    <a:pt x="71656" y="0"/>
                  </a:lnTo>
                  <a:lnTo>
                    <a:pt x="111609" y="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147"/>
            <p:cNvSpPr/>
            <p:nvPr>
              <p:custDataLst>
                <p:tags r:id="rId132"/>
              </p:custDataLst>
            </p:nvPr>
          </p:nvSpPr>
          <p:spPr>
            <a:xfrm>
              <a:off x="10808583" y="889000"/>
              <a:ext cx="202318" cy="27105"/>
            </a:xfrm>
            <a:custGeom>
              <a:avLst/>
              <a:gdLst/>
              <a:ahLst/>
              <a:cxnLst/>
              <a:rect l="0" t="0" r="0" b="0"/>
              <a:pathLst>
                <a:path w="202318" h="27105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6120" y="25530"/>
                  </a:lnTo>
                  <a:lnTo>
                    <a:pt x="18692" y="27104"/>
                  </a:lnTo>
                  <a:lnTo>
                    <a:pt x="58880" y="22366"/>
                  </a:lnTo>
                  <a:lnTo>
                    <a:pt x="98512" y="20032"/>
                  </a:lnTo>
                  <a:lnTo>
                    <a:pt x="137990" y="14880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148"/>
            <p:cNvSpPr/>
            <p:nvPr>
              <p:custDataLst>
                <p:tags r:id="rId133"/>
              </p:custDataLst>
            </p:nvPr>
          </p:nvSpPr>
          <p:spPr>
            <a:xfrm>
              <a:off x="10860822" y="768350"/>
              <a:ext cx="80229" cy="191809"/>
            </a:xfrm>
            <a:custGeom>
              <a:avLst/>
              <a:gdLst/>
              <a:ahLst/>
              <a:cxnLst/>
              <a:rect l="0" t="0" r="0" b="0"/>
              <a:pathLst>
                <a:path w="80229" h="191809">
                  <a:moveTo>
                    <a:pt x="80228" y="0"/>
                  </a:moveTo>
                  <a:lnTo>
                    <a:pt x="80228" y="0"/>
                  </a:lnTo>
                  <a:lnTo>
                    <a:pt x="76857" y="0"/>
                  </a:lnTo>
                  <a:lnTo>
                    <a:pt x="56463" y="14306"/>
                  </a:lnTo>
                  <a:lnTo>
                    <a:pt x="50145" y="22586"/>
                  </a:lnTo>
                  <a:lnTo>
                    <a:pt x="30898" y="67512"/>
                  </a:lnTo>
                  <a:lnTo>
                    <a:pt x="13968" y="112842"/>
                  </a:lnTo>
                  <a:lnTo>
                    <a:pt x="1313" y="158959"/>
                  </a:lnTo>
                  <a:lnTo>
                    <a:pt x="0" y="175070"/>
                  </a:lnTo>
                  <a:lnTo>
                    <a:pt x="1767" y="189287"/>
                  </a:lnTo>
                  <a:lnTo>
                    <a:pt x="5343" y="191808"/>
                  </a:lnTo>
                  <a:lnTo>
                    <a:pt x="2942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149"/>
            <p:cNvSpPr/>
            <p:nvPr>
              <p:custDataLst>
                <p:tags r:id="rId134"/>
              </p:custDataLst>
            </p:nvPr>
          </p:nvSpPr>
          <p:spPr>
            <a:xfrm>
              <a:off x="11029950" y="821842"/>
              <a:ext cx="53284" cy="275823"/>
            </a:xfrm>
            <a:custGeom>
              <a:avLst/>
              <a:gdLst/>
              <a:ahLst/>
              <a:cxnLst/>
              <a:rect l="0" t="0" r="0" b="0"/>
              <a:pathLst>
                <a:path w="53284" h="275823">
                  <a:moveTo>
                    <a:pt x="38100" y="3658"/>
                  </a:moveTo>
                  <a:lnTo>
                    <a:pt x="38100" y="3658"/>
                  </a:lnTo>
                  <a:lnTo>
                    <a:pt x="44843" y="287"/>
                  </a:lnTo>
                  <a:lnTo>
                    <a:pt x="47533" y="0"/>
                  </a:lnTo>
                  <a:lnTo>
                    <a:pt x="52405" y="1562"/>
                  </a:lnTo>
                  <a:lnTo>
                    <a:pt x="53283" y="4377"/>
                  </a:lnTo>
                  <a:lnTo>
                    <a:pt x="51007" y="50961"/>
                  </a:lnTo>
                  <a:lnTo>
                    <a:pt x="50841" y="94376"/>
                  </a:lnTo>
                  <a:lnTo>
                    <a:pt x="50804" y="141219"/>
                  </a:lnTo>
                  <a:lnTo>
                    <a:pt x="50800" y="181898"/>
                  </a:lnTo>
                  <a:lnTo>
                    <a:pt x="45024" y="222885"/>
                  </a:lnTo>
                  <a:lnTo>
                    <a:pt x="30407" y="270012"/>
                  </a:lnTo>
                  <a:lnTo>
                    <a:pt x="28032" y="273655"/>
                  </a:lnTo>
                  <a:lnTo>
                    <a:pt x="25743" y="275378"/>
                  </a:lnTo>
                  <a:lnTo>
                    <a:pt x="23513" y="275822"/>
                  </a:lnTo>
                  <a:lnTo>
                    <a:pt x="17268" y="265025"/>
                  </a:lnTo>
                  <a:lnTo>
                    <a:pt x="5137" y="223600"/>
                  </a:lnTo>
                  <a:lnTo>
                    <a:pt x="2284" y="191956"/>
                  </a:lnTo>
                  <a:lnTo>
                    <a:pt x="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150"/>
            <p:cNvSpPr/>
            <p:nvPr>
              <p:custDataLst>
                <p:tags r:id="rId135"/>
              </p:custDataLst>
            </p:nvPr>
          </p:nvSpPr>
          <p:spPr>
            <a:xfrm>
              <a:off x="11068050" y="7112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6907" y="767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9" name="SMARTInkShape-1151"/>
          <p:cNvSpPr/>
          <p:nvPr>
            <p:custDataLst>
              <p:tags r:id="rId2"/>
            </p:custDataLst>
          </p:nvPr>
        </p:nvSpPr>
        <p:spPr>
          <a:xfrm>
            <a:off x="466242" y="1442427"/>
            <a:ext cx="9141309" cy="497485"/>
          </a:xfrm>
          <a:custGeom>
            <a:avLst/>
            <a:gdLst/>
            <a:ahLst/>
            <a:cxnLst/>
            <a:rect l="0" t="0" r="0" b="0"/>
            <a:pathLst>
              <a:path w="9141309" h="497485">
                <a:moveTo>
                  <a:pt x="3658" y="106973"/>
                </a:moveTo>
                <a:lnTo>
                  <a:pt x="3658" y="106973"/>
                </a:lnTo>
                <a:lnTo>
                  <a:pt x="287" y="117086"/>
                </a:lnTo>
                <a:lnTo>
                  <a:pt x="0" y="120065"/>
                </a:lnTo>
                <a:lnTo>
                  <a:pt x="513" y="122051"/>
                </a:lnTo>
                <a:lnTo>
                  <a:pt x="1562" y="123375"/>
                </a:lnTo>
                <a:lnTo>
                  <a:pt x="16521" y="128609"/>
                </a:lnTo>
                <a:lnTo>
                  <a:pt x="59115" y="131630"/>
                </a:lnTo>
                <a:lnTo>
                  <a:pt x="105697" y="132153"/>
                </a:lnTo>
                <a:lnTo>
                  <a:pt x="144507" y="132308"/>
                </a:lnTo>
                <a:lnTo>
                  <a:pt x="187365" y="131648"/>
                </a:lnTo>
                <a:lnTo>
                  <a:pt x="219126" y="128993"/>
                </a:lnTo>
                <a:lnTo>
                  <a:pt x="252057" y="125462"/>
                </a:lnTo>
                <a:lnTo>
                  <a:pt x="286918" y="122246"/>
                </a:lnTo>
                <a:lnTo>
                  <a:pt x="325931" y="120816"/>
                </a:lnTo>
                <a:lnTo>
                  <a:pt x="366789" y="118300"/>
                </a:lnTo>
                <a:lnTo>
                  <a:pt x="409172" y="114829"/>
                </a:lnTo>
                <a:lnTo>
                  <a:pt x="453879" y="110935"/>
                </a:lnTo>
                <a:lnTo>
                  <a:pt x="501501" y="106852"/>
                </a:lnTo>
                <a:lnTo>
                  <a:pt x="526053" y="104776"/>
                </a:lnTo>
                <a:lnTo>
                  <a:pt x="551594" y="102686"/>
                </a:lnTo>
                <a:lnTo>
                  <a:pt x="577793" y="100587"/>
                </a:lnTo>
                <a:lnTo>
                  <a:pt x="604431" y="98483"/>
                </a:lnTo>
                <a:lnTo>
                  <a:pt x="632773" y="95668"/>
                </a:lnTo>
                <a:lnTo>
                  <a:pt x="662252" y="92381"/>
                </a:lnTo>
                <a:lnTo>
                  <a:pt x="692487" y="88778"/>
                </a:lnTo>
                <a:lnTo>
                  <a:pt x="722522" y="85671"/>
                </a:lnTo>
                <a:lnTo>
                  <a:pt x="752423" y="82894"/>
                </a:lnTo>
                <a:lnTo>
                  <a:pt x="782235" y="80337"/>
                </a:lnTo>
                <a:lnTo>
                  <a:pt x="812692" y="77927"/>
                </a:lnTo>
                <a:lnTo>
                  <a:pt x="843581" y="75614"/>
                </a:lnTo>
                <a:lnTo>
                  <a:pt x="874756" y="73367"/>
                </a:lnTo>
                <a:lnTo>
                  <a:pt x="907535" y="71163"/>
                </a:lnTo>
                <a:lnTo>
                  <a:pt x="941381" y="68989"/>
                </a:lnTo>
                <a:lnTo>
                  <a:pt x="975940" y="66833"/>
                </a:lnTo>
                <a:lnTo>
                  <a:pt x="1010974" y="64691"/>
                </a:lnTo>
                <a:lnTo>
                  <a:pt x="1046324" y="62557"/>
                </a:lnTo>
                <a:lnTo>
                  <a:pt x="1081885" y="60429"/>
                </a:lnTo>
                <a:lnTo>
                  <a:pt x="1118293" y="57599"/>
                </a:lnTo>
                <a:lnTo>
                  <a:pt x="1155265" y="54302"/>
                </a:lnTo>
                <a:lnTo>
                  <a:pt x="1192612" y="50692"/>
                </a:lnTo>
                <a:lnTo>
                  <a:pt x="1230916" y="47580"/>
                </a:lnTo>
                <a:lnTo>
                  <a:pt x="1269858" y="44800"/>
                </a:lnTo>
                <a:lnTo>
                  <a:pt x="1309225" y="42241"/>
                </a:lnTo>
                <a:lnTo>
                  <a:pt x="1349580" y="39829"/>
                </a:lnTo>
                <a:lnTo>
                  <a:pt x="1390595" y="37516"/>
                </a:lnTo>
                <a:lnTo>
                  <a:pt x="1432049" y="35268"/>
                </a:lnTo>
                <a:lnTo>
                  <a:pt x="1473797" y="33065"/>
                </a:lnTo>
                <a:lnTo>
                  <a:pt x="1515739" y="30889"/>
                </a:lnTo>
                <a:lnTo>
                  <a:pt x="1557812" y="28734"/>
                </a:lnTo>
                <a:lnTo>
                  <a:pt x="1601383" y="25886"/>
                </a:lnTo>
                <a:lnTo>
                  <a:pt x="1645952" y="22576"/>
                </a:lnTo>
                <a:lnTo>
                  <a:pt x="1691188" y="18958"/>
                </a:lnTo>
                <a:lnTo>
                  <a:pt x="1737572" y="16546"/>
                </a:lnTo>
                <a:lnTo>
                  <a:pt x="1784723" y="14939"/>
                </a:lnTo>
                <a:lnTo>
                  <a:pt x="1832385" y="13867"/>
                </a:lnTo>
                <a:lnTo>
                  <a:pt x="1879681" y="12447"/>
                </a:lnTo>
                <a:lnTo>
                  <a:pt x="1926735" y="10794"/>
                </a:lnTo>
                <a:lnTo>
                  <a:pt x="1973626" y="8987"/>
                </a:lnTo>
                <a:lnTo>
                  <a:pt x="2022525" y="7783"/>
                </a:lnTo>
                <a:lnTo>
                  <a:pt x="2072764" y="6979"/>
                </a:lnTo>
                <a:lnTo>
                  <a:pt x="2123895" y="6444"/>
                </a:lnTo>
                <a:lnTo>
                  <a:pt x="2175622" y="5381"/>
                </a:lnTo>
                <a:lnTo>
                  <a:pt x="2227745" y="3967"/>
                </a:lnTo>
                <a:lnTo>
                  <a:pt x="2280132" y="2319"/>
                </a:lnTo>
                <a:lnTo>
                  <a:pt x="2332697" y="1220"/>
                </a:lnTo>
                <a:lnTo>
                  <a:pt x="2385378" y="488"/>
                </a:lnTo>
                <a:lnTo>
                  <a:pt x="2438138" y="0"/>
                </a:lnTo>
                <a:lnTo>
                  <a:pt x="2491656" y="380"/>
                </a:lnTo>
                <a:lnTo>
                  <a:pt x="2545679" y="1339"/>
                </a:lnTo>
                <a:lnTo>
                  <a:pt x="2600038" y="2683"/>
                </a:lnTo>
                <a:lnTo>
                  <a:pt x="2654623" y="3580"/>
                </a:lnTo>
                <a:lnTo>
                  <a:pt x="2709357" y="4178"/>
                </a:lnTo>
                <a:lnTo>
                  <a:pt x="2764190" y="4576"/>
                </a:lnTo>
                <a:lnTo>
                  <a:pt x="2819090" y="4842"/>
                </a:lnTo>
                <a:lnTo>
                  <a:pt x="2874035" y="5019"/>
                </a:lnTo>
                <a:lnTo>
                  <a:pt x="2929009" y="5137"/>
                </a:lnTo>
                <a:lnTo>
                  <a:pt x="2984002" y="5921"/>
                </a:lnTo>
                <a:lnTo>
                  <a:pt x="3039010" y="7150"/>
                </a:lnTo>
                <a:lnTo>
                  <a:pt x="3094026" y="8674"/>
                </a:lnTo>
                <a:lnTo>
                  <a:pt x="3151165" y="9690"/>
                </a:lnTo>
                <a:lnTo>
                  <a:pt x="3209718" y="10368"/>
                </a:lnTo>
                <a:lnTo>
                  <a:pt x="3269215" y="10820"/>
                </a:lnTo>
                <a:lnTo>
                  <a:pt x="3329340" y="11826"/>
                </a:lnTo>
                <a:lnTo>
                  <a:pt x="3389885" y="13203"/>
                </a:lnTo>
                <a:lnTo>
                  <a:pt x="3450709" y="14826"/>
                </a:lnTo>
                <a:lnTo>
                  <a:pt x="3511014" y="17320"/>
                </a:lnTo>
                <a:lnTo>
                  <a:pt x="3570973" y="20393"/>
                </a:lnTo>
                <a:lnTo>
                  <a:pt x="3630701" y="23853"/>
                </a:lnTo>
                <a:lnTo>
                  <a:pt x="3692393" y="26865"/>
                </a:lnTo>
                <a:lnTo>
                  <a:pt x="3755393" y="29579"/>
                </a:lnTo>
                <a:lnTo>
                  <a:pt x="3819264" y="32093"/>
                </a:lnTo>
                <a:lnTo>
                  <a:pt x="3880190" y="34476"/>
                </a:lnTo>
                <a:lnTo>
                  <a:pt x="3939151" y="36769"/>
                </a:lnTo>
                <a:lnTo>
                  <a:pt x="3996803" y="39004"/>
                </a:lnTo>
                <a:lnTo>
                  <a:pt x="4056405" y="41905"/>
                </a:lnTo>
                <a:lnTo>
                  <a:pt x="4117306" y="45250"/>
                </a:lnTo>
                <a:lnTo>
                  <a:pt x="4179073" y="48891"/>
                </a:lnTo>
                <a:lnTo>
                  <a:pt x="4240713" y="52729"/>
                </a:lnTo>
                <a:lnTo>
                  <a:pt x="4302267" y="56700"/>
                </a:lnTo>
                <a:lnTo>
                  <a:pt x="4363764" y="60757"/>
                </a:lnTo>
                <a:lnTo>
                  <a:pt x="4426634" y="64874"/>
                </a:lnTo>
                <a:lnTo>
                  <a:pt x="4490420" y="69029"/>
                </a:lnTo>
                <a:lnTo>
                  <a:pt x="4554816" y="73210"/>
                </a:lnTo>
                <a:lnTo>
                  <a:pt x="4618207" y="77409"/>
                </a:lnTo>
                <a:lnTo>
                  <a:pt x="4680930" y="81619"/>
                </a:lnTo>
                <a:lnTo>
                  <a:pt x="4743206" y="85837"/>
                </a:lnTo>
                <a:lnTo>
                  <a:pt x="4805890" y="90766"/>
                </a:lnTo>
                <a:lnTo>
                  <a:pt x="4868846" y="96168"/>
                </a:lnTo>
                <a:lnTo>
                  <a:pt x="4931983" y="101886"/>
                </a:lnTo>
                <a:lnTo>
                  <a:pt x="4993830" y="107815"/>
                </a:lnTo>
                <a:lnTo>
                  <a:pt x="5054818" y="113885"/>
                </a:lnTo>
                <a:lnTo>
                  <a:pt x="5115230" y="120047"/>
                </a:lnTo>
                <a:lnTo>
                  <a:pt x="5175967" y="125567"/>
                </a:lnTo>
                <a:lnTo>
                  <a:pt x="5236920" y="130658"/>
                </a:lnTo>
                <a:lnTo>
                  <a:pt x="5298016" y="135463"/>
                </a:lnTo>
                <a:lnTo>
                  <a:pt x="5359913" y="140783"/>
                </a:lnTo>
                <a:lnTo>
                  <a:pt x="5422345" y="146446"/>
                </a:lnTo>
                <a:lnTo>
                  <a:pt x="5485133" y="152339"/>
                </a:lnTo>
                <a:lnTo>
                  <a:pt x="5548863" y="158383"/>
                </a:lnTo>
                <a:lnTo>
                  <a:pt x="5613222" y="164530"/>
                </a:lnTo>
                <a:lnTo>
                  <a:pt x="5678001" y="170744"/>
                </a:lnTo>
                <a:lnTo>
                  <a:pt x="5743765" y="176298"/>
                </a:lnTo>
                <a:lnTo>
                  <a:pt x="5810185" y="181412"/>
                </a:lnTo>
                <a:lnTo>
                  <a:pt x="5877042" y="186232"/>
                </a:lnTo>
                <a:lnTo>
                  <a:pt x="5942075" y="191563"/>
                </a:lnTo>
                <a:lnTo>
                  <a:pt x="6005892" y="197233"/>
                </a:lnTo>
                <a:lnTo>
                  <a:pt x="6068897" y="203129"/>
                </a:lnTo>
                <a:lnTo>
                  <a:pt x="6132774" y="208472"/>
                </a:lnTo>
                <a:lnTo>
                  <a:pt x="6197229" y="213444"/>
                </a:lnTo>
                <a:lnTo>
                  <a:pt x="6262072" y="218170"/>
                </a:lnTo>
                <a:lnTo>
                  <a:pt x="6325056" y="223438"/>
                </a:lnTo>
                <a:lnTo>
                  <a:pt x="6386801" y="229066"/>
                </a:lnTo>
                <a:lnTo>
                  <a:pt x="6447720" y="234935"/>
                </a:lnTo>
                <a:lnTo>
                  <a:pt x="6510204" y="240259"/>
                </a:lnTo>
                <a:lnTo>
                  <a:pt x="6573734" y="245219"/>
                </a:lnTo>
                <a:lnTo>
                  <a:pt x="6637958" y="249937"/>
                </a:lnTo>
                <a:lnTo>
                  <a:pt x="6699824" y="254493"/>
                </a:lnTo>
                <a:lnTo>
                  <a:pt x="6760118" y="258942"/>
                </a:lnTo>
                <a:lnTo>
                  <a:pt x="6819366" y="263319"/>
                </a:lnTo>
                <a:lnTo>
                  <a:pt x="6879324" y="267648"/>
                </a:lnTo>
                <a:lnTo>
                  <a:pt x="6939757" y="271945"/>
                </a:lnTo>
                <a:lnTo>
                  <a:pt x="7000507" y="276221"/>
                </a:lnTo>
                <a:lnTo>
                  <a:pt x="7059353" y="280483"/>
                </a:lnTo>
                <a:lnTo>
                  <a:pt x="7116926" y="284735"/>
                </a:lnTo>
                <a:lnTo>
                  <a:pt x="7173654" y="288981"/>
                </a:lnTo>
                <a:lnTo>
                  <a:pt x="7229816" y="293223"/>
                </a:lnTo>
                <a:lnTo>
                  <a:pt x="7285603" y="297462"/>
                </a:lnTo>
                <a:lnTo>
                  <a:pt x="7341137" y="301699"/>
                </a:lnTo>
                <a:lnTo>
                  <a:pt x="7396506" y="306640"/>
                </a:lnTo>
                <a:lnTo>
                  <a:pt x="7451763" y="312051"/>
                </a:lnTo>
                <a:lnTo>
                  <a:pt x="7506943" y="317775"/>
                </a:lnTo>
                <a:lnTo>
                  <a:pt x="7560665" y="323002"/>
                </a:lnTo>
                <a:lnTo>
                  <a:pt x="7613412" y="327898"/>
                </a:lnTo>
                <a:lnTo>
                  <a:pt x="7665510" y="332573"/>
                </a:lnTo>
                <a:lnTo>
                  <a:pt x="7716472" y="337806"/>
                </a:lnTo>
                <a:lnTo>
                  <a:pt x="7766672" y="343412"/>
                </a:lnTo>
                <a:lnTo>
                  <a:pt x="7816367" y="349265"/>
                </a:lnTo>
                <a:lnTo>
                  <a:pt x="7865725" y="354579"/>
                </a:lnTo>
                <a:lnTo>
                  <a:pt x="7914858" y="359533"/>
                </a:lnTo>
                <a:lnTo>
                  <a:pt x="7963840" y="364246"/>
                </a:lnTo>
                <a:lnTo>
                  <a:pt x="8012020" y="369505"/>
                </a:lnTo>
                <a:lnTo>
                  <a:pt x="8059660" y="375128"/>
                </a:lnTo>
                <a:lnTo>
                  <a:pt x="8106942" y="380993"/>
                </a:lnTo>
                <a:lnTo>
                  <a:pt x="8152575" y="387019"/>
                </a:lnTo>
                <a:lnTo>
                  <a:pt x="8197108" y="393154"/>
                </a:lnTo>
                <a:lnTo>
                  <a:pt x="8240908" y="399360"/>
                </a:lnTo>
                <a:lnTo>
                  <a:pt x="8283515" y="404909"/>
                </a:lnTo>
                <a:lnTo>
                  <a:pt x="8325324" y="410019"/>
                </a:lnTo>
                <a:lnTo>
                  <a:pt x="8366602" y="414837"/>
                </a:lnTo>
                <a:lnTo>
                  <a:pt x="8407526" y="420166"/>
                </a:lnTo>
                <a:lnTo>
                  <a:pt x="8448213" y="425835"/>
                </a:lnTo>
                <a:lnTo>
                  <a:pt x="8488746" y="431731"/>
                </a:lnTo>
                <a:lnTo>
                  <a:pt x="8527056" y="437073"/>
                </a:lnTo>
                <a:lnTo>
                  <a:pt x="8563884" y="442045"/>
                </a:lnTo>
                <a:lnTo>
                  <a:pt x="8599725" y="446771"/>
                </a:lnTo>
                <a:lnTo>
                  <a:pt x="8634203" y="451333"/>
                </a:lnTo>
                <a:lnTo>
                  <a:pt x="8667770" y="455785"/>
                </a:lnTo>
                <a:lnTo>
                  <a:pt x="8700733" y="460164"/>
                </a:lnTo>
                <a:lnTo>
                  <a:pt x="8733292" y="464495"/>
                </a:lnTo>
                <a:lnTo>
                  <a:pt x="8765581" y="468793"/>
                </a:lnTo>
                <a:lnTo>
                  <a:pt x="8797689" y="473070"/>
                </a:lnTo>
                <a:lnTo>
                  <a:pt x="8828267" y="477332"/>
                </a:lnTo>
                <a:lnTo>
                  <a:pt x="8857825" y="481585"/>
                </a:lnTo>
                <a:lnTo>
                  <a:pt x="8886703" y="485831"/>
                </a:lnTo>
                <a:lnTo>
                  <a:pt x="8914422" y="488662"/>
                </a:lnTo>
                <a:lnTo>
                  <a:pt x="8941367" y="490549"/>
                </a:lnTo>
                <a:lnTo>
                  <a:pt x="8967797" y="491807"/>
                </a:lnTo>
                <a:lnTo>
                  <a:pt x="8993178" y="493351"/>
                </a:lnTo>
                <a:lnTo>
                  <a:pt x="9017859" y="495086"/>
                </a:lnTo>
                <a:lnTo>
                  <a:pt x="9063864" y="497484"/>
                </a:lnTo>
                <a:lnTo>
                  <a:pt x="9141308" y="4943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2" name="SMARTInkShape-Group228"/>
          <p:cNvGrpSpPr/>
          <p:nvPr/>
        </p:nvGrpSpPr>
        <p:grpSpPr>
          <a:xfrm>
            <a:off x="5340274" y="1003300"/>
            <a:ext cx="609677" cy="109980"/>
            <a:chOff x="5340274" y="1003300"/>
            <a:chExt cx="609677" cy="109980"/>
          </a:xfrm>
        </p:grpSpPr>
        <p:sp>
          <p:nvSpPr>
            <p:cNvPr id="520" name="SMARTInkShape-1152"/>
            <p:cNvSpPr/>
            <p:nvPr>
              <p:custDataLst>
                <p:tags r:id="rId127"/>
              </p:custDataLst>
            </p:nvPr>
          </p:nvSpPr>
          <p:spPr>
            <a:xfrm>
              <a:off x="5340274" y="1003300"/>
              <a:ext cx="558877" cy="34521"/>
            </a:xfrm>
            <a:custGeom>
              <a:avLst/>
              <a:gdLst/>
              <a:ahLst/>
              <a:cxnLst/>
              <a:rect l="0" t="0" r="0" b="0"/>
              <a:pathLst>
                <a:path w="558877" h="34521">
                  <a:moveTo>
                    <a:pt x="44526" y="12700"/>
                  </a:moveTo>
                  <a:lnTo>
                    <a:pt x="44526" y="12700"/>
                  </a:lnTo>
                  <a:lnTo>
                    <a:pt x="1020" y="29723"/>
                  </a:lnTo>
                  <a:lnTo>
                    <a:pt x="0" y="31104"/>
                  </a:lnTo>
                  <a:lnTo>
                    <a:pt x="731" y="32731"/>
                  </a:lnTo>
                  <a:lnTo>
                    <a:pt x="2629" y="34520"/>
                  </a:lnTo>
                  <a:lnTo>
                    <a:pt x="47989" y="32603"/>
                  </a:lnTo>
                  <a:lnTo>
                    <a:pt x="92590" y="30121"/>
                  </a:lnTo>
                  <a:lnTo>
                    <a:pt x="134496" y="24917"/>
                  </a:lnTo>
                  <a:lnTo>
                    <a:pt x="178193" y="20788"/>
                  </a:lnTo>
                  <a:lnTo>
                    <a:pt x="224301" y="17684"/>
                  </a:lnTo>
                  <a:lnTo>
                    <a:pt x="271830" y="14177"/>
                  </a:lnTo>
                  <a:lnTo>
                    <a:pt x="319074" y="11256"/>
                  </a:lnTo>
                  <a:lnTo>
                    <a:pt x="351402" y="7825"/>
                  </a:lnTo>
                  <a:lnTo>
                    <a:pt x="396664" y="2632"/>
                  </a:lnTo>
                  <a:lnTo>
                    <a:pt x="436495" y="780"/>
                  </a:lnTo>
                  <a:lnTo>
                    <a:pt x="473069" y="231"/>
                  </a:lnTo>
                  <a:lnTo>
                    <a:pt x="515891" y="68"/>
                  </a:lnTo>
                  <a:lnTo>
                    <a:pt x="558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153"/>
            <p:cNvSpPr/>
            <p:nvPr>
              <p:custDataLst>
                <p:tags r:id="rId128"/>
              </p:custDataLst>
            </p:nvPr>
          </p:nvSpPr>
          <p:spPr>
            <a:xfrm>
              <a:off x="5350790" y="1066800"/>
              <a:ext cx="599161" cy="46480"/>
            </a:xfrm>
            <a:custGeom>
              <a:avLst/>
              <a:gdLst/>
              <a:ahLst/>
              <a:cxnLst/>
              <a:rect l="0" t="0" r="0" b="0"/>
              <a:pathLst>
                <a:path w="599161" h="46480">
                  <a:moveTo>
                    <a:pt x="97510" y="6350"/>
                  </a:moveTo>
                  <a:lnTo>
                    <a:pt x="97510" y="6350"/>
                  </a:lnTo>
                  <a:lnTo>
                    <a:pt x="57947" y="20165"/>
                  </a:lnTo>
                  <a:lnTo>
                    <a:pt x="13417" y="36204"/>
                  </a:lnTo>
                  <a:lnTo>
                    <a:pt x="2044" y="42666"/>
                  </a:lnTo>
                  <a:lnTo>
                    <a:pt x="0" y="45378"/>
                  </a:lnTo>
                  <a:lnTo>
                    <a:pt x="3575" y="46479"/>
                  </a:lnTo>
                  <a:lnTo>
                    <a:pt x="41038" y="45060"/>
                  </a:lnTo>
                  <a:lnTo>
                    <a:pt x="85481" y="42749"/>
                  </a:lnTo>
                  <a:lnTo>
                    <a:pt x="125325" y="39461"/>
                  </a:lnTo>
                  <a:lnTo>
                    <a:pt x="159496" y="35647"/>
                  </a:lnTo>
                  <a:lnTo>
                    <a:pt x="193028" y="31601"/>
                  </a:lnTo>
                  <a:lnTo>
                    <a:pt x="227451" y="28156"/>
                  </a:lnTo>
                  <a:lnTo>
                    <a:pt x="263917" y="26625"/>
                  </a:lnTo>
                  <a:lnTo>
                    <a:pt x="301291" y="25944"/>
                  </a:lnTo>
                  <a:lnTo>
                    <a:pt x="338363" y="24936"/>
                  </a:lnTo>
                  <a:lnTo>
                    <a:pt x="373654" y="22136"/>
                  </a:lnTo>
                  <a:lnTo>
                    <a:pt x="408153" y="18540"/>
                  </a:lnTo>
                  <a:lnTo>
                    <a:pt x="441596" y="15296"/>
                  </a:lnTo>
                  <a:lnTo>
                    <a:pt x="487485" y="12764"/>
                  </a:lnTo>
                  <a:lnTo>
                    <a:pt x="528912" y="8564"/>
                  </a:lnTo>
                  <a:lnTo>
                    <a:pt x="568624" y="6300"/>
                  </a:lnTo>
                  <a:lnTo>
                    <a:pt x="5991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SMARTInkShape-Group229"/>
          <p:cNvGrpSpPr/>
          <p:nvPr/>
        </p:nvGrpSpPr>
        <p:grpSpPr>
          <a:xfrm>
            <a:off x="755650" y="1877976"/>
            <a:ext cx="933451" cy="616003"/>
            <a:chOff x="755650" y="1877976"/>
            <a:chExt cx="933451" cy="616003"/>
          </a:xfrm>
        </p:grpSpPr>
        <p:sp>
          <p:nvSpPr>
            <p:cNvPr id="523" name="SMARTInkShape-1154"/>
            <p:cNvSpPr/>
            <p:nvPr>
              <p:custDataLst>
                <p:tags r:id="rId117"/>
              </p:custDataLst>
            </p:nvPr>
          </p:nvSpPr>
          <p:spPr>
            <a:xfrm>
              <a:off x="755650" y="2000250"/>
              <a:ext cx="42945" cy="241533"/>
            </a:xfrm>
            <a:custGeom>
              <a:avLst/>
              <a:gdLst/>
              <a:ahLst/>
              <a:cxnLst/>
              <a:rect l="0" t="0" r="0" b="0"/>
              <a:pathLst>
                <a:path w="42945" h="241533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6201" y="46087"/>
                  </a:lnTo>
                  <a:lnTo>
                    <a:pt x="26045" y="86406"/>
                  </a:lnTo>
                  <a:lnTo>
                    <a:pt x="33431" y="129632"/>
                  </a:lnTo>
                  <a:lnTo>
                    <a:pt x="37883" y="169618"/>
                  </a:lnTo>
                  <a:lnTo>
                    <a:pt x="42944" y="211906"/>
                  </a:lnTo>
                  <a:lnTo>
                    <a:pt x="42122" y="237059"/>
                  </a:lnTo>
                  <a:lnTo>
                    <a:pt x="40781" y="240589"/>
                  </a:lnTo>
                  <a:lnTo>
                    <a:pt x="39888" y="241532"/>
                  </a:lnTo>
                  <a:lnTo>
                    <a:pt x="381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155"/>
            <p:cNvSpPr/>
            <p:nvPr>
              <p:custDataLst>
                <p:tags r:id="rId118"/>
              </p:custDataLst>
            </p:nvPr>
          </p:nvSpPr>
          <p:spPr>
            <a:xfrm>
              <a:off x="766254" y="1967540"/>
              <a:ext cx="163525" cy="304219"/>
            </a:xfrm>
            <a:custGeom>
              <a:avLst/>
              <a:gdLst/>
              <a:ahLst/>
              <a:cxnLst/>
              <a:rect l="0" t="0" r="0" b="0"/>
              <a:pathLst>
                <a:path w="163525" h="304219">
                  <a:moveTo>
                    <a:pt x="2096" y="64460"/>
                  </a:moveTo>
                  <a:lnTo>
                    <a:pt x="2096" y="64460"/>
                  </a:lnTo>
                  <a:lnTo>
                    <a:pt x="0" y="17551"/>
                  </a:lnTo>
                  <a:lnTo>
                    <a:pt x="4927" y="6452"/>
                  </a:lnTo>
                  <a:lnTo>
                    <a:pt x="8217" y="2505"/>
                  </a:lnTo>
                  <a:lnTo>
                    <a:pt x="23161" y="0"/>
                  </a:lnTo>
                  <a:lnTo>
                    <a:pt x="43208" y="2650"/>
                  </a:lnTo>
                  <a:lnTo>
                    <a:pt x="74328" y="16748"/>
                  </a:lnTo>
                  <a:lnTo>
                    <a:pt x="116901" y="47820"/>
                  </a:lnTo>
                  <a:lnTo>
                    <a:pt x="140485" y="84378"/>
                  </a:lnTo>
                  <a:lnTo>
                    <a:pt x="158242" y="129595"/>
                  </a:lnTo>
                  <a:lnTo>
                    <a:pt x="163524" y="162076"/>
                  </a:lnTo>
                  <a:lnTo>
                    <a:pt x="157821" y="209096"/>
                  </a:lnTo>
                  <a:lnTo>
                    <a:pt x="143315" y="252564"/>
                  </a:lnTo>
                  <a:lnTo>
                    <a:pt x="119523" y="288145"/>
                  </a:lnTo>
                  <a:lnTo>
                    <a:pt x="112141" y="295109"/>
                  </a:lnTo>
                  <a:lnTo>
                    <a:pt x="101805" y="300556"/>
                  </a:lnTo>
                  <a:lnTo>
                    <a:pt x="84086" y="304218"/>
                  </a:lnTo>
                  <a:lnTo>
                    <a:pt x="65430" y="301932"/>
                  </a:lnTo>
                  <a:lnTo>
                    <a:pt x="52896" y="286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156"/>
            <p:cNvSpPr/>
            <p:nvPr>
              <p:custDataLst>
                <p:tags r:id="rId119"/>
              </p:custDataLst>
            </p:nvPr>
          </p:nvSpPr>
          <p:spPr>
            <a:xfrm>
              <a:off x="999497" y="2123628"/>
              <a:ext cx="92704" cy="115182"/>
            </a:xfrm>
            <a:custGeom>
              <a:avLst/>
              <a:gdLst/>
              <a:ahLst/>
              <a:cxnLst/>
              <a:rect l="0" t="0" r="0" b="0"/>
              <a:pathLst>
                <a:path w="92704" h="115182">
                  <a:moveTo>
                    <a:pt x="16503" y="54422"/>
                  </a:moveTo>
                  <a:lnTo>
                    <a:pt x="16503" y="54422"/>
                  </a:lnTo>
                  <a:lnTo>
                    <a:pt x="16503" y="48955"/>
                  </a:lnTo>
                  <a:lnTo>
                    <a:pt x="15797" y="48660"/>
                  </a:lnTo>
                  <a:lnTo>
                    <a:pt x="11036" y="48149"/>
                  </a:lnTo>
                  <a:lnTo>
                    <a:pt x="20466" y="47382"/>
                  </a:lnTo>
                  <a:lnTo>
                    <a:pt x="27907" y="44708"/>
                  </a:lnTo>
                  <a:lnTo>
                    <a:pt x="40030" y="35865"/>
                  </a:lnTo>
                  <a:lnTo>
                    <a:pt x="49187" y="20936"/>
                  </a:lnTo>
                  <a:lnTo>
                    <a:pt x="50315" y="11082"/>
                  </a:lnTo>
                  <a:lnTo>
                    <a:pt x="48464" y="3410"/>
                  </a:lnTo>
                  <a:lnTo>
                    <a:pt x="46982" y="1364"/>
                  </a:lnTo>
                  <a:lnTo>
                    <a:pt x="45289" y="0"/>
                  </a:lnTo>
                  <a:lnTo>
                    <a:pt x="42044" y="502"/>
                  </a:lnTo>
                  <a:lnTo>
                    <a:pt x="32793" y="4822"/>
                  </a:lnTo>
                  <a:lnTo>
                    <a:pt x="19056" y="18559"/>
                  </a:lnTo>
                  <a:lnTo>
                    <a:pt x="6049" y="39406"/>
                  </a:lnTo>
                  <a:lnTo>
                    <a:pt x="0" y="66828"/>
                  </a:lnTo>
                  <a:lnTo>
                    <a:pt x="1579" y="90553"/>
                  </a:lnTo>
                  <a:lnTo>
                    <a:pt x="8459" y="102466"/>
                  </a:lnTo>
                  <a:lnTo>
                    <a:pt x="13257" y="107618"/>
                  </a:lnTo>
                  <a:lnTo>
                    <a:pt x="26114" y="113342"/>
                  </a:lnTo>
                  <a:lnTo>
                    <a:pt x="40530" y="115181"/>
                  </a:lnTo>
                  <a:lnTo>
                    <a:pt x="53993" y="113646"/>
                  </a:lnTo>
                  <a:lnTo>
                    <a:pt x="92703" y="9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157"/>
            <p:cNvSpPr/>
            <p:nvPr>
              <p:custDataLst>
                <p:tags r:id="rId120"/>
              </p:custDataLst>
            </p:nvPr>
          </p:nvSpPr>
          <p:spPr>
            <a:xfrm>
              <a:off x="1206500" y="1900415"/>
              <a:ext cx="76201" cy="343049"/>
            </a:xfrm>
            <a:custGeom>
              <a:avLst/>
              <a:gdLst/>
              <a:ahLst/>
              <a:cxnLst/>
              <a:rect l="0" t="0" r="0" b="0"/>
              <a:pathLst>
                <a:path w="76201" h="343049">
                  <a:moveTo>
                    <a:pt x="76200" y="10935"/>
                  </a:moveTo>
                  <a:lnTo>
                    <a:pt x="76200" y="10935"/>
                  </a:lnTo>
                  <a:lnTo>
                    <a:pt x="66766" y="2207"/>
                  </a:lnTo>
                  <a:lnTo>
                    <a:pt x="61894" y="0"/>
                  </a:lnTo>
                  <a:lnTo>
                    <a:pt x="53614" y="2782"/>
                  </a:lnTo>
                  <a:lnTo>
                    <a:pt x="42878" y="10134"/>
                  </a:lnTo>
                  <a:lnTo>
                    <a:pt x="31052" y="22808"/>
                  </a:lnTo>
                  <a:lnTo>
                    <a:pt x="19235" y="52553"/>
                  </a:lnTo>
                  <a:lnTo>
                    <a:pt x="9627" y="99119"/>
                  </a:lnTo>
                  <a:lnTo>
                    <a:pt x="8879" y="142602"/>
                  </a:lnTo>
                  <a:lnTo>
                    <a:pt x="11568" y="185649"/>
                  </a:lnTo>
                  <a:lnTo>
                    <a:pt x="14246" y="232271"/>
                  </a:lnTo>
                  <a:lnTo>
                    <a:pt x="18101" y="278787"/>
                  </a:lnTo>
                  <a:lnTo>
                    <a:pt x="22521" y="321450"/>
                  </a:lnTo>
                  <a:lnTo>
                    <a:pt x="21063" y="338031"/>
                  </a:lnTo>
                  <a:lnTo>
                    <a:pt x="18981" y="341888"/>
                  </a:lnTo>
                  <a:lnTo>
                    <a:pt x="16182" y="343048"/>
                  </a:lnTo>
                  <a:lnTo>
                    <a:pt x="10014" y="341280"/>
                  </a:lnTo>
                  <a:lnTo>
                    <a:pt x="0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158"/>
            <p:cNvSpPr/>
            <p:nvPr>
              <p:custDataLst>
                <p:tags r:id="rId121"/>
              </p:custDataLst>
            </p:nvPr>
          </p:nvSpPr>
          <p:spPr>
            <a:xfrm>
              <a:off x="1146280" y="2101850"/>
              <a:ext cx="130071" cy="63501"/>
            </a:xfrm>
            <a:custGeom>
              <a:avLst/>
              <a:gdLst/>
              <a:ahLst/>
              <a:cxnLst/>
              <a:rect l="0" t="0" r="0" b="0"/>
              <a:pathLst>
                <a:path w="130071" h="63501">
                  <a:moveTo>
                    <a:pt x="9420" y="63500"/>
                  </a:moveTo>
                  <a:lnTo>
                    <a:pt x="9420" y="63500"/>
                  </a:lnTo>
                  <a:lnTo>
                    <a:pt x="4350" y="57725"/>
                  </a:lnTo>
                  <a:lnTo>
                    <a:pt x="582" y="51290"/>
                  </a:lnTo>
                  <a:lnTo>
                    <a:pt x="0" y="49010"/>
                  </a:lnTo>
                  <a:lnTo>
                    <a:pt x="318" y="47490"/>
                  </a:lnTo>
                  <a:lnTo>
                    <a:pt x="16010" y="34938"/>
                  </a:lnTo>
                  <a:lnTo>
                    <a:pt x="60084" y="25873"/>
                  </a:lnTo>
                  <a:lnTo>
                    <a:pt x="130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159"/>
            <p:cNvSpPr/>
            <p:nvPr>
              <p:custDataLst>
                <p:tags r:id="rId122"/>
              </p:custDataLst>
            </p:nvPr>
          </p:nvSpPr>
          <p:spPr>
            <a:xfrm>
              <a:off x="1416050" y="1877976"/>
              <a:ext cx="101601" cy="103225"/>
            </a:xfrm>
            <a:custGeom>
              <a:avLst/>
              <a:gdLst/>
              <a:ahLst/>
              <a:cxnLst/>
              <a:rect l="0" t="0" r="0" b="0"/>
              <a:pathLst>
                <a:path w="101601" h="103225">
                  <a:moveTo>
                    <a:pt x="0" y="7974"/>
                  </a:moveTo>
                  <a:lnTo>
                    <a:pt x="0" y="7974"/>
                  </a:lnTo>
                  <a:lnTo>
                    <a:pt x="0" y="1885"/>
                  </a:lnTo>
                  <a:lnTo>
                    <a:pt x="0" y="46590"/>
                  </a:lnTo>
                  <a:lnTo>
                    <a:pt x="1881" y="55240"/>
                  </a:lnTo>
                  <a:lnTo>
                    <a:pt x="3371" y="58535"/>
                  </a:lnTo>
                  <a:lnTo>
                    <a:pt x="5069" y="60026"/>
                  </a:lnTo>
                  <a:lnTo>
                    <a:pt x="6907" y="60314"/>
                  </a:lnTo>
                  <a:lnTo>
                    <a:pt x="8838" y="59800"/>
                  </a:lnTo>
                  <a:lnTo>
                    <a:pt x="12865" y="53586"/>
                  </a:lnTo>
                  <a:lnTo>
                    <a:pt x="35401" y="7785"/>
                  </a:lnTo>
                  <a:lnTo>
                    <a:pt x="39958" y="1305"/>
                  </a:lnTo>
                  <a:lnTo>
                    <a:pt x="42866" y="0"/>
                  </a:lnTo>
                  <a:lnTo>
                    <a:pt x="49861" y="432"/>
                  </a:lnTo>
                  <a:lnTo>
                    <a:pt x="52996" y="2240"/>
                  </a:lnTo>
                  <a:lnTo>
                    <a:pt x="58361" y="8013"/>
                  </a:lnTo>
                  <a:lnTo>
                    <a:pt x="78520" y="48030"/>
                  </a:lnTo>
                  <a:lnTo>
                    <a:pt x="101600" y="103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160"/>
            <p:cNvSpPr/>
            <p:nvPr>
              <p:custDataLst>
                <p:tags r:id="rId123"/>
              </p:custDataLst>
            </p:nvPr>
          </p:nvSpPr>
          <p:spPr>
            <a:xfrm>
              <a:off x="806450" y="2387600"/>
              <a:ext cx="551181" cy="18426"/>
            </a:xfrm>
            <a:custGeom>
              <a:avLst/>
              <a:gdLst/>
              <a:ahLst/>
              <a:cxnLst/>
              <a:rect l="0" t="0" r="0" b="0"/>
              <a:pathLst>
                <a:path w="551181" h="18426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822" y="9434"/>
                  </a:lnTo>
                  <a:lnTo>
                    <a:pt x="13484" y="14306"/>
                  </a:lnTo>
                  <a:lnTo>
                    <a:pt x="45466" y="17644"/>
                  </a:lnTo>
                  <a:lnTo>
                    <a:pt x="79709" y="18425"/>
                  </a:lnTo>
                  <a:lnTo>
                    <a:pt x="117271" y="18067"/>
                  </a:lnTo>
                  <a:lnTo>
                    <a:pt x="162923" y="14604"/>
                  </a:lnTo>
                  <a:lnTo>
                    <a:pt x="208121" y="13264"/>
                  </a:lnTo>
                  <a:lnTo>
                    <a:pt x="240430" y="12951"/>
                  </a:lnTo>
                  <a:lnTo>
                    <a:pt x="286982" y="9403"/>
                  </a:lnTo>
                  <a:lnTo>
                    <a:pt x="318988" y="7707"/>
                  </a:lnTo>
                  <a:lnTo>
                    <a:pt x="364978" y="6752"/>
                  </a:lnTo>
                  <a:lnTo>
                    <a:pt x="407297" y="4588"/>
                  </a:lnTo>
                  <a:lnTo>
                    <a:pt x="438549" y="2039"/>
                  </a:lnTo>
                  <a:lnTo>
                    <a:pt x="475957" y="906"/>
                  </a:lnTo>
                  <a:lnTo>
                    <a:pt x="519829" y="268"/>
                  </a:lnTo>
                  <a:lnTo>
                    <a:pt x="548429" y="3451"/>
                  </a:lnTo>
                  <a:lnTo>
                    <a:pt x="551180" y="4417"/>
                  </a:lnTo>
                  <a:lnTo>
                    <a:pt x="550192" y="5062"/>
                  </a:lnTo>
                  <a:lnTo>
                    <a:pt x="520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161"/>
            <p:cNvSpPr/>
            <p:nvPr>
              <p:custDataLst>
                <p:tags r:id="rId124"/>
              </p:custDataLst>
            </p:nvPr>
          </p:nvSpPr>
          <p:spPr>
            <a:xfrm>
              <a:off x="1002381" y="2419350"/>
              <a:ext cx="483520" cy="74629"/>
            </a:xfrm>
            <a:custGeom>
              <a:avLst/>
              <a:gdLst/>
              <a:ahLst/>
              <a:cxnLst/>
              <a:rect l="0" t="0" r="0" b="0"/>
              <a:pathLst>
                <a:path w="483520" h="74629">
                  <a:moveTo>
                    <a:pt x="45369" y="50800"/>
                  </a:moveTo>
                  <a:lnTo>
                    <a:pt x="45369" y="50800"/>
                  </a:lnTo>
                  <a:lnTo>
                    <a:pt x="9194" y="65106"/>
                  </a:lnTo>
                  <a:lnTo>
                    <a:pt x="0" y="71815"/>
                  </a:lnTo>
                  <a:lnTo>
                    <a:pt x="2423" y="73277"/>
                  </a:lnTo>
                  <a:lnTo>
                    <a:pt x="26765" y="74628"/>
                  </a:lnTo>
                  <a:lnTo>
                    <a:pt x="66354" y="70168"/>
                  </a:lnTo>
                  <a:lnTo>
                    <a:pt x="99851" y="63877"/>
                  </a:lnTo>
                  <a:lnTo>
                    <a:pt x="137787" y="58258"/>
                  </a:lnTo>
                  <a:lnTo>
                    <a:pt x="175344" y="53409"/>
                  </a:lnTo>
                  <a:lnTo>
                    <a:pt x="220287" y="46713"/>
                  </a:lnTo>
                  <a:lnTo>
                    <a:pt x="259710" y="40260"/>
                  </a:lnTo>
                  <a:lnTo>
                    <a:pt x="306874" y="31759"/>
                  </a:lnTo>
                  <a:lnTo>
                    <a:pt x="349806" y="25402"/>
                  </a:lnTo>
                  <a:lnTo>
                    <a:pt x="383169" y="21168"/>
                  </a:lnTo>
                  <a:lnTo>
                    <a:pt x="426896" y="14817"/>
                  </a:lnTo>
                  <a:lnTo>
                    <a:pt x="4835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162"/>
            <p:cNvSpPr/>
            <p:nvPr>
              <p:custDataLst>
                <p:tags r:id="rId125"/>
              </p:custDataLst>
            </p:nvPr>
          </p:nvSpPr>
          <p:spPr>
            <a:xfrm>
              <a:off x="1657350" y="22098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163"/>
            <p:cNvSpPr/>
            <p:nvPr>
              <p:custDataLst>
                <p:tags r:id="rId126"/>
              </p:custDataLst>
            </p:nvPr>
          </p:nvSpPr>
          <p:spPr>
            <a:xfrm>
              <a:off x="1658233" y="2336800"/>
              <a:ext cx="30868" cy="29280"/>
            </a:xfrm>
            <a:custGeom>
              <a:avLst/>
              <a:gdLst/>
              <a:ahLst/>
              <a:cxnLst/>
              <a:rect l="0" t="0" r="0" b="0"/>
              <a:pathLst>
                <a:path w="30868" h="29280">
                  <a:moveTo>
                    <a:pt x="5467" y="12700"/>
                  </a:moveTo>
                  <a:lnTo>
                    <a:pt x="5467" y="12700"/>
                  </a:lnTo>
                  <a:lnTo>
                    <a:pt x="0" y="29102"/>
                  </a:lnTo>
                  <a:lnTo>
                    <a:pt x="411" y="29279"/>
                  </a:lnTo>
                  <a:lnTo>
                    <a:pt x="2749" y="27594"/>
                  </a:lnTo>
                  <a:lnTo>
                    <a:pt x="30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8" name="SMARTInkShape-Group230"/>
          <p:cNvGrpSpPr/>
          <p:nvPr/>
        </p:nvGrpSpPr>
        <p:grpSpPr>
          <a:xfrm>
            <a:off x="2250810" y="2026794"/>
            <a:ext cx="327030" cy="411607"/>
            <a:chOff x="2250810" y="2026794"/>
            <a:chExt cx="327030" cy="411607"/>
          </a:xfrm>
        </p:grpSpPr>
        <p:sp>
          <p:nvSpPr>
            <p:cNvPr id="534" name="SMARTInkShape-1164"/>
            <p:cNvSpPr/>
            <p:nvPr>
              <p:custDataLst>
                <p:tags r:id="rId113"/>
              </p:custDataLst>
            </p:nvPr>
          </p:nvSpPr>
          <p:spPr>
            <a:xfrm>
              <a:off x="2266984" y="2026794"/>
              <a:ext cx="146017" cy="304925"/>
            </a:xfrm>
            <a:custGeom>
              <a:avLst/>
              <a:gdLst/>
              <a:ahLst/>
              <a:cxnLst/>
              <a:rect l="0" t="0" r="0" b="0"/>
              <a:pathLst>
                <a:path w="146017" h="304925">
                  <a:moveTo>
                    <a:pt x="146016" y="11556"/>
                  </a:moveTo>
                  <a:lnTo>
                    <a:pt x="146016" y="11556"/>
                  </a:lnTo>
                  <a:lnTo>
                    <a:pt x="140241" y="6486"/>
                  </a:lnTo>
                  <a:lnTo>
                    <a:pt x="130115" y="1430"/>
                  </a:lnTo>
                  <a:lnTo>
                    <a:pt x="122251" y="0"/>
                  </a:lnTo>
                  <a:lnTo>
                    <a:pt x="82662" y="5914"/>
                  </a:lnTo>
                  <a:lnTo>
                    <a:pt x="45271" y="16588"/>
                  </a:lnTo>
                  <a:lnTo>
                    <a:pt x="27031" y="27236"/>
                  </a:lnTo>
                  <a:lnTo>
                    <a:pt x="19521" y="35223"/>
                  </a:lnTo>
                  <a:lnTo>
                    <a:pt x="6661" y="79923"/>
                  </a:lnTo>
                  <a:lnTo>
                    <a:pt x="1289" y="121722"/>
                  </a:lnTo>
                  <a:lnTo>
                    <a:pt x="140" y="161312"/>
                  </a:lnTo>
                  <a:lnTo>
                    <a:pt x="0" y="207413"/>
                  </a:lnTo>
                  <a:lnTo>
                    <a:pt x="678" y="249576"/>
                  </a:lnTo>
                  <a:lnTo>
                    <a:pt x="8805" y="291552"/>
                  </a:lnTo>
                  <a:lnTo>
                    <a:pt x="14713" y="300158"/>
                  </a:lnTo>
                  <a:lnTo>
                    <a:pt x="18264" y="303441"/>
                  </a:lnTo>
                  <a:lnTo>
                    <a:pt x="22748" y="304924"/>
                  </a:lnTo>
                  <a:lnTo>
                    <a:pt x="33375" y="304690"/>
                  </a:lnTo>
                  <a:lnTo>
                    <a:pt x="78800" y="289441"/>
                  </a:lnTo>
                  <a:lnTo>
                    <a:pt x="89802" y="282992"/>
                  </a:lnTo>
                  <a:lnTo>
                    <a:pt x="93723" y="279297"/>
                  </a:lnTo>
                  <a:lnTo>
                    <a:pt x="95632" y="274716"/>
                  </a:lnTo>
                  <a:lnTo>
                    <a:pt x="95216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165"/>
            <p:cNvSpPr/>
            <p:nvPr>
              <p:custDataLst>
                <p:tags r:id="rId114"/>
              </p:custDataLst>
            </p:nvPr>
          </p:nvSpPr>
          <p:spPr>
            <a:xfrm>
              <a:off x="2250810" y="2197100"/>
              <a:ext cx="168541" cy="38101"/>
            </a:xfrm>
            <a:custGeom>
              <a:avLst/>
              <a:gdLst/>
              <a:ahLst/>
              <a:cxnLst/>
              <a:rect l="0" t="0" r="0" b="0"/>
              <a:pathLst>
                <a:path w="168541" h="38101">
                  <a:moveTo>
                    <a:pt x="22490" y="38100"/>
                  </a:moveTo>
                  <a:lnTo>
                    <a:pt x="22490" y="38100"/>
                  </a:lnTo>
                  <a:lnTo>
                    <a:pt x="0" y="38100"/>
                  </a:lnTo>
                  <a:lnTo>
                    <a:pt x="4027" y="34337"/>
                  </a:lnTo>
                  <a:lnTo>
                    <a:pt x="18196" y="26167"/>
                  </a:lnTo>
                  <a:lnTo>
                    <a:pt x="45206" y="19277"/>
                  </a:lnTo>
                  <a:lnTo>
                    <a:pt x="85195" y="12767"/>
                  </a:lnTo>
                  <a:lnTo>
                    <a:pt x="129813" y="2831"/>
                  </a:lnTo>
                  <a:lnTo>
                    <a:pt x="168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166"/>
            <p:cNvSpPr/>
            <p:nvPr>
              <p:custDataLst>
                <p:tags r:id="rId115"/>
              </p:custDataLst>
            </p:nvPr>
          </p:nvSpPr>
          <p:spPr>
            <a:xfrm>
              <a:off x="2508250" y="22542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706" y="46792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167"/>
            <p:cNvSpPr/>
            <p:nvPr>
              <p:custDataLst>
                <p:tags r:id="rId116"/>
              </p:custDataLst>
            </p:nvPr>
          </p:nvSpPr>
          <p:spPr>
            <a:xfrm>
              <a:off x="2565400" y="2374900"/>
              <a:ext cx="12440" cy="63501"/>
            </a:xfrm>
            <a:custGeom>
              <a:avLst/>
              <a:gdLst/>
              <a:ahLst/>
              <a:cxnLst/>
              <a:rect l="0" t="0" r="0" b="0"/>
              <a:pathLst>
                <a:path w="12440" h="63501">
                  <a:moveTo>
                    <a:pt x="6350" y="0"/>
                  </a:moveTo>
                  <a:lnTo>
                    <a:pt x="6350" y="0"/>
                  </a:lnTo>
                  <a:lnTo>
                    <a:pt x="10714" y="10139"/>
                  </a:lnTo>
                  <a:lnTo>
                    <a:pt x="12439" y="33225"/>
                  </a:lnTo>
                  <a:lnTo>
                    <a:pt x="9252" y="4786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231"/>
          <p:cNvGrpSpPr/>
          <p:nvPr/>
        </p:nvGrpSpPr>
        <p:grpSpPr>
          <a:xfrm>
            <a:off x="2816029" y="2045585"/>
            <a:ext cx="1247972" cy="405516"/>
            <a:chOff x="2816029" y="2045585"/>
            <a:chExt cx="1247972" cy="405516"/>
          </a:xfrm>
        </p:grpSpPr>
        <p:sp>
          <p:nvSpPr>
            <p:cNvPr id="539" name="SMARTInkShape-1168"/>
            <p:cNvSpPr/>
            <p:nvPr>
              <p:custDataLst>
                <p:tags r:id="rId103"/>
              </p:custDataLst>
            </p:nvPr>
          </p:nvSpPr>
          <p:spPr>
            <a:xfrm>
              <a:off x="2833394" y="2045585"/>
              <a:ext cx="93074" cy="308575"/>
            </a:xfrm>
            <a:custGeom>
              <a:avLst/>
              <a:gdLst/>
              <a:ahLst/>
              <a:cxnLst/>
              <a:rect l="0" t="0" r="0" b="0"/>
              <a:pathLst>
                <a:path w="93074" h="308575">
                  <a:moveTo>
                    <a:pt x="87606" y="30865"/>
                  </a:moveTo>
                  <a:lnTo>
                    <a:pt x="87606" y="30865"/>
                  </a:lnTo>
                  <a:lnTo>
                    <a:pt x="90977" y="27494"/>
                  </a:lnTo>
                  <a:lnTo>
                    <a:pt x="92632" y="23957"/>
                  </a:lnTo>
                  <a:lnTo>
                    <a:pt x="93073" y="22027"/>
                  </a:lnTo>
                  <a:lnTo>
                    <a:pt x="90323" y="9196"/>
                  </a:lnTo>
                  <a:lnTo>
                    <a:pt x="88006" y="5836"/>
                  </a:lnTo>
                  <a:lnTo>
                    <a:pt x="85051" y="3595"/>
                  </a:lnTo>
                  <a:lnTo>
                    <a:pt x="78004" y="1106"/>
                  </a:lnTo>
                  <a:lnTo>
                    <a:pt x="70168" y="0"/>
                  </a:lnTo>
                  <a:lnTo>
                    <a:pt x="39388" y="11165"/>
                  </a:lnTo>
                  <a:lnTo>
                    <a:pt x="28781" y="17170"/>
                  </a:lnTo>
                  <a:lnTo>
                    <a:pt x="13026" y="31746"/>
                  </a:lnTo>
                  <a:lnTo>
                    <a:pt x="8598" y="40899"/>
                  </a:lnTo>
                  <a:lnTo>
                    <a:pt x="5522" y="83265"/>
                  </a:lnTo>
                  <a:lnTo>
                    <a:pt x="5148" y="124314"/>
                  </a:lnTo>
                  <a:lnTo>
                    <a:pt x="5083" y="165955"/>
                  </a:lnTo>
                  <a:lnTo>
                    <a:pt x="5064" y="210670"/>
                  </a:lnTo>
                  <a:lnTo>
                    <a:pt x="693" y="255523"/>
                  </a:lnTo>
                  <a:lnTo>
                    <a:pt x="0" y="284246"/>
                  </a:lnTo>
                  <a:lnTo>
                    <a:pt x="2339" y="294703"/>
                  </a:lnTo>
                  <a:lnTo>
                    <a:pt x="5361" y="298479"/>
                  </a:lnTo>
                  <a:lnTo>
                    <a:pt x="14364" y="304556"/>
                  </a:lnTo>
                  <a:lnTo>
                    <a:pt x="27961" y="308574"/>
                  </a:lnTo>
                  <a:lnTo>
                    <a:pt x="47669" y="303022"/>
                  </a:lnTo>
                  <a:lnTo>
                    <a:pt x="73132" y="288504"/>
                  </a:lnTo>
                  <a:lnTo>
                    <a:pt x="83004" y="276928"/>
                  </a:lnTo>
                  <a:lnTo>
                    <a:pt x="81256" y="259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169"/>
            <p:cNvSpPr/>
            <p:nvPr>
              <p:custDataLst>
                <p:tags r:id="rId104"/>
              </p:custDataLst>
            </p:nvPr>
          </p:nvSpPr>
          <p:spPr>
            <a:xfrm>
              <a:off x="2816029" y="2241550"/>
              <a:ext cx="117672" cy="44451"/>
            </a:xfrm>
            <a:custGeom>
              <a:avLst/>
              <a:gdLst/>
              <a:ahLst/>
              <a:cxnLst/>
              <a:rect l="0" t="0" r="0" b="0"/>
              <a:pathLst>
                <a:path w="1176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3990" y="40687"/>
                  </a:lnTo>
                  <a:lnTo>
                    <a:pt x="18136" y="32516"/>
                  </a:lnTo>
                  <a:lnTo>
                    <a:pt x="58938" y="16904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170"/>
            <p:cNvSpPr/>
            <p:nvPr>
              <p:custDataLst>
                <p:tags r:id="rId105"/>
              </p:custDataLst>
            </p:nvPr>
          </p:nvSpPr>
          <p:spPr>
            <a:xfrm>
              <a:off x="2995379" y="2263705"/>
              <a:ext cx="84372" cy="107384"/>
            </a:xfrm>
            <a:custGeom>
              <a:avLst/>
              <a:gdLst/>
              <a:ahLst/>
              <a:cxnLst/>
              <a:rect l="0" t="0" r="0" b="0"/>
              <a:pathLst>
                <a:path w="84372" h="107384">
                  <a:moveTo>
                    <a:pt x="8171" y="3245"/>
                  </a:moveTo>
                  <a:lnTo>
                    <a:pt x="8171" y="3245"/>
                  </a:lnTo>
                  <a:lnTo>
                    <a:pt x="8171" y="6616"/>
                  </a:lnTo>
                  <a:lnTo>
                    <a:pt x="6760" y="6903"/>
                  </a:lnTo>
                  <a:lnTo>
                    <a:pt x="1429" y="5341"/>
                  </a:lnTo>
                  <a:lnTo>
                    <a:pt x="149" y="3937"/>
                  </a:lnTo>
                  <a:lnTo>
                    <a:pt x="0" y="2295"/>
                  </a:lnTo>
                  <a:lnTo>
                    <a:pt x="607" y="495"/>
                  </a:lnTo>
                  <a:lnTo>
                    <a:pt x="3129" y="0"/>
                  </a:lnTo>
                  <a:lnTo>
                    <a:pt x="16084" y="2676"/>
                  </a:lnTo>
                  <a:lnTo>
                    <a:pt x="24858" y="6049"/>
                  </a:lnTo>
                  <a:lnTo>
                    <a:pt x="37731" y="18657"/>
                  </a:lnTo>
                  <a:lnTo>
                    <a:pt x="39872" y="24103"/>
                  </a:lnTo>
                  <a:lnTo>
                    <a:pt x="40370" y="35798"/>
                  </a:lnTo>
                  <a:lnTo>
                    <a:pt x="33312" y="57654"/>
                  </a:lnTo>
                  <a:lnTo>
                    <a:pt x="5555" y="101771"/>
                  </a:lnTo>
                  <a:lnTo>
                    <a:pt x="5722" y="104207"/>
                  </a:lnTo>
                  <a:lnTo>
                    <a:pt x="6538" y="106536"/>
                  </a:lnTo>
                  <a:lnTo>
                    <a:pt x="9199" y="107383"/>
                  </a:lnTo>
                  <a:lnTo>
                    <a:pt x="84371" y="104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171"/>
            <p:cNvSpPr/>
            <p:nvPr>
              <p:custDataLst>
                <p:tags r:id="rId106"/>
              </p:custDataLst>
            </p:nvPr>
          </p:nvSpPr>
          <p:spPr>
            <a:xfrm>
              <a:off x="3077100" y="2387600"/>
              <a:ext cx="40751" cy="63501"/>
            </a:xfrm>
            <a:custGeom>
              <a:avLst/>
              <a:gdLst/>
              <a:ahLst/>
              <a:cxnLst/>
              <a:rect l="0" t="0" r="0" b="0"/>
              <a:pathLst>
                <a:path w="40751" h="63501">
                  <a:moveTo>
                    <a:pt x="40750" y="0"/>
                  </a:moveTo>
                  <a:lnTo>
                    <a:pt x="40750" y="0"/>
                  </a:lnTo>
                  <a:lnTo>
                    <a:pt x="35680" y="5775"/>
                  </a:lnTo>
                  <a:lnTo>
                    <a:pt x="5348" y="51825"/>
                  </a:lnTo>
                  <a:lnTo>
                    <a:pt x="792" y="57841"/>
                  </a:lnTo>
                  <a:lnTo>
                    <a:pt x="0" y="59727"/>
                  </a:lnTo>
                  <a:lnTo>
                    <a:pt x="26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172"/>
            <p:cNvSpPr/>
            <p:nvPr>
              <p:custDataLst>
                <p:tags r:id="rId107"/>
              </p:custDataLst>
            </p:nvPr>
          </p:nvSpPr>
          <p:spPr>
            <a:xfrm>
              <a:off x="3213100" y="23939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23144" y="12700"/>
                  </a:lnTo>
                  <a:lnTo>
                    <a:pt x="26013" y="11289"/>
                  </a:lnTo>
                  <a:lnTo>
                    <a:pt x="27925" y="8937"/>
                  </a:lnTo>
                  <a:lnTo>
                    <a:pt x="29200" y="5958"/>
                  </a:lnTo>
                  <a:lnTo>
                    <a:pt x="31461" y="3972"/>
                  </a:lnTo>
                  <a:lnTo>
                    <a:pt x="37736" y="176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173"/>
            <p:cNvSpPr/>
            <p:nvPr>
              <p:custDataLst>
                <p:tags r:id="rId108"/>
              </p:custDataLst>
            </p:nvPr>
          </p:nvSpPr>
          <p:spPr>
            <a:xfrm>
              <a:off x="3378200" y="23622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2741" y="198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174"/>
            <p:cNvSpPr/>
            <p:nvPr>
              <p:custDataLst>
                <p:tags r:id="rId109"/>
              </p:custDataLst>
            </p:nvPr>
          </p:nvSpPr>
          <p:spPr>
            <a:xfrm>
              <a:off x="3556000" y="23622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44450" y="12209"/>
                  </a:lnTo>
                  <a:lnTo>
                    <a:pt x="27152" y="46779"/>
                  </a:lnTo>
                  <a:lnTo>
                    <a:pt x="20064" y="5818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175"/>
            <p:cNvSpPr/>
            <p:nvPr>
              <p:custDataLst>
                <p:tags r:id="rId110"/>
              </p:custDataLst>
            </p:nvPr>
          </p:nvSpPr>
          <p:spPr>
            <a:xfrm>
              <a:off x="3772491" y="2096460"/>
              <a:ext cx="139110" cy="308728"/>
            </a:xfrm>
            <a:custGeom>
              <a:avLst/>
              <a:gdLst/>
              <a:ahLst/>
              <a:cxnLst/>
              <a:rect l="0" t="0" r="0" b="0"/>
              <a:pathLst>
                <a:path w="139110" h="308728">
                  <a:moveTo>
                    <a:pt x="139109" y="11740"/>
                  </a:moveTo>
                  <a:lnTo>
                    <a:pt x="139109" y="11740"/>
                  </a:lnTo>
                  <a:lnTo>
                    <a:pt x="135738" y="11740"/>
                  </a:lnTo>
                  <a:lnTo>
                    <a:pt x="134745" y="11034"/>
                  </a:lnTo>
                  <a:lnTo>
                    <a:pt x="134083" y="9859"/>
                  </a:lnTo>
                  <a:lnTo>
                    <a:pt x="132933" y="5273"/>
                  </a:lnTo>
                  <a:lnTo>
                    <a:pt x="132837" y="2280"/>
                  </a:lnTo>
                  <a:lnTo>
                    <a:pt x="132105" y="1200"/>
                  </a:lnTo>
                  <a:lnTo>
                    <a:pt x="130911" y="480"/>
                  </a:lnTo>
                  <a:lnTo>
                    <a:pt x="129411" y="0"/>
                  </a:lnTo>
                  <a:lnTo>
                    <a:pt x="86918" y="6269"/>
                  </a:lnTo>
                  <a:lnTo>
                    <a:pt x="42256" y="22996"/>
                  </a:lnTo>
                  <a:lnTo>
                    <a:pt x="23237" y="35223"/>
                  </a:lnTo>
                  <a:lnTo>
                    <a:pt x="15173" y="47342"/>
                  </a:lnTo>
                  <a:lnTo>
                    <a:pt x="9943" y="62135"/>
                  </a:lnTo>
                  <a:lnTo>
                    <a:pt x="6310" y="102982"/>
                  </a:lnTo>
                  <a:lnTo>
                    <a:pt x="5922" y="141707"/>
                  </a:lnTo>
                  <a:lnTo>
                    <a:pt x="5807" y="178817"/>
                  </a:lnTo>
                  <a:lnTo>
                    <a:pt x="2402" y="218897"/>
                  </a:lnTo>
                  <a:lnTo>
                    <a:pt x="0" y="264431"/>
                  </a:lnTo>
                  <a:lnTo>
                    <a:pt x="289" y="284010"/>
                  </a:lnTo>
                  <a:lnTo>
                    <a:pt x="2858" y="294086"/>
                  </a:lnTo>
                  <a:lnTo>
                    <a:pt x="5235" y="297337"/>
                  </a:lnTo>
                  <a:lnTo>
                    <a:pt x="8232" y="299505"/>
                  </a:lnTo>
                  <a:lnTo>
                    <a:pt x="29923" y="306355"/>
                  </a:lnTo>
                  <a:lnTo>
                    <a:pt x="60679" y="308727"/>
                  </a:lnTo>
                  <a:lnTo>
                    <a:pt x="97736" y="301252"/>
                  </a:lnTo>
                  <a:lnTo>
                    <a:pt x="103766" y="297881"/>
                  </a:lnTo>
                  <a:lnTo>
                    <a:pt x="112347" y="288492"/>
                  </a:lnTo>
                  <a:lnTo>
                    <a:pt x="120059" y="259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1176"/>
            <p:cNvSpPr/>
            <p:nvPr>
              <p:custDataLst>
                <p:tags r:id="rId111"/>
              </p:custDataLst>
            </p:nvPr>
          </p:nvSpPr>
          <p:spPr>
            <a:xfrm>
              <a:off x="3792977" y="2292350"/>
              <a:ext cx="112274" cy="29059"/>
            </a:xfrm>
            <a:custGeom>
              <a:avLst/>
              <a:gdLst/>
              <a:ahLst/>
              <a:cxnLst/>
              <a:rect l="0" t="0" r="0" b="0"/>
              <a:pathLst>
                <a:path w="112274" h="29059">
                  <a:moveTo>
                    <a:pt x="17023" y="25400"/>
                  </a:moveTo>
                  <a:lnTo>
                    <a:pt x="17023" y="25400"/>
                  </a:lnTo>
                  <a:lnTo>
                    <a:pt x="13652" y="25400"/>
                  </a:lnTo>
                  <a:lnTo>
                    <a:pt x="2533" y="29058"/>
                  </a:lnTo>
                  <a:lnTo>
                    <a:pt x="1014" y="28544"/>
                  </a:lnTo>
                  <a:lnTo>
                    <a:pt x="0" y="27496"/>
                  </a:lnTo>
                  <a:lnTo>
                    <a:pt x="736" y="26092"/>
                  </a:lnTo>
                  <a:lnTo>
                    <a:pt x="5316" y="22650"/>
                  </a:lnTo>
                  <a:lnTo>
                    <a:pt x="50874" y="10533"/>
                  </a:lnTo>
                  <a:lnTo>
                    <a:pt x="112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177"/>
            <p:cNvSpPr/>
            <p:nvPr>
              <p:custDataLst>
                <p:tags r:id="rId112"/>
              </p:custDataLst>
            </p:nvPr>
          </p:nvSpPr>
          <p:spPr>
            <a:xfrm>
              <a:off x="3975100" y="2381250"/>
              <a:ext cx="88901" cy="67443"/>
            </a:xfrm>
            <a:custGeom>
              <a:avLst/>
              <a:gdLst/>
              <a:ahLst/>
              <a:cxnLst/>
              <a:rect l="0" t="0" r="0" b="0"/>
              <a:pathLst>
                <a:path w="88901" h="67443">
                  <a:moveTo>
                    <a:pt x="0" y="0"/>
                  </a:moveTo>
                  <a:lnTo>
                    <a:pt x="0" y="0"/>
                  </a:lnTo>
                  <a:lnTo>
                    <a:pt x="0" y="43688"/>
                  </a:lnTo>
                  <a:lnTo>
                    <a:pt x="0" y="67442"/>
                  </a:lnTo>
                  <a:lnTo>
                    <a:pt x="0" y="65722"/>
                  </a:lnTo>
                  <a:lnTo>
                    <a:pt x="22585" y="24991"/>
                  </a:lnTo>
                  <a:lnTo>
                    <a:pt x="33321" y="13929"/>
                  </a:lnTo>
                  <a:lnTo>
                    <a:pt x="50560" y="4441"/>
                  </a:lnTo>
                  <a:lnTo>
                    <a:pt x="60336" y="1974"/>
                  </a:lnTo>
                  <a:lnTo>
                    <a:pt x="64919" y="2727"/>
                  </a:lnTo>
                  <a:lnTo>
                    <a:pt x="73773" y="7327"/>
                  </a:lnTo>
                  <a:lnTo>
                    <a:pt x="76699" y="10529"/>
                  </a:lnTo>
                  <a:lnTo>
                    <a:pt x="86400" y="34048"/>
                  </a:lnTo>
                  <a:lnTo>
                    <a:pt x="889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232"/>
          <p:cNvGrpSpPr/>
          <p:nvPr/>
        </p:nvGrpSpPr>
        <p:grpSpPr>
          <a:xfrm>
            <a:off x="4560736" y="2097291"/>
            <a:ext cx="638310" cy="276265"/>
            <a:chOff x="4560736" y="2097291"/>
            <a:chExt cx="638310" cy="276265"/>
          </a:xfrm>
        </p:grpSpPr>
        <p:sp>
          <p:nvSpPr>
            <p:cNvPr id="550" name="SMARTInkShape-1178"/>
            <p:cNvSpPr/>
            <p:nvPr>
              <p:custDataLst>
                <p:tags r:id="rId98"/>
              </p:custDataLst>
            </p:nvPr>
          </p:nvSpPr>
          <p:spPr>
            <a:xfrm>
              <a:off x="4560736" y="2097291"/>
              <a:ext cx="106515" cy="265845"/>
            </a:xfrm>
            <a:custGeom>
              <a:avLst/>
              <a:gdLst/>
              <a:ahLst/>
              <a:cxnLst/>
              <a:rect l="0" t="0" r="0" b="0"/>
              <a:pathLst>
                <a:path w="106515" h="265845">
                  <a:moveTo>
                    <a:pt x="81114" y="42659"/>
                  </a:moveTo>
                  <a:lnTo>
                    <a:pt x="81114" y="42659"/>
                  </a:lnTo>
                  <a:lnTo>
                    <a:pt x="80408" y="24655"/>
                  </a:lnTo>
                  <a:lnTo>
                    <a:pt x="76045" y="10749"/>
                  </a:lnTo>
                  <a:lnTo>
                    <a:pt x="72275" y="4252"/>
                  </a:lnTo>
                  <a:lnTo>
                    <a:pt x="69577" y="2238"/>
                  </a:lnTo>
                  <a:lnTo>
                    <a:pt x="62816" y="0"/>
                  </a:lnTo>
                  <a:lnTo>
                    <a:pt x="59743" y="108"/>
                  </a:lnTo>
                  <a:lnTo>
                    <a:pt x="54447" y="2111"/>
                  </a:lnTo>
                  <a:lnTo>
                    <a:pt x="44128" y="17318"/>
                  </a:lnTo>
                  <a:lnTo>
                    <a:pt x="33069" y="56468"/>
                  </a:lnTo>
                  <a:lnTo>
                    <a:pt x="27680" y="86889"/>
                  </a:lnTo>
                  <a:lnTo>
                    <a:pt x="29926" y="128280"/>
                  </a:lnTo>
                  <a:lnTo>
                    <a:pt x="37005" y="173062"/>
                  </a:lnTo>
                  <a:lnTo>
                    <a:pt x="48569" y="219406"/>
                  </a:lnTo>
                  <a:lnTo>
                    <a:pt x="55087" y="263310"/>
                  </a:lnTo>
                  <a:lnTo>
                    <a:pt x="53885" y="265254"/>
                  </a:lnTo>
                  <a:lnTo>
                    <a:pt x="51672" y="265844"/>
                  </a:lnTo>
                  <a:lnTo>
                    <a:pt x="48786" y="265533"/>
                  </a:lnTo>
                  <a:lnTo>
                    <a:pt x="41817" y="259541"/>
                  </a:lnTo>
                  <a:lnTo>
                    <a:pt x="5833" y="213595"/>
                  </a:lnTo>
                  <a:lnTo>
                    <a:pt x="718" y="203138"/>
                  </a:lnTo>
                  <a:lnTo>
                    <a:pt x="0" y="200445"/>
                  </a:lnTo>
                  <a:lnTo>
                    <a:pt x="227" y="198650"/>
                  </a:lnTo>
                  <a:lnTo>
                    <a:pt x="1084" y="197453"/>
                  </a:lnTo>
                  <a:lnTo>
                    <a:pt x="17641" y="188790"/>
                  </a:lnTo>
                  <a:lnTo>
                    <a:pt x="56817" y="178560"/>
                  </a:lnTo>
                  <a:lnTo>
                    <a:pt x="106514" y="169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179"/>
            <p:cNvSpPr/>
            <p:nvPr>
              <p:custDataLst>
                <p:tags r:id="rId99"/>
              </p:custDataLst>
            </p:nvPr>
          </p:nvSpPr>
          <p:spPr>
            <a:xfrm>
              <a:off x="4687599" y="2254589"/>
              <a:ext cx="41617" cy="80168"/>
            </a:xfrm>
            <a:custGeom>
              <a:avLst/>
              <a:gdLst/>
              <a:ahLst/>
              <a:cxnLst/>
              <a:rect l="0" t="0" r="0" b="0"/>
              <a:pathLst>
                <a:path w="41617" h="80168">
                  <a:moveTo>
                    <a:pt x="24101" y="12361"/>
                  </a:moveTo>
                  <a:lnTo>
                    <a:pt x="24101" y="12361"/>
                  </a:lnTo>
                  <a:lnTo>
                    <a:pt x="24101" y="3523"/>
                  </a:lnTo>
                  <a:lnTo>
                    <a:pt x="22690" y="2235"/>
                  </a:lnTo>
                  <a:lnTo>
                    <a:pt x="14667" y="424"/>
                  </a:lnTo>
                  <a:lnTo>
                    <a:pt x="9795" y="0"/>
                  </a:lnTo>
                  <a:lnTo>
                    <a:pt x="7509" y="2003"/>
                  </a:lnTo>
                  <a:lnTo>
                    <a:pt x="3086" y="9874"/>
                  </a:lnTo>
                  <a:lnTo>
                    <a:pt x="0" y="22835"/>
                  </a:lnTo>
                  <a:lnTo>
                    <a:pt x="2457" y="42354"/>
                  </a:lnTo>
                  <a:lnTo>
                    <a:pt x="13973" y="67753"/>
                  </a:lnTo>
                  <a:lnTo>
                    <a:pt x="19129" y="75315"/>
                  </a:lnTo>
                  <a:lnTo>
                    <a:pt x="22196" y="77613"/>
                  </a:lnTo>
                  <a:lnTo>
                    <a:pt x="29370" y="80167"/>
                  </a:lnTo>
                  <a:lnTo>
                    <a:pt x="32552" y="79437"/>
                  </a:lnTo>
                  <a:lnTo>
                    <a:pt x="37970" y="74863"/>
                  </a:lnTo>
                  <a:lnTo>
                    <a:pt x="40848" y="68127"/>
                  </a:lnTo>
                  <a:lnTo>
                    <a:pt x="41616" y="64355"/>
                  </a:lnTo>
                  <a:lnTo>
                    <a:pt x="28710" y="25491"/>
                  </a:lnTo>
                  <a:lnTo>
                    <a:pt x="22388" y="16315"/>
                  </a:lnTo>
                  <a:lnTo>
                    <a:pt x="11401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180"/>
            <p:cNvSpPr/>
            <p:nvPr>
              <p:custDataLst>
                <p:tags r:id="rId100"/>
              </p:custDataLst>
            </p:nvPr>
          </p:nvSpPr>
          <p:spPr>
            <a:xfrm>
              <a:off x="4768850" y="2241550"/>
              <a:ext cx="69851" cy="112829"/>
            </a:xfrm>
            <a:custGeom>
              <a:avLst/>
              <a:gdLst/>
              <a:ahLst/>
              <a:cxnLst/>
              <a:rect l="0" t="0" r="0" b="0"/>
              <a:pathLst>
                <a:path w="69851" h="112829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705" y="16672"/>
                  </a:lnTo>
                  <a:lnTo>
                    <a:pt x="1881" y="15348"/>
                  </a:lnTo>
                  <a:lnTo>
                    <a:pt x="3371" y="14465"/>
                  </a:lnTo>
                  <a:lnTo>
                    <a:pt x="12209" y="13223"/>
                  </a:lnTo>
                  <a:lnTo>
                    <a:pt x="21654" y="20458"/>
                  </a:lnTo>
                  <a:lnTo>
                    <a:pt x="41593" y="44728"/>
                  </a:lnTo>
                  <a:lnTo>
                    <a:pt x="53346" y="82291"/>
                  </a:lnTo>
                  <a:lnTo>
                    <a:pt x="56649" y="111034"/>
                  </a:lnTo>
                  <a:lnTo>
                    <a:pt x="56110" y="112828"/>
                  </a:lnTo>
                  <a:lnTo>
                    <a:pt x="55045" y="112613"/>
                  </a:lnTo>
                  <a:lnTo>
                    <a:pt x="53630" y="111059"/>
                  </a:lnTo>
                  <a:lnTo>
                    <a:pt x="52058" y="105569"/>
                  </a:lnTo>
                  <a:lnTo>
                    <a:pt x="51671" y="61827"/>
                  </a:lnTo>
                  <a:lnTo>
                    <a:pt x="55859" y="19895"/>
                  </a:lnTo>
                  <a:lnTo>
                    <a:pt x="56289" y="13264"/>
                  </a:lnTo>
                  <a:lnTo>
                    <a:pt x="57987" y="884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181"/>
            <p:cNvSpPr/>
            <p:nvPr>
              <p:custDataLst>
                <p:tags r:id="rId101"/>
              </p:custDataLst>
            </p:nvPr>
          </p:nvSpPr>
          <p:spPr>
            <a:xfrm>
              <a:off x="4914900" y="2246922"/>
              <a:ext cx="138620" cy="102579"/>
            </a:xfrm>
            <a:custGeom>
              <a:avLst/>
              <a:gdLst/>
              <a:ahLst/>
              <a:cxnLst/>
              <a:rect l="0" t="0" r="0" b="0"/>
              <a:pathLst>
                <a:path w="138620" h="102579">
                  <a:moveTo>
                    <a:pt x="0" y="7328"/>
                  </a:moveTo>
                  <a:lnTo>
                    <a:pt x="0" y="7328"/>
                  </a:lnTo>
                  <a:lnTo>
                    <a:pt x="0" y="3957"/>
                  </a:lnTo>
                  <a:lnTo>
                    <a:pt x="706" y="11705"/>
                  </a:lnTo>
                  <a:lnTo>
                    <a:pt x="5026" y="30587"/>
                  </a:lnTo>
                  <a:lnTo>
                    <a:pt x="6234" y="73785"/>
                  </a:lnTo>
                  <a:lnTo>
                    <a:pt x="5593" y="84136"/>
                  </a:lnTo>
                  <a:lnTo>
                    <a:pt x="1971" y="95781"/>
                  </a:lnTo>
                  <a:lnTo>
                    <a:pt x="1313" y="96636"/>
                  </a:lnTo>
                  <a:lnTo>
                    <a:pt x="876" y="96499"/>
                  </a:lnTo>
                  <a:lnTo>
                    <a:pt x="15952" y="54303"/>
                  </a:lnTo>
                  <a:lnTo>
                    <a:pt x="32762" y="10979"/>
                  </a:lnTo>
                  <a:lnTo>
                    <a:pt x="39490" y="3541"/>
                  </a:lnTo>
                  <a:lnTo>
                    <a:pt x="43261" y="570"/>
                  </a:lnTo>
                  <a:lnTo>
                    <a:pt x="47184" y="0"/>
                  </a:lnTo>
                  <a:lnTo>
                    <a:pt x="55307" y="3131"/>
                  </a:lnTo>
                  <a:lnTo>
                    <a:pt x="58038" y="6646"/>
                  </a:lnTo>
                  <a:lnTo>
                    <a:pt x="66152" y="33474"/>
                  </a:lnTo>
                  <a:lnTo>
                    <a:pt x="64058" y="78457"/>
                  </a:lnTo>
                  <a:lnTo>
                    <a:pt x="63665" y="89865"/>
                  </a:lnTo>
                  <a:lnTo>
                    <a:pt x="64316" y="91280"/>
                  </a:lnTo>
                  <a:lnTo>
                    <a:pt x="65455" y="91518"/>
                  </a:lnTo>
                  <a:lnTo>
                    <a:pt x="66920" y="90972"/>
                  </a:lnTo>
                  <a:lnTo>
                    <a:pt x="86364" y="45367"/>
                  </a:lnTo>
                  <a:lnTo>
                    <a:pt x="100848" y="30123"/>
                  </a:lnTo>
                  <a:lnTo>
                    <a:pt x="105332" y="26758"/>
                  </a:lnTo>
                  <a:lnTo>
                    <a:pt x="115958" y="23019"/>
                  </a:lnTo>
                  <a:lnTo>
                    <a:pt x="121756" y="22022"/>
                  </a:lnTo>
                  <a:lnTo>
                    <a:pt x="126326" y="23474"/>
                  </a:lnTo>
                  <a:lnTo>
                    <a:pt x="130078" y="26558"/>
                  </a:lnTo>
                  <a:lnTo>
                    <a:pt x="135424" y="34925"/>
                  </a:lnTo>
                  <a:lnTo>
                    <a:pt x="138433" y="48980"/>
                  </a:lnTo>
                  <a:lnTo>
                    <a:pt x="138619" y="68980"/>
                  </a:lnTo>
                  <a:lnTo>
                    <a:pt x="127000" y="102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182"/>
            <p:cNvSpPr/>
            <p:nvPr>
              <p:custDataLst>
                <p:tags r:id="rId102"/>
              </p:custDataLst>
            </p:nvPr>
          </p:nvSpPr>
          <p:spPr>
            <a:xfrm>
              <a:off x="5149850" y="2250833"/>
              <a:ext cx="49196" cy="122723"/>
            </a:xfrm>
            <a:custGeom>
              <a:avLst/>
              <a:gdLst/>
              <a:ahLst/>
              <a:cxnLst/>
              <a:rect l="0" t="0" r="0" b="0"/>
              <a:pathLst>
                <a:path w="49196" h="122723">
                  <a:moveTo>
                    <a:pt x="31750" y="22467"/>
                  </a:moveTo>
                  <a:lnTo>
                    <a:pt x="31750" y="22467"/>
                  </a:lnTo>
                  <a:lnTo>
                    <a:pt x="31750" y="19096"/>
                  </a:lnTo>
                  <a:lnTo>
                    <a:pt x="33631" y="15559"/>
                  </a:lnTo>
                  <a:lnTo>
                    <a:pt x="36114" y="11636"/>
                  </a:lnTo>
                  <a:lnTo>
                    <a:pt x="37838" y="4639"/>
                  </a:lnTo>
                  <a:lnTo>
                    <a:pt x="34651" y="408"/>
                  </a:lnTo>
                  <a:lnTo>
                    <a:pt x="32273" y="0"/>
                  </a:lnTo>
                  <a:lnTo>
                    <a:pt x="25868" y="1428"/>
                  </a:lnTo>
                  <a:lnTo>
                    <a:pt x="14328" y="9570"/>
                  </a:lnTo>
                  <a:lnTo>
                    <a:pt x="9896" y="16970"/>
                  </a:lnTo>
                  <a:lnTo>
                    <a:pt x="7052" y="33219"/>
                  </a:lnTo>
                  <a:lnTo>
                    <a:pt x="10424" y="41592"/>
                  </a:lnTo>
                  <a:lnTo>
                    <a:pt x="42675" y="84645"/>
                  </a:lnTo>
                  <a:lnTo>
                    <a:pt x="47189" y="94552"/>
                  </a:lnTo>
                  <a:lnTo>
                    <a:pt x="49195" y="106010"/>
                  </a:lnTo>
                  <a:lnTo>
                    <a:pt x="48205" y="116277"/>
                  </a:lnTo>
                  <a:lnTo>
                    <a:pt x="46953" y="120990"/>
                  </a:lnTo>
                  <a:lnTo>
                    <a:pt x="44709" y="122722"/>
                  </a:lnTo>
                  <a:lnTo>
                    <a:pt x="41799" y="122465"/>
                  </a:lnTo>
                  <a:lnTo>
                    <a:pt x="0" y="10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6" name="SMARTInkShape-1183"/>
          <p:cNvSpPr/>
          <p:nvPr>
            <p:custDataLst>
              <p:tags r:id="rId3"/>
            </p:custDataLst>
          </p:nvPr>
        </p:nvSpPr>
        <p:spPr>
          <a:xfrm>
            <a:off x="5717493" y="2239954"/>
            <a:ext cx="162608" cy="129314"/>
          </a:xfrm>
          <a:custGeom>
            <a:avLst/>
            <a:gdLst/>
            <a:ahLst/>
            <a:cxnLst/>
            <a:rect l="0" t="0" r="0" b="0"/>
            <a:pathLst>
              <a:path w="162608" h="129314">
                <a:moveTo>
                  <a:pt x="73707" y="52396"/>
                </a:moveTo>
                <a:lnTo>
                  <a:pt x="73707" y="52396"/>
                </a:lnTo>
                <a:lnTo>
                  <a:pt x="73707" y="49025"/>
                </a:lnTo>
                <a:lnTo>
                  <a:pt x="71826" y="45488"/>
                </a:lnTo>
                <a:lnTo>
                  <a:pt x="70336" y="43558"/>
                </a:lnTo>
                <a:lnTo>
                  <a:pt x="68681" y="37649"/>
                </a:lnTo>
                <a:lnTo>
                  <a:pt x="67240" y="31025"/>
                </a:lnTo>
                <a:lnTo>
                  <a:pt x="55872" y="7853"/>
                </a:lnTo>
                <a:lnTo>
                  <a:pt x="49082" y="1319"/>
                </a:lnTo>
                <a:lnTo>
                  <a:pt x="45296" y="0"/>
                </a:lnTo>
                <a:lnTo>
                  <a:pt x="37327" y="416"/>
                </a:lnTo>
                <a:lnTo>
                  <a:pt x="29081" y="4835"/>
                </a:lnTo>
                <a:lnTo>
                  <a:pt x="24906" y="7988"/>
                </a:lnTo>
                <a:lnTo>
                  <a:pt x="12289" y="29282"/>
                </a:lnTo>
                <a:lnTo>
                  <a:pt x="1158" y="64424"/>
                </a:lnTo>
                <a:lnTo>
                  <a:pt x="0" y="96412"/>
                </a:lnTo>
                <a:lnTo>
                  <a:pt x="7261" y="118825"/>
                </a:lnTo>
                <a:lnTo>
                  <a:pt x="11955" y="127311"/>
                </a:lnTo>
                <a:lnTo>
                  <a:pt x="15606" y="129150"/>
                </a:lnTo>
                <a:lnTo>
                  <a:pt x="25306" y="129313"/>
                </a:lnTo>
                <a:lnTo>
                  <a:pt x="34792" y="123270"/>
                </a:lnTo>
                <a:lnTo>
                  <a:pt x="55750" y="95402"/>
                </a:lnTo>
                <a:lnTo>
                  <a:pt x="71932" y="48677"/>
                </a:lnTo>
                <a:lnTo>
                  <a:pt x="72523" y="45683"/>
                </a:lnTo>
                <a:lnTo>
                  <a:pt x="73622" y="45098"/>
                </a:lnTo>
                <a:lnTo>
                  <a:pt x="75062" y="46120"/>
                </a:lnTo>
                <a:lnTo>
                  <a:pt x="82440" y="57898"/>
                </a:lnTo>
                <a:lnTo>
                  <a:pt x="92104" y="78177"/>
                </a:lnTo>
                <a:lnTo>
                  <a:pt x="107851" y="92098"/>
                </a:lnTo>
                <a:lnTo>
                  <a:pt x="129371" y="103749"/>
                </a:lnTo>
                <a:lnTo>
                  <a:pt x="162607" y="1095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1" name="SMARTInkShape-Group234"/>
          <p:cNvGrpSpPr/>
          <p:nvPr/>
        </p:nvGrpSpPr>
        <p:grpSpPr>
          <a:xfrm>
            <a:off x="6242337" y="2084827"/>
            <a:ext cx="1071614" cy="504680"/>
            <a:chOff x="6242337" y="2084827"/>
            <a:chExt cx="1071614" cy="504680"/>
          </a:xfrm>
        </p:grpSpPr>
        <p:sp>
          <p:nvSpPr>
            <p:cNvPr id="557" name="SMARTInkShape-1184"/>
            <p:cNvSpPr/>
            <p:nvPr>
              <p:custDataLst>
                <p:tags r:id="rId84"/>
              </p:custDataLst>
            </p:nvPr>
          </p:nvSpPr>
          <p:spPr>
            <a:xfrm>
              <a:off x="6515982" y="2235200"/>
              <a:ext cx="88019" cy="127163"/>
            </a:xfrm>
            <a:custGeom>
              <a:avLst/>
              <a:gdLst/>
              <a:ahLst/>
              <a:cxnLst/>
              <a:rect l="0" t="0" r="0" b="0"/>
              <a:pathLst>
                <a:path w="88019" h="127163">
                  <a:moveTo>
                    <a:pt x="5468" y="44450"/>
                  </a:moveTo>
                  <a:lnTo>
                    <a:pt x="5468" y="44450"/>
                  </a:lnTo>
                  <a:lnTo>
                    <a:pt x="0" y="38983"/>
                  </a:lnTo>
                  <a:lnTo>
                    <a:pt x="412" y="38688"/>
                  </a:lnTo>
                  <a:lnTo>
                    <a:pt x="2750" y="38361"/>
                  </a:lnTo>
                  <a:lnTo>
                    <a:pt x="11404" y="41548"/>
                  </a:lnTo>
                  <a:lnTo>
                    <a:pt x="35251" y="67339"/>
                  </a:lnTo>
                  <a:lnTo>
                    <a:pt x="47845" y="90429"/>
                  </a:lnTo>
                  <a:lnTo>
                    <a:pt x="53772" y="112872"/>
                  </a:lnTo>
                  <a:lnTo>
                    <a:pt x="53277" y="122602"/>
                  </a:lnTo>
                  <a:lnTo>
                    <a:pt x="52157" y="126185"/>
                  </a:lnTo>
                  <a:lnTo>
                    <a:pt x="49999" y="127162"/>
                  </a:lnTo>
                  <a:lnTo>
                    <a:pt x="47150" y="126403"/>
                  </a:lnTo>
                  <a:lnTo>
                    <a:pt x="43839" y="124485"/>
                  </a:lnTo>
                  <a:lnTo>
                    <a:pt x="41632" y="121090"/>
                  </a:lnTo>
                  <a:lnTo>
                    <a:pt x="38526" y="105493"/>
                  </a:lnTo>
                  <a:lnTo>
                    <a:pt x="39016" y="81900"/>
                  </a:lnTo>
                  <a:lnTo>
                    <a:pt x="51109" y="42362"/>
                  </a:lnTo>
                  <a:lnTo>
                    <a:pt x="54946" y="34591"/>
                  </a:lnTo>
                  <a:lnTo>
                    <a:pt x="88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185"/>
            <p:cNvSpPr/>
            <p:nvPr>
              <p:custDataLst>
                <p:tags r:id="rId85"/>
              </p:custDataLst>
            </p:nvPr>
          </p:nvSpPr>
          <p:spPr>
            <a:xfrm>
              <a:off x="6389714" y="2264296"/>
              <a:ext cx="119037" cy="97905"/>
            </a:xfrm>
            <a:custGeom>
              <a:avLst/>
              <a:gdLst/>
              <a:ahLst/>
              <a:cxnLst/>
              <a:rect l="0" t="0" r="0" b="0"/>
              <a:pathLst>
                <a:path w="119037" h="97905">
                  <a:moveTo>
                    <a:pt x="61886" y="34404"/>
                  </a:moveTo>
                  <a:lnTo>
                    <a:pt x="61886" y="34404"/>
                  </a:lnTo>
                  <a:lnTo>
                    <a:pt x="58515" y="31033"/>
                  </a:lnTo>
                  <a:lnTo>
                    <a:pt x="56860" y="27496"/>
                  </a:lnTo>
                  <a:lnTo>
                    <a:pt x="49121" y="5338"/>
                  </a:lnTo>
                  <a:lnTo>
                    <a:pt x="46099" y="789"/>
                  </a:lnTo>
                  <a:lnTo>
                    <a:pt x="43600" y="0"/>
                  </a:lnTo>
                  <a:lnTo>
                    <a:pt x="37061" y="1004"/>
                  </a:lnTo>
                  <a:lnTo>
                    <a:pt x="25446" y="8907"/>
                  </a:lnTo>
                  <a:lnTo>
                    <a:pt x="13068" y="23557"/>
                  </a:lnTo>
                  <a:lnTo>
                    <a:pt x="3833" y="48045"/>
                  </a:lnTo>
                  <a:lnTo>
                    <a:pt x="0" y="70901"/>
                  </a:lnTo>
                  <a:lnTo>
                    <a:pt x="2235" y="87708"/>
                  </a:lnTo>
                  <a:lnTo>
                    <a:pt x="4480" y="91107"/>
                  </a:lnTo>
                  <a:lnTo>
                    <a:pt x="7387" y="93372"/>
                  </a:lnTo>
                  <a:lnTo>
                    <a:pt x="10737" y="94883"/>
                  </a:lnTo>
                  <a:lnTo>
                    <a:pt x="15087" y="93773"/>
                  </a:lnTo>
                  <a:lnTo>
                    <a:pt x="25564" y="86896"/>
                  </a:lnTo>
                  <a:lnTo>
                    <a:pt x="33513" y="74902"/>
                  </a:lnTo>
                  <a:lnTo>
                    <a:pt x="47043" y="41522"/>
                  </a:lnTo>
                  <a:lnTo>
                    <a:pt x="47758" y="37033"/>
                  </a:lnTo>
                  <a:lnTo>
                    <a:pt x="48940" y="34745"/>
                  </a:lnTo>
                  <a:lnTo>
                    <a:pt x="50433" y="33926"/>
                  </a:lnTo>
                  <a:lnTo>
                    <a:pt x="52133" y="34085"/>
                  </a:lnTo>
                  <a:lnTo>
                    <a:pt x="55905" y="39907"/>
                  </a:lnTo>
                  <a:lnTo>
                    <a:pt x="71237" y="66173"/>
                  </a:lnTo>
                  <a:lnTo>
                    <a:pt x="89342" y="84789"/>
                  </a:lnTo>
                  <a:lnTo>
                    <a:pt x="100195" y="92075"/>
                  </a:lnTo>
                  <a:lnTo>
                    <a:pt x="119036" y="97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186"/>
            <p:cNvSpPr/>
            <p:nvPr>
              <p:custDataLst>
                <p:tags r:id="rId86"/>
              </p:custDataLst>
            </p:nvPr>
          </p:nvSpPr>
          <p:spPr>
            <a:xfrm>
              <a:off x="6242337" y="2247368"/>
              <a:ext cx="85103" cy="303934"/>
            </a:xfrm>
            <a:custGeom>
              <a:avLst/>
              <a:gdLst/>
              <a:ahLst/>
              <a:cxnLst/>
              <a:rect l="0" t="0" r="0" b="0"/>
              <a:pathLst>
                <a:path w="85103" h="303934">
                  <a:moveTo>
                    <a:pt x="6063" y="51332"/>
                  </a:moveTo>
                  <a:lnTo>
                    <a:pt x="6063" y="51332"/>
                  </a:lnTo>
                  <a:lnTo>
                    <a:pt x="2692" y="54703"/>
                  </a:lnTo>
                  <a:lnTo>
                    <a:pt x="1037" y="60121"/>
                  </a:lnTo>
                  <a:lnTo>
                    <a:pt x="1007" y="67938"/>
                  </a:lnTo>
                  <a:lnTo>
                    <a:pt x="8629" y="109780"/>
                  </a:lnTo>
                  <a:lnTo>
                    <a:pt x="14662" y="150338"/>
                  </a:lnTo>
                  <a:lnTo>
                    <a:pt x="18822" y="184705"/>
                  </a:lnTo>
                  <a:lnTo>
                    <a:pt x="21611" y="221381"/>
                  </a:lnTo>
                  <a:lnTo>
                    <a:pt x="19921" y="266974"/>
                  </a:lnTo>
                  <a:lnTo>
                    <a:pt x="18864" y="303933"/>
                  </a:lnTo>
                  <a:lnTo>
                    <a:pt x="18777" y="267570"/>
                  </a:lnTo>
                  <a:lnTo>
                    <a:pt x="18767" y="222490"/>
                  </a:lnTo>
                  <a:lnTo>
                    <a:pt x="16883" y="189962"/>
                  </a:lnTo>
                  <a:lnTo>
                    <a:pt x="15106" y="156689"/>
                  </a:lnTo>
                  <a:lnTo>
                    <a:pt x="17366" y="109752"/>
                  </a:lnTo>
                  <a:lnTo>
                    <a:pt x="18487" y="67497"/>
                  </a:lnTo>
                  <a:lnTo>
                    <a:pt x="18740" y="21559"/>
                  </a:lnTo>
                  <a:lnTo>
                    <a:pt x="19458" y="11994"/>
                  </a:lnTo>
                  <a:lnTo>
                    <a:pt x="22129" y="3039"/>
                  </a:lnTo>
                  <a:lnTo>
                    <a:pt x="23829" y="792"/>
                  </a:lnTo>
                  <a:lnTo>
                    <a:pt x="25669" y="0"/>
                  </a:lnTo>
                  <a:lnTo>
                    <a:pt x="27600" y="177"/>
                  </a:lnTo>
                  <a:lnTo>
                    <a:pt x="43802" y="7169"/>
                  </a:lnTo>
                  <a:lnTo>
                    <a:pt x="59735" y="21548"/>
                  </a:lnTo>
                  <a:lnTo>
                    <a:pt x="76764" y="45957"/>
                  </a:lnTo>
                  <a:lnTo>
                    <a:pt x="85102" y="72160"/>
                  </a:lnTo>
                  <a:lnTo>
                    <a:pt x="83289" y="87400"/>
                  </a:lnTo>
                  <a:lnTo>
                    <a:pt x="77780" y="99818"/>
                  </a:lnTo>
                  <a:lnTo>
                    <a:pt x="70628" y="107688"/>
                  </a:lnTo>
                  <a:lnTo>
                    <a:pt x="51925" y="116086"/>
                  </a:lnTo>
                  <a:lnTo>
                    <a:pt x="38441" y="117036"/>
                  </a:lnTo>
                  <a:lnTo>
                    <a:pt x="142" y="109494"/>
                  </a:lnTo>
                  <a:lnTo>
                    <a:pt x="0" y="108451"/>
                  </a:lnTo>
                  <a:lnTo>
                    <a:pt x="12413" y="102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187"/>
            <p:cNvSpPr/>
            <p:nvPr>
              <p:custDataLst>
                <p:tags r:id="rId87"/>
              </p:custDataLst>
            </p:nvPr>
          </p:nvSpPr>
          <p:spPr>
            <a:xfrm>
              <a:off x="6676965" y="2096101"/>
              <a:ext cx="104836" cy="267604"/>
            </a:xfrm>
            <a:custGeom>
              <a:avLst/>
              <a:gdLst/>
              <a:ahLst/>
              <a:cxnLst/>
              <a:rect l="0" t="0" r="0" b="0"/>
              <a:pathLst>
                <a:path w="104836" h="267604">
                  <a:moveTo>
                    <a:pt x="34985" y="18449"/>
                  </a:moveTo>
                  <a:lnTo>
                    <a:pt x="34985" y="18449"/>
                  </a:lnTo>
                  <a:lnTo>
                    <a:pt x="38355" y="15078"/>
                  </a:lnTo>
                  <a:lnTo>
                    <a:pt x="40011" y="9660"/>
                  </a:lnTo>
                  <a:lnTo>
                    <a:pt x="41257" y="0"/>
                  </a:lnTo>
                  <a:lnTo>
                    <a:pt x="41327" y="39451"/>
                  </a:lnTo>
                  <a:lnTo>
                    <a:pt x="41333" y="86178"/>
                  </a:lnTo>
                  <a:lnTo>
                    <a:pt x="37964" y="126842"/>
                  </a:lnTo>
                  <a:lnTo>
                    <a:pt x="35573" y="170780"/>
                  </a:lnTo>
                  <a:lnTo>
                    <a:pt x="35101" y="209980"/>
                  </a:lnTo>
                  <a:lnTo>
                    <a:pt x="35007" y="251486"/>
                  </a:lnTo>
                  <a:lnTo>
                    <a:pt x="34992" y="266238"/>
                  </a:lnTo>
                  <a:lnTo>
                    <a:pt x="37106" y="267603"/>
                  </a:lnTo>
                  <a:lnTo>
                    <a:pt x="45099" y="267237"/>
                  </a:lnTo>
                  <a:lnTo>
                    <a:pt x="61500" y="256323"/>
                  </a:lnTo>
                  <a:lnTo>
                    <a:pt x="73023" y="239684"/>
                  </a:lnTo>
                  <a:lnTo>
                    <a:pt x="74704" y="223785"/>
                  </a:lnTo>
                  <a:lnTo>
                    <a:pt x="74166" y="214606"/>
                  </a:lnTo>
                  <a:lnTo>
                    <a:pt x="67921" y="200645"/>
                  </a:lnTo>
                  <a:lnTo>
                    <a:pt x="46665" y="180184"/>
                  </a:lnTo>
                  <a:lnTo>
                    <a:pt x="0" y="159536"/>
                  </a:lnTo>
                  <a:lnTo>
                    <a:pt x="1784" y="158368"/>
                  </a:lnTo>
                  <a:lnTo>
                    <a:pt x="17073" y="154059"/>
                  </a:lnTo>
                  <a:lnTo>
                    <a:pt x="57947" y="148726"/>
                  </a:lnTo>
                  <a:lnTo>
                    <a:pt x="104835" y="145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188"/>
            <p:cNvSpPr/>
            <p:nvPr>
              <p:custDataLst>
                <p:tags r:id="rId88"/>
              </p:custDataLst>
            </p:nvPr>
          </p:nvSpPr>
          <p:spPr>
            <a:xfrm>
              <a:off x="6832600" y="22352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1881" y="43898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189"/>
            <p:cNvSpPr/>
            <p:nvPr>
              <p:custDataLst>
                <p:tags r:id="rId89"/>
              </p:custDataLst>
            </p:nvPr>
          </p:nvSpPr>
          <p:spPr>
            <a:xfrm>
              <a:off x="6830718" y="2165350"/>
              <a:ext cx="1883" cy="31751"/>
            </a:xfrm>
            <a:custGeom>
              <a:avLst/>
              <a:gdLst/>
              <a:ahLst/>
              <a:cxnLst/>
              <a:rect l="0" t="0" r="0" b="0"/>
              <a:pathLst>
                <a:path w="1883" h="31751">
                  <a:moveTo>
                    <a:pt x="1882" y="31750"/>
                  </a:moveTo>
                  <a:lnTo>
                    <a:pt x="1882" y="31750"/>
                  </a:lnTo>
                  <a:lnTo>
                    <a:pt x="1880" y="6510"/>
                  </a:lnTo>
                  <a:lnTo>
                    <a:pt x="1177" y="4340"/>
                  </a:lnTo>
                  <a:lnTo>
                    <a:pt x="0" y="2893"/>
                  </a:lnTo>
                  <a:lnTo>
                    <a:pt x="1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190"/>
            <p:cNvSpPr/>
            <p:nvPr>
              <p:custDataLst>
                <p:tags r:id="rId90"/>
              </p:custDataLst>
            </p:nvPr>
          </p:nvSpPr>
          <p:spPr>
            <a:xfrm>
              <a:off x="6923020" y="2084827"/>
              <a:ext cx="42931" cy="277000"/>
            </a:xfrm>
            <a:custGeom>
              <a:avLst/>
              <a:gdLst/>
              <a:ahLst/>
              <a:cxnLst/>
              <a:rect l="0" t="0" r="0" b="0"/>
              <a:pathLst>
                <a:path w="42931" h="277000">
                  <a:moveTo>
                    <a:pt x="17530" y="17023"/>
                  </a:moveTo>
                  <a:lnTo>
                    <a:pt x="17530" y="17023"/>
                  </a:lnTo>
                  <a:lnTo>
                    <a:pt x="17530" y="13652"/>
                  </a:lnTo>
                  <a:lnTo>
                    <a:pt x="22997" y="0"/>
                  </a:lnTo>
                  <a:lnTo>
                    <a:pt x="18335" y="28037"/>
                  </a:lnTo>
                  <a:lnTo>
                    <a:pt x="17768" y="68499"/>
                  </a:lnTo>
                  <a:lnTo>
                    <a:pt x="17601" y="110592"/>
                  </a:lnTo>
                  <a:lnTo>
                    <a:pt x="12474" y="154013"/>
                  </a:lnTo>
                  <a:lnTo>
                    <a:pt x="6703" y="190963"/>
                  </a:lnTo>
                  <a:lnTo>
                    <a:pt x="1229" y="233504"/>
                  </a:lnTo>
                  <a:lnTo>
                    <a:pt x="0" y="260377"/>
                  </a:lnTo>
                  <a:lnTo>
                    <a:pt x="2213" y="272406"/>
                  </a:lnTo>
                  <a:lnTo>
                    <a:pt x="5201" y="275473"/>
                  </a:lnTo>
                  <a:lnTo>
                    <a:pt x="9311" y="276812"/>
                  </a:lnTo>
                  <a:lnTo>
                    <a:pt x="14167" y="276999"/>
                  </a:lnTo>
                  <a:lnTo>
                    <a:pt x="18110" y="275712"/>
                  </a:lnTo>
                  <a:lnTo>
                    <a:pt x="38608" y="256292"/>
                  </a:lnTo>
                  <a:lnTo>
                    <a:pt x="41460" y="250619"/>
                  </a:lnTo>
                  <a:lnTo>
                    <a:pt x="42930" y="226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191"/>
            <p:cNvSpPr/>
            <p:nvPr>
              <p:custDataLst>
                <p:tags r:id="rId91"/>
              </p:custDataLst>
            </p:nvPr>
          </p:nvSpPr>
          <p:spPr>
            <a:xfrm>
              <a:off x="6896823" y="2228850"/>
              <a:ext cx="94528" cy="44451"/>
            </a:xfrm>
            <a:custGeom>
              <a:avLst/>
              <a:gdLst/>
              <a:ahLst/>
              <a:cxnLst/>
              <a:rect l="0" t="0" r="0" b="0"/>
              <a:pathLst>
                <a:path w="94528" h="44451">
                  <a:moveTo>
                    <a:pt x="37377" y="44450"/>
                  </a:moveTo>
                  <a:lnTo>
                    <a:pt x="37377" y="44450"/>
                  </a:lnTo>
                  <a:lnTo>
                    <a:pt x="27238" y="40086"/>
                  </a:lnTo>
                  <a:lnTo>
                    <a:pt x="7523" y="34990"/>
                  </a:lnTo>
                  <a:lnTo>
                    <a:pt x="4774" y="33205"/>
                  </a:lnTo>
                  <a:lnTo>
                    <a:pt x="0" y="26567"/>
                  </a:lnTo>
                  <a:lnTo>
                    <a:pt x="9604" y="19004"/>
                  </a:lnTo>
                  <a:lnTo>
                    <a:pt x="32597" y="11197"/>
                  </a:lnTo>
                  <a:lnTo>
                    <a:pt x="94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192"/>
            <p:cNvSpPr/>
            <p:nvPr>
              <p:custDataLst>
                <p:tags r:id="rId92"/>
              </p:custDataLst>
            </p:nvPr>
          </p:nvSpPr>
          <p:spPr>
            <a:xfrm>
              <a:off x="7023100" y="22415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4469" y="26680"/>
                  </a:lnTo>
                  <a:lnTo>
                    <a:pt x="392" y="6549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193"/>
            <p:cNvSpPr/>
            <p:nvPr>
              <p:custDataLst>
                <p:tags r:id="rId93"/>
              </p:custDataLst>
            </p:nvPr>
          </p:nvSpPr>
          <p:spPr>
            <a:xfrm>
              <a:off x="7036682" y="2188443"/>
              <a:ext cx="11819" cy="21358"/>
            </a:xfrm>
            <a:custGeom>
              <a:avLst/>
              <a:gdLst/>
              <a:ahLst/>
              <a:cxnLst/>
              <a:rect l="0" t="0" r="0" b="0"/>
              <a:pathLst>
                <a:path w="11819" h="21358">
                  <a:moveTo>
                    <a:pt x="5468" y="21357"/>
                  </a:moveTo>
                  <a:lnTo>
                    <a:pt x="5468" y="21357"/>
                  </a:lnTo>
                  <a:lnTo>
                    <a:pt x="2097" y="17986"/>
                  </a:lnTo>
                  <a:lnTo>
                    <a:pt x="442" y="12568"/>
                  </a:lnTo>
                  <a:lnTo>
                    <a:pt x="0" y="9148"/>
                  </a:lnTo>
                  <a:lnTo>
                    <a:pt x="1391" y="3466"/>
                  </a:lnTo>
                  <a:lnTo>
                    <a:pt x="2750" y="963"/>
                  </a:lnTo>
                  <a:lnTo>
                    <a:pt x="4362" y="0"/>
                  </a:lnTo>
                  <a:lnTo>
                    <a:pt x="6142" y="63"/>
                  </a:lnTo>
                  <a:lnTo>
                    <a:pt x="8034" y="811"/>
                  </a:lnTo>
                  <a:lnTo>
                    <a:pt x="9295" y="3426"/>
                  </a:lnTo>
                  <a:lnTo>
                    <a:pt x="11818" y="21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1194"/>
            <p:cNvSpPr/>
            <p:nvPr>
              <p:custDataLst>
                <p:tags r:id="rId94"/>
              </p:custDataLst>
            </p:nvPr>
          </p:nvSpPr>
          <p:spPr>
            <a:xfrm>
              <a:off x="7112630" y="2260600"/>
              <a:ext cx="59867" cy="89856"/>
            </a:xfrm>
            <a:custGeom>
              <a:avLst/>
              <a:gdLst/>
              <a:ahLst/>
              <a:cxnLst/>
              <a:rect l="0" t="0" r="0" b="0"/>
              <a:pathLst>
                <a:path w="59867" h="89856">
                  <a:moveTo>
                    <a:pt x="31120" y="6350"/>
                  </a:moveTo>
                  <a:lnTo>
                    <a:pt x="31120" y="6350"/>
                  </a:lnTo>
                  <a:lnTo>
                    <a:pt x="27749" y="2979"/>
                  </a:lnTo>
                  <a:lnTo>
                    <a:pt x="24212" y="1324"/>
                  </a:lnTo>
                  <a:lnTo>
                    <a:pt x="22281" y="883"/>
                  </a:lnTo>
                  <a:lnTo>
                    <a:pt x="20288" y="1999"/>
                  </a:lnTo>
                  <a:lnTo>
                    <a:pt x="6549" y="17754"/>
                  </a:lnTo>
                  <a:lnTo>
                    <a:pt x="2561" y="31409"/>
                  </a:lnTo>
                  <a:lnTo>
                    <a:pt x="0" y="62178"/>
                  </a:lnTo>
                  <a:lnTo>
                    <a:pt x="3413" y="73731"/>
                  </a:lnTo>
                  <a:lnTo>
                    <a:pt x="6298" y="78787"/>
                  </a:lnTo>
                  <a:lnTo>
                    <a:pt x="15149" y="86287"/>
                  </a:lnTo>
                  <a:lnTo>
                    <a:pt x="20473" y="89275"/>
                  </a:lnTo>
                  <a:lnTo>
                    <a:pt x="25433" y="89855"/>
                  </a:lnTo>
                  <a:lnTo>
                    <a:pt x="34707" y="86738"/>
                  </a:lnTo>
                  <a:lnTo>
                    <a:pt x="51233" y="73678"/>
                  </a:lnTo>
                  <a:lnTo>
                    <a:pt x="57697" y="62379"/>
                  </a:lnTo>
                  <a:lnTo>
                    <a:pt x="59866" y="50302"/>
                  </a:lnTo>
                  <a:lnTo>
                    <a:pt x="53728" y="18985"/>
                  </a:lnTo>
                  <a:lnTo>
                    <a:pt x="43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195"/>
            <p:cNvSpPr/>
            <p:nvPr>
              <p:custDataLst>
                <p:tags r:id="rId95"/>
              </p:custDataLst>
            </p:nvPr>
          </p:nvSpPr>
          <p:spPr>
            <a:xfrm>
              <a:off x="7207250" y="2236967"/>
              <a:ext cx="106701" cy="100393"/>
            </a:xfrm>
            <a:custGeom>
              <a:avLst/>
              <a:gdLst/>
              <a:ahLst/>
              <a:cxnLst/>
              <a:rect l="0" t="0" r="0" b="0"/>
              <a:pathLst>
                <a:path w="106701" h="100393">
                  <a:moveTo>
                    <a:pt x="0" y="17283"/>
                  </a:moveTo>
                  <a:lnTo>
                    <a:pt x="0" y="17283"/>
                  </a:lnTo>
                  <a:lnTo>
                    <a:pt x="3370" y="17283"/>
                  </a:lnTo>
                  <a:lnTo>
                    <a:pt x="6907" y="19164"/>
                  </a:lnTo>
                  <a:lnTo>
                    <a:pt x="8838" y="20654"/>
                  </a:lnTo>
                  <a:lnTo>
                    <a:pt x="10984" y="24191"/>
                  </a:lnTo>
                  <a:lnTo>
                    <a:pt x="12643" y="28114"/>
                  </a:lnTo>
                  <a:lnTo>
                    <a:pt x="15732" y="32210"/>
                  </a:lnTo>
                  <a:lnTo>
                    <a:pt x="13291" y="70050"/>
                  </a:lnTo>
                  <a:lnTo>
                    <a:pt x="7284" y="99614"/>
                  </a:lnTo>
                  <a:lnTo>
                    <a:pt x="7679" y="100392"/>
                  </a:lnTo>
                  <a:lnTo>
                    <a:pt x="8647" y="99500"/>
                  </a:lnTo>
                  <a:lnTo>
                    <a:pt x="30139" y="53015"/>
                  </a:lnTo>
                  <a:lnTo>
                    <a:pt x="60693" y="10591"/>
                  </a:lnTo>
                  <a:lnTo>
                    <a:pt x="68368" y="4196"/>
                  </a:lnTo>
                  <a:lnTo>
                    <a:pt x="78363" y="883"/>
                  </a:lnTo>
                  <a:lnTo>
                    <a:pt x="83992" y="0"/>
                  </a:lnTo>
                  <a:lnTo>
                    <a:pt x="89156" y="822"/>
                  </a:lnTo>
                  <a:lnTo>
                    <a:pt x="98656" y="5498"/>
                  </a:lnTo>
                  <a:lnTo>
                    <a:pt x="101754" y="9427"/>
                  </a:lnTo>
                  <a:lnTo>
                    <a:pt x="105197" y="19436"/>
                  </a:lnTo>
                  <a:lnTo>
                    <a:pt x="106700" y="52542"/>
                  </a:lnTo>
                  <a:lnTo>
                    <a:pt x="95250" y="99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196"/>
            <p:cNvSpPr/>
            <p:nvPr>
              <p:custDataLst>
                <p:tags r:id="rId96"/>
              </p:custDataLst>
            </p:nvPr>
          </p:nvSpPr>
          <p:spPr>
            <a:xfrm>
              <a:off x="6343977" y="2457450"/>
              <a:ext cx="875576" cy="49640"/>
            </a:xfrm>
            <a:custGeom>
              <a:avLst/>
              <a:gdLst/>
              <a:ahLst/>
              <a:cxnLst/>
              <a:rect l="0" t="0" r="0" b="0"/>
              <a:pathLst>
                <a:path w="875576" h="49640">
                  <a:moveTo>
                    <a:pt x="56823" y="0"/>
                  </a:moveTo>
                  <a:lnTo>
                    <a:pt x="56823" y="0"/>
                  </a:lnTo>
                  <a:lnTo>
                    <a:pt x="10056" y="28875"/>
                  </a:lnTo>
                  <a:lnTo>
                    <a:pt x="4479" y="31950"/>
                  </a:lnTo>
                  <a:lnTo>
                    <a:pt x="1466" y="35411"/>
                  </a:lnTo>
                  <a:lnTo>
                    <a:pt x="163" y="39130"/>
                  </a:lnTo>
                  <a:lnTo>
                    <a:pt x="0" y="43020"/>
                  </a:lnTo>
                  <a:lnTo>
                    <a:pt x="3419" y="45613"/>
                  </a:lnTo>
                  <a:lnTo>
                    <a:pt x="27202" y="49263"/>
                  </a:lnTo>
                  <a:lnTo>
                    <a:pt x="66940" y="49639"/>
                  </a:lnTo>
                  <a:lnTo>
                    <a:pt x="103408" y="46301"/>
                  </a:lnTo>
                  <a:lnTo>
                    <a:pt x="145571" y="44293"/>
                  </a:lnTo>
                  <a:lnTo>
                    <a:pt x="177170" y="41323"/>
                  </a:lnTo>
                  <a:lnTo>
                    <a:pt x="213792" y="37651"/>
                  </a:lnTo>
                  <a:lnTo>
                    <a:pt x="254292" y="33667"/>
                  </a:lnTo>
                  <a:lnTo>
                    <a:pt x="298163" y="29544"/>
                  </a:lnTo>
                  <a:lnTo>
                    <a:pt x="343531" y="27242"/>
                  </a:lnTo>
                  <a:lnTo>
                    <a:pt x="390271" y="25513"/>
                  </a:lnTo>
                  <a:lnTo>
                    <a:pt x="414589" y="24064"/>
                  </a:lnTo>
                  <a:lnTo>
                    <a:pt x="439267" y="22393"/>
                  </a:lnTo>
                  <a:lnTo>
                    <a:pt x="463480" y="20573"/>
                  </a:lnTo>
                  <a:lnTo>
                    <a:pt x="511079" y="16669"/>
                  </a:lnTo>
                  <a:lnTo>
                    <a:pt x="535343" y="15346"/>
                  </a:lnTo>
                  <a:lnTo>
                    <a:pt x="559988" y="14464"/>
                  </a:lnTo>
                  <a:lnTo>
                    <a:pt x="584882" y="13876"/>
                  </a:lnTo>
                  <a:lnTo>
                    <a:pt x="631358" y="13223"/>
                  </a:lnTo>
                  <a:lnTo>
                    <a:pt x="674122" y="13638"/>
                  </a:lnTo>
                  <a:lnTo>
                    <a:pt x="711942" y="16174"/>
                  </a:lnTo>
                  <a:lnTo>
                    <a:pt x="745686" y="17772"/>
                  </a:lnTo>
                  <a:lnTo>
                    <a:pt x="788687" y="20553"/>
                  </a:lnTo>
                  <a:lnTo>
                    <a:pt x="825650" y="23964"/>
                  </a:lnTo>
                  <a:lnTo>
                    <a:pt x="871903" y="25274"/>
                  </a:lnTo>
                  <a:lnTo>
                    <a:pt x="875575" y="25344"/>
                  </a:lnTo>
                  <a:lnTo>
                    <a:pt x="866448" y="24678"/>
                  </a:lnTo>
                  <a:lnTo>
                    <a:pt x="85057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1197"/>
            <p:cNvSpPr/>
            <p:nvPr>
              <p:custDataLst>
                <p:tags r:id="rId97"/>
              </p:custDataLst>
            </p:nvPr>
          </p:nvSpPr>
          <p:spPr>
            <a:xfrm>
              <a:off x="6536068" y="2571750"/>
              <a:ext cx="700010" cy="17757"/>
            </a:xfrm>
            <a:custGeom>
              <a:avLst/>
              <a:gdLst/>
              <a:ahLst/>
              <a:cxnLst/>
              <a:rect l="0" t="0" r="0" b="0"/>
              <a:pathLst>
                <a:path w="700010" h="17757">
                  <a:moveTo>
                    <a:pt x="55232" y="12700"/>
                  </a:moveTo>
                  <a:lnTo>
                    <a:pt x="55232" y="12700"/>
                  </a:lnTo>
                  <a:lnTo>
                    <a:pt x="15670" y="17726"/>
                  </a:lnTo>
                  <a:lnTo>
                    <a:pt x="959" y="17756"/>
                  </a:lnTo>
                  <a:lnTo>
                    <a:pt x="0" y="16776"/>
                  </a:lnTo>
                  <a:lnTo>
                    <a:pt x="1477" y="15417"/>
                  </a:lnTo>
                  <a:lnTo>
                    <a:pt x="48062" y="8873"/>
                  </a:lnTo>
                  <a:lnTo>
                    <a:pt x="92306" y="6392"/>
                  </a:lnTo>
                  <a:lnTo>
                    <a:pt x="124390" y="3311"/>
                  </a:lnTo>
                  <a:lnTo>
                    <a:pt x="159347" y="1472"/>
                  </a:lnTo>
                  <a:lnTo>
                    <a:pt x="196050" y="654"/>
                  </a:lnTo>
                  <a:lnTo>
                    <a:pt x="233528" y="291"/>
                  </a:lnTo>
                  <a:lnTo>
                    <a:pt x="275115" y="129"/>
                  </a:lnTo>
                  <a:lnTo>
                    <a:pt x="318763" y="58"/>
                  </a:lnTo>
                  <a:lnTo>
                    <a:pt x="361680" y="26"/>
                  </a:lnTo>
                  <a:lnTo>
                    <a:pt x="402392" y="1893"/>
                  </a:lnTo>
                  <a:lnTo>
                    <a:pt x="441653" y="4369"/>
                  </a:lnTo>
                  <a:lnTo>
                    <a:pt x="480269" y="5470"/>
                  </a:lnTo>
                  <a:lnTo>
                    <a:pt x="514835" y="5959"/>
                  </a:lnTo>
                  <a:lnTo>
                    <a:pt x="562062" y="6234"/>
                  </a:lnTo>
                  <a:lnTo>
                    <a:pt x="601690" y="6316"/>
                  </a:lnTo>
                  <a:lnTo>
                    <a:pt x="640365" y="6343"/>
                  </a:lnTo>
                  <a:lnTo>
                    <a:pt x="681793" y="1984"/>
                  </a:lnTo>
                  <a:lnTo>
                    <a:pt x="693067" y="882"/>
                  </a:lnTo>
                  <a:lnTo>
                    <a:pt x="696355" y="1294"/>
                  </a:lnTo>
                  <a:lnTo>
                    <a:pt x="698547" y="2273"/>
                  </a:lnTo>
                  <a:lnTo>
                    <a:pt x="700009" y="3632"/>
                  </a:lnTo>
                  <a:lnTo>
                    <a:pt x="699573" y="4538"/>
                  </a:lnTo>
                  <a:lnTo>
                    <a:pt x="695323" y="5545"/>
                  </a:lnTo>
                  <a:lnTo>
                    <a:pt x="693626" y="5108"/>
                  </a:lnTo>
                  <a:lnTo>
                    <a:pt x="690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7" name="SMARTInkShape-Group235"/>
          <p:cNvGrpSpPr/>
          <p:nvPr/>
        </p:nvGrpSpPr>
        <p:grpSpPr>
          <a:xfrm>
            <a:off x="7855027" y="2123605"/>
            <a:ext cx="272974" cy="295407"/>
            <a:chOff x="7855027" y="2123605"/>
            <a:chExt cx="272974" cy="295407"/>
          </a:xfrm>
        </p:grpSpPr>
        <p:sp>
          <p:nvSpPr>
            <p:cNvPr id="572" name="SMARTInkShape-1198"/>
            <p:cNvSpPr/>
            <p:nvPr>
              <p:custDataLst>
                <p:tags r:id="rId79"/>
              </p:custDataLst>
            </p:nvPr>
          </p:nvSpPr>
          <p:spPr>
            <a:xfrm>
              <a:off x="7880348" y="2293233"/>
              <a:ext cx="6353" cy="88018"/>
            </a:xfrm>
            <a:custGeom>
              <a:avLst/>
              <a:gdLst/>
              <a:ahLst/>
              <a:cxnLst/>
              <a:rect l="0" t="0" r="0" b="0"/>
              <a:pathLst>
                <a:path w="6353" h="8801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4366" y="1116"/>
                  </a:lnTo>
                  <a:lnTo>
                    <a:pt x="5469" y="6120"/>
                  </a:lnTo>
                  <a:lnTo>
                    <a:pt x="1244" y="48341"/>
                  </a:lnTo>
                  <a:lnTo>
                    <a:pt x="6352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199"/>
            <p:cNvSpPr/>
            <p:nvPr>
              <p:custDataLst>
                <p:tags r:id="rId80"/>
              </p:custDataLst>
            </p:nvPr>
          </p:nvSpPr>
          <p:spPr>
            <a:xfrm>
              <a:off x="7855027" y="2209800"/>
              <a:ext cx="12624" cy="63501"/>
            </a:xfrm>
            <a:custGeom>
              <a:avLst/>
              <a:gdLst/>
              <a:ahLst/>
              <a:cxnLst/>
              <a:rect l="0" t="0" r="0" b="0"/>
              <a:pathLst>
                <a:path w="12624" h="63501">
                  <a:moveTo>
                    <a:pt x="6273" y="63500"/>
                  </a:moveTo>
                  <a:lnTo>
                    <a:pt x="6273" y="63500"/>
                  </a:lnTo>
                  <a:lnTo>
                    <a:pt x="2902" y="56758"/>
                  </a:lnTo>
                  <a:lnTo>
                    <a:pt x="0" y="9578"/>
                  </a:lnTo>
                  <a:lnTo>
                    <a:pt x="1385" y="7796"/>
                  </a:lnTo>
                  <a:lnTo>
                    <a:pt x="12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200"/>
            <p:cNvSpPr/>
            <p:nvPr>
              <p:custDataLst>
                <p:tags r:id="rId81"/>
              </p:custDataLst>
            </p:nvPr>
          </p:nvSpPr>
          <p:spPr>
            <a:xfrm>
              <a:off x="7919533" y="2123605"/>
              <a:ext cx="94168" cy="289665"/>
            </a:xfrm>
            <a:custGeom>
              <a:avLst/>
              <a:gdLst/>
              <a:ahLst/>
              <a:cxnLst/>
              <a:rect l="0" t="0" r="0" b="0"/>
              <a:pathLst>
                <a:path w="94168" h="289665">
                  <a:moveTo>
                    <a:pt x="75117" y="41745"/>
                  </a:moveTo>
                  <a:lnTo>
                    <a:pt x="75117" y="41745"/>
                  </a:lnTo>
                  <a:lnTo>
                    <a:pt x="74412" y="30900"/>
                  </a:lnTo>
                  <a:lnTo>
                    <a:pt x="69342" y="15719"/>
                  </a:lnTo>
                  <a:lnTo>
                    <a:pt x="59922" y="3381"/>
                  </a:lnTo>
                  <a:lnTo>
                    <a:pt x="54722" y="0"/>
                  </a:lnTo>
                  <a:lnTo>
                    <a:pt x="51642" y="510"/>
                  </a:lnTo>
                  <a:lnTo>
                    <a:pt x="44457" y="4838"/>
                  </a:lnTo>
                  <a:lnTo>
                    <a:pt x="38442" y="15229"/>
                  </a:lnTo>
                  <a:lnTo>
                    <a:pt x="26621" y="59498"/>
                  </a:lnTo>
                  <a:lnTo>
                    <a:pt x="19885" y="105485"/>
                  </a:lnTo>
                  <a:lnTo>
                    <a:pt x="21716" y="149272"/>
                  </a:lnTo>
                  <a:lnTo>
                    <a:pt x="26917" y="187670"/>
                  </a:lnTo>
                  <a:lnTo>
                    <a:pt x="29926" y="226184"/>
                  </a:lnTo>
                  <a:lnTo>
                    <a:pt x="30520" y="269017"/>
                  </a:lnTo>
                  <a:lnTo>
                    <a:pt x="30647" y="289664"/>
                  </a:lnTo>
                  <a:lnTo>
                    <a:pt x="30658" y="286928"/>
                  </a:lnTo>
                  <a:lnTo>
                    <a:pt x="10416" y="242064"/>
                  </a:lnTo>
                  <a:lnTo>
                    <a:pt x="0" y="215632"/>
                  </a:lnTo>
                  <a:lnTo>
                    <a:pt x="345" y="214115"/>
                  </a:lnTo>
                  <a:lnTo>
                    <a:pt x="2609" y="210546"/>
                  </a:lnTo>
                  <a:lnTo>
                    <a:pt x="25639" y="200425"/>
                  </a:lnTo>
                  <a:lnTo>
                    <a:pt x="94167" y="168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201"/>
            <p:cNvSpPr/>
            <p:nvPr>
              <p:custDataLst>
                <p:tags r:id="rId82"/>
              </p:custDataLst>
            </p:nvPr>
          </p:nvSpPr>
          <p:spPr>
            <a:xfrm>
              <a:off x="8122238" y="2266950"/>
              <a:ext cx="5763" cy="63501"/>
            </a:xfrm>
            <a:custGeom>
              <a:avLst/>
              <a:gdLst/>
              <a:ahLst/>
              <a:cxnLst/>
              <a:rect l="0" t="0" r="0" b="0"/>
              <a:pathLst>
                <a:path w="5763" h="63501">
                  <a:moveTo>
                    <a:pt x="5762" y="0"/>
                  </a:moveTo>
                  <a:lnTo>
                    <a:pt x="5762" y="0"/>
                  </a:lnTo>
                  <a:lnTo>
                    <a:pt x="5760" y="3371"/>
                  </a:lnTo>
                  <a:lnTo>
                    <a:pt x="3880" y="6908"/>
                  </a:lnTo>
                  <a:lnTo>
                    <a:pt x="2391" y="8838"/>
                  </a:lnTo>
                  <a:lnTo>
                    <a:pt x="0" y="25735"/>
                  </a:lnTo>
                  <a:lnTo>
                    <a:pt x="291" y="36945"/>
                  </a:lnTo>
                  <a:lnTo>
                    <a:pt x="5762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1202"/>
            <p:cNvSpPr/>
            <p:nvPr>
              <p:custDataLst>
                <p:tags r:id="rId83"/>
              </p:custDataLst>
            </p:nvPr>
          </p:nvSpPr>
          <p:spPr>
            <a:xfrm>
              <a:off x="8108948" y="2406650"/>
              <a:ext cx="12703" cy="12362"/>
            </a:xfrm>
            <a:custGeom>
              <a:avLst/>
              <a:gdLst/>
              <a:ahLst/>
              <a:cxnLst/>
              <a:rect l="0" t="0" r="0" b="0"/>
              <a:pathLst>
                <a:path w="12703" h="12362">
                  <a:moveTo>
                    <a:pt x="2" y="0"/>
                  </a:moveTo>
                  <a:lnTo>
                    <a:pt x="2" y="0"/>
                  </a:lnTo>
                  <a:lnTo>
                    <a:pt x="0" y="11556"/>
                  </a:lnTo>
                  <a:lnTo>
                    <a:pt x="707" y="11937"/>
                  </a:lnTo>
                  <a:lnTo>
                    <a:pt x="3372" y="12361"/>
                  </a:lnTo>
                  <a:lnTo>
                    <a:pt x="5071" y="11063"/>
                  </a:lnTo>
                  <a:lnTo>
                    <a:pt x="12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" name="SMARTInkShape-Group236"/>
          <p:cNvGrpSpPr/>
          <p:nvPr/>
        </p:nvGrpSpPr>
        <p:grpSpPr>
          <a:xfrm>
            <a:off x="8526757" y="2267833"/>
            <a:ext cx="296426" cy="195968"/>
            <a:chOff x="8526757" y="2267833"/>
            <a:chExt cx="296426" cy="195968"/>
          </a:xfrm>
        </p:grpSpPr>
        <p:sp>
          <p:nvSpPr>
            <p:cNvPr id="578" name="SMARTInkShape-1203"/>
            <p:cNvSpPr/>
            <p:nvPr>
              <p:custDataLst>
                <p:tags r:id="rId76"/>
              </p:custDataLst>
            </p:nvPr>
          </p:nvSpPr>
          <p:spPr>
            <a:xfrm>
              <a:off x="8640656" y="2302018"/>
              <a:ext cx="141395" cy="106356"/>
            </a:xfrm>
            <a:custGeom>
              <a:avLst/>
              <a:gdLst/>
              <a:ahLst/>
              <a:cxnLst/>
              <a:rect l="0" t="0" r="0" b="0"/>
              <a:pathLst>
                <a:path w="141395" h="106356">
                  <a:moveTo>
                    <a:pt x="90594" y="15732"/>
                  </a:moveTo>
                  <a:lnTo>
                    <a:pt x="90594" y="15732"/>
                  </a:lnTo>
                  <a:lnTo>
                    <a:pt x="84818" y="10662"/>
                  </a:lnTo>
                  <a:lnTo>
                    <a:pt x="62029" y="0"/>
                  </a:lnTo>
                  <a:lnTo>
                    <a:pt x="52969" y="38"/>
                  </a:lnTo>
                  <a:lnTo>
                    <a:pt x="48577" y="1036"/>
                  </a:lnTo>
                  <a:lnTo>
                    <a:pt x="39934" y="9671"/>
                  </a:lnTo>
                  <a:lnTo>
                    <a:pt x="11262" y="52533"/>
                  </a:lnTo>
                  <a:lnTo>
                    <a:pt x="212" y="78975"/>
                  </a:lnTo>
                  <a:lnTo>
                    <a:pt x="0" y="84706"/>
                  </a:lnTo>
                  <a:lnTo>
                    <a:pt x="3528" y="94835"/>
                  </a:lnTo>
                  <a:lnTo>
                    <a:pt x="10076" y="105100"/>
                  </a:lnTo>
                  <a:lnTo>
                    <a:pt x="13632" y="106355"/>
                  </a:lnTo>
                  <a:lnTo>
                    <a:pt x="23227" y="105868"/>
                  </a:lnTo>
                  <a:lnTo>
                    <a:pt x="40530" y="101627"/>
                  </a:lnTo>
                  <a:lnTo>
                    <a:pt x="52820" y="92243"/>
                  </a:lnTo>
                  <a:lnTo>
                    <a:pt x="64634" y="77959"/>
                  </a:lnTo>
                  <a:lnTo>
                    <a:pt x="79950" y="45689"/>
                  </a:lnTo>
                  <a:lnTo>
                    <a:pt x="83679" y="27046"/>
                  </a:lnTo>
                  <a:lnTo>
                    <a:pt x="83868" y="26803"/>
                  </a:lnTo>
                  <a:lnTo>
                    <a:pt x="87974" y="49011"/>
                  </a:lnTo>
                  <a:lnTo>
                    <a:pt x="114094" y="94118"/>
                  </a:lnTo>
                  <a:lnTo>
                    <a:pt x="118961" y="96917"/>
                  </a:lnTo>
                  <a:lnTo>
                    <a:pt x="141394" y="98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1204"/>
            <p:cNvSpPr/>
            <p:nvPr>
              <p:custDataLst>
                <p:tags r:id="rId77"/>
              </p:custDataLst>
            </p:nvPr>
          </p:nvSpPr>
          <p:spPr>
            <a:xfrm>
              <a:off x="8769350" y="2286000"/>
              <a:ext cx="53833" cy="165101"/>
            </a:xfrm>
            <a:custGeom>
              <a:avLst/>
              <a:gdLst/>
              <a:ahLst/>
              <a:cxnLst/>
              <a:rect l="0" t="0" r="0" b="0"/>
              <a:pathLst>
                <a:path w="53833" h="16510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45007" y="5644"/>
                  </a:lnTo>
                  <a:lnTo>
                    <a:pt x="48226" y="15208"/>
                  </a:lnTo>
                  <a:lnTo>
                    <a:pt x="53832" y="58264"/>
                  </a:lnTo>
                  <a:lnTo>
                    <a:pt x="52794" y="88838"/>
                  </a:lnTo>
                  <a:lnTo>
                    <a:pt x="39127" y="134326"/>
                  </a:lnTo>
                  <a:lnTo>
                    <a:pt x="36670" y="140351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1205"/>
            <p:cNvSpPr/>
            <p:nvPr>
              <p:custDataLst>
                <p:tags r:id="rId78"/>
              </p:custDataLst>
            </p:nvPr>
          </p:nvSpPr>
          <p:spPr>
            <a:xfrm>
              <a:off x="8526757" y="2267833"/>
              <a:ext cx="83844" cy="195968"/>
            </a:xfrm>
            <a:custGeom>
              <a:avLst/>
              <a:gdLst/>
              <a:ahLst/>
              <a:cxnLst/>
              <a:rect l="0" t="0" r="0" b="0"/>
              <a:pathLst>
                <a:path w="83844" h="195968">
                  <a:moveTo>
                    <a:pt x="52093" y="5467"/>
                  </a:moveTo>
                  <a:lnTo>
                    <a:pt x="52093" y="5467"/>
                  </a:lnTo>
                  <a:lnTo>
                    <a:pt x="46625" y="0"/>
                  </a:lnTo>
                  <a:lnTo>
                    <a:pt x="39262" y="2749"/>
                  </a:lnTo>
                  <a:lnTo>
                    <a:pt x="24772" y="14775"/>
                  </a:lnTo>
                  <a:lnTo>
                    <a:pt x="10444" y="35114"/>
                  </a:lnTo>
                  <a:lnTo>
                    <a:pt x="633" y="72499"/>
                  </a:lnTo>
                  <a:lnTo>
                    <a:pt x="0" y="109211"/>
                  </a:lnTo>
                  <a:lnTo>
                    <a:pt x="11023" y="139060"/>
                  </a:lnTo>
                  <a:lnTo>
                    <a:pt x="24323" y="159037"/>
                  </a:lnTo>
                  <a:lnTo>
                    <a:pt x="55257" y="182087"/>
                  </a:lnTo>
                  <a:lnTo>
                    <a:pt x="83843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SMARTInkShape-Group237"/>
          <p:cNvGrpSpPr/>
          <p:nvPr/>
        </p:nvGrpSpPr>
        <p:grpSpPr>
          <a:xfrm>
            <a:off x="9052611" y="2248285"/>
            <a:ext cx="408812" cy="427003"/>
            <a:chOff x="9052611" y="2248285"/>
            <a:chExt cx="408812" cy="427003"/>
          </a:xfrm>
        </p:grpSpPr>
        <p:sp>
          <p:nvSpPr>
            <p:cNvPr id="582" name="SMARTInkShape-1206"/>
            <p:cNvSpPr/>
            <p:nvPr>
              <p:custDataLst>
                <p:tags r:id="rId70"/>
              </p:custDataLst>
            </p:nvPr>
          </p:nvSpPr>
          <p:spPr>
            <a:xfrm>
              <a:off x="9137650" y="2298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1207"/>
            <p:cNvSpPr/>
            <p:nvPr>
              <p:custDataLst>
                <p:tags r:id="rId71"/>
              </p:custDataLst>
            </p:nvPr>
          </p:nvSpPr>
          <p:spPr>
            <a:xfrm>
              <a:off x="9118864" y="2248285"/>
              <a:ext cx="37837" cy="269092"/>
            </a:xfrm>
            <a:custGeom>
              <a:avLst/>
              <a:gdLst/>
              <a:ahLst/>
              <a:cxnLst/>
              <a:rect l="0" t="0" r="0" b="0"/>
              <a:pathLst>
                <a:path w="37837" h="269092">
                  <a:moveTo>
                    <a:pt x="6086" y="25015"/>
                  </a:moveTo>
                  <a:lnTo>
                    <a:pt x="6086" y="25015"/>
                  </a:lnTo>
                  <a:lnTo>
                    <a:pt x="11111" y="13082"/>
                  </a:lnTo>
                  <a:lnTo>
                    <a:pt x="12414" y="0"/>
                  </a:lnTo>
                  <a:lnTo>
                    <a:pt x="12436" y="45477"/>
                  </a:lnTo>
                  <a:lnTo>
                    <a:pt x="10555" y="93053"/>
                  </a:lnTo>
                  <a:lnTo>
                    <a:pt x="6969" y="140211"/>
                  </a:lnTo>
                  <a:lnTo>
                    <a:pt x="6201" y="185974"/>
                  </a:lnTo>
                  <a:lnTo>
                    <a:pt x="2737" y="226534"/>
                  </a:lnTo>
                  <a:lnTo>
                    <a:pt x="0" y="261847"/>
                  </a:lnTo>
                  <a:lnTo>
                    <a:pt x="1735" y="266211"/>
                  </a:lnTo>
                  <a:lnTo>
                    <a:pt x="3185" y="268362"/>
                  </a:lnTo>
                  <a:lnTo>
                    <a:pt x="6268" y="269091"/>
                  </a:lnTo>
                  <a:lnTo>
                    <a:pt x="15340" y="268019"/>
                  </a:lnTo>
                  <a:lnTo>
                    <a:pt x="22664" y="265191"/>
                  </a:lnTo>
                  <a:lnTo>
                    <a:pt x="25604" y="263449"/>
                  </a:lnTo>
                  <a:lnTo>
                    <a:pt x="33114" y="254255"/>
                  </a:lnTo>
                  <a:lnTo>
                    <a:pt x="37836" y="221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1208"/>
            <p:cNvSpPr/>
            <p:nvPr>
              <p:custDataLst>
                <p:tags r:id="rId72"/>
              </p:custDataLst>
            </p:nvPr>
          </p:nvSpPr>
          <p:spPr>
            <a:xfrm>
              <a:off x="9052611" y="2355850"/>
              <a:ext cx="110440" cy="38101"/>
            </a:xfrm>
            <a:custGeom>
              <a:avLst/>
              <a:gdLst/>
              <a:ahLst/>
              <a:cxnLst/>
              <a:rect l="0" t="0" r="0" b="0"/>
              <a:pathLst>
                <a:path w="110440" h="38101">
                  <a:moveTo>
                    <a:pt x="8839" y="38100"/>
                  </a:moveTo>
                  <a:lnTo>
                    <a:pt x="8839" y="38100"/>
                  </a:lnTo>
                  <a:lnTo>
                    <a:pt x="0" y="38100"/>
                  </a:lnTo>
                  <a:lnTo>
                    <a:pt x="7396" y="38100"/>
                  </a:lnTo>
                  <a:lnTo>
                    <a:pt x="49857" y="23794"/>
                  </a:lnTo>
                  <a:lnTo>
                    <a:pt x="110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209"/>
            <p:cNvSpPr/>
            <p:nvPr>
              <p:custDataLst>
                <p:tags r:id="rId73"/>
              </p:custDataLst>
            </p:nvPr>
          </p:nvSpPr>
          <p:spPr>
            <a:xfrm>
              <a:off x="9208383" y="2266950"/>
              <a:ext cx="77804" cy="228601"/>
            </a:xfrm>
            <a:custGeom>
              <a:avLst/>
              <a:gdLst/>
              <a:ahLst/>
              <a:cxnLst/>
              <a:rect l="0" t="0" r="0" b="0"/>
              <a:pathLst>
                <a:path w="77804" h="2286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4361" y="46304"/>
                  </a:lnTo>
                  <a:lnTo>
                    <a:pt x="9294" y="84511"/>
                  </a:lnTo>
                  <a:lnTo>
                    <a:pt x="11774" y="129541"/>
                  </a:lnTo>
                  <a:lnTo>
                    <a:pt x="15255" y="168205"/>
                  </a:lnTo>
                  <a:lnTo>
                    <a:pt x="9037" y="208286"/>
                  </a:lnTo>
                  <a:lnTo>
                    <a:pt x="7057" y="214163"/>
                  </a:lnTo>
                  <a:lnTo>
                    <a:pt x="6525" y="214742"/>
                  </a:lnTo>
                  <a:lnTo>
                    <a:pt x="5780" y="202073"/>
                  </a:lnTo>
                  <a:lnTo>
                    <a:pt x="11250" y="188118"/>
                  </a:lnTo>
                  <a:lnTo>
                    <a:pt x="25267" y="162905"/>
                  </a:lnTo>
                  <a:lnTo>
                    <a:pt x="35905" y="155187"/>
                  </a:lnTo>
                  <a:lnTo>
                    <a:pt x="48626" y="150817"/>
                  </a:lnTo>
                  <a:lnTo>
                    <a:pt x="58986" y="151226"/>
                  </a:lnTo>
                  <a:lnTo>
                    <a:pt x="63019" y="154439"/>
                  </a:lnTo>
                  <a:lnTo>
                    <a:pt x="74558" y="177994"/>
                  </a:lnTo>
                  <a:lnTo>
                    <a:pt x="77803" y="189880"/>
                  </a:lnTo>
                  <a:lnTo>
                    <a:pt x="7531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210"/>
            <p:cNvSpPr/>
            <p:nvPr>
              <p:custDataLst>
                <p:tags r:id="rId74"/>
              </p:custDataLst>
            </p:nvPr>
          </p:nvSpPr>
          <p:spPr>
            <a:xfrm>
              <a:off x="9316333" y="2404046"/>
              <a:ext cx="49918" cy="95526"/>
            </a:xfrm>
            <a:custGeom>
              <a:avLst/>
              <a:gdLst/>
              <a:ahLst/>
              <a:cxnLst/>
              <a:rect l="0" t="0" r="0" b="0"/>
              <a:pathLst>
                <a:path w="49918" h="95526">
                  <a:moveTo>
                    <a:pt x="5467" y="28004"/>
                  </a:moveTo>
                  <a:lnTo>
                    <a:pt x="5467" y="28004"/>
                  </a:lnTo>
                  <a:lnTo>
                    <a:pt x="0" y="33471"/>
                  </a:lnTo>
                  <a:lnTo>
                    <a:pt x="410" y="34471"/>
                  </a:lnTo>
                  <a:lnTo>
                    <a:pt x="2749" y="37463"/>
                  </a:lnTo>
                  <a:lnTo>
                    <a:pt x="8020" y="39264"/>
                  </a:lnTo>
                  <a:lnTo>
                    <a:pt x="11404" y="39744"/>
                  </a:lnTo>
                  <a:lnTo>
                    <a:pt x="17042" y="38396"/>
                  </a:lnTo>
                  <a:lnTo>
                    <a:pt x="26065" y="31789"/>
                  </a:lnTo>
                  <a:lnTo>
                    <a:pt x="35794" y="20894"/>
                  </a:lnTo>
                  <a:lnTo>
                    <a:pt x="41264" y="10610"/>
                  </a:lnTo>
                  <a:lnTo>
                    <a:pt x="42031" y="7941"/>
                  </a:lnTo>
                  <a:lnTo>
                    <a:pt x="41838" y="5457"/>
                  </a:lnTo>
                  <a:lnTo>
                    <a:pt x="39740" y="814"/>
                  </a:lnTo>
                  <a:lnTo>
                    <a:pt x="37488" y="0"/>
                  </a:lnTo>
                  <a:lnTo>
                    <a:pt x="31223" y="976"/>
                  </a:lnTo>
                  <a:lnTo>
                    <a:pt x="28282" y="3636"/>
                  </a:lnTo>
                  <a:lnTo>
                    <a:pt x="18493" y="23112"/>
                  </a:lnTo>
                  <a:lnTo>
                    <a:pt x="14784" y="35708"/>
                  </a:lnTo>
                  <a:lnTo>
                    <a:pt x="13401" y="58666"/>
                  </a:lnTo>
                  <a:lnTo>
                    <a:pt x="17400" y="89993"/>
                  </a:lnTo>
                  <a:lnTo>
                    <a:pt x="18362" y="92613"/>
                  </a:lnTo>
                  <a:lnTo>
                    <a:pt x="19708" y="94360"/>
                  </a:lnTo>
                  <a:lnTo>
                    <a:pt x="21311" y="95525"/>
                  </a:lnTo>
                  <a:lnTo>
                    <a:pt x="23791" y="94890"/>
                  </a:lnTo>
                  <a:lnTo>
                    <a:pt x="49917" y="72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1211"/>
            <p:cNvSpPr/>
            <p:nvPr>
              <p:custDataLst>
                <p:tags r:id="rId75"/>
              </p:custDataLst>
            </p:nvPr>
          </p:nvSpPr>
          <p:spPr>
            <a:xfrm>
              <a:off x="9391650" y="2419611"/>
              <a:ext cx="69773" cy="255677"/>
            </a:xfrm>
            <a:custGeom>
              <a:avLst/>
              <a:gdLst/>
              <a:ahLst/>
              <a:cxnLst/>
              <a:rect l="0" t="0" r="0" b="0"/>
              <a:pathLst>
                <a:path w="69773" h="255677">
                  <a:moveTo>
                    <a:pt x="0" y="6089"/>
                  </a:moveTo>
                  <a:lnTo>
                    <a:pt x="0" y="6089"/>
                  </a:lnTo>
                  <a:lnTo>
                    <a:pt x="6087" y="0"/>
                  </a:lnTo>
                  <a:lnTo>
                    <a:pt x="9720" y="35867"/>
                  </a:lnTo>
                  <a:lnTo>
                    <a:pt x="15138" y="42372"/>
                  </a:lnTo>
                  <a:lnTo>
                    <a:pt x="18559" y="45094"/>
                  </a:lnTo>
                  <a:lnTo>
                    <a:pt x="22252" y="46204"/>
                  </a:lnTo>
                  <a:lnTo>
                    <a:pt x="30114" y="45555"/>
                  </a:lnTo>
                  <a:lnTo>
                    <a:pt x="45848" y="41223"/>
                  </a:lnTo>
                  <a:lnTo>
                    <a:pt x="54008" y="35580"/>
                  </a:lnTo>
                  <a:lnTo>
                    <a:pt x="64997" y="23830"/>
                  </a:lnTo>
                  <a:lnTo>
                    <a:pt x="65908" y="23561"/>
                  </a:lnTo>
                  <a:lnTo>
                    <a:pt x="65811" y="24793"/>
                  </a:lnTo>
                  <a:lnTo>
                    <a:pt x="64526" y="30630"/>
                  </a:lnTo>
                  <a:lnTo>
                    <a:pt x="63590" y="76108"/>
                  </a:lnTo>
                  <a:lnTo>
                    <a:pt x="63510" y="121334"/>
                  </a:lnTo>
                  <a:lnTo>
                    <a:pt x="66876" y="162140"/>
                  </a:lnTo>
                  <a:lnTo>
                    <a:pt x="69262" y="205672"/>
                  </a:lnTo>
                  <a:lnTo>
                    <a:pt x="69772" y="244570"/>
                  </a:lnTo>
                  <a:lnTo>
                    <a:pt x="67682" y="248332"/>
                  </a:lnTo>
                  <a:lnTo>
                    <a:pt x="59713" y="254393"/>
                  </a:lnTo>
                  <a:lnTo>
                    <a:pt x="49117" y="255676"/>
                  </a:lnTo>
                  <a:lnTo>
                    <a:pt x="43328" y="255030"/>
                  </a:lnTo>
                  <a:lnTo>
                    <a:pt x="38763" y="252483"/>
                  </a:lnTo>
                  <a:lnTo>
                    <a:pt x="19050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SMARTInkShape-Group238"/>
          <p:cNvGrpSpPr/>
          <p:nvPr/>
        </p:nvGrpSpPr>
        <p:grpSpPr>
          <a:xfrm>
            <a:off x="9769062" y="2424955"/>
            <a:ext cx="333789" cy="121331"/>
            <a:chOff x="9769062" y="2424955"/>
            <a:chExt cx="333789" cy="121331"/>
          </a:xfrm>
        </p:grpSpPr>
        <p:sp>
          <p:nvSpPr>
            <p:cNvPr id="589" name="SMARTInkShape-1212"/>
            <p:cNvSpPr/>
            <p:nvPr>
              <p:custDataLst>
                <p:tags r:id="rId67"/>
              </p:custDataLst>
            </p:nvPr>
          </p:nvSpPr>
          <p:spPr>
            <a:xfrm>
              <a:off x="9769062" y="2424955"/>
              <a:ext cx="111539" cy="102346"/>
            </a:xfrm>
            <a:custGeom>
              <a:avLst/>
              <a:gdLst/>
              <a:ahLst/>
              <a:cxnLst/>
              <a:rect l="0" t="0" r="0" b="0"/>
              <a:pathLst>
                <a:path w="111539" h="102346">
                  <a:moveTo>
                    <a:pt x="73438" y="45195"/>
                  </a:moveTo>
                  <a:lnTo>
                    <a:pt x="73438" y="45195"/>
                  </a:lnTo>
                  <a:lnTo>
                    <a:pt x="73438" y="32986"/>
                  </a:lnTo>
                  <a:lnTo>
                    <a:pt x="69675" y="25422"/>
                  </a:lnTo>
                  <a:lnTo>
                    <a:pt x="49051" y="1937"/>
                  </a:lnTo>
                  <a:lnTo>
                    <a:pt x="45188" y="128"/>
                  </a:lnTo>
                  <a:lnTo>
                    <a:pt x="37128" y="0"/>
                  </a:lnTo>
                  <a:lnTo>
                    <a:pt x="21288" y="10637"/>
                  </a:lnTo>
                  <a:lnTo>
                    <a:pt x="6558" y="33936"/>
                  </a:lnTo>
                  <a:lnTo>
                    <a:pt x="0" y="59812"/>
                  </a:lnTo>
                  <a:lnTo>
                    <a:pt x="1428" y="81982"/>
                  </a:lnTo>
                  <a:lnTo>
                    <a:pt x="6391" y="91648"/>
                  </a:lnTo>
                  <a:lnTo>
                    <a:pt x="9690" y="95214"/>
                  </a:lnTo>
                  <a:lnTo>
                    <a:pt x="13301" y="96180"/>
                  </a:lnTo>
                  <a:lnTo>
                    <a:pt x="17117" y="95413"/>
                  </a:lnTo>
                  <a:lnTo>
                    <a:pt x="21075" y="93490"/>
                  </a:lnTo>
                  <a:lnTo>
                    <a:pt x="33385" y="80671"/>
                  </a:lnTo>
                  <a:lnTo>
                    <a:pt x="59452" y="40483"/>
                  </a:lnTo>
                  <a:lnTo>
                    <a:pt x="60587" y="41349"/>
                  </a:lnTo>
                  <a:lnTo>
                    <a:pt x="75859" y="62014"/>
                  </a:lnTo>
                  <a:lnTo>
                    <a:pt x="84895" y="81615"/>
                  </a:lnTo>
                  <a:lnTo>
                    <a:pt x="98940" y="95576"/>
                  </a:lnTo>
                  <a:lnTo>
                    <a:pt x="111538" y="102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1213"/>
            <p:cNvSpPr/>
            <p:nvPr>
              <p:custDataLst>
                <p:tags r:id="rId68"/>
              </p:custDataLst>
            </p:nvPr>
          </p:nvSpPr>
          <p:spPr>
            <a:xfrm>
              <a:off x="9906000" y="2425700"/>
              <a:ext cx="76201" cy="102672"/>
            </a:xfrm>
            <a:custGeom>
              <a:avLst/>
              <a:gdLst/>
              <a:ahLst/>
              <a:cxnLst/>
              <a:rect l="0" t="0" r="0" b="0"/>
              <a:pathLst>
                <a:path w="76201" h="102672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3370" y="16333"/>
                  </a:lnTo>
                  <a:lnTo>
                    <a:pt x="27838" y="41964"/>
                  </a:lnTo>
                  <a:lnTo>
                    <a:pt x="42632" y="71031"/>
                  </a:lnTo>
                  <a:lnTo>
                    <a:pt x="46463" y="85192"/>
                  </a:lnTo>
                  <a:lnTo>
                    <a:pt x="44854" y="102671"/>
                  </a:lnTo>
                  <a:lnTo>
                    <a:pt x="44014" y="102314"/>
                  </a:lnTo>
                  <a:lnTo>
                    <a:pt x="35647" y="77601"/>
                  </a:lnTo>
                  <a:lnTo>
                    <a:pt x="37589" y="38690"/>
                  </a:lnTo>
                  <a:lnTo>
                    <a:pt x="40930" y="2519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1214"/>
            <p:cNvSpPr/>
            <p:nvPr>
              <p:custDataLst>
                <p:tags r:id="rId69"/>
              </p:custDataLst>
            </p:nvPr>
          </p:nvSpPr>
          <p:spPr>
            <a:xfrm>
              <a:off x="10001250" y="2433644"/>
              <a:ext cx="101601" cy="112642"/>
            </a:xfrm>
            <a:custGeom>
              <a:avLst/>
              <a:gdLst/>
              <a:ahLst/>
              <a:cxnLst/>
              <a:rect l="0" t="0" r="0" b="0"/>
              <a:pathLst>
                <a:path w="101601" h="112642">
                  <a:moveTo>
                    <a:pt x="0" y="49206"/>
                  </a:moveTo>
                  <a:lnTo>
                    <a:pt x="0" y="49206"/>
                  </a:lnTo>
                  <a:lnTo>
                    <a:pt x="0" y="52577"/>
                  </a:lnTo>
                  <a:lnTo>
                    <a:pt x="705" y="52159"/>
                  </a:lnTo>
                  <a:lnTo>
                    <a:pt x="5776" y="45534"/>
                  </a:lnTo>
                  <a:lnTo>
                    <a:pt x="39607" y="20867"/>
                  </a:lnTo>
                  <a:lnTo>
                    <a:pt x="47169" y="9451"/>
                  </a:lnTo>
                  <a:lnTo>
                    <a:pt x="49185" y="3786"/>
                  </a:lnTo>
                  <a:lnTo>
                    <a:pt x="49018" y="1992"/>
                  </a:lnTo>
                  <a:lnTo>
                    <a:pt x="48202" y="797"/>
                  </a:lnTo>
                  <a:lnTo>
                    <a:pt x="46951" y="0"/>
                  </a:lnTo>
                  <a:lnTo>
                    <a:pt x="35078" y="2249"/>
                  </a:lnTo>
                  <a:lnTo>
                    <a:pt x="21525" y="10755"/>
                  </a:lnTo>
                  <a:lnTo>
                    <a:pt x="8572" y="32325"/>
                  </a:lnTo>
                  <a:lnTo>
                    <a:pt x="2540" y="54317"/>
                  </a:lnTo>
                  <a:lnTo>
                    <a:pt x="6774" y="71468"/>
                  </a:lnTo>
                  <a:lnTo>
                    <a:pt x="15711" y="88734"/>
                  </a:lnTo>
                  <a:lnTo>
                    <a:pt x="26737" y="101111"/>
                  </a:lnTo>
                  <a:lnTo>
                    <a:pt x="48218" y="112641"/>
                  </a:lnTo>
                  <a:lnTo>
                    <a:pt x="66115" y="112442"/>
                  </a:lnTo>
                  <a:lnTo>
                    <a:pt x="101600" y="10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7" name="SMARTInkShape-Group239"/>
          <p:cNvGrpSpPr/>
          <p:nvPr/>
        </p:nvGrpSpPr>
        <p:grpSpPr>
          <a:xfrm>
            <a:off x="10477500" y="2322642"/>
            <a:ext cx="539751" cy="318959"/>
            <a:chOff x="10477500" y="2322642"/>
            <a:chExt cx="539751" cy="318959"/>
          </a:xfrm>
        </p:grpSpPr>
        <p:sp>
          <p:nvSpPr>
            <p:cNvPr id="593" name="SMARTInkShape-1215"/>
            <p:cNvSpPr/>
            <p:nvPr>
              <p:custDataLst>
                <p:tags r:id="rId63"/>
              </p:custDataLst>
            </p:nvPr>
          </p:nvSpPr>
          <p:spPr>
            <a:xfrm>
              <a:off x="10477500" y="2322642"/>
              <a:ext cx="234951" cy="221010"/>
            </a:xfrm>
            <a:custGeom>
              <a:avLst/>
              <a:gdLst/>
              <a:ahLst/>
              <a:cxnLst/>
              <a:rect l="0" t="0" r="0" b="0"/>
              <a:pathLst>
                <a:path w="234951" h="221010">
                  <a:moveTo>
                    <a:pt x="0" y="71308"/>
                  </a:moveTo>
                  <a:lnTo>
                    <a:pt x="0" y="71308"/>
                  </a:lnTo>
                  <a:lnTo>
                    <a:pt x="8837" y="71308"/>
                  </a:lnTo>
                  <a:lnTo>
                    <a:pt x="10126" y="72014"/>
                  </a:lnTo>
                  <a:lnTo>
                    <a:pt x="10985" y="73189"/>
                  </a:lnTo>
                  <a:lnTo>
                    <a:pt x="11556" y="74679"/>
                  </a:lnTo>
                  <a:lnTo>
                    <a:pt x="6700" y="114874"/>
                  </a:lnTo>
                  <a:lnTo>
                    <a:pt x="6419" y="156192"/>
                  </a:lnTo>
                  <a:lnTo>
                    <a:pt x="4480" y="195061"/>
                  </a:lnTo>
                  <a:lnTo>
                    <a:pt x="263" y="221009"/>
                  </a:lnTo>
                  <a:lnTo>
                    <a:pt x="78" y="216166"/>
                  </a:lnTo>
                  <a:lnTo>
                    <a:pt x="5038" y="181557"/>
                  </a:lnTo>
                  <a:lnTo>
                    <a:pt x="7842" y="138076"/>
                  </a:lnTo>
                  <a:lnTo>
                    <a:pt x="11259" y="95089"/>
                  </a:lnTo>
                  <a:lnTo>
                    <a:pt x="15786" y="48959"/>
                  </a:lnTo>
                  <a:lnTo>
                    <a:pt x="19564" y="5797"/>
                  </a:lnTo>
                  <a:lnTo>
                    <a:pt x="22334" y="329"/>
                  </a:lnTo>
                  <a:lnTo>
                    <a:pt x="24063" y="0"/>
                  </a:lnTo>
                  <a:lnTo>
                    <a:pt x="25919" y="1192"/>
                  </a:lnTo>
                  <a:lnTo>
                    <a:pt x="37340" y="13243"/>
                  </a:lnTo>
                  <a:lnTo>
                    <a:pt x="56036" y="57320"/>
                  </a:lnTo>
                  <a:lnTo>
                    <a:pt x="72165" y="86706"/>
                  </a:lnTo>
                  <a:lnTo>
                    <a:pt x="89789" y="104136"/>
                  </a:lnTo>
                  <a:lnTo>
                    <a:pt x="93727" y="104482"/>
                  </a:lnTo>
                  <a:lnTo>
                    <a:pt x="103743" y="101104"/>
                  </a:lnTo>
                  <a:lnTo>
                    <a:pt x="126726" y="83472"/>
                  </a:lnTo>
                  <a:lnTo>
                    <a:pt x="147424" y="58407"/>
                  </a:lnTo>
                  <a:lnTo>
                    <a:pt x="162027" y="31965"/>
                  </a:lnTo>
                  <a:lnTo>
                    <a:pt x="163733" y="26070"/>
                  </a:lnTo>
                  <a:lnTo>
                    <a:pt x="164895" y="24922"/>
                  </a:lnTo>
                  <a:lnTo>
                    <a:pt x="166374" y="24862"/>
                  </a:lnTo>
                  <a:lnTo>
                    <a:pt x="168066" y="25527"/>
                  </a:lnTo>
                  <a:lnTo>
                    <a:pt x="177189" y="39948"/>
                  </a:lnTo>
                  <a:lnTo>
                    <a:pt x="186910" y="84434"/>
                  </a:lnTo>
                  <a:lnTo>
                    <a:pt x="195054" y="128235"/>
                  </a:lnTo>
                  <a:lnTo>
                    <a:pt x="197462" y="145292"/>
                  </a:lnTo>
                  <a:lnTo>
                    <a:pt x="209714" y="191113"/>
                  </a:lnTo>
                  <a:lnTo>
                    <a:pt x="218613" y="208641"/>
                  </a:lnTo>
                  <a:lnTo>
                    <a:pt x="227145" y="216210"/>
                  </a:lnTo>
                  <a:lnTo>
                    <a:pt x="228336" y="215182"/>
                  </a:lnTo>
                  <a:lnTo>
                    <a:pt x="234950" y="20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1216"/>
            <p:cNvSpPr/>
            <p:nvPr>
              <p:custDataLst>
                <p:tags r:id="rId64"/>
              </p:custDataLst>
            </p:nvPr>
          </p:nvSpPr>
          <p:spPr>
            <a:xfrm>
              <a:off x="10772483" y="2330557"/>
              <a:ext cx="121424" cy="221367"/>
            </a:xfrm>
            <a:custGeom>
              <a:avLst/>
              <a:gdLst/>
              <a:ahLst/>
              <a:cxnLst/>
              <a:rect l="0" t="0" r="0" b="0"/>
              <a:pathLst>
                <a:path w="121424" h="221367">
                  <a:moveTo>
                    <a:pt x="117767" y="18943"/>
                  </a:moveTo>
                  <a:lnTo>
                    <a:pt x="117767" y="18943"/>
                  </a:lnTo>
                  <a:lnTo>
                    <a:pt x="121138" y="15572"/>
                  </a:lnTo>
                  <a:lnTo>
                    <a:pt x="121423" y="13873"/>
                  </a:lnTo>
                  <a:lnTo>
                    <a:pt x="120911" y="12035"/>
                  </a:lnTo>
                  <a:lnTo>
                    <a:pt x="119165" y="8112"/>
                  </a:lnTo>
                  <a:lnTo>
                    <a:pt x="118389" y="4016"/>
                  </a:lnTo>
                  <a:lnTo>
                    <a:pt x="116769" y="2642"/>
                  </a:lnTo>
                  <a:lnTo>
                    <a:pt x="111208" y="1115"/>
                  </a:lnTo>
                  <a:lnTo>
                    <a:pt x="84557" y="0"/>
                  </a:lnTo>
                  <a:lnTo>
                    <a:pt x="66534" y="3296"/>
                  </a:lnTo>
                  <a:lnTo>
                    <a:pt x="47789" y="12112"/>
                  </a:lnTo>
                  <a:lnTo>
                    <a:pt x="38923" y="21551"/>
                  </a:lnTo>
                  <a:lnTo>
                    <a:pt x="22843" y="54127"/>
                  </a:lnTo>
                  <a:lnTo>
                    <a:pt x="14871" y="98650"/>
                  </a:lnTo>
                  <a:lnTo>
                    <a:pt x="9776" y="143452"/>
                  </a:lnTo>
                  <a:lnTo>
                    <a:pt x="3408" y="189524"/>
                  </a:lnTo>
                  <a:lnTo>
                    <a:pt x="0" y="207069"/>
                  </a:lnTo>
                  <a:lnTo>
                    <a:pt x="450" y="209977"/>
                  </a:lnTo>
                  <a:lnTo>
                    <a:pt x="4455" y="215951"/>
                  </a:lnTo>
                  <a:lnTo>
                    <a:pt x="6241" y="218015"/>
                  </a:lnTo>
                  <a:lnTo>
                    <a:pt x="10111" y="220308"/>
                  </a:lnTo>
                  <a:lnTo>
                    <a:pt x="15593" y="221328"/>
                  </a:lnTo>
                  <a:lnTo>
                    <a:pt x="52787" y="221366"/>
                  </a:lnTo>
                  <a:lnTo>
                    <a:pt x="90826" y="211305"/>
                  </a:lnTo>
                  <a:lnTo>
                    <a:pt x="98267" y="207213"/>
                  </a:lnTo>
                  <a:lnTo>
                    <a:pt x="105067" y="196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1217"/>
            <p:cNvSpPr/>
            <p:nvPr>
              <p:custDataLst>
                <p:tags r:id="rId65"/>
              </p:custDataLst>
            </p:nvPr>
          </p:nvSpPr>
          <p:spPr>
            <a:xfrm>
              <a:off x="10764732" y="2432050"/>
              <a:ext cx="119169" cy="38101"/>
            </a:xfrm>
            <a:custGeom>
              <a:avLst/>
              <a:gdLst/>
              <a:ahLst/>
              <a:cxnLst/>
              <a:rect l="0" t="0" r="0" b="0"/>
              <a:pathLst>
                <a:path w="119169" h="38101">
                  <a:moveTo>
                    <a:pt x="23918" y="38100"/>
                  </a:moveTo>
                  <a:lnTo>
                    <a:pt x="23918" y="38100"/>
                  </a:lnTo>
                  <a:lnTo>
                    <a:pt x="11709" y="38100"/>
                  </a:lnTo>
                  <a:lnTo>
                    <a:pt x="6027" y="36219"/>
                  </a:lnTo>
                  <a:lnTo>
                    <a:pt x="0" y="32633"/>
                  </a:lnTo>
                  <a:lnTo>
                    <a:pt x="12442" y="28640"/>
                  </a:lnTo>
                  <a:lnTo>
                    <a:pt x="56168" y="18942"/>
                  </a:lnTo>
                  <a:lnTo>
                    <a:pt x="119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1218"/>
            <p:cNvSpPr/>
            <p:nvPr>
              <p:custDataLst>
                <p:tags r:id="rId66"/>
              </p:custDataLst>
            </p:nvPr>
          </p:nvSpPr>
          <p:spPr>
            <a:xfrm>
              <a:off x="10941050" y="259080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76200" y="0"/>
                  </a:moveTo>
                  <a:lnTo>
                    <a:pt x="76200" y="0"/>
                  </a:lnTo>
                  <a:lnTo>
                    <a:pt x="36233" y="3322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1" name="SMARTInkShape-Group240"/>
          <p:cNvGrpSpPr/>
          <p:nvPr/>
        </p:nvGrpSpPr>
        <p:grpSpPr>
          <a:xfrm>
            <a:off x="11312887" y="2355972"/>
            <a:ext cx="363852" cy="258558"/>
            <a:chOff x="11312887" y="2355972"/>
            <a:chExt cx="363852" cy="258558"/>
          </a:xfrm>
        </p:grpSpPr>
        <p:sp>
          <p:nvSpPr>
            <p:cNvPr id="598" name="SMARTInkShape-1219"/>
            <p:cNvSpPr/>
            <p:nvPr>
              <p:custDataLst>
                <p:tags r:id="rId60"/>
              </p:custDataLst>
            </p:nvPr>
          </p:nvSpPr>
          <p:spPr>
            <a:xfrm>
              <a:off x="11571468" y="2355972"/>
              <a:ext cx="105271" cy="258558"/>
            </a:xfrm>
            <a:custGeom>
              <a:avLst/>
              <a:gdLst/>
              <a:ahLst/>
              <a:cxnLst/>
              <a:rect l="0" t="0" r="0" b="0"/>
              <a:pathLst>
                <a:path w="105271" h="258558">
                  <a:moveTo>
                    <a:pt x="55382" y="190378"/>
                  </a:moveTo>
                  <a:lnTo>
                    <a:pt x="55382" y="190378"/>
                  </a:lnTo>
                  <a:lnTo>
                    <a:pt x="60408" y="178444"/>
                  </a:lnTo>
                  <a:lnTo>
                    <a:pt x="61468" y="165992"/>
                  </a:lnTo>
                  <a:lnTo>
                    <a:pt x="59734" y="160019"/>
                  </a:lnTo>
                  <a:lnTo>
                    <a:pt x="58283" y="157439"/>
                  </a:lnTo>
                  <a:lnTo>
                    <a:pt x="55906" y="155718"/>
                  </a:lnTo>
                  <a:lnTo>
                    <a:pt x="49500" y="153807"/>
                  </a:lnTo>
                  <a:lnTo>
                    <a:pt x="31218" y="159473"/>
                  </a:lnTo>
                  <a:lnTo>
                    <a:pt x="14669" y="170089"/>
                  </a:lnTo>
                  <a:lnTo>
                    <a:pt x="7183" y="185594"/>
                  </a:lnTo>
                  <a:lnTo>
                    <a:pt x="0" y="219929"/>
                  </a:lnTo>
                  <a:lnTo>
                    <a:pt x="2126" y="240526"/>
                  </a:lnTo>
                  <a:lnTo>
                    <a:pt x="7252" y="251707"/>
                  </a:lnTo>
                  <a:lnTo>
                    <a:pt x="10596" y="256664"/>
                  </a:lnTo>
                  <a:lnTo>
                    <a:pt x="14235" y="258557"/>
                  </a:lnTo>
                  <a:lnTo>
                    <a:pt x="18073" y="258409"/>
                  </a:lnTo>
                  <a:lnTo>
                    <a:pt x="26804" y="253775"/>
                  </a:lnTo>
                  <a:lnTo>
                    <a:pt x="41505" y="240677"/>
                  </a:lnTo>
                  <a:lnTo>
                    <a:pt x="71883" y="194917"/>
                  </a:lnTo>
                  <a:lnTo>
                    <a:pt x="84886" y="167028"/>
                  </a:lnTo>
                  <a:lnTo>
                    <a:pt x="94306" y="125212"/>
                  </a:lnTo>
                  <a:lnTo>
                    <a:pt x="103103" y="83040"/>
                  </a:lnTo>
                  <a:lnTo>
                    <a:pt x="105270" y="44823"/>
                  </a:lnTo>
                  <a:lnTo>
                    <a:pt x="104120" y="4915"/>
                  </a:lnTo>
                  <a:lnTo>
                    <a:pt x="102690" y="1119"/>
                  </a:lnTo>
                  <a:lnTo>
                    <a:pt x="101032" y="0"/>
                  </a:lnTo>
                  <a:lnTo>
                    <a:pt x="99220" y="665"/>
                  </a:lnTo>
                  <a:lnTo>
                    <a:pt x="97306" y="2519"/>
                  </a:lnTo>
                  <a:lnTo>
                    <a:pt x="87873" y="25355"/>
                  </a:lnTo>
                  <a:lnTo>
                    <a:pt x="82182" y="68881"/>
                  </a:lnTo>
                  <a:lnTo>
                    <a:pt x="82940" y="105701"/>
                  </a:lnTo>
                  <a:lnTo>
                    <a:pt x="87771" y="142711"/>
                  </a:lnTo>
                  <a:lnTo>
                    <a:pt x="92355" y="185979"/>
                  </a:lnTo>
                  <a:lnTo>
                    <a:pt x="99832" y="21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1220"/>
            <p:cNvSpPr/>
            <p:nvPr>
              <p:custDataLst>
                <p:tags r:id="rId61"/>
              </p:custDataLst>
            </p:nvPr>
          </p:nvSpPr>
          <p:spPr>
            <a:xfrm>
              <a:off x="11456289" y="2504493"/>
              <a:ext cx="75312" cy="73608"/>
            </a:xfrm>
            <a:custGeom>
              <a:avLst/>
              <a:gdLst/>
              <a:ahLst/>
              <a:cxnLst/>
              <a:rect l="0" t="0" r="0" b="0"/>
              <a:pathLst>
                <a:path w="75312" h="73608">
                  <a:moveTo>
                    <a:pt x="11811" y="16457"/>
                  </a:moveTo>
                  <a:lnTo>
                    <a:pt x="11811" y="16457"/>
                  </a:lnTo>
                  <a:lnTo>
                    <a:pt x="11811" y="13086"/>
                  </a:lnTo>
                  <a:lnTo>
                    <a:pt x="11106" y="12798"/>
                  </a:lnTo>
                  <a:lnTo>
                    <a:pt x="8440" y="14360"/>
                  </a:lnTo>
                  <a:lnTo>
                    <a:pt x="7448" y="15765"/>
                  </a:lnTo>
                  <a:lnTo>
                    <a:pt x="6344" y="19207"/>
                  </a:lnTo>
                  <a:lnTo>
                    <a:pt x="3615" y="51541"/>
                  </a:lnTo>
                  <a:lnTo>
                    <a:pt x="445" y="60013"/>
                  </a:lnTo>
                  <a:lnTo>
                    <a:pt x="0" y="62428"/>
                  </a:lnTo>
                  <a:lnTo>
                    <a:pt x="410" y="63332"/>
                  </a:lnTo>
                  <a:lnTo>
                    <a:pt x="1389" y="63229"/>
                  </a:lnTo>
                  <a:lnTo>
                    <a:pt x="2745" y="62455"/>
                  </a:lnTo>
                  <a:lnTo>
                    <a:pt x="4254" y="55951"/>
                  </a:lnTo>
                  <a:lnTo>
                    <a:pt x="8593" y="34528"/>
                  </a:lnTo>
                  <a:lnTo>
                    <a:pt x="14227" y="19538"/>
                  </a:lnTo>
                  <a:lnTo>
                    <a:pt x="27109" y="6160"/>
                  </a:lnTo>
                  <a:lnTo>
                    <a:pt x="36483" y="1297"/>
                  </a:lnTo>
                  <a:lnTo>
                    <a:pt x="40959" y="0"/>
                  </a:lnTo>
                  <a:lnTo>
                    <a:pt x="45354" y="547"/>
                  </a:lnTo>
                  <a:lnTo>
                    <a:pt x="54000" y="4917"/>
                  </a:lnTo>
                  <a:lnTo>
                    <a:pt x="60666" y="13445"/>
                  </a:lnTo>
                  <a:lnTo>
                    <a:pt x="70693" y="32795"/>
                  </a:lnTo>
                  <a:lnTo>
                    <a:pt x="75311" y="7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1221"/>
            <p:cNvSpPr/>
            <p:nvPr>
              <p:custDataLst>
                <p:tags r:id="rId62"/>
              </p:custDataLst>
            </p:nvPr>
          </p:nvSpPr>
          <p:spPr>
            <a:xfrm>
              <a:off x="11312887" y="2503843"/>
              <a:ext cx="117114" cy="77048"/>
            </a:xfrm>
            <a:custGeom>
              <a:avLst/>
              <a:gdLst/>
              <a:ahLst/>
              <a:cxnLst/>
              <a:rect l="0" t="0" r="0" b="0"/>
              <a:pathLst>
                <a:path w="117114" h="77048">
                  <a:moveTo>
                    <a:pt x="79013" y="29807"/>
                  </a:moveTo>
                  <a:lnTo>
                    <a:pt x="79013" y="29807"/>
                  </a:lnTo>
                  <a:lnTo>
                    <a:pt x="79013" y="17598"/>
                  </a:lnTo>
                  <a:lnTo>
                    <a:pt x="78308" y="15317"/>
                  </a:lnTo>
                  <a:lnTo>
                    <a:pt x="77132" y="13798"/>
                  </a:lnTo>
                  <a:lnTo>
                    <a:pt x="75642" y="12784"/>
                  </a:lnTo>
                  <a:lnTo>
                    <a:pt x="67476" y="2430"/>
                  </a:lnTo>
                  <a:lnTo>
                    <a:pt x="60716" y="0"/>
                  </a:lnTo>
                  <a:lnTo>
                    <a:pt x="42232" y="5375"/>
                  </a:lnTo>
                  <a:lnTo>
                    <a:pt x="25626" y="12533"/>
                  </a:lnTo>
                  <a:lnTo>
                    <a:pt x="8396" y="29236"/>
                  </a:lnTo>
                  <a:lnTo>
                    <a:pt x="1767" y="42253"/>
                  </a:lnTo>
                  <a:lnTo>
                    <a:pt x="0" y="48687"/>
                  </a:lnTo>
                  <a:lnTo>
                    <a:pt x="937" y="55094"/>
                  </a:lnTo>
                  <a:lnTo>
                    <a:pt x="7623" y="67857"/>
                  </a:lnTo>
                  <a:lnTo>
                    <a:pt x="13888" y="74940"/>
                  </a:lnTo>
                  <a:lnTo>
                    <a:pt x="16546" y="76829"/>
                  </a:lnTo>
                  <a:lnTo>
                    <a:pt x="25144" y="77047"/>
                  </a:lnTo>
                  <a:lnTo>
                    <a:pt x="30400" y="76117"/>
                  </a:lnTo>
                  <a:lnTo>
                    <a:pt x="40005" y="67558"/>
                  </a:lnTo>
                  <a:lnTo>
                    <a:pt x="65901" y="24231"/>
                  </a:lnTo>
                  <a:lnTo>
                    <a:pt x="84018" y="67318"/>
                  </a:lnTo>
                  <a:lnTo>
                    <a:pt x="90880" y="74230"/>
                  </a:lnTo>
                  <a:lnTo>
                    <a:pt x="94686" y="75650"/>
                  </a:lnTo>
                  <a:lnTo>
                    <a:pt x="117113" y="74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241"/>
          <p:cNvGrpSpPr/>
          <p:nvPr/>
        </p:nvGrpSpPr>
        <p:grpSpPr>
          <a:xfrm>
            <a:off x="8449776" y="2857578"/>
            <a:ext cx="356132" cy="276901"/>
            <a:chOff x="8449776" y="2857578"/>
            <a:chExt cx="356132" cy="276901"/>
          </a:xfrm>
        </p:grpSpPr>
        <p:sp>
          <p:nvSpPr>
            <p:cNvPr id="602" name="SMARTInkShape-1222"/>
            <p:cNvSpPr/>
            <p:nvPr>
              <p:custDataLst>
                <p:tags r:id="rId57"/>
              </p:custDataLst>
            </p:nvPr>
          </p:nvSpPr>
          <p:spPr>
            <a:xfrm>
              <a:off x="8585198" y="2857578"/>
              <a:ext cx="91362" cy="239330"/>
            </a:xfrm>
            <a:custGeom>
              <a:avLst/>
              <a:gdLst/>
              <a:ahLst/>
              <a:cxnLst/>
              <a:rect l="0" t="0" r="0" b="0"/>
              <a:pathLst>
                <a:path w="91362" h="239330">
                  <a:moveTo>
                    <a:pt x="2" y="6272"/>
                  </a:moveTo>
                  <a:lnTo>
                    <a:pt x="2" y="6272"/>
                  </a:lnTo>
                  <a:lnTo>
                    <a:pt x="0" y="2901"/>
                  </a:lnTo>
                  <a:lnTo>
                    <a:pt x="707" y="1908"/>
                  </a:lnTo>
                  <a:lnTo>
                    <a:pt x="1883" y="1246"/>
                  </a:lnTo>
                  <a:lnTo>
                    <a:pt x="6090" y="0"/>
                  </a:lnTo>
                  <a:lnTo>
                    <a:pt x="11813" y="41365"/>
                  </a:lnTo>
                  <a:lnTo>
                    <a:pt x="15810" y="76015"/>
                  </a:lnTo>
                  <a:lnTo>
                    <a:pt x="21462" y="117561"/>
                  </a:lnTo>
                  <a:lnTo>
                    <a:pt x="27605" y="164522"/>
                  </a:lnTo>
                  <a:lnTo>
                    <a:pt x="30523" y="207442"/>
                  </a:lnTo>
                  <a:lnTo>
                    <a:pt x="31644" y="237931"/>
                  </a:lnTo>
                  <a:lnTo>
                    <a:pt x="33629" y="197786"/>
                  </a:lnTo>
                  <a:lnTo>
                    <a:pt x="38924" y="154833"/>
                  </a:lnTo>
                  <a:lnTo>
                    <a:pt x="44582" y="143795"/>
                  </a:lnTo>
                  <a:lnTo>
                    <a:pt x="48066" y="141699"/>
                  </a:lnTo>
                  <a:lnTo>
                    <a:pt x="51800" y="141712"/>
                  </a:lnTo>
                  <a:lnTo>
                    <a:pt x="61916" y="146591"/>
                  </a:lnTo>
                  <a:lnTo>
                    <a:pt x="67736" y="151891"/>
                  </a:lnTo>
                  <a:lnTo>
                    <a:pt x="90729" y="188165"/>
                  </a:lnTo>
                  <a:lnTo>
                    <a:pt x="91361" y="200473"/>
                  </a:lnTo>
                  <a:lnTo>
                    <a:pt x="86016" y="224628"/>
                  </a:lnTo>
                  <a:lnTo>
                    <a:pt x="80329" y="232200"/>
                  </a:lnTo>
                  <a:lnTo>
                    <a:pt x="76836" y="235208"/>
                  </a:lnTo>
                  <a:lnTo>
                    <a:pt x="67311" y="238549"/>
                  </a:lnTo>
                  <a:lnTo>
                    <a:pt x="56728" y="239329"/>
                  </a:lnTo>
                  <a:lnTo>
                    <a:pt x="47321" y="237323"/>
                  </a:lnTo>
                  <a:lnTo>
                    <a:pt x="40317" y="232198"/>
                  </a:lnTo>
                  <a:lnTo>
                    <a:pt x="30074" y="220782"/>
                  </a:lnTo>
                  <a:lnTo>
                    <a:pt x="29222" y="218423"/>
                  </a:lnTo>
                  <a:lnTo>
                    <a:pt x="31752" y="20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223"/>
            <p:cNvSpPr/>
            <p:nvPr>
              <p:custDataLst>
                <p:tags r:id="rId58"/>
              </p:custDataLst>
            </p:nvPr>
          </p:nvSpPr>
          <p:spPr>
            <a:xfrm>
              <a:off x="8712200" y="2886769"/>
              <a:ext cx="93708" cy="221604"/>
            </a:xfrm>
            <a:custGeom>
              <a:avLst/>
              <a:gdLst/>
              <a:ahLst/>
              <a:cxnLst/>
              <a:rect l="0" t="0" r="0" b="0"/>
              <a:pathLst>
                <a:path w="93708" h="221604">
                  <a:moveTo>
                    <a:pt x="25400" y="15181"/>
                  </a:moveTo>
                  <a:lnTo>
                    <a:pt x="25400" y="15181"/>
                  </a:lnTo>
                  <a:lnTo>
                    <a:pt x="25398" y="8439"/>
                  </a:lnTo>
                  <a:lnTo>
                    <a:pt x="26811" y="5748"/>
                  </a:lnTo>
                  <a:lnTo>
                    <a:pt x="32141" y="875"/>
                  </a:lnTo>
                  <a:lnTo>
                    <a:pt x="34833" y="0"/>
                  </a:lnTo>
                  <a:lnTo>
                    <a:pt x="37333" y="121"/>
                  </a:lnTo>
                  <a:lnTo>
                    <a:pt x="39705" y="908"/>
                  </a:lnTo>
                  <a:lnTo>
                    <a:pt x="49786" y="8757"/>
                  </a:lnTo>
                  <a:lnTo>
                    <a:pt x="69493" y="33485"/>
                  </a:lnTo>
                  <a:lnTo>
                    <a:pt x="87433" y="75996"/>
                  </a:lnTo>
                  <a:lnTo>
                    <a:pt x="93707" y="121738"/>
                  </a:lnTo>
                  <a:lnTo>
                    <a:pt x="93381" y="147648"/>
                  </a:lnTo>
                  <a:lnTo>
                    <a:pt x="83564" y="177040"/>
                  </a:lnTo>
                  <a:lnTo>
                    <a:pt x="70771" y="197655"/>
                  </a:lnTo>
                  <a:lnTo>
                    <a:pt x="53796" y="212932"/>
                  </a:lnTo>
                  <a:lnTo>
                    <a:pt x="44330" y="218982"/>
                  </a:lnTo>
                  <a:lnTo>
                    <a:pt x="35199" y="221603"/>
                  </a:lnTo>
                  <a:lnTo>
                    <a:pt x="0" y="218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224"/>
            <p:cNvSpPr/>
            <p:nvPr>
              <p:custDataLst>
                <p:tags r:id="rId59"/>
              </p:custDataLst>
            </p:nvPr>
          </p:nvSpPr>
          <p:spPr>
            <a:xfrm>
              <a:off x="8449776" y="2890917"/>
              <a:ext cx="154475" cy="243562"/>
            </a:xfrm>
            <a:custGeom>
              <a:avLst/>
              <a:gdLst/>
              <a:ahLst/>
              <a:cxnLst/>
              <a:rect l="0" t="0" r="0" b="0"/>
              <a:pathLst>
                <a:path w="154475" h="243562">
                  <a:moveTo>
                    <a:pt x="21124" y="23733"/>
                  </a:moveTo>
                  <a:lnTo>
                    <a:pt x="21124" y="23733"/>
                  </a:lnTo>
                  <a:lnTo>
                    <a:pt x="27212" y="0"/>
                  </a:lnTo>
                  <a:lnTo>
                    <a:pt x="25888" y="150"/>
                  </a:lnTo>
                  <a:lnTo>
                    <a:pt x="20653" y="2198"/>
                  </a:lnTo>
                  <a:lnTo>
                    <a:pt x="15504" y="11105"/>
                  </a:lnTo>
                  <a:lnTo>
                    <a:pt x="6452" y="53302"/>
                  </a:lnTo>
                  <a:lnTo>
                    <a:pt x="0" y="96308"/>
                  </a:lnTo>
                  <a:lnTo>
                    <a:pt x="361" y="136959"/>
                  </a:lnTo>
                  <a:lnTo>
                    <a:pt x="3852" y="178482"/>
                  </a:lnTo>
                  <a:lnTo>
                    <a:pt x="21802" y="215710"/>
                  </a:lnTo>
                  <a:lnTo>
                    <a:pt x="49390" y="233721"/>
                  </a:lnTo>
                  <a:lnTo>
                    <a:pt x="95772" y="243561"/>
                  </a:lnTo>
                  <a:lnTo>
                    <a:pt x="154474" y="23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SMARTInkShape-Group242"/>
          <p:cNvGrpSpPr/>
          <p:nvPr/>
        </p:nvGrpSpPr>
        <p:grpSpPr>
          <a:xfrm>
            <a:off x="9170384" y="2897867"/>
            <a:ext cx="513367" cy="327934"/>
            <a:chOff x="9170384" y="2897867"/>
            <a:chExt cx="513367" cy="327934"/>
          </a:xfrm>
        </p:grpSpPr>
        <p:sp>
          <p:nvSpPr>
            <p:cNvPr id="606" name="SMARTInkShape-1225"/>
            <p:cNvSpPr/>
            <p:nvPr>
              <p:custDataLst>
                <p:tags r:id="rId52"/>
              </p:custDataLst>
            </p:nvPr>
          </p:nvSpPr>
          <p:spPr>
            <a:xfrm>
              <a:off x="9683045" y="3054350"/>
              <a:ext cx="706" cy="31751"/>
            </a:xfrm>
            <a:custGeom>
              <a:avLst/>
              <a:gdLst/>
              <a:ahLst/>
              <a:cxnLst/>
              <a:rect l="0" t="0" r="0" b="0"/>
              <a:pathLst>
                <a:path w="706" h="31751">
                  <a:moveTo>
                    <a:pt x="705" y="31750"/>
                  </a:moveTo>
                  <a:lnTo>
                    <a:pt x="705" y="31750"/>
                  </a:lnTo>
                  <a:lnTo>
                    <a:pt x="0" y="10793"/>
                  </a:lnTo>
                  <a:lnTo>
                    <a:pt x="7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1226"/>
            <p:cNvSpPr/>
            <p:nvPr>
              <p:custDataLst>
                <p:tags r:id="rId53"/>
              </p:custDataLst>
            </p:nvPr>
          </p:nvSpPr>
          <p:spPr>
            <a:xfrm>
              <a:off x="9664700" y="31432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5645" y="3796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1227"/>
            <p:cNvSpPr/>
            <p:nvPr>
              <p:custDataLst>
                <p:tags r:id="rId54"/>
              </p:custDataLst>
            </p:nvPr>
          </p:nvSpPr>
          <p:spPr>
            <a:xfrm>
              <a:off x="9480813" y="3079750"/>
              <a:ext cx="114038" cy="25401"/>
            </a:xfrm>
            <a:custGeom>
              <a:avLst/>
              <a:gdLst/>
              <a:ahLst/>
              <a:cxnLst/>
              <a:rect l="0" t="0" r="0" b="0"/>
              <a:pathLst>
                <a:path w="114038" h="25401">
                  <a:moveTo>
                    <a:pt x="6087" y="25400"/>
                  </a:moveTo>
                  <a:lnTo>
                    <a:pt x="6087" y="25400"/>
                  </a:lnTo>
                  <a:lnTo>
                    <a:pt x="0" y="25400"/>
                  </a:lnTo>
                  <a:lnTo>
                    <a:pt x="6556" y="22029"/>
                  </a:lnTo>
                  <a:lnTo>
                    <a:pt x="50645" y="15940"/>
                  </a:lnTo>
                  <a:lnTo>
                    <a:pt x="1140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1228"/>
            <p:cNvSpPr/>
            <p:nvPr>
              <p:custDataLst>
                <p:tags r:id="rId55"/>
              </p:custDataLst>
            </p:nvPr>
          </p:nvSpPr>
          <p:spPr>
            <a:xfrm>
              <a:off x="9474553" y="2928333"/>
              <a:ext cx="151785" cy="265693"/>
            </a:xfrm>
            <a:custGeom>
              <a:avLst/>
              <a:gdLst/>
              <a:ahLst/>
              <a:cxnLst/>
              <a:rect l="0" t="0" r="0" b="0"/>
              <a:pathLst>
                <a:path w="151785" h="265693">
                  <a:moveTo>
                    <a:pt x="145697" y="18067"/>
                  </a:moveTo>
                  <a:lnTo>
                    <a:pt x="145697" y="18067"/>
                  </a:lnTo>
                  <a:lnTo>
                    <a:pt x="149067" y="14696"/>
                  </a:lnTo>
                  <a:lnTo>
                    <a:pt x="150722" y="11160"/>
                  </a:lnTo>
                  <a:lnTo>
                    <a:pt x="151784" y="6512"/>
                  </a:lnTo>
                  <a:lnTo>
                    <a:pt x="145228" y="2335"/>
                  </a:lnTo>
                  <a:lnTo>
                    <a:pt x="134347" y="0"/>
                  </a:lnTo>
                  <a:lnTo>
                    <a:pt x="98769" y="6054"/>
                  </a:lnTo>
                  <a:lnTo>
                    <a:pt x="52459" y="20224"/>
                  </a:lnTo>
                  <a:lnTo>
                    <a:pt x="45930" y="26316"/>
                  </a:lnTo>
                  <a:lnTo>
                    <a:pt x="35992" y="41725"/>
                  </a:lnTo>
                  <a:lnTo>
                    <a:pt x="32758" y="54161"/>
                  </a:lnTo>
                  <a:lnTo>
                    <a:pt x="29695" y="95954"/>
                  </a:lnTo>
                  <a:lnTo>
                    <a:pt x="25965" y="133562"/>
                  </a:lnTo>
                  <a:lnTo>
                    <a:pt x="16499" y="176896"/>
                  </a:lnTo>
                  <a:lnTo>
                    <a:pt x="9523" y="222837"/>
                  </a:lnTo>
                  <a:lnTo>
                    <a:pt x="0" y="260877"/>
                  </a:lnTo>
                  <a:lnTo>
                    <a:pt x="1293" y="262490"/>
                  </a:lnTo>
                  <a:lnTo>
                    <a:pt x="6495" y="264283"/>
                  </a:lnTo>
                  <a:lnTo>
                    <a:pt x="48667" y="265692"/>
                  </a:lnTo>
                  <a:lnTo>
                    <a:pt x="92572" y="262343"/>
                  </a:lnTo>
                  <a:lnTo>
                    <a:pt x="113256" y="256878"/>
                  </a:lnTo>
                  <a:lnTo>
                    <a:pt x="117720" y="254180"/>
                  </a:lnTo>
                  <a:lnTo>
                    <a:pt x="126647" y="240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1229"/>
            <p:cNvSpPr/>
            <p:nvPr>
              <p:custDataLst>
                <p:tags r:id="rId56"/>
              </p:custDataLst>
            </p:nvPr>
          </p:nvSpPr>
          <p:spPr>
            <a:xfrm>
              <a:off x="9170384" y="2897867"/>
              <a:ext cx="151295" cy="260545"/>
            </a:xfrm>
            <a:custGeom>
              <a:avLst/>
              <a:gdLst/>
              <a:ahLst/>
              <a:cxnLst/>
              <a:rect l="0" t="0" r="0" b="0"/>
              <a:pathLst>
                <a:path w="151295" h="260545">
                  <a:moveTo>
                    <a:pt x="24416" y="48533"/>
                  </a:moveTo>
                  <a:lnTo>
                    <a:pt x="24416" y="48533"/>
                  </a:lnTo>
                  <a:lnTo>
                    <a:pt x="24414" y="30704"/>
                  </a:lnTo>
                  <a:lnTo>
                    <a:pt x="23711" y="31003"/>
                  </a:lnTo>
                  <a:lnTo>
                    <a:pt x="21045" y="33216"/>
                  </a:lnTo>
                  <a:lnTo>
                    <a:pt x="19390" y="40314"/>
                  </a:lnTo>
                  <a:lnTo>
                    <a:pt x="9306" y="80546"/>
                  </a:lnTo>
                  <a:lnTo>
                    <a:pt x="4004" y="124001"/>
                  </a:lnTo>
                  <a:lnTo>
                    <a:pt x="0" y="155084"/>
                  </a:lnTo>
                  <a:lnTo>
                    <a:pt x="6054" y="199982"/>
                  </a:lnTo>
                  <a:lnTo>
                    <a:pt x="13802" y="224170"/>
                  </a:lnTo>
                  <a:lnTo>
                    <a:pt x="26915" y="244742"/>
                  </a:lnTo>
                  <a:lnTo>
                    <a:pt x="37521" y="255681"/>
                  </a:lnTo>
                  <a:lnTo>
                    <a:pt x="46939" y="260544"/>
                  </a:lnTo>
                  <a:lnTo>
                    <a:pt x="59591" y="258941"/>
                  </a:lnTo>
                  <a:lnTo>
                    <a:pt x="90709" y="246415"/>
                  </a:lnTo>
                  <a:lnTo>
                    <a:pt x="128685" y="211070"/>
                  </a:lnTo>
                  <a:lnTo>
                    <a:pt x="139114" y="190452"/>
                  </a:lnTo>
                  <a:lnTo>
                    <a:pt x="148251" y="156791"/>
                  </a:lnTo>
                  <a:lnTo>
                    <a:pt x="150792" y="114602"/>
                  </a:lnTo>
                  <a:lnTo>
                    <a:pt x="151294" y="71932"/>
                  </a:lnTo>
                  <a:lnTo>
                    <a:pt x="144492" y="29010"/>
                  </a:lnTo>
                  <a:lnTo>
                    <a:pt x="138545" y="9588"/>
                  </a:lnTo>
                  <a:lnTo>
                    <a:pt x="133587" y="75"/>
                  </a:lnTo>
                  <a:lnTo>
                    <a:pt x="132474" y="0"/>
                  </a:lnTo>
                  <a:lnTo>
                    <a:pt x="129356" y="1797"/>
                  </a:lnTo>
                  <a:lnTo>
                    <a:pt x="127500" y="6830"/>
                  </a:lnTo>
                  <a:lnTo>
                    <a:pt x="132366" y="2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" name="SMARTInkShape-Group243"/>
          <p:cNvGrpSpPr/>
          <p:nvPr/>
        </p:nvGrpSpPr>
        <p:grpSpPr>
          <a:xfrm>
            <a:off x="9961897" y="2949203"/>
            <a:ext cx="801354" cy="295648"/>
            <a:chOff x="9961897" y="2949203"/>
            <a:chExt cx="801354" cy="295648"/>
          </a:xfrm>
        </p:grpSpPr>
        <p:sp>
          <p:nvSpPr>
            <p:cNvPr id="612" name="SMARTInkShape-1230"/>
            <p:cNvSpPr/>
            <p:nvPr>
              <p:custDataLst>
                <p:tags r:id="rId49"/>
              </p:custDataLst>
            </p:nvPr>
          </p:nvSpPr>
          <p:spPr>
            <a:xfrm>
              <a:off x="10312398" y="2949203"/>
              <a:ext cx="450853" cy="295648"/>
            </a:xfrm>
            <a:custGeom>
              <a:avLst/>
              <a:gdLst/>
              <a:ahLst/>
              <a:cxnLst/>
              <a:rect l="0" t="0" r="0" b="0"/>
              <a:pathLst>
                <a:path w="450853" h="295648">
                  <a:moveTo>
                    <a:pt x="2" y="263897"/>
                  </a:moveTo>
                  <a:lnTo>
                    <a:pt x="2" y="263897"/>
                  </a:lnTo>
                  <a:lnTo>
                    <a:pt x="0" y="267268"/>
                  </a:lnTo>
                  <a:lnTo>
                    <a:pt x="707" y="268261"/>
                  </a:lnTo>
                  <a:lnTo>
                    <a:pt x="1883" y="268923"/>
                  </a:lnTo>
                  <a:lnTo>
                    <a:pt x="46000" y="280321"/>
                  </a:lnTo>
                  <a:lnTo>
                    <a:pt x="88662" y="282601"/>
                  </a:lnTo>
                  <a:lnTo>
                    <a:pt x="113574" y="282173"/>
                  </a:lnTo>
                  <a:lnTo>
                    <a:pt x="120563" y="279545"/>
                  </a:lnTo>
                  <a:lnTo>
                    <a:pt x="122708" y="277151"/>
                  </a:lnTo>
                  <a:lnTo>
                    <a:pt x="125094" y="270729"/>
                  </a:lnTo>
                  <a:lnTo>
                    <a:pt x="126437" y="262550"/>
                  </a:lnTo>
                  <a:lnTo>
                    <a:pt x="123463" y="252287"/>
                  </a:lnTo>
                  <a:lnTo>
                    <a:pt x="116842" y="235472"/>
                  </a:lnTo>
                  <a:lnTo>
                    <a:pt x="114635" y="196235"/>
                  </a:lnTo>
                  <a:lnTo>
                    <a:pt x="114368" y="148775"/>
                  </a:lnTo>
                  <a:lnTo>
                    <a:pt x="116196" y="104279"/>
                  </a:lnTo>
                  <a:lnTo>
                    <a:pt x="123143" y="64367"/>
                  </a:lnTo>
                  <a:lnTo>
                    <a:pt x="132599" y="38266"/>
                  </a:lnTo>
                  <a:lnTo>
                    <a:pt x="152803" y="11895"/>
                  </a:lnTo>
                  <a:lnTo>
                    <a:pt x="162222" y="4199"/>
                  </a:lnTo>
                  <a:lnTo>
                    <a:pt x="174877" y="309"/>
                  </a:lnTo>
                  <a:lnTo>
                    <a:pt x="201628" y="0"/>
                  </a:lnTo>
                  <a:lnTo>
                    <a:pt x="242819" y="8855"/>
                  </a:lnTo>
                  <a:lnTo>
                    <a:pt x="274896" y="23227"/>
                  </a:lnTo>
                  <a:lnTo>
                    <a:pt x="285866" y="32755"/>
                  </a:lnTo>
                  <a:lnTo>
                    <a:pt x="302524" y="59986"/>
                  </a:lnTo>
                  <a:lnTo>
                    <a:pt x="305400" y="66573"/>
                  </a:lnTo>
                  <a:lnTo>
                    <a:pt x="305652" y="106151"/>
                  </a:lnTo>
                  <a:lnTo>
                    <a:pt x="301208" y="146372"/>
                  </a:lnTo>
                  <a:lnTo>
                    <a:pt x="290529" y="191293"/>
                  </a:lnTo>
                  <a:lnTo>
                    <a:pt x="277260" y="233432"/>
                  </a:lnTo>
                  <a:lnTo>
                    <a:pt x="264063" y="272418"/>
                  </a:lnTo>
                  <a:lnTo>
                    <a:pt x="265059" y="280854"/>
                  </a:lnTo>
                  <a:lnTo>
                    <a:pt x="267016" y="283668"/>
                  </a:lnTo>
                  <a:lnTo>
                    <a:pt x="269735" y="285545"/>
                  </a:lnTo>
                  <a:lnTo>
                    <a:pt x="290385" y="293167"/>
                  </a:lnTo>
                  <a:lnTo>
                    <a:pt x="332232" y="295320"/>
                  </a:lnTo>
                  <a:lnTo>
                    <a:pt x="367804" y="292179"/>
                  </a:lnTo>
                  <a:lnTo>
                    <a:pt x="412523" y="294230"/>
                  </a:lnTo>
                  <a:lnTo>
                    <a:pt x="450852" y="295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1231"/>
            <p:cNvSpPr/>
            <p:nvPr>
              <p:custDataLst>
                <p:tags r:id="rId50"/>
              </p:custDataLst>
            </p:nvPr>
          </p:nvSpPr>
          <p:spPr>
            <a:xfrm>
              <a:off x="9961897" y="3168650"/>
              <a:ext cx="153654" cy="19028"/>
            </a:xfrm>
            <a:custGeom>
              <a:avLst/>
              <a:gdLst/>
              <a:ahLst/>
              <a:cxnLst/>
              <a:rect l="0" t="0" r="0" b="0"/>
              <a:pathLst>
                <a:path w="153654" h="19028">
                  <a:moveTo>
                    <a:pt x="33003" y="0"/>
                  </a:moveTo>
                  <a:lnTo>
                    <a:pt x="33003" y="0"/>
                  </a:lnTo>
                  <a:lnTo>
                    <a:pt x="18501" y="5775"/>
                  </a:lnTo>
                  <a:lnTo>
                    <a:pt x="3197" y="16010"/>
                  </a:lnTo>
                  <a:lnTo>
                    <a:pt x="432" y="17023"/>
                  </a:lnTo>
                  <a:lnTo>
                    <a:pt x="0" y="17699"/>
                  </a:lnTo>
                  <a:lnTo>
                    <a:pt x="1123" y="18149"/>
                  </a:lnTo>
                  <a:lnTo>
                    <a:pt x="48479" y="18971"/>
                  </a:lnTo>
                  <a:lnTo>
                    <a:pt x="84625" y="19027"/>
                  </a:lnTo>
                  <a:lnTo>
                    <a:pt x="15365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1232"/>
            <p:cNvSpPr/>
            <p:nvPr>
              <p:custDataLst>
                <p:tags r:id="rId51"/>
              </p:custDataLst>
            </p:nvPr>
          </p:nvSpPr>
          <p:spPr>
            <a:xfrm>
              <a:off x="9982463" y="3105150"/>
              <a:ext cx="88638" cy="12701"/>
            </a:xfrm>
            <a:custGeom>
              <a:avLst/>
              <a:gdLst/>
              <a:ahLst/>
              <a:cxnLst/>
              <a:rect l="0" t="0" r="0" b="0"/>
              <a:pathLst>
                <a:path w="88638" h="12701">
                  <a:moveTo>
                    <a:pt x="6087" y="0"/>
                  </a:moveTo>
                  <a:lnTo>
                    <a:pt x="6087" y="0"/>
                  </a:lnTo>
                  <a:lnTo>
                    <a:pt x="0" y="6089"/>
                  </a:lnTo>
                  <a:lnTo>
                    <a:pt x="45177" y="8439"/>
                  </a:lnTo>
                  <a:lnTo>
                    <a:pt x="8863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8" name="SMARTInkShape-Group244"/>
          <p:cNvGrpSpPr/>
          <p:nvPr/>
        </p:nvGrpSpPr>
        <p:grpSpPr>
          <a:xfrm>
            <a:off x="9158022" y="3242002"/>
            <a:ext cx="30429" cy="142549"/>
            <a:chOff x="9158022" y="3242002"/>
            <a:chExt cx="30429" cy="142549"/>
          </a:xfrm>
        </p:grpSpPr>
        <p:sp>
          <p:nvSpPr>
            <p:cNvPr id="616" name="SMARTInkShape-1233"/>
            <p:cNvSpPr/>
            <p:nvPr>
              <p:custDataLst>
                <p:tags r:id="rId47"/>
              </p:custDataLst>
            </p:nvPr>
          </p:nvSpPr>
          <p:spPr>
            <a:xfrm>
              <a:off x="9158022" y="3242002"/>
              <a:ext cx="30429" cy="15549"/>
            </a:xfrm>
            <a:custGeom>
              <a:avLst/>
              <a:gdLst/>
              <a:ahLst/>
              <a:cxnLst/>
              <a:rect l="0" t="0" r="0" b="0"/>
              <a:pathLst>
                <a:path w="30429" h="15549">
                  <a:moveTo>
                    <a:pt x="30428" y="15548"/>
                  </a:moveTo>
                  <a:lnTo>
                    <a:pt x="30428" y="15548"/>
                  </a:lnTo>
                  <a:lnTo>
                    <a:pt x="27057" y="15548"/>
                  </a:lnTo>
                  <a:lnTo>
                    <a:pt x="3140" y="0"/>
                  </a:lnTo>
                  <a:lnTo>
                    <a:pt x="1652" y="244"/>
                  </a:lnTo>
                  <a:lnTo>
                    <a:pt x="660" y="1818"/>
                  </a:lnTo>
                  <a:lnTo>
                    <a:pt x="0" y="4278"/>
                  </a:lnTo>
                  <a:lnTo>
                    <a:pt x="268" y="5918"/>
                  </a:lnTo>
                  <a:lnTo>
                    <a:pt x="11378" y="9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1234"/>
            <p:cNvSpPr/>
            <p:nvPr>
              <p:custDataLst>
                <p:tags r:id="rId48"/>
              </p:custDataLst>
            </p:nvPr>
          </p:nvSpPr>
          <p:spPr>
            <a:xfrm>
              <a:off x="9178441" y="3314700"/>
              <a:ext cx="10010" cy="69851"/>
            </a:xfrm>
            <a:custGeom>
              <a:avLst/>
              <a:gdLst/>
              <a:ahLst/>
              <a:cxnLst/>
              <a:rect l="0" t="0" r="0" b="0"/>
              <a:pathLst>
                <a:path w="10010" h="6985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1778" y="6907"/>
                  </a:lnTo>
                  <a:lnTo>
                    <a:pt x="288" y="8838"/>
                  </a:lnTo>
                  <a:lnTo>
                    <a:pt x="0" y="10125"/>
                  </a:lnTo>
                  <a:lnTo>
                    <a:pt x="515" y="10983"/>
                  </a:lnTo>
                  <a:lnTo>
                    <a:pt x="1563" y="11555"/>
                  </a:lnTo>
                  <a:lnTo>
                    <a:pt x="2726" y="15954"/>
                  </a:lnTo>
                  <a:lnTo>
                    <a:pt x="3951" y="22613"/>
                  </a:lnTo>
                  <a:lnTo>
                    <a:pt x="8604" y="38386"/>
                  </a:lnTo>
                  <a:lnTo>
                    <a:pt x="1000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245"/>
          <p:cNvGrpSpPr/>
          <p:nvPr/>
        </p:nvGrpSpPr>
        <p:grpSpPr>
          <a:xfrm>
            <a:off x="2910000" y="3111578"/>
            <a:ext cx="900001" cy="520623"/>
            <a:chOff x="2910000" y="3111578"/>
            <a:chExt cx="900001" cy="520623"/>
          </a:xfrm>
        </p:grpSpPr>
        <p:sp>
          <p:nvSpPr>
            <p:cNvPr id="619" name="SMARTInkShape-1235"/>
            <p:cNvSpPr/>
            <p:nvPr>
              <p:custDataLst>
                <p:tags r:id="rId42"/>
              </p:custDataLst>
            </p:nvPr>
          </p:nvSpPr>
          <p:spPr>
            <a:xfrm>
              <a:off x="3752850" y="354330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48361" y="25748"/>
                  </a:lnTo>
                  <a:lnTo>
                    <a:pt x="15440" y="7114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1236"/>
            <p:cNvSpPr/>
            <p:nvPr>
              <p:custDataLst>
                <p:tags r:id="rId43"/>
              </p:custDataLst>
            </p:nvPr>
          </p:nvSpPr>
          <p:spPr>
            <a:xfrm>
              <a:off x="3575050" y="3111578"/>
              <a:ext cx="82294" cy="387494"/>
            </a:xfrm>
            <a:custGeom>
              <a:avLst/>
              <a:gdLst/>
              <a:ahLst/>
              <a:cxnLst/>
              <a:rect l="0" t="0" r="0" b="0"/>
              <a:pathLst>
                <a:path w="82294" h="387494">
                  <a:moveTo>
                    <a:pt x="0" y="6272"/>
                  </a:moveTo>
                  <a:lnTo>
                    <a:pt x="0" y="6272"/>
                  </a:lnTo>
                  <a:lnTo>
                    <a:pt x="3371" y="2901"/>
                  </a:lnTo>
                  <a:lnTo>
                    <a:pt x="6907" y="1246"/>
                  </a:lnTo>
                  <a:lnTo>
                    <a:pt x="33408" y="0"/>
                  </a:lnTo>
                  <a:lnTo>
                    <a:pt x="51291" y="6687"/>
                  </a:lnTo>
                  <a:lnTo>
                    <a:pt x="66625" y="20976"/>
                  </a:lnTo>
                  <a:lnTo>
                    <a:pt x="71944" y="32563"/>
                  </a:lnTo>
                  <a:lnTo>
                    <a:pt x="73362" y="38616"/>
                  </a:lnTo>
                  <a:lnTo>
                    <a:pt x="68617" y="63990"/>
                  </a:lnTo>
                  <a:lnTo>
                    <a:pt x="46272" y="107364"/>
                  </a:lnTo>
                  <a:lnTo>
                    <a:pt x="27243" y="153370"/>
                  </a:lnTo>
                  <a:lnTo>
                    <a:pt x="23397" y="171838"/>
                  </a:lnTo>
                  <a:lnTo>
                    <a:pt x="24039" y="184749"/>
                  </a:lnTo>
                  <a:lnTo>
                    <a:pt x="39586" y="218861"/>
                  </a:lnTo>
                  <a:lnTo>
                    <a:pt x="66520" y="256791"/>
                  </a:lnTo>
                  <a:lnTo>
                    <a:pt x="79621" y="302337"/>
                  </a:lnTo>
                  <a:lnTo>
                    <a:pt x="82293" y="343318"/>
                  </a:lnTo>
                  <a:lnTo>
                    <a:pt x="80618" y="371325"/>
                  </a:lnTo>
                  <a:lnTo>
                    <a:pt x="75627" y="384428"/>
                  </a:lnTo>
                  <a:lnTo>
                    <a:pt x="73702" y="387493"/>
                  </a:lnTo>
                  <a:lnTo>
                    <a:pt x="70301" y="387419"/>
                  </a:lnTo>
                  <a:lnTo>
                    <a:pt x="53398" y="375855"/>
                  </a:lnTo>
                  <a:lnTo>
                    <a:pt x="50415" y="373311"/>
                  </a:lnTo>
                  <a:lnTo>
                    <a:pt x="44450" y="349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1237"/>
            <p:cNvSpPr/>
            <p:nvPr>
              <p:custDataLst>
                <p:tags r:id="rId44"/>
              </p:custDataLst>
            </p:nvPr>
          </p:nvSpPr>
          <p:spPr>
            <a:xfrm>
              <a:off x="2910000" y="3140406"/>
              <a:ext cx="150701" cy="372633"/>
            </a:xfrm>
            <a:custGeom>
              <a:avLst/>
              <a:gdLst/>
              <a:ahLst/>
              <a:cxnLst/>
              <a:rect l="0" t="0" r="0" b="0"/>
              <a:pathLst>
                <a:path w="150701" h="372633">
                  <a:moveTo>
                    <a:pt x="68150" y="21894"/>
                  </a:moveTo>
                  <a:lnTo>
                    <a:pt x="68150" y="21894"/>
                  </a:lnTo>
                  <a:lnTo>
                    <a:pt x="68150" y="13056"/>
                  </a:lnTo>
                  <a:lnTo>
                    <a:pt x="66268" y="9029"/>
                  </a:lnTo>
                  <a:lnTo>
                    <a:pt x="64779" y="6967"/>
                  </a:lnTo>
                  <a:lnTo>
                    <a:pt x="55941" y="695"/>
                  </a:lnTo>
                  <a:lnTo>
                    <a:pt x="52249" y="0"/>
                  </a:lnTo>
                  <a:lnTo>
                    <a:pt x="34305" y="3955"/>
                  </a:lnTo>
                  <a:lnTo>
                    <a:pt x="28653" y="5701"/>
                  </a:lnTo>
                  <a:lnTo>
                    <a:pt x="18610" y="15168"/>
                  </a:lnTo>
                  <a:lnTo>
                    <a:pt x="4037" y="37499"/>
                  </a:lnTo>
                  <a:lnTo>
                    <a:pt x="0" y="54505"/>
                  </a:lnTo>
                  <a:lnTo>
                    <a:pt x="937" y="64845"/>
                  </a:lnTo>
                  <a:lnTo>
                    <a:pt x="5116" y="75556"/>
                  </a:lnTo>
                  <a:lnTo>
                    <a:pt x="36293" y="116745"/>
                  </a:lnTo>
                  <a:lnTo>
                    <a:pt x="62762" y="152212"/>
                  </a:lnTo>
                  <a:lnTo>
                    <a:pt x="67401" y="168478"/>
                  </a:lnTo>
                  <a:lnTo>
                    <a:pt x="66407" y="183704"/>
                  </a:lnTo>
                  <a:lnTo>
                    <a:pt x="61260" y="195174"/>
                  </a:lnTo>
                  <a:lnTo>
                    <a:pt x="47058" y="209565"/>
                  </a:lnTo>
                  <a:lnTo>
                    <a:pt x="37374" y="214664"/>
                  </a:lnTo>
                  <a:lnTo>
                    <a:pt x="16067" y="218206"/>
                  </a:lnTo>
                  <a:lnTo>
                    <a:pt x="9757" y="218584"/>
                  </a:lnTo>
                  <a:lnTo>
                    <a:pt x="15884" y="219402"/>
                  </a:lnTo>
                  <a:lnTo>
                    <a:pt x="34648" y="227576"/>
                  </a:lnTo>
                  <a:lnTo>
                    <a:pt x="47092" y="237040"/>
                  </a:lnTo>
                  <a:lnTo>
                    <a:pt x="56344" y="255523"/>
                  </a:lnTo>
                  <a:lnTo>
                    <a:pt x="60184" y="278874"/>
                  </a:lnTo>
                  <a:lnTo>
                    <a:pt x="56561" y="323602"/>
                  </a:lnTo>
                  <a:lnTo>
                    <a:pt x="55669" y="351483"/>
                  </a:lnTo>
                  <a:lnTo>
                    <a:pt x="58418" y="356626"/>
                  </a:lnTo>
                  <a:lnTo>
                    <a:pt x="74360" y="367234"/>
                  </a:lnTo>
                  <a:lnTo>
                    <a:pt x="84080" y="372463"/>
                  </a:lnTo>
                  <a:lnTo>
                    <a:pt x="114341" y="372632"/>
                  </a:lnTo>
                  <a:lnTo>
                    <a:pt x="150700" y="364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1238"/>
            <p:cNvSpPr/>
            <p:nvPr>
              <p:custDataLst>
                <p:tags r:id="rId45"/>
              </p:custDataLst>
            </p:nvPr>
          </p:nvSpPr>
          <p:spPr>
            <a:xfrm>
              <a:off x="3365500" y="3178027"/>
              <a:ext cx="97194" cy="206645"/>
            </a:xfrm>
            <a:custGeom>
              <a:avLst/>
              <a:gdLst/>
              <a:ahLst/>
              <a:cxnLst/>
              <a:rect l="0" t="0" r="0" b="0"/>
              <a:pathLst>
                <a:path w="97194" h="206645">
                  <a:moveTo>
                    <a:pt x="0" y="92223"/>
                  </a:moveTo>
                  <a:lnTo>
                    <a:pt x="0" y="92223"/>
                  </a:lnTo>
                  <a:lnTo>
                    <a:pt x="0" y="86134"/>
                  </a:lnTo>
                  <a:lnTo>
                    <a:pt x="10125" y="120498"/>
                  </a:lnTo>
                  <a:lnTo>
                    <a:pt x="12191" y="160132"/>
                  </a:lnTo>
                  <a:lnTo>
                    <a:pt x="7203" y="205646"/>
                  </a:lnTo>
                  <a:lnTo>
                    <a:pt x="6213" y="206644"/>
                  </a:lnTo>
                  <a:lnTo>
                    <a:pt x="4847" y="205898"/>
                  </a:lnTo>
                  <a:lnTo>
                    <a:pt x="3232" y="203989"/>
                  </a:lnTo>
                  <a:lnTo>
                    <a:pt x="426" y="164257"/>
                  </a:lnTo>
                  <a:lnTo>
                    <a:pt x="56" y="116761"/>
                  </a:lnTo>
                  <a:lnTo>
                    <a:pt x="1427" y="78875"/>
                  </a:lnTo>
                  <a:lnTo>
                    <a:pt x="8733" y="39898"/>
                  </a:lnTo>
                  <a:lnTo>
                    <a:pt x="10937" y="24047"/>
                  </a:lnTo>
                  <a:lnTo>
                    <a:pt x="17561" y="12298"/>
                  </a:lnTo>
                  <a:lnTo>
                    <a:pt x="26855" y="3784"/>
                  </a:lnTo>
                  <a:lnTo>
                    <a:pt x="35689" y="0"/>
                  </a:lnTo>
                  <a:lnTo>
                    <a:pt x="40020" y="402"/>
                  </a:lnTo>
                  <a:lnTo>
                    <a:pt x="48596" y="4612"/>
                  </a:lnTo>
                  <a:lnTo>
                    <a:pt x="55230" y="13068"/>
                  </a:lnTo>
                  <a:lnTo>
                    <a:pt x="59824" y="23882"/>
                  </a:lnTo>
                  <a:lnTo>
                    <a:pt x="63016" y="54321"/>
                  </a:lnTo>
                  <a:lnTo>
                    <a:pt x="59522" y="66911"/>
                  </a:lnTo>
                  <a:lnTo>
                    <a:pt x="53384" y="84017"/>
                  </a:lnTo>
                  <a:lnTo>
                    <a:pt x="50951" y="106559"/>
                  </a:lnTo>
                  <a:lnTo>
                    <a:pt x="52312" y="108836"/>
                  </a:lnTo>
                  <a:lnTo>
                    <a:pt x="89872" y="139734"/>
                  </a:lnTo>
                  <a:lnTo>
                    <a:pt x="95917" y="150734"/>
                  </a:lnTo>
                  <a:lnTo>
                    <a:pt x="97193" y="160796"/>
                  </a:lnTo>
                  <a:lnTo>
                    <a:pt x="96545" y="165455"/>
                  </a:lnTo>
                  <a:lnTo>
                    <a:pt x="92063" y="174396"/>
                  </a:lnTo>
                  <a:lnTo>
                    <a:pt x="88891" y="178754"/>
                  </a:lnTo>
                  <a:lnTo>
                    <a:pt x="79724" y="185479"/>
                  </a:lnTo>
                  <a:lnTo>
                    <a:pt x="74316" y="188261"/>
                  </a:lnTo>
                  <a:lnTo>
                    <a:pt x="62663" y="189469"/>
                  </a:lnTo>
                  <a:lnTo>
                    <a:pt x="56592" y="188804"/>
                  </a:lnTo>
                  <a:lnTo>
                    <a:pt x="44202" y="182420"/>
                  </a:lnTo>
                  <a:lnTo>
                    <a:pt x="25400" y="168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239"/>
            <p:cNvSpPr/>
            <p:nvPr>
              <p:custDataLst>
                <p:tags r:id="rId46"/>
              </p:custDataLst>
            </p:nvPr>
          </p:nvSpPr>
          <p:spPr>
            <a:xfrm>
              <a:off x="3108178" y="3201046"/>
              <a:ext cx="104923" cy="188014"/>
            </a:xfrm>
            <a:custGeom>
              <a:avLst/>
              <a:gdLst/>
              <a:ahLst/>
              <a:cxnLst/>
              <a:rect l="0" t="0" r="0" b="0"/>
              <a:pathLst>
                <a:path w="104923" h="188014">
                  <a:moveTo>
                    <a:pt x="104922" y="31104"/>
                  </a:moveTo>
                  <a:lnTo>
                    <a:pt x="104922" y="31104"/>
                  </a:lnTo>
                  <a:lnTo>
                    <a:pt x="104922" y="24362"/>
                  </a:lnTo>
                  <a:lnTo>
                    <a:pt x="103041" y="19171"/>
                  </a:lnTo>
                  <a:lnTo>
                    <a:pt x="101551" y="16799"/>
                  </a:lnTo>
                  <a:lnTo>
                    <a:pt x="89342" y="6718"/>
                  </a:lnTo>
                  <a:lnTo>
                    <a:pt x="78242" y="2627"/>
                  </a:lnTo>
                  <a:lnTo>
                    <a:pt x="47127" y="0"/>
                  </a:lnTo>
                  <a:lnTo>
                    <a:pt x="24062" y="2916"/>
                  </a:lnTo>
                  <a:lnTo>
                    <a:pt x="17854" y="7373"/>
                  </a:lnTo>
                  <a:lnTo>
                    <a:pt x="7194" y="21733"/>
                  </a:lnTo>
                  <a:lnTo>
                    <a:pt x="0" y="46280"/>
                  </a:lnTo>
                  <a:lnTo>
                    <a:pt x="2081" y="63014"/>
                  </a:lnTo>
                  <a:lnTo>
                    <a:pt x="4611" y="71428"/>
                  </a:lnTo>
                  <a:lnTo>
                    <a:pt x="14949" y="86420"/>
                  </a:lnTo>
                  <a:lnTo>
                    <a:pt x="36636" y="104879"/>
                  </a:lnTo>
                  <a:lnTo>
                    <a:pt x="76200" y="133221"/>
                  </a:lnTo>
                  <a:lnTo>
                    <a:pt x="91316" y="150496"/>
                  </a:lnTo>
                  <a:lnTo>
                    <a:pt x="95347" y="157780"/>
                  </a:lnTo>
                  <a:lnTo>
                    <a:pt x="94306" y="162121"/>
                  </a:lnTo>
                  <a:lnTo>
                    <a:pt x="87504" y="172590"/>
                  </a:lnTo>
                  <a:lnTo>
                    <a:pt x="71781" y="180535"/>
                  </a:lnTo>
                  <a:lnTo>
                    <a:pt x="37306" y="188013"/>
                  </a:lnTo>
                  <a:lnTo>
                    <a:pt x="16684" y="185938"/>
                  </a:lnTo>
                  <a:lnTo>
                    <a:pt x="12936" y="184421"/>
                  </a:lnTo>
                  <a:lnTo>
                    <a:pt x="11142" y="182704"/>
                  </a:lnTo>
                  <a:lnTo>
                    <a:pt x="10651" y="180854"/>
                  </a:lnTo>
                  <a:lnTo>
                    <a:pt x="13147" y="178915"/>
                  </a:lnTo>
                  <a:lnTo>
                    <a:pt x="35072" y="170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SMARTInkShape-Group246"/>
          <p:cNvGrpSpPr/>
          <p:nvPr/>
        </p:nvGrpSpPr>
        <p:grpSpPr>
          <a:xfrm>
            <a:off x="4049924" y="3164898"/>
            <a:ext cx="807827" cy="448253"/>
            <a:chOff x="4049924" y="3164898"/>
            <a:chExt cx="807827" cy="448253"/>
          </a:xfrm>
        </p:grpSpPr>
        <p:sp>
          <p:nvSpPr>
            <p:cNvPr id="625" name="SMARTInkShape-1240"/>
            <p:cNvSpPr/>
            <p:nvPr>
              <p:custDataLst>
                <p:tags r:id="rId37"/>
              </p:custDataLst>
            </p:nvPr>
          </p:nvSpPr>
          <p:spPr>
            <a:xfrm>
              <a:off x="4787900" y="35369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67968" y="20722"/>
                  </a:lnTo>
                  <a:lnTo>
                    <a:pt x="66479" y="26515"/>
                  </a:lnTo>
                  <a:lnTo>
                    <a:pt x="59180" y="36714"/>
                  </a:lnTo>
                  <a:lnTo>
                    <a:pt x="14605" y="6974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1241"/>
            <p:cNvSpPr/>
            <p:nvPr>
              <p:custDataLst>
                <p:tags r:id="rId38"/>
              </p:custDataLst>
            </p:nvPr>
          </p:nvSpPr>
          <p:spPr>
            <a:xfrm>
              <a:off x="4712583" y="3164898"/>
              <a:ext cx="55250" cy="363048"/>
            </a:xfrm>
            <a:custGeom>
              <a:avLst/>
              <a:gdLst/>
              <a:ahLst/>
              <a:cxnLst/>
              <a:rect l="0" t="0" r="0" b="0"/>
              <a:pathLst>
                <a:path w="55250" h="363048">
                  <a:moveTo>
                    <a:pt x="5467" y="48202"/>
                  </a:moveTo>
                  <a:lnTo>
                    <a:pt x="5467" y="48202"/>
                  </a:lnTo>
                  <a:lnTo>
                    <a:pt x="0" y="19591"/>
                  </a:lnTo>
                  <a:lnTo>
                    <a:pt x="2749" y="6171"/>
                  </a:lnTo>
                  <a:lnTo>
                    <a:pt x="4360" y="3248"/>
                  </a:lnTo>
                  <a:lnTo>
                    <a:pt x="6141" y="1300"/>
                  </a:lnTo>
                  <a:lnTo>
                    <a:pt x="8033" y="0"/>
                  </a:lnTo>
                  <a:lnTo>
                    <a:pt x="11411" y="545"/>
                  </a:lnTo>
                  <a:lnTo>
                    <a:pt x="20808" y="4914"/>
                  </a:lnTo>
                  <a:lnTo>
                    <a:pt x="38000" y="25420"/>
                  </a:lnTo>
                  <a:lnTo>
                    <a:pt x="44620" y="42075"/>
                  </a:lnTo>
                  <a:lnTo>
                    <a:pt x="48871" y="85875"/>
                  </a:lnTo>
                  <a:lnTo>
                    <a:pt x="44641" y="126173"/>
                  </a:lnTo>
                  <a:lnTo>
                    <a:pt x="31592" y="168641"/>
                  </a:lnTo>
                  <a:lnTo>
                    <a:pt x="20422" y="201062"/>
                  </a:lnTo>
                  <a:lnTo>
                    <a:pt x="19875" y="213506"/>
                  </a:lnTo>
                  <a:lnTo>
                    <a:pt x="21983" y="226093"/>
                  </a:lnTo>
                  <a:lnTo>
                    <a:pt x="30508" y="241708"/>
                  </a:lnTo>
                  <a:lnTo>
                    <a:pt x="48267" y="265822"/>
                  </a:lnTo>
                  <a:lnTo>
                    <a:pt x="52711" y="278977"/>
                  </a:lnTo>
                  <a:lnTo>
                    <a:pt x="55249" y="326492"/>
                  </a:lnTo>
                  <a:lnTo>
                    <a:pt x="52757" y="339809"/>
                  </a:lnTo>
                  <a:lnTo>
                    <a:pt x="44015" y="355835"/>
                  </a:lnTo>
                  <a:lnTo>
                    <a:pt x="36476" y="361317"/>
                  </a:lnTo>
                  <a:lnTo>
                    <a:pt x="32489" y="362779"/>
                  </a:lnTo>
                  <a:lnTo>
                    <a:pt x="29126" y="363047"/>
                  </a:lnTo>
                  <a:lnTo>
                    <a:pt x="18167" y="353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242"/>
            <p:cNvSpPr/>
            <p:nvPr>
              <p:custDataLst>
                <p:tags r:id="rId39"/>
              </p:custDataLst>
            </p:nvPr>
          </p:nvSpPr>
          <p:spPr>
            <a:xfrm>
              <a:off x="4464933" y="3308350"/>
              <a:ext cx="167119" cy="170050"/>
            </a:xfrm>
            <a:custGeom>
              <a:avLst/>
              <a:gdLst/>
              <a:ahLst/>
              <a:cxnLst/>
              <a:rect l="0" t="0" r="0" b="0"/>
              <a:pathLst>
                <a:path w="167119" h="170050">
                  <a:moveTo>
                    <a:pt x="5467" y="50800"/>
                  </a:moveTo>
                  <a:lnTo>
                    <a:pt x="5467" y="50800"/>
                  </a:lnTo>
                  <a:lnTo>
                    <a:pt x="5467" y="41962"/>
                  </a:lnTo>
                  <a:lnTo>
                    <a:pt x="3585" y="37935"/>
                  </a:lnTo>
                  <a:lnTo>
                    <a:pt x="1103" y="33793"/>
                  </a:lnTo>
                  <a:lnTo>
                    <a:pt x="0" y="29601"/>
                  </a:lnTo>
                  <a:lnTo>
                    <a:pt x="411" y="28906"/>
                  </a:lnTo>
                  <a:lnTo>
                    <a:pt x="1391" y="29148"/>
                  </a:lnTo>
                  <a:lnTo>
                    <a:pt x="2749" y="30016"/>
                  </a:lnTo>
                  <a:lnTo>
                    <a:pt x="12016" y="61033"/>
                  </a:lnTo>
                  <a:lnTo>
                    <a:pt x="20323" y="106992"/>
                  </a:lnTo>
                  <a:lnTo>
                    <a:pt x="28757" y="147716"/>
                  </a:lnTo>
                  <a:lnTo>
                    <a:pt x="33690" y="167240"/>
                  </a:lnTo>
                  <a:lnTo>
                    <a:pt x="33455" y="169349"/>
                  </a:lnTo>
                  <a:lnTo>
                    <a:pt x="32592" y="170049"/>
                  </a:lnTo>
                  <a:lnTo>
                    <a:pt x="28007" y="154181"/>
                  </a:lnTo>
                  <a:lnTo>
                    <a:pt x="25206" y="115096"/>
                  </a:lnTo>
                  <a:lnTo>
                    <a:pt x="25427" y="74711"/>
                  </a:lnTo>
                  <a:lnTo>
                    <a:pt x="27978" y="55783"/>
                  </a:lnTo>
                  <a:lnTo>
                    <a:pt x="31058" y="49888"/>
                  </a:lnTo>
                  <a:lnTo>
                    <a:pt x="35228" y="45959"/>
                  </a:lnTo>
                  <a:lnTo>
                    <a:pt x="40124" y="43339"/>
                  </a:lnTo>
                  <a:lnTo>
                    <a:pt x="44094" y="43004"/>
                  </a:lnTo>
                  <a:lnTo>
                    <a:pt x="47446" y="44191"/>
                  </a:lnTo>
                  <a:lnTo>
                    <a:pt x="68903" y="64433"/>
                  </a:lnTo>
                  <a:lnTo>
                    <a:pt x="92004" y="102463"/>
                  </a:lnTo>
                  <a:lnTo>
                    <a:pt x="119091" y="143711"/>
                  </a:lnTo>
                  <a:lnTo>
                    <a:pt x="138291" y="169342"/>
                  </a:lnTo>
                  <a:lnTo>
                    <a:pt x="141995" y="170045"/>
                  </a:lnTo>
                  <a:lnTo>
                    <a:pt x="145874" y="168396"/>
                  </a:lnTo>
                  <a:lnTo>
                    <a:pt x="149872" y="165181"/>
                  </a:lnTo>
                  <a:lnTo>
                    <a:pt x="156195" y="152200"/>
                  </a:lnTo>
                  <a:lnTo>
                    <a:pt x="161840" y="125059"/>
                  </a:lnTo>
                  <a:lnTo>
                    <a:pt x="167118" y="80912"/>
                  </a:lnTo>
                  <a:lnTo>
                    <a:pt x="164797" y="38188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1243"/>
            <p:cNvSpPr/>
            <p:nvPr>
              <p:custDataLst>
                <p:tags r:id="rId40"/>
              </p:custDataLst>
            </p:nvPr>
          </p:nvSpPr>
          <p:spPr>
            <a:xfrm>
              <a:off x="4246623" y="3306730"/>
              <a:ext cx="122178" cy="192121"/>
            </a:xfrm>
            <a:custGeom>
              <a:avLst/>
              <a:gdLst/>
              <a:ahLst/>
              <a:cxnLst/>
              <a:rect l="0" t="0" r="0" b="0"/>
              <a:pathLst>
                <a:path w="122178" h="192121">
                  <a:moveTo>
                    <a:pt x="77727" y="65120"/>
                  </a:moveTo>
                  <a:lnTo>
                    <a:pt x="77727" y="65120"/>
                  </a:lnTo>
                  <a:lnTo>
                    <a:pt x="77021" y="21687"/>
                  </a:lnTo>
                  <a:lnTo>
                    <a:pt x="74356" y="14536"/>
                  </a:lnTo>
                  <a:lnTo>
                    <a:pt x="72658" y="12348"/>
                  </a:lnTo>
                  <a:lnTo>
                    <a:pt x="68889" y="9916"/>
                  </a:lnTo>
                  <a:lnTo>
                    <a:pt x="52687" y="15289"/>
                  </a:lnTo>
                  <a:lnTo>
                    <a:pt x="36755" y="29188"/>
                  </a:lnTo>
                  <a:lnTo>
                    <a:pt x="11262" y="64082"/>
                  </a:lnTo>
                  <a:lnTo>
                    <a:pt x="78" y="97056"/>
                  </a:lnTo>
                  <a:lnTo>
                    <a:pt x="0" y="123814"/>
                  </a:lnTo>
                  <a:lnTo>
                    <a:pt x="10659" y="160387"/>
                  </a:lnTo>
                  <a:lnTo>
                    <a:pt x="15699" y="170490"/>
                  </a:lnTo>
                  <a:lnTo>
                    <a:pt x="24053" y="177333"/>
                  </a:lnTo>
                  <a:lnTo>
                    <a:pt x="29244" y="180145"/>
                  </a:lnTo>
                  <a:lnTo>
                    <a:pt x="35528" y="180609"/>
                  </a:lnTo>
                  <a:lnTo>
                    <a:pt x="50035" y="177360"/>
                  </a:lnTo>
                  <a:lnTo>
                    <a:pt x="70697" y="164228"/>
                  </a:lnTo>
                  <a:lnTo>
                    <a:pt x="80012" y="152912"/>
                  </a:lnTo>
                  <a:lnTo>
                    <a:pt x="95112" y="121659"/>
                  </a:lnTo>
                  <a:lnTo>
                    <a:pt x="105908" y="74903"/>
                  </a:lnTo>
                  <a:lnTo>
                    <a:pt x="107891" y="59825"/>
                  </a:lnTo>
                  <a:lnTo>
                    <a:pt x="99730" y="25556"/>
                  </a:lnTo>
                  <a:lnTo>
                    <a:pt x="95033" y="13199"/>
                  </a:lnTo>
                  <a:lnTo>
                    <a:pt x="86829" y="4885"/>
                  </a:lnTo>
                  <a:lnTo>
                    <a:pt x="81678" y="1680"/>
                  </a:lnTo>
                  <a:lnTo>
                    <a:pt x="68430" y="0"/>
                  </a:lnTo>
                  <a:lnTo>
                    <a:pt x="60945" y="540"/>
                  </a:lnTo>
                  <a:lnTo>
                    <a:pt x="48866" y="6784"/>
                  </a:lnTo>
                  <a:lnTo>
                    <a:pt x="43670" y="11413"/>
                  </a:lnTo>
                  <a:lnTo>
                    <a:pt x="32986" y="31411"/>
                  </a:lnTo>
                  <a:lnTo>
                    <a:pt x="28722" y="61952"/>
                  </a:lnTo>
                  <a:lnTo>
                    <a:pt x="34201" y="91071"/>
                  </a:lnTo>
                  <a:lnTo>
                    <a:pt x="53764" y="129852"/>
                  </a:lnTo>
                  <a:lnTo>
                    <a:pt x="81825" y="163187"/>
                  </a:lnTo>
                  <a:lnTo>
                    <a:pt x="122177" y="192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1244"/>
            <p:cNvSpPr/>
            <p:nvPr>
              <p:custDataLst>
                <p:tags r:id="rId41"/>
              </p:custDataLst>
            </p:nvPr>
          </p:nvSpPr>
          <p:spPr>
            <a:xfrm>
              <a:off x="4049924" y="3175000"/>
              <a:ext cx="115677" cy="345590"/>
            </a:xfrm>
            <a:custGeom>
              <a:avLst/>
              <a:gdLst/>
              <a:ahLst/>
              <a:cxnLst/>
              <a:rect l="0" t="0" r="0" b="0"/>
              <a:pathLst>
                <a:path w="115677" h="345590">
                  <a:moveTo>
                    <a:pt x="115676" y="0"/>
                  </a:moveTo>
                  <a:lnTo>
                    <a:pt x="115676" y="0"/>
                  </a:lnTo>
                  <a:lnTo>
                    <a:pt x="75887" y="1411"/>
                  </a:lnTo>
                  <a:lnTo>
                    <a:pt x="43601" y="14305"/>
                  </a:lnTo>
                  <a:lnTo>
                    <a:pt x="35900" y="24467"/>
                  </a:lnTo>
                  <a:lnTo>
                    <a:pt x="32859" y="31128"/>
                  </a:lnTo>
                  <a:lnTo>
                    <a:pt x="31361" y="44174"/>
                  </a:lnTo>
                  <a:lnTo>
                    <a:pt x="33752" y="57027"/>
                  </a:lnTo>
                  <a:lnTo>
                    <a:pt x="59083" y="100309"/>
                  </a:lnTo>
                  <a:lnTo>
                    <a:pt x="78233" y="138554"/>
                  </a:lnTo>
                  <a:lnTo>
                    <a:pt x="79514" y="153772"/>
                  </a:lnTo>
                  <a:lnTo>
                    <a:pt x="77026" y="169238"/>
                  </a:lnTo>
                  <a:lnTo>
                    <a:pt x="71217" y="183167"/>
                  </a:lnTo>
                  <a:lnTo>
                    <a:pt x="58287" y="194532"/>
                  </a:lnTo>
                  <a:lnTo>
                    <a:pt x="41486" y="202875"/>
                  </a:lnTo>
                  <a:lnTo>
                    <a:pt x="0" y="209376"/>
                  </a:lnTo>
                  <a:lnTo>
                    <a:pt x="3351" y="209472"/>
                  </a:lnTo>
                  <a:lnTo>
                    <a:pt x="31016" y="228381"/>
                  </a:lnTo>
                  <a:lnTo>
                    <a:pt x="53014" y="252232"/>
                  </a:lnTo>
                  <a:lnTo>
                    <a:pt x="59604" y="265914"/>
                  </a:lnTo>
                  <a:lnTo>
                    <a:pt x="69439" y="312901"/>
                  </a:lnTo>
                  <a:lnTo>
                    <a:pt x="71843" y="324628"/>
                  </a:lnTo>
                  <a:lnTo>
                    <a:pt x="80424" y="341014"/>
                  </a:lnTo>
                  <a:lnTo>
                    <a:pt x="85427" y="345589"/>
                  </a:lnTo>
                  <a:lnTo>
                    <a:pt x="115676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7" name="SMARTInkShape-Group247"/>
          <p:cNvGrpSpPr/>
          <p:nvPr/>
        </p:nvGrpSpPr>
        <p:grpSpPr>
          <a:xfrm>
            <a:off x="2661171" y="2882907"/>
            <a:ext cx="3392497" cy="1040132"/>
            <a:chOff x="2661171" y="2882907"/>
            <a:chExt cx="3392497" cy="1040132"/>
          </a:xfrm>
        </p:grpSpPr>
        <p:sp>
          <p:nvSpPr>
            <p:cNvPr id="631" name="SMARTInkShape-1245"/>
            <p:cNvSpPr/>
            <p:nvPr>
              <p:custDataLst>
                <p:tags r:id="rId31"/>
              </p:custDataLst>
            </p:nvPr>
          </p:nvSpPr>
          <p:spPr>
            <a:xfrm>
              <a:off x="5090859" y="3236718"/>
              <a:ext cx="84392" cy="322817"/>
            </a:xfrm>
            <a:custGeom>
              <a:avLst/>
              <a:gdLst/>
              <a:ahLst/>
              <a:cxnLst/>
              <a:rect l="0" t="0" r="0" b="0"/>
              <a:pathLst>
                <a:path w="84392" h="322817">
                  <a:moveTo>
                    <a:pt x="52641" y="39882"/>
                  </a:moveTo>
                  <a:lnTo>
                    <a:pt x="52641" y="39882"/>
                  </a:lnTo>
                  <a:lnTo>
                    <a:pt x="57667" y="27949"/>
                  </a:lnTo>
                  <a:lnTo>
                    <a:pt x="58729" y="12125"/>
                  </a:lnTo>
                  <a:lnTo>
                    <a:pt x="57405" y="7972"/>
                  </a:lnTo>
                  <a:lnTo>
                    <a:pt x="52171" y="1475"/>
                  </a:lnTo>
                  <a:lnTo>
                    <a:pt x="49506" y="166"/>
                  </a:lnTo>
                  <a:lnTo>
                    <a:pt x="47024" y="0"/>
                  </a:lnTo>
                  <a:lnTo>
                    <a:pt x="27856" y="8172"/>
                  </a:lnTo>
                  <a:lnTo>
                    <a:pt x="11743" y="22725"/>
                  </a:lnTo>
                  <a:lnTo>
                    <a:pt x="1404" y="43814"/>
                  </a:lnTo>
                  <a:lnTo>
                    <a:pt x="0" y="57857"/>
                  </a:lnTo>
                  <a:lnTo>
                    <a:pt x="2435" y="71154"/>
                  </a:lnTo>
                  <a:lnTo>
                    <a:pt x="12443" y="90541"/>
                  </a:lnTo>
                  <a:lnTo>
                    <a:pt x="32550" y="112291"/>
                  </a:lnTo>
                  <a:lnTo>
                    <a:pt x="62643" y="136305"/>
                  </a:lnTo>
                  <a:lnTo>
                    <a:pt x="70727" y="148353"/>
                  </a:lnTo>
                  <a:lnTo>
                    <a:pt x="72908" y="162645"/>
                  </a:lnTo>
                  <a:lnTo>
                    <a:pt x="70821" y="176993"/>
                  </a:lnTo>
                  <a:lnTo>
                    <a:pt x="65189" y="188074"/>
                  </a:lnTo>
                  <a:lnTo>
                    <a:pt x="50714" y="202246"/>
                  </a:lnTo>
                  <a:lnTo>
                    <a:pt x="40966" y="207294"/>
                  </a:lnTo>
                  <a:lnTo>
                    <a:pt x="23209" y="213905"/>
                  </a:lnTo>
                  <a:lnTo>
                    <a:pt x="21026" y="216575"/>
                  </a:lnTo>
                  <a:lnTo>
                    <a:pt x="20276" y="219766"/>
                  </a:lnTo>
                  <a:lnTo>
                    <a:pt x="21515" y="239123"/>
                  </a:lnTo>
                  <a:lnTo>
                    <a:pt x="35815" y="283660"/>
                  </a:lnTo>
                  <a:lnTo>
                    <a:pt x="44423" y="311377"/>
                  </a:lnTo>
                  <a:lnTo>
                    <a:pt x="46166" y="319296"/>
                  </a:lnTo>
                  <a:lnTo>
                    <a:pt x="47618" y="321408"/>
                  </a:lnTo>
                  <a:lnTo>
                    <a:pt x="49294" y="322816"/>
                  </a:lnTo>
                  <a:lnTo>
                    <a:pt x="58679" y="320618"/>
                  </a:lnTo>
                  <a:lnTo>
                    <a:pt x="84391" y="306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1246"/>
            <p:cNvSpPr/>
            <p:nvPr>
              <p:custDataLst>
                <p:tags r:id="rId32"/>
              </p:custDataLst>
            </p:nvPr>
          </p:nvSpPr>
          <p:spPr>
            <a:xfrm>
              <a:off x="5284015" y="3333339"/>
              <a:ext cx="129136" cy="184562"/>
            </a:xfrm>
            <a:custGeom>
              <a:avLst/>
              <a:gdLst/>
              <a:ahLst/>
              <a:cxnLst/>
              <a:rect l="0" t="0" r="0" b="0"/>
              <a:pathLst>
                <a:path w="129136" h="184562">
                  <a:moveTo>
                    <a:pt x="24585" y="38511"/>
                  </a:moveTo>
                  <a:lnTo>
                    <a:pt x="24585" y="38511"/>
                  </a:lnTo>
                  <a:lnTo>
                    <a:pt x="27956" y="31769"/>
                  </a:lnTo>
                  <a:lnTo>
                    <a:pt x="27729" y="22814"/>
                  </a:lnTo>
                  <a:lnTo>
                    <a:pt x="24294" y="852"/>
                  </a:lnTo>
                  <a:lnTo>
                    <a:pt x="22980" y="0"/>
                  </a:lnTo>
                  <a:lnTo>
                    <a:pt x="21398" y="137"/>
                  </a:lnTo>
                  <a:lnTo>
                    <a:pt x="20345" y="1639"/>
                  </a:lnTo>
                  <a:lnTo>
                    <a:pt x="19173" y="7071"/>
                  </a:lnTo>
                  <a:lnTo>
                    <a:pt x="18358" y="51879"/>
                  </a:lnTo>
                  <a:lnTo>
                    <a:pt x="18259" y="97047"/>
                  </a:lnTo>
                  <a:lnTo>
                    <a:pt x="14871" y="137543"/>
                  </a:lnTo>
                  <a:lnTo>
                    <a:pt x="9398" y="163966"/>
                  </a:lnTo>
                  <a:lnTo>
                    <a:pt x="7405" y="168009"/>
                  </a:lnTo>
                  <a:lnTo>
                    <a:pt x="5371" y="169998"/>
                  </a:lnTo>
                  <a:lnTo>
                    <a:pt x="3310" y="170619"/>
                  </a:lnTo>
                  <a:lnTo>
                    <a:pt x="1934" y="168917"/>
                  </a:lnTo>
                  <a:lnTo>
                    <a:pt x="0" y="156407"/>
                  </a:lnTo>
                  <a:lnTo>
                    <a:pt x="131" y="139295"/>
                  </a:lnTo>
                  <a:lnTo>
                    <a:pt x="2663" y="127049"/>
                  </a:lnTo>
                  <a:lnTo>
                    <a:pt x="8022" y="118313"/>
                  </a:lnTo>
                  <a:lnTo>
                    <a:pt x="26331" y="103585"/>
                  </a:lnTo>
                  <a:lnTo>
                    <a:pt x="69137" y="80224"/>
                  </a:lnTo>
                  <a:lnTo>
                    <a:pt x="100799" y="56225"/>
                  </a:lnTo>
                  <a:lnTo>
                    <a:pt x="122869" y="28934"/>
                  </a:lnTo>
                  <a:lnTo>
                    <a:pt x="124711" y="24141"/>
                  </a:lnTo>
                  <a:lnTo>
                    <a:pt x="125907" y="23992"/>
                  </a:lnTo>
                  <a:lnTo>
                    <a:pt x="129119" y="27590"/>
                  </a:lnTo>
                  <a:lnTo>
                    <a:pt x="129135" y="37654"/>
                  </a:lnTo>
                  <a:lnTo>
                    <a:pt x="126573" y="81698"/>
                  </a:lnTo>
                  <a:lnTo>
                    <a:pt x="126300" y="119668"/>
                  </a:lnTo>
                  <a:lnTo>
                    <a:pt x="126185" y="184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1247"/>
            <p:cNvSpPr/>
            <p:nvPr>
              <p:custDataLst>
                <p:tags r:id="rId33"/>
              </p:custDataLst>
            </p:nvPr>
          </p:nvSpPr>
          <p:spPr>
            <a:xfrm>
              <a:off x="5495724" y="3328731"/>
              <a:ext cx="92094" cy="183463"/>
            </a:xfrm>
            <a:custGeom>
              <a:avLst/>
              <a:gdLst/>
              <a:ahLst/>
              <a:cxnLst/>
              <a:rect l="0" t="0" r="0" b="0"/>
              <a:pathLst>
                <a:path w="92094" h="183463">
                  <a:moveTo>
                    <a:pt x="28776" y="68519"/>
                  </a:moveTo>
                  <a:lnTo>
                    <a:pt x="28776" y="68519"/>
                  </a:lnTo>
                  <a:lnTo>
                    <a:pt x="28776" y="56964"/>
                  </a:lnTo>
                  <a:lnTo>
                    <a:pt x="24412" y="71959"/>
                  </a:lnTo>
                  <a:lnTo>
                    <a:pt x="15945" y="119580"/>
                  </a:lnTo>
                  <a:lnTo>
                    <a:pt x="5519" y="165275"/>
                  </a:lnTo>
                  <a:lnTo>
                    <a:pt x="3623" y="175727"/>
                  </a:lnTo>
                  <a:lnTo>
                    <a:pt x="0" y="183462"/>
                  </a:lnTo>
                  <a:lnTo>
                    <a:pt x="18195" y="141782"/>
                  </a:lnTo>
                  <a:lnTo>
                    <a:pt x="34343" y="103710"/>
                  </a:lnTo>
                  <a:lnTo>
                    <a:pt x="50598" y="64808"/>
                  </a:lnTo>
                  <a:lnTo>
                    <a:pt x="70403" y="20357"/>
                  </a:lnTo>
                  <a:lnTo>
                    <a:pt x="80229" y="1724"/>
                  </a:lnTo>
                  <a:lnTo>
                    <a:pt x="82834" y="0"/>
                  </a:lnTo>
                  <a:lnTo>
                    <a:pt x="85275" y="262"/>
                  </a:lnTo>
                  <a:lnTo>
                    <a:pt x="87608" y="1847"/>
                  </a:lnTo>
                  <a:lnTo>
                    <a:pt x="90202" y="9254"/>
                  </a:lnTo>
                  <a:lnTo>
                    <a:pt x="92093" y="54161"/>
                  </a:lnTo>
                  <a:lnTo>
                    <a:pt x="90340" y="81433"/>
                  </a:lnTo>
                  <a:lnTo>
                    <a:pt x="85802" y="126089"/>
                  </a:lnTo>
                  <a:lnTo>
                    <a:pt x="80215" y="168893"/>
                  </a:lnTo>
                  <a:lnTo>
                    <a:pt x="79576" y="182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1248"/>
            <p:cNvSpPr/>
            <p:nvPr>
              <p:custDataLst>
                <p:tags r:id="rId34"/>
              </p:custDataLst>
            </p:nvPr>
          </p:nvSpPr>
          <p:spPr>
            <a:xfrm>
              <a:off x="5525285" y="3435350"/>
              <a:ext cx="100816" cy="25401"/>
            </a:xfrm>
            <a:custGeom>
              <a:avLst/>
              <a:gdLst/>
              <a:ahLst/>
              <a:cxnLst/>
              <a:rect l="0" t="0" r="0" b="0"/>
              <a:pathLst>
                <a:path w="100816" h="25401">
                  <a:moveTo>
                    <a:pt x="18265" y="25400"/>
                  </a:moveTo>
                  <a:lnTo>
                    <a:pt x="18265" y="25400"/>
                  </a:lnTo>
                  <a:lnTo>
                    <a:pt x="1863" y="25400"/>
                  </a:lnTo>
                  <a:lnTo>
                    <a:pt x="980" y="24694"/>
                  </a:lnTo>
                  <a:lnTo>
                    <a:pt x="0" y="22029"/>
                  </a:lnTo>
                  <a:lnTo>
                    <a:pt x="1149" y="21036"/>
                  </a:lnTo>
                  <a:lnTo>
                    <a:pt x="6189" y="19933"/>
                  </a:lnTo>
                  <a:lnTo>
                    <a:pt x="52233" y="15756"/>
                  </a:lnTo>
                  <a:lnTo>
                    <a:pt x="1008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1249"/>
            <p:cNvSpPr/>
            <p:nvPr>
              <p:custDataLst>
                <p:tags r:id="rId35"/>
              </p:custDataLst>
            </p:nvPr>
          </p:nvSpPr>
          <p:spPr>
            <a:xfrm>
              <a:off x="5715000" y="3213983"/>
              <a:ext cx="65330" cy="362083"/>
            </a:xfrm>
            <a:custGeom>
              <a:avLst/>
              <a:gdLst/>
              <a:ahLst/>
              <a:cxnLst/>
              <a:rect l="0" t="0" r="0" b="0"/>
              <a:pathLst>
                <a:path w="65330" h="362083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8" y="441"/>
                  </a:lnTo>
                  <a:lnTo>
                    <a:pt x="12209" y="0"/>
                  </a:lnTo>
                  <a:lnTo>
                    <a:pt x="23765" y="2750"/>
                  </a:lnTo>
                  <a:lnTo>
                    <a:pt x="39498" y="18146"/>
                  </a:lnTo>
                  <a:lnTo>
                    <a:pt x="50822" y="37210"/>
                  </a:lnTo>
                  <a:lnTo>
                    <a:pt x="58646" y="59636"/>
                  </a:lnTo>
                  <a:lnTo>
                    <a:pt x="58691" y="90897"/>
                  </a:lnTo>
                  <a:lnTo>
                    <a:pt x="50864" y="116857"/>
                  </a:lnTo>
                  <a:lnTo>
                    <a:pt x="18038" y="162283"/>
                  </a:lnTo>
                  <a:lnTo>
                    <a:pt x="9813" y="180812"/>
                  </a:lnTo>
                  <a:lnTo>
                    <a:pt x="8659" y="185864"/>
                  </a:lnTo>
                  <a:lnTo>
                    <a:pt x="11139" y="199003"/>
                  </a:lnTo>
                  <a:lnTo>
                    <a:pt x="20469" y="218503"/>
                  </a:lnTo>
                  <a:lnTo>
                    <a:pt x="49600" y="263475"/>
                  </a:lnTo>
                  <a:lnTo>
                    <a:pt x="61264" y="286055"/>
                  </a:lnTo>
                  <a:lnTo>
                    <a:pt x="65329" y="301622"/>
                  </a:lnTo>
                  <a:lnTo>
                    <a:pt x="64782" y="315597"/>
                  </a:lnTo>
                  <a:lnTo>
                    <a:pt x="58426" y="328864"/>
                  </a:lnTo>
                  <a:lnTo>
                    <a:pt x="42946" y="346351"/>
                  </a:lnTo>
                  <a:lnTo>
                    <a:pt x="30376" y="355232"/>
                  </a:lnTo>
                  <a:lnTo>
                    <a:pt x="15382" y="361531"/>
                  </a:lnTo>
                  <a:lnTo>
                    <a:pt x="10254" y="362082"/>
                  </a:lnTo>
                  <a:lnTo>
                    <a:pt x="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1250"/>
            <p:cNvSpPr/>
            <p:nvPr>
              <p:custDataLst>
                <p:tags r:id="rId36"/>
              </p:custDataLst>
            </p:nvPr>
          </p:nvSpPr>
          <p:spPr>
            <a:xfrm>
              <a:off x="2661171" y="2882907"/>
              <a:ext cx="3392497" cy="1040132"/>
            </a:xfrm>
            <a:custGeom>
              <a:avLst/>
              <a:gdLst/>
              <a:ahLst/>
              <a:cxnLst/>
              <a:rect l="0" t="0" r="0" b="0"/>
              <a:pathLst>
                <a:path w="3392497" h="1040132">
                  <a:moveTo>
                    <a:pt x="323329" y="933443"/>
                  </a:moveTo>
                  <a:lnTo>
                    <a:pt x="323329" y="933443"/>
                  </a:lnTo>
                  <a:lnTo>
                    <a:pt x="365296" y="933443"/>
                  </a:lnTo>
                  <a:lnTo>
                    <a:pt x="400778" y="933443"/>
                  </a:lnTo>
                  <a:lnTo>
                    <a:pt x="434421" y="933443"/>
                  </a:lnTo>
                  <a:lnTo>
                    <a:pt x="481128" y="933443"/>
                  </a:lnTo>
                  <a:lnTo>
                    <a:pt x="528129" y="933443"/>
                  </a:lnTo>
                  <a:lnTo>
                    <a:pt x="561812" y="933443"/>
                  </a:lnTo>
                  <a:lnTo>
                    <a:pt x="597949" y="933443"/>
                  </a:lnTo>
                  <a:lnTo>
                    <a:pt x="638940" y="933443"/>
                  </a:lnTo>
                  <a:lnTo>
                    <a:pt x="683734" y="932737"/>
                  </a:lnTo>
                  <a:lnTo>
                    <a:pt x="707532" y="931561"/>
                  </a:lnTo>
                  <a:lnTo>
                    <a:pt x="731864" y="930072"/>
                  </a:lnTo>
                  <a:lnTo>
                    <a:pt x="758669" y="929079"/>
                  </a:lnTo>
                  <a:lnTo>
                    <a:pt x="787122" y="928417"/>
                  </a:lnTo>
                  <a:lnTo>
                    <a:pt x="816674" y="927976"/>
                  </a:lnTo>
                  <a:lnTo>
                    <a:pt x="845548" y="927681"/>
                  </a:lnTo>
                  <a:lnTo>
                    <a:pt x="873970" y="927485"/>
                  </a:lnTo>
                  <a:lnTo>
                    <a:pt x="902089" y="927355"/>
                  </a:lnTo>
                  <a:lnTo>
                    <a:pt x="931419" y="927267"/>
                  </a:lnTo>
                  <a:lnTo>
                    <a:pt x="961556" y="927209"/>
                  </a:lnTo>
                  <a:lnTo>
                    <a:pt x="992230" y="927171"/>
                  </a:lnTo>
                  <a:lnTo>
                    <a:pt x="1025380" y="927145"/>
                  </a:lnTo>
                  <a:lnTo>
                    <a:pt x="1060179" y="927127"/>
                  </a:lnTo>
                  <a:lnTo>
                    <a:pt x="1096079" y="927115"/>
                  </a:lnTo>
                  <a:lnTo>
                    <a:pt x="1131301" y="926402"/>
                  </a:lnTo>
                  <a:lnTo>
                    <a:pt x="1166071" y="925221"/>
                  </a:lnTo>
                  <a:lnTo>
                    <a:pt x="1200541" y="923728"/>
                  </a:lnTo>
                  <a:lnTo>
                    <a:pt x="1236220" y="923439"/>
                  </a:lnTo>
                  <a:lnTo>
                    <a:pt x="1272706" y="923951"/>
                  </a:lnTo>
                  <a:lnTo>
                    <a:pt x="1309731" y="924998"/>
                  </a:lnTo>
                  <a:lnTo>
                    <a:pt x="1347113" y="925697"/>
                  </a:lnTo>
                  <a:lnTo>
                    <a:pt x="1384735" y="926162"/>
                  </a:lnTo>
                  <a:lnTo>
                    <a:pt x="1422516" y="926472"/>
                  </a:lnTo>
                  <a:lnTo>
                    <a:pt x="1461815" y="926679"/>
                  </a:lnTo>
                  <a:lnTo>
                    <a:pt x="1502125" y="926817"/>
                  </a:lnTo>
                  <a:lnTo>
                    <a:pt x="1543110" y="926909"/>
                  </a:lnTo>
                  <a:lnTo>
                    <a:pt x="1582427" y="927676"/>
                  </a:lnTo>
                  <a:lnTo>
                    <a:pt x="1620634" y="928893"/>
                  </a:lnTo>
                  <a:lnTo>
                    <a:pt x="1658099" y="930409"/>
                  </a:lnTo>
                  <a:lnTo>
                    <a:pt x="1696481" y="931421"/>
                  </a:lnTo>
                  <a:lnTo>
                    <a:pt x="1735475" y="932095"/>
                  </a:lnTo>
                  <a:lnTo>
                    <a:pt x="1774876" y="932544"/>
                  </a:lnTo>
                  <a:lnTo>
                    <a:pt x="1813843" y="934255"/>
                  </a:lnTo>
                  <a:lnTo>
                    <a:pt x="1852522" y="936806"/>
                  </a:lnTo>
                  <a:lnTo>
                    <a:pt x="1891007" y="939919"/>
                  </a:lnTo>
                  <a:lnTo>
                    <a:pt x="1930775" y="942699"/>
                  </a:lnTo>
                  <a:lnTo>
                    <a:pt x="1971399" y="945258"/>
                  </a:lnTo>
                  <a:lnTo>
                    <a:pt x="2012592" y="947670"/>
                  </a:lnTo>
                  <a:lnTo>
                    <a:pt x="2053460" y="949983"/>
                  </a:lnTo>
                  <a:lnTo>
                    <a:pt x="2094111" y="952231"/>
                  </a:lnTo>
                  <a:lnTo>
                    <a:pt x="2134617" y="954434"/>
                  </a:lnTo>
                  <a:lnTo>
                    <a:pt x="2174321" y="956610"/>
                  </a:lnTo>
                  <a:lnTo>
                    <a:pt x="2213490" y="958765"/>
                  </a:lnTo>
                  <a:lnTo>
                    <a:pt x="2252304" y="960908"/>
                  </a:lnTo>
                  <a:lnTo>
                    <a:pt x="2290878" y="963747"/>
                  </a:lnTo>
                  <a:lnTo>
                    <a:pt x="2329295" y="967051"/>
                  </a:lnTo>
                  <a:lnTo>
                    <a:pt x="2367606" y="970665"/>
                  </a:lnTo>
                  <a:lnTo>
                    <a:pt x="2404436" y="973780"/>
                  </a:lnTo>
                  <a:lnTo>
                    <a:pt x="2440278" y="976562"/>
                  </a:lnTo>
                  <a:lnTo>
                    <a:pt x="2475461" y="979122"/>
                  </a:lnTo>
                  <a:lnTo>
                    <a:pt x="2511617" y="982240"/>
                  </a:lnTo>
                  <a:lnTo>
                    <a:pt x="2548421" y="985730"/>
                  </a:lnTo>
                  <a:lnTo>
                    <a:pt x="2585657" y="989468"/>
                  </a:lnTo>
                  <a:lnTo>
                    <a:pt x="2621770" y="992665"/>
                  </a:lnTo>
                  <a:lnTo>
                    <a:pt x="2657134" y="995502"/>
                  </a:lnTo>
                  <a:lnTo>
                    <a:pt x="2691999" y="998099"/>
                  </a:lnTo>
                  <a:lnTo>
                    <a:pt x="2725120" y="1000536"/>
                  </a:lnTo>
                  <a:lnTo>
                    <a:pt x="2757079" y="1002866"/>
                  </a:lnTo>
                  <a:lnTo>
                    <a:pt x="2788262" y="1005125"/>
                  </a:lnTo>
                  <a:lnTo>
                    <a:pt x="2817517" y="1007337"/>
                  </a:lnTo>
                  <a:lnTo>
                    <a:pt x="2845487" y="1009517"/>
                  </a:lnTo>
                  <a:lnTo>
                    <a:pt x="2872602" y="1011675"/>
                  </a:lnTo>
                  <a:lnTo>
                    <a:pt x="2899144" y="1013820"/>
                  </a:lnTo>
                  <a:lnTo>
                    <a:pt x="2925305" y="1015955"/>
                  </a:lnTo>
                  <a:lnTo>
                    <a:pt x="2951213" y="1018085"/>
                  </a:lnTo>
                  <a:lnTo>
                    <a:pt x="2998815" y="1020450"/>
                  </a:lnTo>
                  <a:lnTo>
                    <a:pt x="3042784" y="1021502"/>
                  </a:lnTo>
                  <a:lnTo>
                    <a:pt x="3083492" y="1021969"/>
                  </a:lnTo>
                  <a:lnTo>
                    <a:pt x="3120871" y="1022177"/>
                  </a:lnTo>
                  <a:lnTo>
                    <a:pt x="3166121" y="1020412"/>
                  </a:lnTo>
                  <a:lnTo>
                    <a:pt x="3213436" y="1013495"/>
                  </a:lnTo>
                  <a:lnTo>
                    <a:pt x="3257675" y="1000671"/>
                  </a:lnTo>
                  <a:lnTo>
                    <a:pt x="3296417" y="976724"/>
                  </a:lnTo>
                  <a:lnTo>
                    <a:pt x="3323499" y="943915"/>
                  </a:lnTo>
                  <a:lnTo>
                    <a:pt x="3338186" y="914125"/>
                  </a:lnTo>
                  <a:lnTo>
                    <a:pt x="3347005" y="870569"/>
                  </a:lnTo>
                  <a:lnTo>
                    <a:pt x="3350716" y="830931"/>
                  </a:lnTo>
                  <a:lnTo>
                    <a:pt x="3351584" y="796630"/>
                  </a:lnTo>
                  <a:lnTo>
                    <a:pt x="3351970" y="759043"/>
                  </a:lnTo>
                  <a:lnTo>
                    <a:pt x="3352188" y="714082"/>
                  </a:lnTo>
                  <a:lnTo>
                    <a:pt x="3352251" y="673950"/>
                  </a:lnTo>
                  <a:lnTo>
                    <a:pt x="3352271" y="635246"/>
                  </a:lnTo>
                  <a:lnTo>
                    <a:pt x="3352982" y="596968"/>
                  </a:lnTo>
                  <a:lnTo>
                    <a:pt x="3357347" y="558110"/>
                  </a:lnTo>
                  <a:lnTo>
                    <a:pt x="3363109" y="516336"/>
                  </a:lnTo>
                  <a:lnTo>
                    <a:pt x="3369285" y="476833"/>
                  </a:lnTo>
                  <a:lnTo>
                    <a:pt x="3375585" y="434790"/>
                  </a:lnTo>
                  <a:lnTo>
                    <a:pt x="3379804" y="395966"/>
                  </a:lnTo>
                  <a:lnTo>
                    <a:pt x="3384033" y="354722"/>
                  </a:lnTo>
                  <a:lnTo>
                    <a:pt x="3388264" y="313578"/>
                  </a:lnTo>
                  <a:lnTo>
                    <a:pt x="3392496" y="274125"/>
                  </a:lnTo>
                  <a:lnTo>
                    <a:pt x="3392104" y="233069"/>
                  </a:lnTo>
                  <a:lnTo>
                    <a:pt x="3390889" y="192917"/>
                  </a:lnTo>
                  <a:lnTo>
                    <a:pt x="3383789" y="163224"/>
                  </a:lnTo>
                  <a:lnTo>
                    <a:pt x="3357762" y="117531"/>
                  </a:lnTo>
                  <a:lnTo>
                    <a:pt x="3342721" y="102326"/>
                  </a:lnTo>
                  <a:lnTo>
                    <a:pt x="3304370" y="77900"/>
                  </a:lnTo>
                  <a:lnTo>
                    <a:pt x="3268662" y="61194"/>
                  </a:lnTo>
                  <a:lnTo>
                    <a:pt x="3222375" y="46035"/>
                  </a:lnTo>
                  <a:lnTo>
                    <a:pt x="3178480" y="37075"/>
                  </a:lnTo>
                  <a:lnTo>
                    <a:pt x="3147093" y="32232"/>
                  </a:lnTo>
                  <a:lnTo>
                    <a:pt x="3113625" y="27727"/>
                  </a:lnTo>
                  <a:lnTo>
                    <a:pt x="3077583" y="23373"/>
                  </a:lnTo>
                  <a:lnTo>
                    <a:pt x="3038516" y="19086"/>
                  </a:lnTo>
                  <a:lnTo>
                    <a:pt x="2996929" y="14829"/>
                  </a:lnTo>
                  <a:lnTo>
                    <a:pt x="2952575" y="10585"/>
                  </a:lnTo>
                  <a:lnTo>
                    <a:pt x="2905111" y="8228"/>
                  </a:lnTo>
                  <a:lnTo>
                    <a:pt x="2880600" y="7600"/>
                  </a:lnTo>
                  <a:lnTo>
                    <a:pt x="2855088" y="7181"/>
                  </a:lnTo>
                  <a:lnTo>
                    <a:pt x="2828907" y="6901"/>
                  </a:lnTo>
                  <a:lnTo>
                    <a:pt x="2802281" y="6715"/>
                  </a:lnTo>
                  <a:lnTo>
                    <a:pt x="2774651" y="5886"/>
                  </a:lnTo>
                  <a:lnTo>
                    <a:pt x="2746356" y="4627"/>
                  </a:lnTo>
                  <a:lnTo>
                    <a:pt x="2717613" y="3082"/>
                  </a:lnTo>
                  <a:lnTo>
                    <a:pt x="2688575" y="2052"/>
                  </a:lnTo>
                  <a:lnTo>
                    <a:pt x="2659337" y="1366"/>
                  </a:lnTo>
                  <a:lnTo>
                    <a:pt x="2629968" y="908"/>
                  </a:lnTo>
                  <a:lnTo>
                    <a:pt x="2599099" y="603"/>
                  </a:lnTo>
                  <a:lnTo>
                    <a:pt x="2567231" y="400"/>
                  </a:lnTo>
                  <a:lnTo>
                    <a:pt x="2534697" y="264"/>
                  </a:lnTo>
                  <a:lnTo>
                    <a:pt x="2501013" y="174"/>
                  </a:lnTo>
                  <a:lnTo>
                    <a:pt x="2466563" y="114"/>
                  </a:lnTo>
                  <a:lnTo>
                    <a:pt x="2431602" y="73"/>
                  </a:lnTo>
                  <a:lnTo>
                    <a:pt x="2395594" y="47"/>
                  </a:lnTo>
                  <a:lnTo>
                    <a:pt x="2358889" y="29"/>
                  </a:lnTo>
                  <a:lnTo>
                    <a:pt x="2321719" y="17"/>
                  </a:lnTo>
                  <a:lnTo>
                    <a:pt x="2284945" y="9"/>
                  </a:lnTo>
                  <a:lnTo>
                    <a:pt x="2248434" y="4"/>
                  </a:lnTo>
                  <a:lnTo>
                    <a:pt x="2212099" y="0"/>
                  </a:lnTo>
                  <a:lnTo>
                    <a:pt x="2174470" y="703"/>
                  </a:lnTo>
                  <a:lnTo>
                    <a:pt x="2135978" y="1878"/>
                  </a:lnTo>
                  <a:lnTo>
                    <a:pt x="2096912" y="3366"/>
                  </a:lnTo>
                  <a:lnTo>
                    <a:pt x="2058168" y="4358"/>
                  </a:lnTo>
                  <a:lnTo>
                    <a:pt x="2019638" y="5020"/>
                  </a:lnTo>
                  <a:lnTo>
                    <a:pt x="1981251" y="5461"/>
                  </a:lnTo>
                  <a:lnTo>
                    <a:pt x="1941550" y="5755"/>
                  </a:lnTo>
                  <a:lnTo>
                    <a:pt x="1900970" y="5951"/>
                  </a:lnTo>
                  <a:lnTo>
                    <a:pt x="1859807" y="6082"/>
                  </a:lnTo>
                  <a:lnTo>
                    <a:pt x="1818959" y="6874"/>
                  </a:lnTo>
                  <a:lnTo>
                    <a:pt x="1778321" y="8108"/>
                  </a:lnTo>
                  <a:lnTo>
                    <a:pt x="1737824" y="9637"/>
                  </a:lnTo>
                  <a:lnTo>
                    <a:pt x="1697420" y="10655"/>
                  </a:lnTo>
                  <a:lnTo>
                    <a:pt x="1657078" y="11335"/>
                  </a:lnTo>
                  <a:lnTo>
                    <a:pt x="1616778" y="11787"/>
                  </a:lnTo>
                  <a:lnTo>
                    <a:pt x="1576507" y="12795"/>
                  </a:lnTo>
                  <a:lnTo>
                    <a:pt x="1536253" y="14172"/>
                  </a:lnTo>
                  <a:lnTo>
                    <a:pt x="1496012" y="15796"/>
                  </a:lnTo>
                  <a:lnTo>
                    <a:pt x="1455779" y="17584"/>
                  </a:lnTo>
                  <a:lnTo>
                    <a:pt x="1415551" y="19481"/>
                  </a:lnTo>
                  <a:lnTo>
                    <a:pt x="1375328" y="21452"/>
                  </a:lnTo>
                  <a:lnTo>
                    <a:pt x="1335811" y="23471"/>
                  </a:lnTo>
                  <a:lnTo>
                    <a:pt x="1296767" y="25523"/>
                  </a:lnTo>
                  <a:lnTo>
                    <a:pt x="1258037" y="27597"/>
                  </a:lnTo>
                  <a:lnTo>
                    <a:pt x="1219518" y="29684"/>
                  </a:lnTo>
                  <a:lnTo>
                    <a:pt x="1181138" y="31781"/>
                  </a:lnTo>
                  <a:lnTo>
                    <a:pt x="1142851" y="33885"/>
                  </a:lnTo>
                  <a:lnTo>
                    <a:pt x="1105333" y="35993"/>
                  </a:lnTo>
                  <a:lnTo>
                    <a:pt x="1068326" y="38104"/>
                  </a:lnTo>
                  <a:lnTo>
                    <a:pt x="1031661" y="40217"/>
                  </a:lnTo>
                  <a:lnTo>
                    <a:pt x="995928" y="42331"/>
                  </a:lnTo>
                  <a:lnTo>
                    <a:pt x="960817" y="44446"/>
                  </a:lnTo>
                  <a:lnTo>
                    <a:pt x="926121" y="46562"/>
                  </a:lnTo>
                  <a:lnTo>
                    <a:pt x="891702" y="48678"/>
                  </a:lnTo>
                  <a:lnTo>
                    <a:pt x="857467" y="50794"/>
                  </a:lnTo>
                  <a:lnTo>
                    <a:pt x="823354" y="52910"/>
                  </a:lnTo>
                  <a:lnTo>
                    <a:pt x="790028" y="55027"/>
                  </a:lnTo>
                  <a:lnTo>
                    <a:pt x="757229" y="57143"/>
                  </a:lnTo>
                  <a:lnTo>
                    <a:pt x="724779" y="59260"/>
                  </a:lnTo>
                  <a:lnTo>
                    <a:pt x="693268" y="61376"/>
                  </a:lnTo>
                  <a:lnTo>
                    <a:pt x="662383" y="63493"/>
                  </a:lnTo>
                  <a:lnTo>
                    <a:pt x="631915" y="65610"/>
                  </a:lnTo>
                  <a:lnTo>
                    <a:pt x="601725" y="67726"/>
                  </a:lnTo>
                  <a:lnTo>
                    <a:pt x="571721" y="69843"/>
                  </a:lnTo>
                  <a:lnTo>
                    <a:pt x="541840" y="71960"/>
                  </a:lnTo>
                  <a:lnTo>
                    <a:pt x="513453" y="74076"/>
                  </a:lnTo>
                  <a:lnTo>
                    <a:pt x="486062" y="76193"/>
                  </a:lnTo>
                  <a:lnTo>
                    <a:pt x="459334" y="78310"/>
                  </a:lnTo>
                  <a:lnTo>
                    <a:pt x="433755" y="80426"/>
                  </a:lnTo>
                  <a:lnTo>
                    <a:pt x="408940" y="82543"/>
                  </a:lnTo>
                  <a:lnTo>
                    <a:pt x="361378" y="87481"/>
                  </a:lnTo>
                  <a:lnTo>
                    <a:pt x="316721" y="94381"/>
                  </a:lnTo>
                  <a:lnTo>
                    <a:pt x="275237" y="100269"/>
                  </a:lnTo>
                  <a:lnTo>
                    <a:pt x="237044" y="105944"/>
                  </a:lnTo>
                  <a:lnTo>
                    <a:pt x="203606" y="113169"/>
                  </a:lnTo>
                  <a:lnTo>
                    <a:pt x="157014" y="121799"/>
                  </a:lnTo>
                  <a:lnTo>
                    <a:pt x="118672" y="132196"/>
                  </a:lnTo>
                  <a:lnTo>
                    <a:pt x="75522" y="149057"/>
                  </a:lnTo>
                  <a:lnTo>
                    <a:pt x="38395" y="178190"/>
                  </a:lnTo>
                  <a:lnTo>
                    <a:pt x="22142" y="196961"/>
                  </a:lnTo>
                  <a:lnTo>
                    <a:pt x="8389" y="232783"/>
                  </a:lnTo>
                  <a:lnTo>
                    <a:pt x="2119" y="269032"/>
                  </a:lnTo>
                  <a:lnTo>
                    <a:pt x="653" y="302540"/>
                  </a:lnTo>
                  <a:lnTo>
                    <a:pt x="0" y="339069"/>
                  </a:lnTo>
                  <a:lnTo>
                    <a:pt x="339" y="380173"/>
                  </a:lnTo>
                  <a:lnTo>
                    <a:pt x="4594" y="418850"/>
                  </a:lnTo>
                  <a:lnTo>
                    <a:pt x="10324" y="457826"/>
                  </a:lnTo>
                  <a:lnTo>
                    <a:pt x="17195" y="499635"/>
                  </a:lnTo>
                  <a:lnTo>
                    <a:pt x="27149" y="539854"/>
                  </a:lnTo>
                  <a:lnTo>
                    <a:pt x="35586" y="582736"/>
                  </a:lnTo>
                  <a:lnTo>
                    <a:pt x="46004" y="626016"/>
                  </a:lnTo>
                  <a:lnTo>
                    <a:pt x="53873" y="665965"/>
                  </a:lnTo>
                  <a:lnTo>
                    <a:pt x="61379" y="704612"/>
                  </a:lnTo>
                  <a:lnTo>
                    <a:pt x="72226" y="742874"/>
                  </a:lnTo>
                  <a:lnTo>
                    <a:pt x="84377" y="780317"/>
                  </a:lnTo>
                  <a:lnTo>
                    <a:pt x="96914" y="817595"/>
                  </a:lnTo>
                  <a:lnTo>
                    <a:pt x="105343" y="852557"/>
                  </a:lnTo>
                  <a:lnTo>
                    <a:pt x="118021" y="891681"/>
                  </a:lnTo>
                  <a:lnTo>
                    <a:pt x="137457" y="934631"/>
                  </a:lnTo>
                  <a:lnTo>
                    <a:pt x="160580" y="975776"/>
                  </a:lnTo>
                  <a:lnTo>
                    <a:pt x="188980" y="1010766"/>
                  </a:lnTo>
                  <a:lnTo>
                    <a:pt x="204352" y="1022136"/>
                  </a:lnTo>
                  <a:lnTo>
                    <a:pt x="238217" y="1035060"/>
                  </a:lnTo>
                  <a:lnTo>
                    <a:pt x="281961" y="1039516"/>
                  </a:lnTo>
                  <a:lnTo>
                    <a:pt x="322361" y="1040131"/>
                  </a:lnTo>
                  <a:lnTo>
                    <a:pt x="362553" y="1035453"/>
                  </a:lnTo>
                  <a:lnTo>
                    <a:pt x="409583" y="1025444"/>
                  </a:lnTo>
                  <a:lnTo>
                    <a:pt x="442567" y="1017606"/>
                  </a:lnTo>
                  <a:lnTo>
                    <a:pt x="477924" y="1009419"/>
                  </a:lnTo>
                  <a:lnTo>
                    <a:pt x="514805" y="1001077"/>
                  </a:lnTo>
                  <a:lnTo>
                    <a:pt x="552362" y="992665"/>
                  </a:lnTo>
                  <a:lnTo>
                    <a:pt x="595866" y="982342"/>
                  </a:lnTo>
                  <a:lnTo>
                    <a:pt x="642012" y="970698"/>
                  </a:lnTo>
                  <a:lnTo>
                    <a:pt x="686040" y="958467"/>
                  </a:lnTo>
                  <a:lnTo>
                    <a:pt x="732889" y="945976"/>
                  </a:lnTo>
                  <a:lnTo>
                    <a:pt x="757236" y="939682"/>
                  </a:lnTo>
                  <a:lnTo>
                    <a:pt x="803102" y="928925"/>
                  </a:lnTo>
                  <a:lnTo>
                    <a:pt x="848417" y="918029"/>
                  </a:lnTo>
                  <a:lnTo>
                    <a:pt x="945629" y="888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8" name="SMARTInkShape-1251"/>
          <p:cNvSpPr/>
          <p:nvPr>
            <p:custDataLst>
              <p:tags r:id="rId4"/>
            </p:custDataLst>
          </p:nvPr>
        </p:nvSpPr>
        <p:spPr>
          <a:xfrm>
            <a:off x="3479800" y="4127874"/>
            <a:ext cx="4565651" cy="120277"/>
          </a:xfrm>
          <a:custGeom>
            <a:avLst/>
            <a:gdLst/>
            <a:ahLst/>
            <a:cxnLst/>
            <a:rect l="0" t="0" r="0" b="0"/>
            <a:pathLst>
              <a:path w="4565651" h="120277">
                <a:moveTo>
                  <a:pt x="0" y="120276"/>
                </a:moveTo>
                <a:lnTo>
                  <a:pt x="0" y="120276"/>
                </a:lnTo>
                <a:lnTo>
                  <a:pt x="39232" y="120276"/>
                </a:lnTo>
                <a:lnTo>
                  <a:pt x="82381" y="120276"/>
                </a:lnTo>
                <a:lnTo>
                  <a:pt x="128221" y="120276"/>
                </a:lnTo>
                <a:lnTo>
                  <a:pt x="166873" y="120276"/>
                </a:lnTo>
                <a:lnTo>
                  <a:pt x="214152" y="119570"/>
                </a:lnTo>
                <a:lnTo>
                  <a:pt x="249695" y="116905"/>
                </a:lnTo>
                <a:lnTo>
                  <a:pt x="292303" y="115250"/>
                </a:lnTo>
                <a:lnTo>
                  <a:pt x="339463" y="113809"/>
                </a:lnTo>
                <a:lnTo>
                  <a:pt x="363892" y="112437"/>
                </a:lnTo>
                <a:lnTo>
                  <a:pt x="388644" y="110816"/>
                </a:lnTo>
                <a:lnTo>
                  <a:pt x="414319" y="109031"/>
                </a:lnTo>
                <a:lnTo>
                  <a:pt x="440607" y="107135"/>
                </a:lnTo>
                <a:lnTo>
                  <a:pt x="467304" y="105165"/>
                </a:lnTo>
                <a:lnTo>
                  <a:pt x="497803" y="102441"/>
                </a:lnTo>
                <a:lnTo>
                  <a:pt x="530835" y="99213"/>
                </a:lnTo>
                <a:lnTo>
                  <a:pt x="565557" y="95651"/>
                </a:lnTo>
                <a:lnTo>
                  <a:pt x="600699" y="92570"/>
                </a:lnTo>
                <a:lnTo>
                  <a:pt x="636121" y="89811"/>
                </a:lnTo>
                <a:lnTo>
                  <a:pt x="671731" y="87266"/>
                </a:lnTo>
                <a:lnTo>
                  <a:pt x="708170" y="84158"/>
                </a:lnTo>
                <a:lnTo>
                  <a:pt x="745164" y="80675"/>
                </a:lnTo>
                <a:lnTo>
                  <a:pt x="782526" y="76941"/>
                </a:lnTo>
                <a:lnTo>
                  <a:pt x="822250" y="73042"/>
                </a:lnTo>
                <a:lnTo>
                  <a:pt x="863550" y="69031"/>
                </a:lnTo>
                <a:lnTo>
                  <a:pt x="905900" y="64946"/>
                </a:lnTo>
                <a:lnTo>
                  <a:pt x="948950" y="60812"/>
                </a:lnTo>
                <a:lnTo>
                  <a:pt x="992467" y="56644"/>
                </a:lnTo>
                <a:lnTo>
                  <a:pt x="1036294" y="52455"/>
                </a:lnTo>
                <a:lnTo>
                  <a:pt x="1082446" y="48956"/>
                </a:lnTo>
                <a:lnTo>
                  <a:pt x="1130148" y="45919"/>
                </a:lnTo>
                <a:lnTo>
                  <a:pt x="1178882" y="43187"/>
                </a:lnTo>
                <a:lnTo>
                  <a:pt x="1229009" y="39955"/>
                </a:lnTo>
                <a:lnTo>
                  <a:pt x="1280068" y="36390"/>
                </a:lnTo>
                <a:lnTo>
                  <a:pt x="1331745" y="32602"/>
                </a:lnTo>
                <a:lnTo>
                  <a:pt x="1385246" y="29371"/>
                </a:lnTo>
                <a:lnTo>
                  <a:pt x="1439964" y="26512"/>
                </a:lnTo>
                <a:lnTo>
                  <a:pt x="1495492" y="23900"/>
                </a:lnTo>
                <a:lnTo>
                  <a:pt x="1550856" y="21453"/>
                </a:lnTo>
                <a:lnTo>
                  <a:pt x="1606110" y="19116"/>
                </a:lnTo>
                <a:lnTo>
                  <a:pt x="1661290" y="16853"/>
                </a:lnTo>
                <a:lnTo>
                  <a:pt x="1717832" y="14638"/>
                </a:lnTo>
                <a:lnTo>
                  <a:pt x="1775282" y="12455"/>
                </a:lnTo>
                <a:lnTo>
                  <a:pt x="1833338" y="10296"/>
                </a:lnTo>
                <a:lnTo>
                  <a:pt x="1892503" y="8150"/>
                </a:lnTo>
                <a:lnTo>
                  <a:pt x="1952407" y="6014"/>
                </a:lnTo>
                <a:lnTo>
                  <a:pt x="2012805" y="3885"/>
                </a:lnTo>
                <a:lnTo>
                  <a:pt x="2072825" y="2465"/>
                </a:lnTo>
                <a:lnTo>
                  <a:pt x="2132595" y="1519"/>
                </a:lnTo>
                <a:lnTo>
                  <a:pt x="2192197" y="888"/>
                </a:lnTo>
                <a:lnTo>
                  <a:pt x="2251687" y="467"/>
                </a:lnTo>
                <a:lnTo>
                  <a:pt x="2311102" y="187"/>
                </a:lnTo>
                <a:lnTo>
                  <a:pt x="2370468" y="0"/>
                </a:lnTo>
                <a:lnTo>
                  <a:pt x="2430507" y="581"/>
                </a:lnTo>
                <a:lnTo>
                  <a:pt x="2490993" y="1674"/>
                </a:lnTo>
                <a:lnTo>
                  <a:pt x="2551780" y="3108"/>
                </a:lnTo>
                <a:lnTo>
                  <a:pt x="2612058" y="4769"/>
                </a:lnTo>
                <a:lnTo>
                  <a:pt x="2672000" y="6583"/>
                </a:lnTo>
                <a:lnTo>
                  <a:pt x="2731717" y="8497"/>
                </a:lnTo>
                <a:lnTo>
                  <a:pt x="2791282" y="10479"/>
                </a:lnTo>
                <a:lnTo>
                  <a:pt x="2850750" y="12506"/>
                </a:lnTo>
                <a:lnTo>
                  <a:pt x="2910150" y="14563"/>
                </a:lnTo>
                <a:lnTo>
                  <a:pt x="2968800" y="17345"/>
                </a:lnTo>
                <a:lnTo>
                  <a:pt x="3026949" y="20612"/>
                </a:lnTo>
                <a:lnTo>
                  <a:pt x="3084766" y="24199"/>
                </a:lnTo>
                <a:lnTo>
                  <a:pt x="3143066" y="27297"/>
                </a:lnTo>
                <a:lnTo>
                  <a:pt x="3201688" y="30068"/>
                </a:lnTo>
                <a:lnTo>
                  <a:pt x="3260525" y="32620"/>
                </a:lnTo>
                <a:lnTo>
                  <a:pt x="3317390" y="35028"/>
                </a:lnTo>
                <a:lnTo>
                  <a:pt x="3372938" y="37338"/>
                </a:lnTo>
                <a:lnTo>
                  <a:pt x="3427608" y="39584"/>
                </a:lnTo>
                <a:lnTo>
                  <a:pt x="3481694" y="41787"/>
                </a:lnTo>
                <a:lnTo>
                  <a:pt x="3535390" y="43961"/>
                </a:lnTo>
                <a:lnTo>
                  <a:pt x="3588827" y="46116"/>
                </a:lnTo>
                <a:lnTo>
                  <a:pt x="3642091" y="48964"/>
                </a:lnTo>
                <a:lnTo>
                  <a:pt x="3695238" y="52273"/>
                </a:lnTo>
                <a:lnTo>
                  <a:pt x="3748308" y="55891"/>
                </a:lnTo>
                <a:lnTo>
                  <a:pt x="3799212" y="59008"/>
                </a:lnTo>
                <a:lnTo>
                  <a:pt x="3848668" y="61792"/>
                </a:lnTo>
                <a:lnTo>
                  <a:pt x="3897162" y="64353"/>
                </a:lnTo>
                <a:lnTo>
                  <a:pt x="3944308" y="66766"/>
                </a:lnTo>
                <a:lnTo>
                  <a:pt x="3990556" y="69080"/>
                </a:lnTo>
                <a:lnTo>
                  <a:pt x="4036203" y="71329"/>
                </a:lnTo>
                <a:lnTo>
                  <a:pt x="4077925" y="73534"/>
                </a:lnTo>
                <a:lnTo>
                  <a:pt x="4117027" y="75709"/>
                </a:lnTo>
                <a:lnTo>
                  <a:pt x="4154385" y="77865"/>
                </a:lnTo>
                <a:lnTo>
                  <a:pt x="4190580" y="79302"/>
                </a:lnTo>
                <a:lnTo>
                  <a:pt x="4225997" y="80260"/>
                </a:lnTo>
                <a:lnTo>
                  <a:pt x="4260898" y="80898"/>
                </a:lnTo>
                <a:lnTo>
                  <a:pt x="4294749" y="81324"/>
                </a:lnTo>
                <a:lnTo>
                  <a:pt x="4327899" y="81608"/>
                </a:lnTo>
                <a:lnTo>
                  <a:pt x="4360582" y="81799"/>
                </a:lnTo>
                <a:lnTo>
                  <a:pt x="4390134" y="81924"/>
                </a:lnTo>
                <a:lnTo>
                  <a:pt x="4417595" y="82007"/>
                </a:lnTo>
                <a:lnTo>
                  <a:pt x="4443663" y="82064"/>
                </a:lnTo>
                <a:lnTo>
                  <a:pt x="4468803" y="82101"/>
                </a:lnTo>
                <a:lnTo>
                  <a:pt x="4493324" y="82126"/>
                </a:lnTo>
                <a:lnTo>
                  <a:pt x="4533505" y="82154"/>
                </a:lnTo>
                <a:lnTo>
                  <a:pt x="4565650" y="821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5" name="SMARTInkShape-Group249"/>
          <p:cNvGrpSpPr/>
          <p:nvPr/>
        </p:nvGrpSpPr>
        <p:grpSpPr>
          <a:xfrm>
            <a:off x="3566406" y="4605079"/>
            <a:ext cx="573795" cy="371678"/>
            <a:chOff x="3566406" y="4605079"/>
            <a:chExt cx="573795" cy="371678"/>
          </a:xfrm>
        </p:grpSpPr>
        <p:sp>
          <p:nvSpPr>
            <p:cNvPr id="639" name="SMARTInkShape-1252"/>
            <p:cNvSpPr/>
            <p:nvPr>
              <p:custDataLst>
                <p:tags r:id="rId25"/>
              </p:custDataLst>
            </p:nvPr>
          </p:nvSpPr>
          <p:spPr>
            <a:xfrm>
              <a:off x="4122033" y="4845050"/>
              <a:ext cx="18168" cy="21066"/>
            </a:xfrm>
            <a:custGeom>
              <a:avLst/>
              <a:gdLst/>
              <a:ahLst/>
              <a:cxnLst/>
              <a:rect l="0" t="0" r="0" b="0"/>
              <a:pathLst>
                <a:path w="18168" h="21066">
                  <a:moveTo>
                    <a:pt x="5467" y="0"/>
                  </a:moveTo>
                  <a:lnTo>
                    <a:pt x="5467" y="0"/>
                  </a:lnTo>
                  <a:lnTo>
                    <a:pt x="5467" y="6742"/>
                  </a:lnTo>
                  <a:lnTo>
                    <a:pt x="3585" y="11934"/>
                  </a:lnTo>
                  <a:lnTo>
                    <a:pt x="1103" y="16592"/>
                  </a:lnTo>
                  <a:lnTo>
                    <a:pt x="0" y="21015"/>
                  </a:lnTo>
                  <a:lnTo>
                    <a:pt x="411" y="21065"/>
                  </a:lnTo>
                  <a:lnTo>
                    <a:pt x="5066" y="15100"/>
                  </a:lnTo>
                  <a:lnTo>
                    <a:pt x="181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1253"/>
            <p:cNvSpPr/>
            <p:nvPr>
              <p:custDataLst>
                <p:tags r:id="rId26"/>
              </p:custDataLst>
            </p:nvPr>
          </p:nvSpPr>
          <p:spPr>
            <a:xfrm>
              <a:off x="4102100" y="4711700"/>
              <a:ext cx="22676" cy="50801"/>
            </a:xfrm>
            <a:custGeom>
              <a:avLst/>
              <a:gdLst/>
              <a:ahLst/>
              <a:cxnLst/>
              <a:rect l="0" t="0" r="0" b="0"/>
              <a:pathLst>
                <a:path w="22676" h="508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6201" y="6742"/>
                  </a:lnTo>
                  <a:lnTo>
                    <a:pt x="19267" y="11550"/>
                  </a:lnTo>
                  <a:lnTo>
                    <a:pt x="22675" y="24418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254"/>
            <p:cNvSpPr/>
            <p:nvPr>
              <p:custDataLst>
                <p:tags r:id="rId27"/>
              </p:custDataLst>
            </p:nvPr>
          </p:nvSpPr>
          <p:spPr>
            <a:xfrm>
              <a:off x="3594100" y="4896499"/>
              <a:ext cx="304801" cy="23428"/>
            </a:xfrm>
            <a:custGeom>
              <a:avLst/>
              <a:gdLst/>
              <a:ahLst/>
              <a:cxnLst/>
              <a:rect l="0" t="0" r="0" b="0"/>
              <a:pathLst>
                <a:path w="304801" h="23428">
                  <a:moveTo>
                    <a:pt x="0" y="18401"/>
                  </a:moveTo>
                  <a:lnTo>
                    <a:pt x="0" y="18401"/>
                  </a:lnTo>
                  <a:lnTo>
                    <a:pt x="0" y="21772"/>
                  </a:lnTo>
                  <a:lnTo>
                    <a:pt x="7526" y="23427"/>
                  </a:lnTo>
                  <a:lnTo>
                    <a:pt x="21689" y="22751"/>
                  </a:lnTo>
                  <a:lnTo>
                    <a:pt x="69038" y="14583"/>
                  </a:lnTo>
                  <a:lnTo>
                    <a:pt x="100534" y="12471"/>
                  </a:lnTo>
                  <a:lnTo>
                    <a:pt x="135698" y="9180"/>
                  </a:lnTo>
                  <a:lnTo>
                    <a:pt x="177712" y="6732"/>
                  </a:lnTo>
                  <a:lnTo>
                    <a:pt x="208805" y="4278"/>
                  </a:lnTo>
                  <a:lnTo>
                    <a:pt x="242380" y="1541"/>
                  </a:lnTo>
                  <a:lnTo>
                    <a:pt x="284816" y="0"/>
                  </a:lnTo>
                  <a:lnTo>
                    <a:pt x="302328" y="249"/>
                  </a:lnTo>
                  <a:lnTo>
                    <a:pt x="304800" y="5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255"/>
            <p:cNvSpPr/>
            <p:nvPr>
              <p:custDataLst>
                <p:tags r:id="rId28"/>
              </p:custDataLst>
            </p:nvPr>
          </p:nvSpPr>
          <p:spPr>
            <a:xfrm>
              <a:off x="3790950" y="4714108"/>
              <a:ext cx="158751" cy="122547"/>
            </a:xfrm>
            <a:custGeom>
              <a:avLst/>
              <a:gdLst/>
              <a:ahLst/>
              <a:cxnLst/>
              <a:rect l="0" t="0" r="0" b="0"/>
              <a:pathLst>
                <a:path w="158751" h="122547">
                  <a:moveTo>
                    <a:pt x="0" y="48392"/>
                  </a:moveTo>
                  <a:lnTo>
                    <a:pt x="0" y="48392"/>
                  </a:lnTo>
                  <a:lnTo>
                    <a:pt x="0" y="18538"/>
                  </a:lnTo>
                  <a:lnTo>
                    <a:pt x="1411" y="15084"/>
                  </a:lnTo>
                  <a:lnTo>
                    <a:pt x="6742" y="9364"/>
                  </a:lnTo>
                  <a:lnTo>
                    <a:pt x="11933" y="6352"/>
                  </a:lnTo>
                  <a:lnTo>
                    <a:pt x="14305" y="5548"/>
                  </a:lnTo>
                  <a:lnTo>
                    <a:pt x="20704" y="6538"/>
                  </a:lnTo>
                  <a:lnTo>
                    <a:pt x="24386" y="7789"/>
                  </a:lnTo>
                  <a:lnTo>
                    <a:pt x="30359" y="12942"/>
                  </a:lnTo>
                  <a:lnTo>
                    <a:pt x="43313" y="34491"/>
                  </a:lnTo>
                  <a:lnTo>
                    <a:pt x="45591" y="51621"/>
                  </a:lnTo>
                  <a:lnTo>
                    <a:pt x="43546" y="69583"/>
                  </a:lnTo>
                  <a:lnTo>
                    <a:pt x="26840" y="104987"/>
                  </a:lnTo>
                  <a:lnTo>
                    <a:pt x="8799" y="122546"/>
                  </a:lnTo>
                  <a:lnTo>
                    <a:pt x="7983" y="121111"/>
                  </a:lnTo>
                  <a:lnTo>
                    <a:pt x="7075" y="113872"/>
                  </a:lnTo>
                  <a:lnTo>
                    <a:pt x="10435" y="103600"/>
                  </a:lnTo>
                  <a:lnTo>
                    <a:pt x="37488" y="64808"/>
                  </a:lnTo>
                  <a:lnTo>
                    <a:pt x="77941" y="19276"/>
                  </a:lnTo>
                  <a:lnTo>
                    <a:pt x="104340" y="146"/>
                  </a:lnTo>
                  <a:lnTo>
                    <a:pt x="104837" y="0"/>
                  </a:lnTo>
                  <a:lnTo>
                    <a:pt x="100756" y="4576"/>
                  </a:lnTo>
                  <a:lnTo>
                    <a:pt x="88180" y="18712"/>
                  </a:lnTo>
                  <a:lnTo>
                    <a:pt x="80063" y="36305"/>
                  </a:lnTo>
                  <a:lnTo>
                    <a:pt x="77917" y="48664"/>
                  </a:lnTo>
                  <a:lnTo>
                    <a:pt x="79461" y="54218"/>
                  </a:lnTo>
                  <a:lnTo>
                    <a:pt x="86822" y="64152"/>
                  </a:lnTo>
                  <a:lnTo>
                    <a:pt x="97149" y="69507"/>
                  </a:lnTo>
                  <a:lnTo>
                    <a:pt x="110205" y="71182"/>
                  </a:lnTo>
                  <a:lnTo>
                    <a:pt x="158750" y="61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1256"/>
            <p:cNvSpPr/>
            <p:nvPr>
              <p:custDataLst>
                <p:tags r:id="rId29"/>
              </p:custDataLst>
            </p:nvPr>
          </p:nvSpPr>
          <p:spPr>
            <a:xfrm>
              <a:off x="3682482" y="4883150"/>
              <a:ext cx="292619" cy="93607"/>
            </a:xfrm>
            <a:custGeom>
              <a:avLst/>
              <a:gdLst/>
              <a:ahLst/>
              <a:cxnLst/>
              <a:rect l="0" t="0" r="0" b="0"/>
              <a:pathLst>
                <a:path w="292619" h="93607">
                  <a:moveTo>
                    <a:pt x="114818" y="50800"/>
                  </a:moveTo>
                  <a:lnTo>
                    <a:pt x="114818" y="50800"/>
                  </a:lnTo>
                  <a:lnTo>
                    <a:pt x="69352" y="63009"/>
                  </a:lnTo>
                  <a:lnTo>
                    <a:pt x="23693" y="82764"/>
                  </a:lnTo>
                  <a:lnTo>
                    <a:pt x="0" y="92783"/>
                  </a:lnTo>
                  <a:lnTo>
                    <a:pt x="2290" y="93606"/>
                  </a:lnTo>
                  <a:lnTo>
                    <a:pt x="25737" y="93352"/>
                  </a:lnTo>
                  <a:lnTo>
                    <a:pt x="67823" y="83221"/>
                  </a:lnTo>
                  <a:lnTo>
                    <a:pt x="104421" y="74518"/>
                  </a:lnTo>
                  <a:lnTo>
                    <a:pt x="137008" y="66985"/>
                  </a:lnTo>
                  <a:lnTo>
                    <a:pt x="184266" y="54812"/>
                  </a:lnTo>
                  <a:lnTo>
                    <a:pt x="230711" y="36175"/>
                  </a:lnTo>
                  <a:lnTo>
                    <a:pt x="273490" y="12320"/>
                  </a:lnTo>
                  <a:lnTo>
                    <a:pt x="292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1257"/>
            <p:cNvSpPr/>
            <p:nvPr>
              <p:custDataLst>
                <p:tags r:id="rId30"/>
              </p:custDataLst>
            </p:nvPr>
          </p:nvSpPr>
          <p:spPr>
            <a:xfrm>
              <a:off x="3566406" y="4605079"/>
              <a:ext cx="162160" cy="250825"/>
            </a:xfrm>
            <a:custGeom>
              <a:avLst/>
              <a:gdLst/>
              <a:ahLst/>
              <a:cxnLst/>
              <a:rect l="0" t="0" r="0" b="0"/>
              <a:pathLst>
                <a:path w="162160" h="250825">
                  <a:moveTo>
                    <a:pt x="65794" y="30421"/>
                  </a:moveTo>
                  <a:lnTo>
                    <a:pt x="65794" y="30421"/>
                  </a:lnTo>
                  <a:lnTo>
                    <a:pt x="56334" y="30421"/>
                  </a:lnTo>
                  <a:lnTo>
                    <a:pt x="55960" y="31126"/>
                  </a:lnTo>
                  <a:lnTo>
                    <a:pt x="56416" y="32302"/>
                  </a:lnTo>
                  <a:lnTo>
                    <a:pt x="58846" y="35888"/>
                  </a:lnTo>
                  <a:lnTo>
                    <a:pt x="80439" y="36693"/>
                  </a:lnTo>
                  <a:lnTo>
                    <a:pt x="116765" y="27925"/>
                  </a:lnTo>
                  <a:lnTo>
                    <a:pt x="153434" y="10103"/>
                  </a:lnTo>
                  <a:lnTo>
                    <a:pt x="162159" y="3156"/>
                  </a:lnTo>
                  <a:lnTo>
                    <a:pt x="161788" y="1661"/>
                  </a:lnTo>
                  <a:lnTo>
                    <a:pt x="155730" y="0"/>
                  </a:lnTo>
                  <a:lnTo>
                    <a:pt x="137048" y="2435"/>
                  </a:lnTo>
                  <a:lnTo>
                    <a:pt x="92200" y="24567"/>
                  </a:lnTo>
                  <a:lnTo>
                    <a:pt x="61628" y="45179"/>
                  </a:lnTo>
                  <a:lnTo>
                    <a:pt x="43158" y="66230"/>
                  </a:lnTo>
                  <a:lnTo>
                    <a:pt x="38095" y="77145"/>
                  </a:lnTo>
                  <a:lnTo>
                    <a:pt x="38155" y="81326"/>
                  </a:lnTo>
                  <a:lnTo>
                    <a:pt x="39607" y="84818"/>
                  </a:lnTo>
                  <a:lnTo>
                    <a:pt x="41986" y="87853"/>
                  </a:lnTo>
                  <a:lnTo>
                    <a:pt x="55447" y="95494"/>
                  </a:lnTo>
                  <a:lnTo>
                    <a:pt x="84658" y="108689"/>
                  </a:lnTo>
                  <a:lnTo>
                    <a:pt x="85426" y="111528"/>
                  </a:lnTo>
                  <a:lnTo>
                    <a:pt x="84526" y="114831"/>
                  </a:lnTo>
                  <a:lnTo>
                    <a:pt x="74637" y="128104"/>
                  </a:lnTo>
                  <a:lnTo>
                    <a:pt x="37189" y="172360"/>
                  </a:lnTo>
                  <a:lnTo>
                    <a:pt x="8754" y="205046"/>
                  </a:lnTo>
                  <a:lnTo>
                    <a:pt x="837" y="221862"/>
                  </a:lnTo>
                  <a:lnTo>
                    <a:pt x="0" y="232158"/>
                  </a:lnTo>
                  <a:lnTo>
                    <a:pt x="765" y="236879"/>
                  </a:lnTo>
                  <a:lnTo>
                    <a:pt x="2685" y="240731"/>
                  </a:lnTo>
                  <a:lnTo>
                    <a:pt x="8583" y="246893"/>
                  </a:lnTo>
                  <a:lnTo>
                    <a:pt x="17789" y="250104"/>
                  </a:lnTo>
                  <a:lnTo>
                    <a:pt x="31053" y="250824"/>
                  </a:lnTo>
                  <a:lnTo>
                    <a:pt x="70299" y="245538"/>
                  </a:lnTo>
                  <a:lnTo>
                    <a:pt x="115759" y="234328"/>
                  </a:lnTo>
                  <a:lnTo>
                    <a:pt x="161044" y="214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SMARTInkShape-Group250"/>
          <p:cNvGrpSpPr/>
          <p:nvPr/>
        </p:nvGrpSpPr>
        <p:grpSpPr>
          <a:xfrm>
            <a:off x="4637470" y="4632901"/>
            <a:ext cx="645731" cy="351850"/>
            <a:chOff x="4637470" y="4632901"/>
            <a:chExt cx="645731" cy="351850"/>
          </a:xfrm>
        </p:grpSpPr>
        <p:sp>
          <p:nvSpPr>
            <p:cNvPr id="646" name="SMARTInkShape-1258"/>
            <p:cNvSpPr/>
            <p:nvPr>
              <p:custDataLst>
                <p:tags r:id="rId21"/>
              </p:custDataLst>
            </p:nvPr>
          </p:nvSpPr>
          <p:spPr>
            <a:xfrm>
              <a:off x="5238750" y="490855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44450" y="10113"/>
                  </a:lnTo>
                  <a:lnTo>
                    <a:pt x="40687" y="1884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1259"/>
            <p:cNvSpPr/>
            <p:nvPr>
              <p:custDataLst>
                <p:tags r:id="rId22"/>
              </p:custDataLst>
            </p:nvPr>
          </p:nvSpPr>
          <p:spPr>
            <a:xfrm>
              <a:off x="5100499" y="4709154"/>
              <a:ext cx="108401" cy="188004"/>
            </a:xfrm>
            <a:custGeom>
              <a:avLst/>
              <a:gdLst/>
              <a:ahLst/>
              <a:cxnLst/>
              <a:rect l="0" t="0" r="0" b="0"/>
              <a:pathLst>
                <a:path w="108401" h="188004">
                  <a:moveTo>
                    <a:pt x="17601" y="53346"/>
                  </a:moveTo>
                  <a:lnTo>
                    <a:pt x="17601" y="53346"/>
                  </a:lnTo>
                  <a:lnTo>
                    <a:pt x="10859" y="53346"/>
                  </a:lnTo>
                  <a:lnTo>
                    <a:pt x="8873" y="54757"/>
                  </a:lnTo>
                  <a:lnTo>
                    <a:pt x="7549" y="57109"/>
                  </a:lnTo>
                  <a:lnTo>
                    <a:pt x="5685" y="70924"/>
                  </a:lnTo>
                  <a:lnTo>
                    <a:pt x="7014" y="91010"/>
                  </a:lnTo>
                  <a:lnTo>
                    <a:pt x="15057" y="136936"/>
                  </a:lnTo>
                  <a:lnTo>
                    <a:pt x="16141" y="163172"/>
                  </a:lnTo>
                  <a:lnTo>
                    <a:pt x="13014" y="178393"/>
                  </a:lnTo>
                  <a:lnTo>
                    <a:pt x="12426" y="179750"/>
                  </a:lnTo>
                  <a:lnTo>
                    <a:pt x="12034" y="179948"/>
                  </a:lnTo>
                  <a:lnTo>
                    <a:pt x="8112" y="170115"/>
                  </a:lnTo>
                  <a:lnTo>
                    <a:pt x="3442" y="124157"/>
                  </a:lnTo>
                  <a:lnTo>
                    <a:pt x="0" y="87262"/>
                  </a:lnTo>
                  <a:lnTo>
                    <a:pt x="2208" y="43190"/>
                  </a:lnTo>
                  <a:lnTo>
                    <a:pt x="7474" y="17881"/>
                  </a:lnTo>
                  <a:lnTo>
                    <a:pt x="10144" y="12769"/>
                  </a:lnTo>
                  <a:lnTo>
                    <a:pt x="13335" y="9361"/>
                  </a:lnTo>
                  <a:lnTo>
                    <a:pt x="22055" y="4870"/>
                  </a:lnTo>
                  <a:lnTo>
                    <a:pt x="35338" y="521"/>
                  </a:lnTo>
                  <a:lnTo>
                    <a:pt x="48767" y="0"/>
                  </a:lnTo>
                  <a:lnTo>
                    <a:pt x="74636" y="5414"/>
                  </a:lnTo>
                  <a:lnTo>
                    <a:pt x="79613" y="8691"/>
                  </a:lnTo>
                  <a:lnTo>
                    <a:pt x="87025" y="17976"/>
                  </a:lnTo>
                  <a:lnTo>
                    <a:pt x="88908" y="29160"/>
                  </a:lnTo>
                  <a:lnTo>
                    <a:pt x="86687" y="41891"/>
                  </a:lnTo>
                  <a:lnTo>
                    <a:pt x="80997" y="56957"/>
                  </a:lnTo>
                  <a:lnTo>
                    <a:pt x="71882" y="67415"/>
                  </a:lnTo>
                  <a:lnTo>
                    <a:pt x="51182" y="83550"/>
                  </a:lnTo>
                  <a:lnTo>
                    <a:pt x="51276" y="84771"/>
                  </a:lnTo>
                  <a:lnTo>
                    <a:pt x="53264" y="88009"/>
                  </a:lnTo>
                  <a:lnTo>
                    <a:pt x="97047" y="115121"/>
                  </a:lnTo>
                  <a:lnTo>
                    <a:pt x="107071" y="127546"/>
                  </a:lnTo>
                  <a:lnTo>
                    <a:pt x="108400" y="139710"/>
                  </a:lnTo>
                  <a:lnTo>
                    <a:pt x="105934" y="153114"/>
                  </a:lnTo>
                  <a:lnTo>
                    <a:pt x="100134" y="163775"/>
                  </a:lnTo>
                  <a:lnTo>
                    <a:pt x="82194" y="177709"/>
                  </a:lnTo>
                  <a:lnTo>
                    <a:pt x="59004" y="187404"/>
                  </a:lnTo>
                  <a:lnTo>
                    <a:pt x="34259" y="188003"/>
                  </a:lnTo>
                  <a:lnTo>
                    <a:pt x="23123" y="183514"/>
                  </a:lnTo>
                  <a:lnTo>
                    <a:pt x="11251" y="173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1260"/>
            <p:cNvSpPr/>
            <p:nvPr>
              <p:custDataLst>
                <p:tags r:id="rId23"/>
              </p:custDataLst>
            </p:nvPr>
          </p:nvSpPr>
          <p:spPr>
            <a:xfrm>
              <a:off x="4891853" y="4700220"/>
              <a:ext cx="68914" cy="172365"/>
            </a:xfrm>
            <a:custGeom>
              <a:avLst/>
              <a:gdLst/>
              <a:ahLst/>
              <a:cxnLst/>
              <a:rect l="0" t="0" r="0" b="0"/>
              <a:pathLst>
                <a:path w="68914" h="172365">
                  <a:moveTo>
                    <a:pt x="54797" y="17830"/>
                  </a:moveTo>
                  <a:lnTo>
                    <a:pt x="54797" y="17830"/>
                  </a:lnTo>
                  <a:lnTo>
                    <a:pt x="58168" y="17830"/>
                  </a:lnTo>
                  <a:lnTo>
                    <a:pt x="59161" y="17124"/>
                  </a:lnTo>
                  <a:lnTo>
                    <a:pt x="59823" y="15948"/>
                  </a:lnTo>
                  <a:lnTo>
                    <a:pt x="60264" y="14459"/>
                  </a:lnTo>
                  <a:lnTo>
                    <a:pt x="64257" y="8991"/>
                  </a:lnTo>
                  <a:lnTo>
                    <a:pt x="64631" y="6998"/>
                  </a:lnTo>
                  <a:lnTo>
                    <a:pt x="64175" y="4965"/>
                  </a:lnTo>
                  <a:lnTo>
                    <a:pt x="61745" y="0"/>
                  </a:lnTo>
                  <a:lnTo>
                    <a:pt x="47840" y="2513"/>
                  </a:lnTo>
                  <a:lnTo>
                    <a:pt x="29218" y="11096"/>
                  </a:lnTo>
                  <a:lnTo>
                    <a:pt x="20380" y="18600"/>
                  </a:lnTo>
                  <a:lnTo>
                    <a:pt x="5586" y="41658"/>
                  </a:lnTo>
                  <a:lnTo>
                    <a:pt x="0" y="58443"/>
                  </a:lnTo>
                  <a:lnTo>
                    <a:pt x="2455" y="69747"/>
                  </a:lnTo>
                  <a:lnTo>
                    <a:pt x="15530" y="94251"/>
                  </a:lnTo>
                  <a:lnTo>
                    <a:pt x="59451" y="132026"/>
                  </a:lnTo>
                  <a:lnTo>
                    <a:pt x="66978" y="141726"/>
                  </a:lnTo>
                  <a:lnTo>
                    <a:pt x="68562" y="145583"/>
                  </a:lnTo>
                  <a:lnTo>
                    <a:pt x="68913" y="148860"/>
                  </a:lnTo>
                  <a:lnTo>
                    <a:pt x="68441" y="151750"/>
                  </a:lnTo>
                  <a:lnTo>
                    <a:pt x="62272" y="158724"/>
                  </a:lnTo>
                  <a:lnTo>
                    <a:pt x="46899" y="168703"/>
                  </a:lnTo>
                  <a:lnTo>
                    <a:pt x="41065" y="171328"/>
                  </a:lnTo>
                  <a:lnTo>
                    <a:pt x="27056" y="172364"/>
                  </a:lnTo>
                  <a:lnTo>
                    <a:pt x="13541" y="169767"/>
                  </a:lnTo>
                  <a:lnTo>
                    <a:pt x="5181" y="163909"/>
                  </a:lnTo>
                  <a:lnTo>
                    <a:pt x="4081" y="160372"/>
                  </a:lnTo>
                  <a:lnTo>
                    <a:pt x="4758" y="156602"/>
                  </a:lnTo>
                  <a:lnTo>
                    <a:pt x="6621" y="152678"/>
                  </a:lnTo>
                  <a:lnTo>
                    <a:pt x="35747" y="138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1261"/>
            <p:cNvSpPr/>
            <p:nvPr>
              <p:custDataLst>
                <p:tags r:id="rId24"/>
              </p:custDataLst>
            </p:nvPr>
          </p:nvSpPr>
          <p:spPr>
            <a:xfrm>
              <a:off x="4637470" y="4632901"/>
              <a:ext cx="131381" cy="331638"/>
            </a:xfrm>
            <a:custGeom>
              <a:avLst/>
              <a:gdLst/>
              <a:ahLst/>
              <a:cxnLst/>
              <a:rect l="0" t="0" r="0" b="0"/>
              <a:pathLst>
                <a:path w="131381" h="331638">
                  <a:moveTo>
                    <a:pt x="105980" y="27999"/>
                  </a:moveTo>
                  <a:lnTo>
                    <a:pt x="105980" y="27999"/>
                  </a:lnTo>
                  <a:lnTo>
                    <a:pt x="102609" y="24628"/>
                  </a:lnTo>
                  <a:lnTo>
                    <a:pt x="99072" y="22973"/>
                  </a:lnTo>
                  <a:lnTo>
                    <a:pt x="97141" y="22532"/>
                  </a:lnTo>
                  <a:lnTo>
                    <a:pt x="95854" y="21532"/>
                  </a:lnTo>
                  <a:lnTo>
                    <a:pt x="94424" y="18539"/>
                  </a:lnTo>
                  <a:lnTo>
                    <a:pt x="70236" y="6745"/>
                  </a:lnTo>
                  <a:lnTo>
                    <a:pt x="53996" y="456"/>
                  </a:lnTo>
                  <a:lnTo>
                    <a:pt x="43835" y="0"/>
                  </a:lnTo>
                  <a:lnTo>
                    <a:pt x="35322" y="2151"/>
                  </a:lnTo>
                  <a:lnTo>
                    <a:pt x="29185" y="5457"/>
                  </a:lnTo>
                  <a:lnTo>
                    <a:pt x="27972" y="8032"/>
                  </a:lnTo>
                  <a:lnTo>
                    <a:pt x="28506" y="14656"/>
                  </a:lnTo>
                  <a:lnTo>
                    <a:pt x="36145" y="26319"/>
                  </a:lnTo>
                  <a:lnTo>
                    <a:pt x="79878" y="72632"/>
                  </a:lnTo>
                  <a:lnTo>
                    <a:pt x="84346" y="78921"/>
                  </a:lnTo>
                  <a:lnTo>
                    <a:pt x="87428" y="97197"/>
                  </a:lnTo>
                  <a:lnTo>
                    <a:pt x="85741" y="117315"/>
                  </a:lnTo>
                  <a:lnTo>
                    <a:pt x="80286" y="133312"/>
                  </a:lnTo>
                  <a:lnTo>
                    <a:pt x="65912" y="154216"/>
                  </a:lnTo>
                  <a:lnTo>
                    <a:pt x="35074" y="178725"/>
                  </a:lnTo>
                  <a:lnTo>
                    <a:pt x="22961" y="183183"/>
                  </a:lnTo>
                  <a:lnTo>
                    <a:pt x="0" y="186540"/>
                  </a:lnTo>
                  <a:lnTo>
                    <a:pt x="19250" y="190102"/>
                  </a:lnTo>
                  <a:lnTo>
                    <a:pt x="30031" y="195582"/>
                  </a:lnTo>
                  <a:lnTo>
                    <a:pt x="41065" y="208416"/>
                  </a:lnTo>
                  <a:lnTo>
                    <a:pt x="45378" y="221543"/>
                  </a:lnTo>
                  <a:lnTo>
                    <a:pt x="48148" y="249596"/>
                  </a:lnTo>
                  <a:lnTo>
                    <a:pt x="36807" y="291965"/>
                  </a:lnTo>
                  <a:lnTo>
                    <a:pt x="34465" y="299226"/>
                  </a:lnTo>
                  <a:lnTo>
                    <a:pt x="35625" y="312939"/>
                  </a:lnTo>
                  <a:lnTo>
                    <a:pt x="37911" y="319559"/>
                  </a:lnTo>
                  <a:lnTo>
                    <a:pt x="42256" y="323972"/>
                  </a:lnTo>
                  <a:lnTo>
                    <a:pt x="54610" y="328876"/>
                  </a:lnTo>
                  <a:lnTo>
                    <a:pt x="74061" y="331637"/>
                  </a:lnTo>
                  <a:lnTo>
                    <a:pt x="111277" y="327500"/>
                  </a:lnTo>
                  <a:lnTo>
                    <a:pt x="131380" y="320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SMARTInkShape-Group251"/>
          <p:cNvGrpSpPr/>
          <p:nvPr/>
        </p:nvGrpSpPr>
        <p:grpSpPr>
          <a:xfrm>
            <a:off x="5547648" y="4635578"/>
            <a:ext cx="826870" cy="469823"/>
            <a:chOff x="5547648" y="4635578"/>
            <a:chExt cx="826870" cy="469823"/>
          </a:xfrm>
        </p:grpSpPr>
        <p:sp>
          <p:nvSpPr>
            <p:cNvPr id="651" name="SMARTInkShape-1262"/>
            <p:cNvSpPr/>
            <p:nvPr>
              <p:custDataLst>
                <p:tags r:id="rId17"/>
              </p:custDataLst>
            </p:nvPr>
          </p:nvSpPr>
          <p:spPr>
            <a:xfrm>
              <a:off x="6343650" y="5016500"/>
              <a:ext cx="30868" cy="88901"/>
            </a:xfrm>
            <a:custGeom>
              <a:avLst/>
              <a:gdLst/>
              <a:ahLst/>
              <a:cxnLst/>
              <a:rect l="0" t="0" r="0" b="0"/>
              <a:pathLst>
                <a:path w="30868" h="8890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29764" y="1411"/>
                  </a:lnTo>
                  <a:lnTo>
                    <a:pt x="30867" y="6742"/>
                  </a:lnTo>
                  <a:lnTo>
                    <a:pt x="20868" y="47811"/>
                  </a:lnTo>
                  <a:lnTo>
                    <a:pt x="14022" y="6825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1263"/>
            <p:cNvSpPr/>
            <p:nvPr>
              <p:custDataLst>
                <p:tags r:id="rId18"/>
              </p:custDataLst>
            </p:nvPr>
          </p:nvSpPr>
          <p:spPr>
            <a:xfrm>
              <a:off x="6115050" y="4635578"/>
              <a:ext cx="75003" cy="334746"/>
            </a:xfrm>
            <a:custGeom>
              <a:avLst/>
              <a:gdLst/>
              <a:ahLst/>
              <a:cxnLst/>
              <a:rect l="0" t="0" r="0" b="0"/>
              <a:pathLst>
                <a:path w="75003" h="334746">
                  <a:moveTo>
                    <a:pt x="0" y="6272"/>
                  </a:moveTo>
                  <a:lnTo>
                    <a:pt x="0" y="6272"/>
                  </a:lnTo>
                  <a:lnTo>
                    <a:pt x="0" y="805"/>
                  </a:lnTo>
                  <a:lnTo>
                    <a:pt x="705" y="510"/>
                  </a:lnTo>
                  <a:lnTo>
                    <a:pt x="15579" y="0"/>
                  </a:lnTo>
                  <a:lnTo>
                    <a:pt x="35975" y="10058"/>
                  </a:lnTo>
                  <a:lnTo>
                    <a:pt x="53149" y="26444"/>
                  </a:lnTo>
                  <a:lnTo>
                    <a:pt x="63805" y="54817"/>
                  </a:lnTo>
                  <a:lnTo>
                    <a:pt x="64688" y="79923"/>
                  </a:lnTo>
                  <a:lnTo>
                    <a:pt x="49232" y="119755"/>
                  </a:lnTo>
                  <a:lnTo>
                    <a:pt x="25448" y="157988"/>
                  </a:lnTo>
                  <a:lnTo>
                    <a:pt x="25267" y="181586"/>
                  </a:lnTo>
                  <a:lnTo>
                    <a:pt x="26722" y="185237"/>
                  </a:lnTo>
                  <a:lnTo>
                    <a:pt x="59411" y="228937"/>
                  </a:lnTo>
                  <a:lnTo>
                    <a:pt x="67797" y="241407"/>
                  </a:lnTo>
                  <a:lnTo>
                    <a:pt x="73710" y="267068"/>
                  </a:lnTo>
                  <a:lnTo>
                    <a:pt x="75002" y="292842"/>
                  </a:lnTo>
                  <a:lnTo>
                    <a:pt x="72610" y="305087"/>
                  </a:lnTo>
                  <a:lnTo>
                    <a:pt x="63926" y="320509"/>
                  </a:lnTo>
                  <a:lnTo>
                    <a:pt x="55787" y="330644"/>
                  </a:lnTo>
                  <a:lnTo>
                    <a:pt x="49252" y="333882"/>
                  </a:lnTo>
                  <a:lnTo>
                    <a:pt x="45536" y="334745"/>
                  </a:lnTo>
                  <a:lnTo>
                    <a:pt x="41646" y="333910"/>
                  </a:lnTo>
                  <a:lnTo>
                    <a:pt x="33562" y="329218"/>
                  </a:lnTo>
                  <a:lnTo>
                    <a:pt x="31546" y="325992"/>
                  </a:lnTo>
                  <a:lnTo>
                    <a:pt x="38100" y="304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1264"/>
            <p:cNvSpPr/>
            <p:nvPr>
              <p:custDataLst>
                <p:tags r:id="rId19"/>
              </p:custDataLst>
            </p:nvPr>
          </p:nvSpPr>
          <p:spPr>
            <a:xfrm>
              <a:off x="5810250" y="4692650"/>
              <a:ext cx="157596" cy="200900"/>
            </a:xfrm>
            <a:custGeom>
              <a:avLst/>
              <a:gdLst/>
              <a:ahLst/>
              <a:cxnLst/>
              <a:rect l="0" t="0" r="0" b="0"/>
              <a:pathLst>
                <a:path w="157596" h="200900">
                  <a:moveTo>
                    <a:pt x="0" y="95250"/>
                  </a:moveTo>
                  <a:lnTo>
                    <a:pt x="0" y="95250"/>
                  </a:lnTo>
                  <a:lnTo>
                    <a:pt x="3371" y="91879"/>
                  </a:lnTo>
                  <a:lnTo>
                    <a:pt x="3657" y="90181"/>
                  </a:lnTo>
                  <a:lnTo>
                    <a:pt x="3145" y="88342"/>
                  </a:lnTo>
                  <a:lnTo>
                    <a:pt x="2094" y="86411"/>
                  </a:lnTo>
                  <a:lnTo>
                    <a:pt x="1397" y="85830"/>
                  </a:lnTo>
                  <a:lnTo>
                    <a:pt x="932" y="86148"/>
                  </a:lnTo>
                  <a:lnTo>
                    <a:pt x="184" y="88356"/>
                  </a:lnTo>
                  <a:lnTo>
                    <a:pt x="3426" y="92109"/>
                  </a:lnTo>
                  <a:lnTo>
                    <a:pt x="10544" y="136993"/>
                  </a:lnTo>
                  <a:lnTo>
                    <a:pt x="10392" y="171333"/>
                  </a:lnTo>
                  <a:lnTo>
                    <a:pt x="6882" y="200806"/>
                  </a:lnTo>
                  <a:lnTo>
                    <a:pt x="6705" y="200899"/>
                  </a:lnTo>
                  <a:lnTo>
                    <a:pt x="8262" y="162668"/>
                  </a:lnTo>
                  <a:lnTo>
                    <a:pt x="15194" y="118915"/>
                  </a:lnTo>
                  <a:lnTo>
                    <a:pt x="20424" y="75762"/>
                  </a:lnTo>
                  <a:lnTo>
                    <a:pt x="27788" y="48988"/>
                  </a:lnTo>
                  <a:lnTo>
                    <a:pt x="33751" y="41058"/>
                  </a:lnTo>
                  <a:lnTo>
                    <a:pt x="37317" y="37955"/>
                  </a:lnTo>
                  <a:lnTo>
                    <a:pt x="40401" y="38709"/>
                  </a:lnTo>
                  <a:lnTo>
                    <a:pt x="43162" y="42033"/>
                  </a:lnTo>
                  <a:lnTo>
                    <a:pt x="52662" y="67647"/>
                  </a:lnTo>
                  <a:lnTo>
                    <a:pt x="62038" y="112976"/>
                  </a:lnTo>
                  <a:lnTo>
                    <a:pt x="76748" y="153184"/>
                  </a:lnTo>
                  <a:lnTo>
                    <a:pt x="89870" y="184776"/>
                  </a:lnTo>
                  <a:lnTo>
                    <a:pt x="93075" y="188800"/>
                  </a:lnTo>
                  <a:lnTo>
                    <a:pt x="100399" y="193272"/>
                  </a:lnTo>
                  <a:lnTo>
                    <a:pt x="105032" y="192348"/>
                  </a:lnTo>
                  <a:lnTo>
                    <a:pt x="115825" y="185677"/>
                  </a:lnTo>
                  <a:lnTo>
                    <a:pt x="130431" y="170021"/>
                  </a:lnTo>
                  <a:lnTo>
                    <a:pt x="147267" y="128841"/>
                  </a:lnTo>
                  <a:lnTo>
                    <a:pt x="156482" y="91772"/>
                  </a:lnTo>
                  <a:lnTo>
                    <a:pt x="157595" y="53928"/>
                  </a:lnTo>
                  <a:lnTo>
                    <a:pt x="149853" y="12084"/>
                  </a:lnTo>
                  <a:lnTo>
                    <a:pt x="145859" y="537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1265"/>
            <p:cNvSpPr/>
            <p:nvPr>
              <p:custDataLst>
                <p:tags r:id="rId20"/>
              </p:custDataLst>
            </p:nvPr>
          </p:nvSpPr>
          <p:spPr>
            <a:xfrm>
              <a:off x="5547648" y="4714479"/>
              <a:ext cx="144900" cy="210438"/>
            </a:xfrm>
            <a:custGeom>
              <a:avLst/>
              <a:gdLst/>
              <a:ahLst/>
              <a:cxnLst/>
              <a:rect l="0" t="0" r="0" b="0"/>
              <a:pathLst>
                <a:path w="144900" h="210438">
                  <a:moveTo>
                    <a:pt x="91152" y="41671"/>
                  </a:moveTo>
                  <a:lnTo>
                    <a:pt x="91152" y="41671"/>
                  </a:lnTo>
                  <a:lnTo>
                    <a:pt x="91152" y="29462"/>
                  </a:lnTo>
                  <a:lnTo>
                    <a:pt x="89271" y="23779"/>
                  </a:lnTo>
                  <a:lnTo>
                    <a:pt x="80320" y="8532"/>
                  </a:lnTo>
                  <a:lnTo>
                    <a:pt x="76225" y="5776"/>
                  </a:lnTo>
                  <a:lnTo>
                    <a:pt x="66581" y="4224"/>
                  </a:lnTo>
                  <a:lnTo>
                    <a:pt x="44673" y="10507"/>
                  </a:lnTo>
                  <a:lnTo>
                    <a:pt x="29572" y="23117"/>
                  </a:lnTo>
                  <a:lnTo>
                    <a:pt x="17216" y="39775"/>
                  </a:lnTo>
                  <a:lnTo>
                    <a:pt x="6294" y="67136"/>
                  </a:lnTo>
                  <a:lnTo>
                    <a:pt x="0" y="103466"/>
                  </a:lnTo>
                  <a:lnTo>
                    <a:pt x="781" y="123698"/>
                  </a:lnTo>
                  <a:lnTo>
                    <a:pt x="11929" y="154327"/>
                  </a:lnTo>
                  <a:lnTo>
                    <a:pt x="28638" y="175631"/>
                  </a:lnTo>
                  <a:lnTo>
                    <a:pt x="40790" y="182348"/>
                  </a:lnTo>
                  <a:lnTo>
                    <a:pt x="46993" y="184139"/>
                  </a:lnTo>
                  <a:lnTo>
                    <a:pt x="63295" y="182366"/>
                  </a:lnTo>
                  <a:lnTo>
                    <a:pt x="72580" y="179918"/>
                  </a:lnTo>
                  <a:lnTo>
                    <a:pt x="102504" y="156246"/>
                  </a:lnTo>
                  <a:lnTo>
                    <a:pt x="123600" y="129163"/>
                  </a:lnTo>
                  <a:lnTo>
                    <a:pt x="135417" y="93151"/>
                  </a:lnTo>
                  <a:lnTo>
                    <a:pt x="135285" y="69255"/>
                  </a:lnTo>
                  <a:lnTo>
                    <a:pt x="129111" y="46875"/>
                  </a:lnTo>
                  <a:lnTo>
                    <a:pt x="116960" y="25169"/>
                  </a:lnTo>
                  <a:lnTo>
                    <a:pt x="102152" y="11290"/>
                  </a:lnTo>
                  <a:lnTo>
                    <a:pt x="85457" y="3474"/>
                  </a:lnTo>
                  <a:lnTo>
                    <a:pt x="66278" y="0"/>
                  </a:lnTo>
                  <a:lnTo>
                    <a:pt x="58342" y="1191"/>
                  </a:lnTo>
                  <a:lnTo>
                    <a:pt x="45761" y="8157"/>
                  </a:lnTo>
                  <a:lnTo>
                    <a:pt x="41841" y="12978"/>
                  </a:lnTo>
                  <a:lnTo>
                    <a:pt x="37486" y="23979"/>
                  </a:lnTo>
                  <a:lnTo>
                    <a:pt x="41195" y="39688"/>
                  </a:lnTo>
                  <a:lnTo>
                    <a:pt x="62335" y="78673"/>
                  </a:lnTo>
                  <a:lnTo>
                    <a:pt x="97054" y="116363"/>
                  </a:lnTo>
                  <a:lnTo>
                    <a:pt x="111559" y="128870"/>
                  </a:lnTo>
                  <a:lnTo>
                    <a:pt x="140605" y="172792"/>
                  </a:lnTo>
                  <a:lnTo>
                    <a:pt x="144881" y="186730"/>
                  </a:lnTo>
                  <a:lnTo>
                    <a:pt x="144899" y="198099"/>
                  </a:lnTo>
                  <a:lnTo>
                    <a:pt x="143917" y="203106"/>
                  </a:lnTo>
                  <a:lnTo>
                    <a:pt x="141851" y="206445"/>
                  </a:lnTo>
                  <a:lnTo>
                    <a:pt x="139061" y="208670"/>
                  </a:lnTo>
                  <a:lnTo>
                    <a:pt x="135792" y="210153"/>
                  </a:lnTo>
                  <a:lnTo>
                    <a:pt x="132906" y="210437"/>
                  </a:lnTo>
                  <a:lnTo>
                    <a:pt x="127819" y="208871"/>
                  </a:lnTo>
                  <a:lnTo>
                    <a:pt x="126885" y="206054"/>
                  </a:lnTo>
                  <a:lnTo>
                    <a:pt x="127730" y="197280"/>
                  </a:lnTo>
                  <a:lnTo>
                    <a:pt x="135602" y="17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1" name="SMARTInkShape-Group252"/>
          <p:cNvGrpSpPr/>
          <p:nvPr/>
        </p:nvGrpSpPr>
        <p:grpSpPr>
          <a:xfrm>
            <a:off x="6847607" y="4644829"/>
            <a:ext cx="859448" cy="369030"/>
            <a:chOff x="6847607" y="4644829"/>
            <a:chExt cx="859448" cy="369030"/>
          </a:xfrm>
        </p:grpSpPr>
        <p:sp>
          <p:nvSpPr>
            <p:cNvPr id="656" name="SMARTInkShape-1266"/>
            <p:cNvSpPr/>
            <p:nvPr>
              <p:custDataLst>
                <p:tags r:id="rId12"/>
              </p:custDataLst>
            </p:nvPr>
          </p:nvSpPr>
          <p:spPr>
            <a:xfrm>
              <a:off x="7398145" y="4711914"/>
              <a:ext cx="113191" cy="216727"/>
            </a:xfrm>
            <a:custGeom>
              <a:avLst/>
              <a:gdLst/>
              <a:ahLst/>
              <a:cxnLst/>
              <a:rect l="0" t="0" r="0" b="0"/>
              <a:pathLst>
                <a:path w="113191" h="216727">
                  <a:moveTo>
                    <a:pt x="44055" y="95036"/>
                  </a:moveTo>
                  <a:lnTo>
                    <a:pt x="44055" y="95036"/>
                  </a:lnTo>
                  <a:lnTo>
                    <a:pt x="47425" y="91665"/>
                  </a:lnTo>
                  <a:lnTo>
                    <a:pt x="47008" y="90672"/>
                  </a:lnTo>
                  <a:lnTo>
                    <a:pt x="42780" y="89569"/>
                  </a:lnTo>
                  <a:lnTo>
                    <a:pt x="40382" y="89980"/>
                  </a:lnTo>
                  <a:lnTo>
                    <a:pt x="35838" y="92318"/>
                  </a:lnTo>
                  <a:lnTo>
                    <a:pt x="19539" y="136892"/>
                  </a:lnTo>
                  <a:lnTo>
                    <a:pt x="8663" y="175244"/>
                  </a:lnTo>
                  <a:lnTo>
                    <a:pt x="196" y="216154"/>
                  </a:lnTo>
                  <a:lnTo>
                    <a:pt x="0" y="215998"/>
                  </a:lnTo>
                  <a:lnTo>
                    <a:pt x="20687" y="173618"/>
                  </a:lnTo>
                  <a:lnTo>
                    <a:pt x="34936" y="134939"/>
                  </a:lnTo>
                  <a:lnTo>
                    <a:pt x="53098" y="90715"/>
                  </a:lnTo>
                  <a:lnTo>
                    <a:pt x="72573" y="46021"/>
                  </a:lnTo>
                  <a:lnTo>
                    <a:pt x="91032" y="9768"/>
                  </a:lnTo>
                  <a:lnTo>
                    <a:pt x="99272" y="1165"/>
                  </a:lnTo>
                  <a:lnTo>
                    <a:pt x="102737" y="0"/>
                  </a:lnTo>
                  <a:lnTo>
                    <a:pt x="105754" y="634"/>
                  </a:lnTo>
                  <a:lnTo>
                    <a:pt x="108471" y="2468"/>
                  </a:lnTo>
                  <a:lnTo>
                    <a:pt x="111490" y="15794"/>
                  </a:lnTo>
                  <a:lnTo>
                    <a:pt x="113190" y="50861"/>
                  </a:lnTo>
                  <a:lnTo>
                    <a:pt x="111811" y="93236"/>
                  </a:lnTo>
                  <a:lnTo>
                    <a:pt x="106933" y="130721"/>
                  </a:lnTo>
                  <a:lnTo>
                    <a:pt x="101021" y="166052"/>
                  </a:lnTo>
                  <a:lnTo>
                    <a:pt x="90370" y="211677"/>
                  </a:lnTo>
                  <a:lnTo>
                    <a:pt x="89334" y="216726"/>
                  </a:lnTo>
                  <a:lnTo>
                    <a:pt x="88505" y="215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1267"/>
            <p:cNvSpPr/>
            <p:nvPr>
              <p:custDataLst>
                <p:tags r:id="rId13"/>
              </p:custDataLst>
            </p:nvPr>
          </p:nvSpPr>
          <p:spPr>
            <a:xfrm>
              <a:off x="7100284" y="4756150"/>
              <a:ext cx="157767" cy="183739"/>
            </a:xfrm>
            <a:custGeom>
              <a:avLst/>
              <a:gdLst/>
              <a:ahLst/>
              <a:cxnLst/>
              <a:rect l="0" t="0" r="0" b="0"/>
              <a:pathLst>
                <a:path w="157767" h="183739">
                  <a:moveTo>
                    <a:pt x="24416" y="0"/>
                  </a:moveTo>
                  <a:lnTo>
                    <a:pt x="24416" y="0"/>
                  </a:lnTo>
                  <a:lnTo>
                    <a:pt x="20052" y="42354"/>
                  </a:lnTo>
                  <a:lnTo>
                    <a:pt x="18458" y="87859"/>
                  </a:lnTo>
                  <a:lnTo>
                    <a:pt x="16300" y="124104"/>
                  </a:lnTo>
                  <a:lnTo>
                    <a:pt x="9250" y="167115"/>
                  </a:lnTo>
                  <a:lnTo>
                    <a:pt x="6516" y="182473"/>
                  </a:lnTo>
                  <a:lnTo>
                    <a:pt x="5426" y="183738"/>
                  </a:lnTo>
                  <a:lnTo>
                    <a:pt x="3996" y="183169"/>
                  </a:lnTo>
                  <a:lnTo>
                    <a:pt x="2336" y="181380"/>
                  </a:lnTo>
                  <a:lnTo>
                    <a:pt x="0" y="165377"/>
                  </a:lnTo>
                  <a:lnTo>
                    <a:pt x="4569" y="133766"/>
                  </a:lnTo>
                  <a:lnTo>
                    <a:pt x="5540" y="131511"/>
                  </a:lnTo>
                  <a:lnTo>
                    <a:pt x="6894" y="130007"/>
                  </a:lnTo>
                  <a:lnTo>
                    <a:pt x="17505" y="124223"/>
                  </a:lnTo>
                  <a:lnTo>
                    <a:pt x="62928" y="111904"/>
                  </a:lnTo>
                  <a:lnTo>
                    <a:pt x="81688" y="102380"/>
                  </a:lnTo>
                  <a:lnTo>
                    <a:pt x="125463" y="56001"/>
                  </a:lnTo>
                  <a:lnTo>
                    <a:pt x="146779" y="24842"/>
                  </a:lnTo>
                  <a:lnTo>
                    <a:pt x="148325" y="23616"/>
                  </a:lnTo>
                  <a:lnTo>
                    <a:pt x="149355" y="23506"/>
                  </a:lnTo>
                  <a:lnTo>
                    <a:pt x="150042" y="24137"/>
                  </a:lnTo>
                  <a:lnTo>
                    <a:pt x="151008" y="31767"/>
                  </a:lnTo>
                  <a:lnTo>
                    <a:pt x="146336" y="73685"/>
                  </a:lnTo>
                  <a:lnTo>
                    <a:pt x="145316" y="114665"/>
                  </a:lnTo>
                  <a:lnTo>
                    <a:pt x="150185" y="152185"/>
                  </a:lnTo>
                  <a:lnTo>
                    <a:pt x="15776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1268"/>
            <p:cNvSpPr/>
            <p:nvPr>
              <p:custDataLst>
                <p:tags r:id="rId14"/>
              </p:custDataLst>
            </p:nvPr>
          </p:nvSpPr>
          <p:spPr>
            <a:xfrm>
              <a:off x="6847607" y="4644829"/>
              <a:ext cx="131044" cy="369030"/>
            </a:xfrm>
            <a:custGeom>
              <a:avLst/>
              <a:gdLst/>
              <a:ahLst/>
              <a:cxnLst/>
              <a:rect l="0" t="0" r="0" b="0"/>
              <a:pathLst>
                <a:path w="131044" h="369030">
                  <a:moveTo>
                    <a:pt x="105643" y="3371"/>
                  </a:moveTo>
                  <a:lnTo>
                    <a:pt x="105643" y="3371"/>
                  </a:lnTo>
                  <a:lnTo>
                    <a:pt x="98901" y="0"/>
                  </a:lnTo>
                  <a:lnTo>
                    <a:pt x="95504" y="418"/>
                  </a:lnTo>
                  <a:lnTo>
                    <a:pt x="83981" y="5632"/>
                  </a:lnTo>
                  <a:lnTo>
                    <a:pt x="50591" y="3500"/>
                  </a:lnTo>
                  <a:lnTo>
                    <a:pt x="25650" y="12830"/>
                  </a:lnTo>
                  <a:lnTo>
                    <a:pt x="17644" y="17688"/>
                  </a:lnTo>
                  <a:lnTo>
                    <a:pt x="5800" y="31131"/>
                  </a:lnTo>
                  <a:lnTo>
                    <a:pt x="1296" y="42520"/>
                  </a:lnTo>
                  <a:lnTo>
                    <a:pt x="0" y="53931"/>
                  </a:lnTo>
                  <a:lnTo>
                    <a:pt x="1776" y="63707"/>
                  </a:lnTo>
                  <a:lnTo>
                    <a:pt x="32039" y="105863"/>
                  </a:lnTo>
                  <a:lnTo>
                    <a:pt x="47850" y="129851"/>
                  </a:lnTo>
                  <a:lnTo>
                    <a:pt x="56220" y="157577"/>
                  </a:lnTo>
                  <a:lnTo>
                    <a:pt x="55926" y="172801"/>
                  </a:lnTo>
                  <a:lnTo>
                    <a:pt x="48422" y="193271"/>
                  </a:lnTo>
                  <a:lnTo>
                    <a:pt x="39289" y="202542"/>
                  </a:lnTo>
                  <a:lnTo>
                    <a:pt x="26010" y="209846"/>
                  </a:lnTo>
                  <a:lnTo>
                    <a:pt x="10813" y="212868"/>
                  </a:lnTo>
                  <a:lnTo>
                    <a:pt x="34790" y="240677"/>
                  </a:lnTo>
                  <a:lnTo>
                    <a:pt x="43335" y="261440"/>
                  </a:lnTo>
                  <a:lnTo>
                    <a:pt x="44319" y="275408"/>
                  </a:lnTo>
                  <a:lnTo>
                    <a:pt x="37308" y="319458"/>
                  </a:lnTo>
                  <a:lnTo>
                    <a:pt x="36091" y="345992"/>
                  </a:lnTo>
                  <a:lnTo>
                    <a:pt x="38108" y="351729"/>
                  </a:lnTo>
                  <a:lnTo>
                    <a:pt x="45995" y="361867"/>
                  </a:lnTo>
                  <a:lnTo>
                    <a:pt x="56556" y="367314"/>
                  </a:lnTo>
                  <a:lnTo>
                    <a:pt x="69715" y="369029"/>
                  </a:lnTo>
                  <a:lnTo>
                    <a:pt x="87323" y="367439"/>
                  </a:lnTo>
                  <a:lnTo>
                    <a:pt x="131043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1269"/>
            <p:cNvSpPr/>
            <p:nvPr>
              <p:custDataLst>
                <p:tags r:id="rId15"/>
              </p:custDataLst>
            </p:nvPr>
          </p:nvSpPr>
          <p:spPr>
            <a:xfrm>
              <a:off x="7645400" y="4655150"/>
              <a:ext cx="61655" cy="326710"/>
            </a:xfrm>
            <a:custGeom>
              <a:avLst/>
              <a:gdLst/>
              <a:ahLst/>
              <a:cxnLst/>
              <a:rect l="0" t="0" r="0" b="0"/>
              <a:pathLst>
                <a:path w="61655" h="326710">
                  <a:moveTo>
                    <a:pt x="19050" y="18450"/>
                  </a:moveTo>
                  <a:lnTo>
                    <a:pt x="19050" y="18450"/>
                  </a:lnTo>
                  <a:lnTo>
                    <a:pt x="19050" y="6241"/>
                  </a:lnTo>
                  <a:lnTo>
                    <a:pt x="19755" y="3960"/>
                  </a:lnTo>
                  <a:lnTo>
                    <a:pt x="20931" y="2440"/>
                  </a:lnTo>
                  <a:lnTo>
                    <a:pt x="22420" y="1427"/>
                  </a:lnTo>
                  <a:lnTo>
                    <a:pt x="31259" y="0"/>
                  </a:lnTo>
                  <a:lnTo>
                    <a:pt x="46186" y="6320"/>
                  </a:lnTo>
                  <a:lnTo>
                    <a:pt x="54159" y="15175"/>
                  </a:lnTo>
                  <a:lnTo>
                    <a:pt x="57272" y="20501"/>
                  </a:lnTo>
                  <a:lnTo>
                    <a:pt x="61654" y="48220"/>
                  </a:lnTo>
                  <a:lnTo>
                    <a:pt x="56211" y="76503"/>
                  </a:lnTo>
                  <a:lnTo>
                    <a:pt x="41024" y="106274"/>
                  </a:lnTo>
                  <a:lnTo>
                    <a:pt x="18990" y="138959"/>
                  </a:lnTo>
                  <a:lnTo>
                    <a:pt x="9880" y="162881"/>
                  </a:lnTo>
                  <a:lnTo>
                    <a:pt x="10114" y="167654"/>
                  </a:lnTo>
                  <a:lnTo>
                    <a:pt x="16481" y="183073"/>
                  </a:lnTo>
                  <a:lnTo>
                    <a:pt x="39317" y="224306"/>
                  </a:lnTo>
                  <a:lnTo>
                    <a:pt x="49671" y="248229"/>
                  </a:lnTo>
                  <a:lnTo>
                    <a:pt x="51563" y="281030"/>
                  </a:lnTo>
                  <a:lnTo>
                    <a:pt x="47375" y="297666"/>
                  </a:lnTo>
                  <a:lnTo>
                    <a:pt x="37085" y="314964"/>
                  </a:lnTo>
                  <a:lnTo>
                    <a:pt x="29181" y="323095"/>
                  </a:lnTo>
                  <a:lnTo>
                    <a:pt x="20966" y="326709"/>
                  </a:lnTo>
                  <a:lnTo>
                    <a:pt x="17504" y="326261"/>
                  </a:lnTo>
                  <a:lnTo>
                    <a:pt x="0" y="31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1270"/>
            <p:cNvSpPr/>
            <p:nvPr>
              <p:custDataLst>
                <p:tags r:id="rId16"/>
              </p:custDataLst>
            </p:nvPr>
          </p:nvSpPr>
          <p:spPr>
            <a:xfrm>
              <a:off x="7444227" y="4826000"/>
              <a:ext cx="124974" cy="50801"/>
            </a:xfrm>
            <a:custGeom>
              <a:avLst/>
              <a:gdLst/>
              <a:ahLst/>
              <a:cxnLst/>
              <a:rect l="0" t="0" r="0" b="0"/>
              <a:pathLst>
                <a:path w="124974" h="50801">
                  <a:moveTo>
                    <a:pt x="17023" y="50800"/>
                  </a:moveTo>
                  <a:lnTo>
                    <a:pt x="17023" y="50800"/>
                  </a:lnTo>
                  <a:lnTo>
                    <a:pt x="0" y="50800"/>
                  </a:lnTo>
                  <a:lnTo>
                    <a:pt x="30" y="49388"/>
                  </a:lnTo>
                  <a:lnTo>
                    <a:pt x="1944" y="44058"/>
                  </a:lnTo>
                  <a:lnTo>
                    <a:pt x="8910" y="38866"/>
                  </a:lnTo>
                  <a:lnTo>
                    <a:pt x="42452" y="27618"/>
                  </a:lnTo>
                  <a:lnTo>
                    <a:pt x="124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5" name="SMARTInkShape-Group253"/>
          <p:cNvGrpSpPr/>
          <p:nvPr/>
        </p:nvGrpSpPr>
        <p:grpSpPr>
          <a:xfrm>
            <a:off x="990600" y="3324918"/>
            <a:ext cx="1751940" cy="770833"/>
            <a:chOff x="990600" y="3324918"/>
            <a:chExt cx="1751940" cy="770833"/>
          </a:xfrm>
        </p:grpSpPr>
        <p:sp>
          <p:nvSpPr>
            <p:cNvPr id="662" name="SMARTInkShape-1271"/>
            <p:cNvSpPr/>
            <p:nvPr>
              <p:custDataLst>
                <p:tags r:id="rId9"/>
              </p:custDataLst>
            </p:nvPr>
          </p:nvSpPr>
          <p:spPr>
            <a:xfrm>
              <a:off x="990600" y="3524250"/>
              <a:ext cx="1441451" cy="176395"/>
            </a:xfrm>
            <a:custGeom>
              <a:avLst/>
              <a:gdLst/>
              <a:ahLst/>
              <a:cxnLst/>
              <a:rect l="0" t="0" r="0" b="0"/>
              <a:pathLst>
                <a:path w="1441451" h="176395">
                  <a:moveTo>
                    <a:pt x="0" y="158750"/>
                  </a:moveTo>
                  <a:lnTo>
                    <a:pt x="0" y="158750"/>
                  </a:lnTo>
                  <a:lnTo>
                    <a:pt x="3371" y="165492"/>
                  </a:lnTo>
                  <a:lnTo>
                    <a:pt x="8789" y="170683"/>
                  </a:lnTo>
                  <a:lnTo>
                    <a:pt x="12209" y="173055"/>
                  </a:lnTo>
                  <a:lnTo>
                    <a:pt x="37249" y="176394"/>
                  </a:lnTo>
                  <a:lnTo>
                    <a:pt x="55831" y="171531"/>
                  </a:lnTo>
                  <a:lnTo>
                    <a:pt x="78436" y="163725"/>
                  </a:lnTo>
                  <a:lnTo>
                    <a:pt x="114353" y="157903"/>
                  </a:lnTo>
                  <a:lnTo>
                    <a:pt x="148660" y="152964"/>
                  </a:lnTo>
                  <a:lnTo>
                    <a:pt x="181783" y="148417"/>
                  </a:lnTo>
                  <a:lnTo>
                    <a:pt x="217670" y="144045"/>
                  </a:lnTo>
                  <a:lnTo>
                    <a:pt x="252905" y="137868"/>
                  </a:lnTo>
                  <a:lnTo>
                    <a:pt x="288791" y="131125"/>
                  </a:lnTo>
                  <a:lnTo>
                    <a:pt x="328259" y="125776"/>
                  </a:lnTo>
                  <a:lnTo>
                    <a:pt x="371200" y="119165"/>
                  </a:lnTo>
                  <a:lnTo>
                    <a:pt x="415450" y="112229"/>
                  </a:lnTo>
                  <a:lnTo>
                    <a:pt x="458635" y="106795"/>
                  </a:lnTo>
                  <a:lnTo>
                    <a:pt x="503229" y="100146"/>
                  </a:lnTo>
                  <a:lnTo>
                    <a:pt x="549624" y="92487"/>
                  </a:lnTo>
                  <a:lnTo>
                    <a:pt x="573849" y="88469"/>
                  </a:lnTo>
                  <a:lnTo>
                    <a:pt x="598466" y="84379"/>
                  </a:lnTo>
                  <a:lnTo>
                    <a:pt x="623344" y="80947"/>
                  </a:lnTo>
                  <a:lnTo>
                    <a:pt x="648396" y="77954"/>
                  </a:lnTo>
                  <a:lnTo>
                    <a:pt x="673564" y="75252"/>
                  </a:lnTo>
                  <a:lnTo>
                    <a:pt x="698104" y="72041"/>
                  </a:lnTo>
                  <a:lnTo>
                    <a:pt x="722225" y="68488"/>
                  </a:lnTo>
                  <a:lnTo>
                    <a:pt x="746066" y="64708"/>
                  </a:lnTo>
                  <a:lnTo>
                    <a:pt x="770428" y="60778"/>
                  </a:lnTo>
                  <a:lnTo>
                    <a:pt x="795135" y="56747"/>
                  </a:lnTo>
                  <a:lnTo>
                    <a:pt x="820073" y="52648"/>
                  </a:lnTo>
                  <a:lnTo>
                    <a:pt x="845165" y="49209"/>
                  </a:lnTo>
                  <a:lnTo>
                    <a:pt x="870360" y="46212"/>
                  </a:lnTo>
                  <a:lnTo>
                    <a:pt x="895623" y="43508"/>
                  </a:lnTo>
                  <a:lnTo>
                    <a:pt x="920227" y="41000"/>
                  </a:lnTo>
                  <a:lnTo>
                    <a:pt x="944390" y="38622"/>
                  </a:lnTo>
                  <a:lnTo>
                    <a:pt x="991934" y="33393"/>
                  </a:lnTo>
                  <a:lnTo>
                    <a:pt x="1038936" y="26365"/>
                  </a:lnTo>
                  <a:lnTo>
                    <a:pt x="1083814" y="22301"/>
                  </a:lnTo>
                  <a:lnTo>
                    <a:pt x="1125867" y="19789"/>
                  </a:lnTo>
                  <a:lnTo>
                    <a:pt x="1163373" y="16321"/>
                  </a:lnTo>
                  <a:lnTo>
                    <a:pt x="1198856" y="14310"/>
                  </a:lnTo>
                  <a:lnTo>
                    <a:pt x="1232736" y="12710"/>
                  </a:lnTo>
                  <a:lnTo>
                    <a:pt x="1278871" y="8548"/>
                  </a:lnTo>
                  <a:lnTo>
                    <a:pt x="1321782" y="7001"/>
                  </a:lnTo>
                  <a:lnTo>
                    <a:pt x="1355809" y="6639"/>
                  </a:lnTo>
                  <a:lnTo>
                    <a:pt x="144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1272"/>
            <p:cNvSpPr/>
            <p:nvPr>
              <p:custDataLst>
                <p:tags r:id="rId10"/>
              </p:custDataLst>
            </p:nvPr>
          </p:nvSpPr>
          <p:spPr>
            <a:xfrm>
              <a:off x="1334222" y="3670300"/>
              <a:ext cx="1345479" cy="250831"/>
            </a:xfrm>
            <a:custGeom>
              <a:avLst/>
              <a:gdLst/>
              <a:ahLst/>
              <a:cxnLst/>
              <a:rect l="0" t="0" r="0" b="0"/>
              <a:pathLst>
                <a:path w="1345479" h="250831">
                  <a:moveTo>
                    <a:pt x="113578" y="209550"/>
                  </a:moveTo>
                  <a:lnTo>
                    <a:pt x="113578" y="209550"/>
                  </a:lnTo>
                  <a:lnTo>
                    <a:pt x="70069" y="229122"/>
                  </a:lnTo>
                  <a:lnTo>
                    <a:pt x="32012" y="245688"/>
                  </a:lnTo>
                  <a:lnTo>
                    <a:pt x="3019" y="250830"/>
                  </a:lnTo>
                  <a:lnTo>
                    <a:pt x="361" y="250476"/>
                  </a:lnTo>
                  <a:lnTo>
                    <a:pt x="0" y="249534"/>
                  </a:lnTo>
                  <a:lnTo>
                    <a:pt x="43962" y="235965"/>
                  </a:lnTo>
                  <a:lnTo>
                    <a:pt x="89479" y="223313"/>
                  </a:lnTo>
                  <a:lnTo>
                    <a:pt x="130035" y="211355"/>
                  </a:lnTo>
                  <a:lnTo>
                    <a:pt x="162520" y="203061"/>
                  </a:lnTo>
                  <a:lnTo>
                    <a:pt x="198124" y="194671"/>
                  </a:lnTo>
                  <a:lnTo>
                    <a:pt x="235115" y="186239"/>
                  </a:lnTo>
                  <a:lnTo>
                    <a:pt x="274604" y="177788"/>
                  </a:lnTo>
                  <a:lnTo>
                    <a:pt x="316378" y="168621"/>
                  </a:lnTo>
                  <a:lnTo>
                    <a:pt x="360815" y="157493"/>
                  </a:lnTo>
                  <a:lnTo>
                    <a:pt x="406435" y="149254"/>
                  </a:lnTo>
                  <a:lnTo>
                    <a:pt x="453287" y="142535"/>
                  </a:lnTo>
                  <a:lnTo>
                    <a:pt x="477634" y="138767"/>
                  </a:lnTo>
                  <a:lnTo>
                    <a:pt x="502332" y="134845"/>
                  </a:lnTo>
                  <a:lnTo>
                    <a:pt x="526558" y="130819"/>
                  </a:lnTo>
                  <a:lnTo>
                    <a:pt x="574173" y="122582"/>
                  </a:lnTo>
                  <a:lnTo>
                    <a:pt x="599147" y="118411"/>
                  </a:lnTo>
                  <a:lnTo>
                    <a:pt x="624968" y="114218"/>
                  </a:lnTo>
                  <a:lnTo>
                    <a:pt x="651355" y="110012"/>
                  </a:lnTo>
                  <a:lnTo>
                    <a:pt x="676707" y="105797"/>
                  </a:lnTo>
                  <a:lnTo>
                    <a:pt x="701369" y="101576"/>
                  </a:lnTo>
                  <a:lnTo>
                    <a:pt x="725572" y="97350"/>
                  </a:lnTo>
                  <a:lnTo>
                    <a:pt x="750174" y="93828"/>
                  </a:lnTo>
                  <a:lnTo>
                    <a:pt x="775042" y="90774"/>
                  </a:lnTo>
                  <a:lnTo>
                    <a:pt x="800087" y="88032"/>
                  </a:lnTo>
                  <a:lnTo>
                    <a:pt x="824545" y="84794"/>
                  </a:lnTo>
                  <a:lnTo>
                    <a:pt x="848612" y="81223"/>
                  </a:lnTo>
                  <a:lnTo>
                    <a:pt x="896048" y="73494"/>
                  </a:lnTo>
                  <a:lnTo>
                    <a:pt x="943002" y="65355"/>
                  </a:lnTo>
                  <a:lnTo>
                    <a:pt x="985977" y="58915"/>
                  </a:lnTo>
                  <a:lnTo>
                    <a:pt x="1026950" y="53701"/>
                  </a:lnTo>
                  <a:lnTo>
                    <a:pt x="1068678" y="49032"/>
                  </a:lnTo>
                  <a:lnTo>
                    <a:pt x="1106980" y="44605"/>
                  </a:lnTo>
                  <a:lnTo>
                    <a:pt x="1142818" y="39580"/>
                  </a:lnTo>
                  <a:lnTo>
                    <a:pt x="1177560" y="32643"/>
                  </a:lnTo>
                  <a:lnTo>
                    <a:pt x="1209935" y="26738"/>
                  </a:lnTo>
                  <a:lnTo>
                    <a:pt x="1254047" y="19446"/>
                  </a:lnTo>
                  <a:lnTo>
                    <a:pt x="1297691" y="10936"/>
                  </a:lnTo>
                  <a:lnTo>
                    <a:pt x="13454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1273"/>
            <p:cNvSpPr/>
            <p:nvPr>
              <p:custDataLst>
                <p:tags r:id="rId11"/>
              </p:custDataLst>
            </p:nvPr>
          </p:nvSpPr>
          <p:spPr>
            <a:xfrm>
              <a:off x="2108200" y="3324918"/>
              <a:ext cx="634340" cy="770833"/>
            </a:xfrm>
            <a:custGeom>
              <a:avLst/>
              <a:gdLst/>
              <a:ahLst/>
              <a:cxnLst/>
              <a:rect l="0" t="0" r="0" b="0"/>
              <a:pathLst>
                <a:path w="634340" h="770833">
                  <a:moveTo>
                    <a:pt x="184150" y="15182"/>
                  </a:moveTo>
                  <a:lnTo>
                    <a:pt x="184150" y="15182"/>
                  </a:lnTo>
                  <a:lnTo>
                    <a:pt x="161006" y="877"/>
                  </a:lnTo>
                  <a:lnTo>
                    <a:pt x="158137" y="0"/>
                  </a:lnTo>
                  <a:lnTo>
                    <a:pt x="156225" y="122"/>
                  </a:lnTo>
                  <a:lnTo>
                    <a:pt x="154950" y="909"/>
                  </a:lnTo>
                  <a:lnTo>
                    <a:pt x="170010" y="15499"/>
                  </a:lnTo>
                  <a:lnTo>
                    <a:pt x="213185" y="42056"/>
                  </a:lnTo>
                  <a:lnTo>
                    <a:pt x="256331" y="67673"/>
                  </a:lnTo>
                  <a:lnTo>
                    <a:pt x="303588" y="91925"/>
                  </a:lnTo>
                  <a:lnTo>
                    <a:pt x="346894" y="116889"/>
                  </a:lnTo>
                  <a:lnTo>
                    <a:pt x="388714" y="137839"/>
                  </a:lnTo>
                  <a:lnTo>
                    <a:pt x="426765" y="161628"/>
                  </a:lnTo>
                  <a:lnTo>
                    <a:pt x="473470" y="192329"/>
                  </a:lnTo>
                  <a:lnTo>
                    <a:pt x="520511" y="225325"/>
                  </a:lnTo>
                  <a:lnTo>
                    <a:pt x="564483" y="267248"/>
                  </a:lnTo>
                  <a:lnTo>
                    <a:pt x="600183" y="310790"/>
                  </a:lnTo>
                  <a:lnTo>
                    <a:pt x="621391" y="349792"/>
                  </a:lnTo>
                  <a:lnTo>
                    <a:pt x="634339" y="395999"/>
                  </a:lnTo>
                  <a:lnTo>
                    <a:pt x="628827" y="426910"/>
                  </a:lnTo>
                  <a:lnTo>
                    <a:pt x="609652" y="466435"/>
                  </a:lnTo>
                  <a:lnTo>
                    <a:pt x="586803" y="496020"/>
                  </a:lnTo>
                  <a:lnTo>
                    <a:pt x="544106" y="531300"/>
                  </a:lnTo>
                  <a:lnTo>
                    <a:pt x="504038" y="556945"/>
                  </a:lnTo>
                  <a:lnTo>
                    <a:pt x="457515" y="585789"/>
                  </a:lnTo>
                  <a:lnTo>
                    <a:pt x="422768" y="604394"/>
                  </a:lnTo>
                  <a:lnTo>
                    <a:pt x="385452" y="622071"/>
                  </a:lnTo>
                  <a:lnTo>
                    <a:pt x="345349" y="639334"/>
                  </a:lnTo>
                  <a:lnTo>
                    <a:pt x="304007" y="658296"/>
                  </a:lnTo>
                  <a:lnTo>
                    <a:pt x="262114" y="677071"/>
                  </a:lnTo>
                  <a:lnTo>
                    <a:pt x="219977" y="692472"/>
                  </a:lnTo>
                  <a:lnTo>
                    <a:pt x="177730" y="708253"/>
                  </a:lnTo>
                  <a:lnTo>
                    <a:pt x="136141" y="723969"/>
                  </a:lnTo>
                  <a:lnTo>
                    <a:pt x="96490" y="738010"/>
                  </a:lnTo>
                  <a:lnTo>
                    <a:pt x="0" y="770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8" name="SMARTInkShape-Group254"/>
          <p:cNvGrpSpPr/>
          <p:nvPr/>
        </p:nvGrpSpPr>
        <p:grpSpPr>
          <a:xfrm>
            <a:off x="4471941" y="4216669"/>
            <a:ext cx="3529038" cy="1338847"/>
            <a:chOff x="4471941" y="4216669"/>
            <a:chExt cx="3529038" cy="1338847"/>
          </a:xfrm>
        </p:grpSpPr>
        <p:sp>
          <p:nvSpPr>
            <p:cNvPr id="666" name="SMARTInkShape-1274"/>
            <p:cNvSpPr/>
            <p:nvPr>
              <p:custDataLst>
                <p:tags r:id="rId7"/>
              </p:custDataLst>
            </p:nvPr>
          </p:nvSpPr>
          <p:spPr>
            <a:xfrm>
              <a:off x="4471941" y="4292354"/>
              <a:ext cx="89835" cy="1067047"/>
            </a:xfrm>
            <a:custGeom>
              <a:avLst/>
              <a:gdLst/>
              <a:ahLst/>
              <a:cxnLst/>
              <a:rect l="0" t="0" r="0" b="0"/>
              <a:pathLst>
                <a:path w="89835" h="1067047">
                  <a:moveTo>
                    <a:pt x="55609" y="95496"/>
                  </a:moveTo>
                  <a:lnTo>
                    <a:pt x="55609" y="95496"/>
                  </a:lnTo>
                  <a:lnTo>
                    <a:pt x="57491" y="52170"/>
                  </a:lnTo>
                  <a:lnTo>
                    <a:pt x="64447" y="13952"/>
                  </a:lnTo>
                  <a:lnTo>
                    <a:pt x="70357" y="4456"/>
                  </a:lnTo>
                  <a:lnTo>
                    <a:pt x="73907" y="936"/>
                  </a:lnTo>
                  <a:lnTo>
                    <a:pt x="76979" y="0"/>
                  </a:lnTo>
                  <a:lnTo>
                    <a:pt x="79733" y="788"/>
                  </a:lnTo>
                  <a:lnTo>
                    <a:pt x="82275" y="2724"/>
                  </a:lnTo>
                  <a:lnTo>
                    <a:pt x="89224" y="32416"/>
                  </a:lnTo>
                  <a:lnTo>
                    <a:pt x="89834" y="65109"/>
                  </a:lnTo>
                  <a:lnTo>
                    <a:pt x="87753" y="100335"/>
                  </a:lnTo>
                  <a:lnTo>
                    <a:pt x="83320" y="143967"/>
                  </a:lnTo>
                  <a:lnTo>
                    <a:pt x="80988" y="184412"/>
                  </a:lnTo>
                  <a:lnTo>
                    <a:pt x="76143" y="228067"/>
                  </a:lnTo>
                  <a:lnTo>
                    <a:pt x="72261" y="260014"/>
                  </a:lnTo>
                  <a:lnTo>
                    <a:pt x="68184" y="293028"/>
                  </a:lnTo>
                  <a:lnTo>
                    <a:pt x="64020" y="326516"/>
                  </a:lnTo>
                  <a:lnTo>
                    <a:pt x="59817" y="360214"/>
                  </a:lnTo>
                  <a:lnTo>
                    <a:pt x="56856" y="407548"/>
                  </a:lnTo>
                  <a:lnTo>
                    <a:pt x="54282" y="441619"/>
                  </a:lnTo>
                  <a:lnTo>
                    <a:pt x="51491" y="476518"/>
                  </a:lnTo>
                  <a:lnTo>
                    <a:pt x="50251" y="508491"/>
                  </a:lnTo>
                  <a:lnTo>
                    <a:pt x="49700" y="541045"/>
                  </a:lnTo>
                  <a:lnTo>
                    <a:pt x="48749" y="574329"/>
                  </a:lnTo>
                  <a:lnTo>
                    <a:pt x="45975" y="607937"/>
                  </a:lnTo>
                  <a:lnTo>
                    <a:pt x="44272" y="641688"/>
                  </a:lnTo>
                  <a:lnTo>
                    <a:pt x="42809" y="675504"/>
                  </a:lnTo>
                  <a:lnTo>
                    <a:pt x="39807" y="709348"/>
                  </a:lnTo>
                  <a:lnTo>
                    <a:pt x="36121" y="743204"/>
                  </a:lnTo>
                  <a:lnTo>
                    <a:pt x="31961" y="790236"/>
                  </a:lnTo>
                  <a:lnTo>
                    <a:pt x="28847" y="834745"/>
                  </a:lnTo>
                  <a:lnTo>
                    <a:pt x="23456" y="879919"/>
                  </a:lnTo>
                  <a:lnTo>
                    <a:pt x="17390" y="918233"/>
                  </a:lnTo>
                  <a:lnTo>
                    <a:pt x="11123" y="959453"/>
                  </a:lnTo>
                  <a:lnTo>
                    <a:pt x="4799" y="1006239"/>
                  </a:lnTo>
                  <a:lnTo>
                    <a:pt x="0" y="1051931"/>
                  </a:lnTo>
                  <a:lnTo>
                    <a:pt x="4809" y="106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1275"/>
            <p:cNvSpPr/>
            <p:nvPr>
              <p:custDataLst>
                <p:tags r:id="rId8"/>
              </p:custDataLst>
            </p:nvPr>
          </p:nvSpPr>
          <p:spPr>
            <a:xfrm>
              <a:off x="4514850" y="4216669"/>
              <a:ext cx="3486129" cy="1338847"/>
            </a:xfrm>
            <a:custGeom>
              <a:avLst/>
              <a:gdLst/>
              <a:ahLst/>
              <a:cxnLst/>
              <a:rect l="0" t="0" r="0" b="0"/>
              <a:pathLst>
                <a:path w="3486129" h="1338847">
                  <a:moveTo>
                    <a:pt x="152400" y="31481"/>
                  </a:moveTo>
                  <a:lnTo>
                    <a:pt x="152400" y="31481"/>
                  </a:lnTo>
                  <a:lnTo>
                    <a:pt x="199141" y="28110"/>
                  </a:lnTo>
                  <a:lnTo>
                    <a:pt x="236725" y="26014"/>
                  </a:lnTo>
                  <a:lnTo>
                    <a:pt x="272428" y="23642"/>
                  </a:lnTo>
                  <a:lnTo>
                    <a:pt x="317929" y="20941"/>
                  </a:lnTo>
                  <a:lnTo>
                    <a:pt x="343892" y="20221"/>
                  </a:lnTo>
                  <a:lnTo>
                    <a:pt x="371078" y="19741"/>
                  </a:lnTo>
                  <a:lnTo>
                    <a:pt x="416336" y="19208"/>
                  </a:lnTo>
                  <a:lnTo>
                    <a:pt x="455971" y="18971"/>
                  </a:lnTo>
                  <a:lnTo>
                    <a:pt x="494754" y="18865"/>
                  </a:lnTo>
                  <a:lnTo>
                    <a:pt x="533157" y="18817"/>
                  </a:lnTo>
                  <a:lnTo>
                    <a:pt x="572803" y="19503"/>
                  </a:lnTo>
                  <a:lnTo>
                    <a:pt x="616294" y="22159"/>
                  </a:lnTo>
                  <a:lnTo>
                    <a:pt x="661494" y="23810"/>
                  </a:lnTo>
                  <a:lnTo>
                    <a:pt x="707453" y="24544"/>
                  </a:lnTo>
                  <a:lnTo>
                    <a:pt x="753749" y="24870"/>
                  </a:lnTo>
                  <a:lnTo>
                    <a:pt x="777666" y="24251"/>
                  </a:lnTo>
                  <a:lnTo>
                    <a:pt x="802078" y="23133"/>
                  </a:lnTo>
                  <a:lnTo>
                    <a:pt x="826819" y="21682"/>
                  </a:lnTo>
                  <a:lnTo>
                    <a:pt x="852484" y="20715"/>
                  </a:lnTo>
                  <a:lnTo>
                    <a:pt x="878767" y="20070"/>
                  </a:lnTo>
                  <a:lnTo>
                    <a:pt x="905461" y="19641"/>
                  </a:lnTo>
                  <a:lnTo>
                    <a:pt x="932430" y="19354"/>
                  </a:lnTo>
                  <a:lnTo>
                    <a:pt x="959581" y="19163"/>
                  </a:lnTo>
                  <a:lnTo>
                    <a:pt x="986854" y="19036"/>
                  </a:lnTo>
                  <a:lnTo>
                    <a:pt x="1015619" y="18951"/>
                  </a:lnTo>
                  <a:lnTo>
                    <a:pt x="1045380" y="18895"/>
                  </a:lnTo>
                  <a:lnTo>
                    <a:pt x="1075803" y="18857"/>
                  </a:lnTo>
                  <a:lnTo>
                    <a:pt x="1106668" y="18831"/>
                  </a:lnTo>
                  <a:lnTo>
                    <a:pt x="1137829" y="18814"/>
                  </a:lnTo>
                  <a:lnTo>
                    <a:pt x="1169186" y="18803"/>
                  </a:lnTo>
                  <a:lnTo>
                    <a:pt x="1200674" y="18796"/>
                  </a:lnTo>
                  <a:lnTo>
                    <a:pt x="1232249" y="18791"/>
                  </a:lnTo>
                  <a:lnTo>
                    <a:pt x="1263883" y="18788"/>
                  </a:lnTo>
                  <a:lnTo>
                    <a:pt x="1295555" y="18785"/>
                  </a:lnTo>
                  <a:lnTo>
                    <a:pt x="1327253" y="18784"/>
                  </a:lnTo>
                  <a:lnTo>
                    <a:pt x="1358969" y="18783"/>
                  </a:lnTo>
                  <a:lnTo>
                    <a:pt x="1390695" y="18077"/>
                  </a:lnTo>
                  <a:lnTo>
                    <a:pt x="1422430" y="16900"/>
                  </a:lnTo>
                  <a:lnTo>
                    <a:pt x="1454171" y="15411"/>
                  </a:lnTo>
                  <a:lnTo>
                    <a:pt x="1487325" y="14417"/>
                  </a:lnTo>
                  <a:lnTo>
                    <a:pt x="1521422" y="13755"/>
                  </a:lnTo>
                  <a:lnTo>
                    <a:pt x="1556148" y="13314"/>
                  </a:lnTo>
                  <a:lnTo>
                    <a:pt x="1589883" y="13019"/>
                  </a:lnTo>
                  <a:lnTo>
                    <a:pt x="1622954" y="12823"/>
                  </a:lnTo>
                  <a:lnTo>
                    <a:pt x="1655586" y="12693"/>
                  </a:lnTo>
                  <a:lnTo>
                    <a:pt x="1688629" y="12605"/>
                  </a:lnTo>
                  <a:lnTo>
                    <a:pt x="1721948" y="12547"/>
                  </a:lnTo>
                  <a:lnTo>
                    <a:pt x="1755448" y="12509"/>
                  </a:lnTo>
                  <a:lnTo>
                    <a:pt x="1787660" y="11777"/>
                  </a:lnTo>
                  <a:lnTo>
                    <a:pt x="1819013" y="10583"/>
                  </a:lnTo>
                  <a:lnTo>
                    <a:pt x="1849792" y="9083"/>
                  </a:lnTo>
                  <a:lnTo>
                    <a:pt x="1881599" y="8082"/>
                  </a:lnTo>
                  <a:lnTo>
                    <a:pt x="1914095" y="7415"/>
                  </a:lnTo>
                  <a:lnTo>
                    <a:pt x="1947047" y="6970"/>
                  </a:lnTo>
                  <a:lnTo>
                    <a:pt x="1981009" y="6674"/>
                  </a:lnTo>
                  <a:lnTo>
                    <a:pt x="2015644" y="6476"/>
                  </a:lnTo>
                  <a:lnTo>
                    <a:pt x="2050730" y="6344"/>
                  </a:lnTo>
                  <a:lnTo>
                    <a:pt x="2084703" y="5551"/>
                  </a:lnTo>
                  <a:lnTo>
                    <a:pt x="2117936" y="4316"/>
                  </a:lnTo>
                  <a:lnTo>
                    <a:pt x="2150673" y="2788"/>
                  </a:lnTo>
                  <a:lnTo>
                    <a:pt x="2183082" y="1769"/>
                  </a:lnTo>
                  <a:lnTo>
                    <a:pt x="2215272" y="1090"/>
                  </a:lnTo>
                  <a:lnTo>
                    <a:pt x="2247314" y="637"/>
                  </a:lnTo>
                  <a:lnTo>
                    <a:pt x="2277848" y="335"/>
                  </a:lnTo>
                  <a:lnTo>
                    <a:pt x="2307377" y="134"/>
                  </a:lnTo>
                  <a:lnTo>
                    <a:pt x="2336234" y="0"/>
                  </a:lnTo>
                  <a:lnTo>
                    <a:pt x="2365352" y="615"/>
                  </a:lnTo>
                  <a:lnTo>
                    <a:pt x="2394640" y="1732"/>
                  </a:lnTo>
                  <a:lnTo>
                    <a:pt x="2424043" y="3182"/>
                  </a:lnTo>
                  <a:lnTo>
                    <a:pt x="2454229" y="4148"/>
                  </a:lnTo>
                  <a:lnTo>
                    <a:pt x="2484936" y="4792"/>
                  </a:lnTo>
                  <a:lnTo>
                    <a:pt x="2515991" y="5222"/>
                  </a:lnTo>
                  <a:lnTo>
                    <a:pt x="2545866" y="6214"/>
                  </a:lnTo>
                  <a:lnTo>
                    <a:pt x="2574954" y="7581"/>
                  </a:lnTo>
                  <a:lnTo>
                    <a:pt x="2603520" y="9197"/>
                  </a:lnTo>
                  <a:lnTo>
                    <a:pt x="2631735" y="10981"/>
                  </a:lnTo>
                  <a:lnTo>
                    <a:pt x="2659717" y="12875"/>
                  </a:lnTo>
                  <a:lnTo>
                    <a:pt x="2687545" y="14844"/>
                  </a:lnTo>
                  <a:lnTo>
                    <a:pt x="2713858" y="16862"/>
                  </a:lnTo>
                  <a:lnTo>
                    <a:pt x="2739161" y="18913"/>
                  </a:lnTo>
                  <a:lnTo>
                    <a:pt x="2763790" y="20985"/>
                  </a:lnTo>
                  <a:lnTo>
                    <a:pt x="2787971" y="23073"/>
                  </a:lnTo>
                  <a:lnTo>
                    <a:pt x="2835534" y="27274"/>
                  </a:lnTo>
                  <a:lnTo>
                    <a:pt x="2882545" y="31493"/>
                  </a:lnTo>
                  <a:lnTo>
                    <a:pt x="2927898" y="36425"/>
                  </a:lnTo>
                  <a:lnTo>
                    <a:pt x="2969222" y="43321"/>
                  </a:lnTo>
                  <a:lnTo>
                    <a:pt x="3008754" y="49208"/>
                  </a:lnTo>
                  <a:lnTo>
                    <a:pt x="3047490" y="54882"/>
                  </a:lnTo>
                  <a:lnTo>
                    <a:pt x="3085873" y="62107"/>
                  </a:lnTo>
                  <a:lnTo>
                    <a:pt x="3120337" y="68140"/>
                  </a:lnTo>
                  <a:lnTo>
                    <a:pt x="3167505" y="75504"/>
                  </a:lnTo>
                  <a:lnTo>
                    <a:pt x="3212760" y="82155"/>
                  </a:lnTo>
                  <a:lnTo>
                    <a:pt x="3255568" y="90475"/>
                  </a:lnTo>
                  <a:lnTo>
                    <a:pt x="3293180" y="99996"/>
                  </a:lnTo>
                  <a:lnTo>
                    <a:pt x="3334194" y="111047"/>
                  </a:lnTo>
                  <a:lnTo>
                    <a:pt x="3375275" y="123966"/>
                  </a:lnTo>
                  <a:lnTo>
                    <a:pt x="3418231" y="141393"/>
                  </a:lnTo>
                  <a:lnTo>
                    <a:pt x="3441488" y="155691"/>
                  </a:lnTo>
                  <a:lnTo>
                    <a:pt x="3460686" y="178978"/>
                  </a:lnTo>
                  <a:lnTo>
                    <a:pt x="3479657" y="217746"/>
                  </a:lnTo>
                  <a:lnTo>
                    <a:pt x="3484867" y="260838"/>
                  </a:lnTo>
                  <a:lnTo>
                    <a:pt x="3485581" y="292167"/>
                  </a:lnTo>
                  <a:lnTo>
                    <a:pt x="3485897" y="329610"/>
                  </a:lnTo>
                  <a:lnTo>
                    <a:pt x="3486074" y="373502"/>
                  </a:lnTo>
                  <a:lnTo>
                    <a:pt x="3486128" y="412221"/>
                  </a:lnTo>
                  <a:lnTo>
                    <a:pt x="3482772" y="450504"/>
                  </a:lnTo>
                  <a:lnTo>
                    <a:pt x="3480682" y="492028"/>
                  </a:lnTo>
                  <a:lnTo>
                    <a:pt x="3476689" y="532242"/>
                  </a:lnTo>
                  <a:lnTo>
                    <a:pt x="3474410" y="574339"/>
                  </a:lnTo>
                  <a:lnTo>
                    <a:pt x="3470363" y="618091"/>
                  </a:lnTo>
                  <a:lnTo>
                    <a:pt x="3464695" y="658964"/>
                  </a:lnTo>
                  <a:lnTo>
                    <a:pt x="3461919" y="704627"/>
                  </a:lnTo>
                  <a:lnTo>
                    <a:pt x="3457725" y="750534"/>
                  </a:lnTo>
                  <a:lnTo>
                    <a:pt x="3455384" y="795417"/>
                  </a:lnTo>
                  <a:lnTo>
                    <a:pt x="3451321" y="839994"/>
                  </a:lnTo>
                  <a:lnTo>
                    <a:pt x="3445648" y="884482"/>
                  </a:lnTo>
                  <a:lnTo>
                    <a:pt x="3439499" y="925572"/>
                  </a:lnTo>
                  <a:lnTo>
                    <a:pt x="3433208" y="964558"/>
                  </a:lnTo>
                  <a:lnTo>
                    <a:pt x="3423504" y="1002921"/>
                  </a:lnTo>
                  <a:lnTo>
                    <a:pt x="3415064" y="1041098"/>
                  </a:lnTo>
                  <a:lnTo>
                    <a:pt x="3404722" y="1079221"/>
                  </a:lnTo>
                  <a:lnTo>
                    <a:pt x="3392722" y="1113957"/>
                  </a:lnTo>
                  <a:lnTo>
                    <a:pt x="3373487" y="1160076"/>
                  </a:lnTo>
                  <a:lnTo>
                    <a:pt x="3349914" y="1207215"/>
                  </a:lnTo>
                  <a:lnTo>
                    <a:pt x="3315156" y="1254652"/>
                  </a:lnTo>
                  <a:lnTo>
                    <a:pt x="3289390" y="1278591"/>
                  </a:lnTo>
                  <a:lnTo>
                    <a:pt x="3253422" y="1295874"/>
                  </a:lnTo>
                  <a:lnTo>
                    <a:pt x="3206039" y="1315608"/>
                  </a:lnTo>
                  <a:lnTo>
                    <a:pt x="3169274" y="1324458"/>
                  </a:lnTo>
                  <a:lnTo>
                    <a:pt x="3125183" y="1331213"/>
                  </a:lnTo>
                  <a:lnTo>
                    <a:pt x="3080893" y="1335862"/>
                  </a:lnTo>
                  <a:lnTo>
                    <a:pt x="3044744" y="1337928"/>
                  </a:lnTo>
                  <a:lnTo>
                    <a:pt x="3010336" y="1338846"/>
                  </a:lnTo>
                  <a:lnTo>
                    <a:pt x="2975521" y="1338549"/>
                  </a:lnTo>
                  <a:lnTo>
                    <a:pt x="2938881" y="1336065"/>
                  </a:lnTo>
                  <a:lnTo>
                    <a:pt x="2899549" y="1334490"/>
                  </a:lnTo>
                  <a:lnTo>
                    <a:pt x="2858549" y="1333084"/>
                  </a:lnTo>
                  <a:lnTo>
                    <a:pt x="2816809" y="1330109"/>
                  </a:lnTo>
                  <a:lnTo>
                    <a:pt x="2774739" y="1326434"/>
                  </a:lnTo>
                  <a:lnTo>
                    <a:pt x="2731112" y="1322449"/>
                  </a:lnTo>
                  <a:lnTo>
                    <a:pt x="2683499" y="1318326"/>
                  </a:lnTo>
                  <a:lnTo>
                    <a:pt x="2635997" y="1314141"/>
                  </a:lnTo>
                  <a:lnTo>
                    <a:pt x="2612465" y="1312038"/>
                  </a:lnTo>
                  <a:lnTo>
                    <a:pt x="2587605" y="1309930"/>
                  </a:lnTo>
                  <a:lnTo>
                    <a:pt x="2561858" y="1307819"/>
                  </a:lnTo>
                  <a:lnTo>
                    <a:pt x="2535521" y="1305706"/>
                  </a:lnTo>
                  <a:lnTo>
                    <a:pt x="2509498" y="1303592"/>
                  </a:lnTo>
                  <a:lnTo>
                    <a:pt x="2483683" y="1301477"/>
                  </a:lnTo>
                  <a:lnTo>
                    <a:pt x="2458005" y="1299362"/>
                  </a:lnTo>
                  <a:lnTo>
                    <a:pt x="2431714" y="1296540"/>
                  </a:lnTo>
                  <a:lnTo>
                    <a:pt x="2405015" y="1293248"/>
                  </a:lnTo>
                  <a:lnTo>
                    <a:pt x="2378043" y="1289643"/>
                  </a:lnTo>
                  <a:lnTo>
                    <a:pt x="2350891" y="1286533"/>
                  </a:lnTo>
                  <a:lnTo>
                    <a:pt x="2323616" y="1283755"/>
                  </a:lnTo>
                  <a:lnTo>
                    <a:pt x="2296261" y="1281197"/>
                  </a:lnTo>
                  <a:lnTo>
                    <a:pt x="2268145" y="1278785"/>
                  </a:lnTo>
                  <a:lnTo>
                    <a:pt x="2239525" y="1276473"/>
                  </a:lnTo>
                  <a:lnTo>
                    <a:pt x="2210567" y="1274226"/>
                  </a:lnTo>
                  <a:lnTo>
                    <a:pt x="2181383" y="1271317"/>
                  </a:lnTo>
                  <a:lnTo>
                    <a:pt x="2152050" y="1267966"/>
                  </a:lnTo>
                  <a:lnTo>
                    <a:pt x="2122617" y="1264321"/>
                  </a:lnTo>
                  <a:lnTo>
                    <a:pt x="2093116" y="1260480"/>
                  </a:lnTo>
                  <a:lnTo>
                    <a:pt x="2063572" y="1256508"/>
                  </a:lnTo>
                  <a:lnTo>
                    <a:pt x="2033998" y="1252449"/>
                  </a:lnTo>
                  <a:lnTo>
                    <a:pt x="2003699" y="1248332"/>
                  </a:lnTo>
                  <a:lnTo>
                    <a:pt x="1972917" y="1244176"/>
                  </a:lnTo>
                  <a:lnTo>
                    <a:pt x="1941809" y="1239994"/>
                  </a:lnTo>
                  <a:lnTo>
                    <a:pt x="1910490" y="1235795"/>
                  </a:lnTo>
                  <a:lnTo>
                    <a:pt x="1879028" y="1231585"/>
                  </a:lnTo>
                  <a:lnTo>
                    <a:pt x="1847467" y="1227367"/>
                  </a:lnTo>
                  <a:lnTo>
                    <a:pt x="1815140" y="1223144"/>
                  </a:lnTo>
                  <a:lnTo>
                    <a:pt x="1782299" y="1218917"/>
                  </a:lnTo>
                  <a:lnTo>
                    <a:pt x="1749116" y="1214688"/>
                  </a:lnTo>
                  <a:lnTo>
                    <a:pt x="1716412" y="1210458"/>
                  </a:lnTo>
                  <a:lnTo>
                    <a:pt x="1684024" y="1206227"/>
                  </a:lnTo>
                  <a:lnTo>
                    <a:pt x="1651848" y="1201994"/>
                  </a:lnTo>
                  <a:lnTo>
                    <a:pt x="1619111" y="1197058"/>
                  </a:lnTo>
                  <a:lnTo>
                    <a:pt x="1585995" y="1191649"/>
                  </a:lnTo>
                  <a:lnTo>
                    <a:pt x="1552630" y="1185926"/>
                  </a:lnTo>
                  <a:lnTo>
                    <a:pt x="1518392" y="1180700"/>
                  </a:lnTo>
                  <a:lnTo>
                    <a:pt x="1483573" y="1175804"/>
                  </a:lnTo>
                  <a:lnTo>
                    <a:pt x="1448365" y="1171130"/>
                  </a:lnTo>
                  <a:lnTo>
                    <a:pt x="1412898" y="1166602"/>
                  </a:lnTo>
                  <a:lnTo>
                    <a:pt x="1377260" y="1162173"/>
                  </a:lnTo>
                  <a:lnTo>
                    <a:pt x="1341506" y="1157809"/>
                  </a:lnTo>
                  <a:lnTo>
                    <a:pt x="1305677" y="1152783"/>
                  </a:lnTo>
                  <a:lnTo>
                    <a:pt x="1269795" y="1147316"/>
                  </a:lnTo>
                  <a:lnTo>
                    <a:pt x="1233880" y="1141554"/>
                  </a:lnTo>
                  <a:lnTo>
                    <a:pt x="1197942" y="1136302"/>
                  </a:lnTo>
                  <a:lnTo>
                    <a:pt x="1161990" y="1131389"/>
                  </a:lnTo>
                  <a:lnTo>
                    <a:pt x="1126027" y="1126703"/>
                  </a:lnTo>
                  <a:lnTo>
                    <a:pt x="1090057" y="1122168"/>
                  </a:lnTo>
                  <a:lnTo>
                    <a:pt x="1054083" y="1117733"/>
                  </a:lnTo>
                  <a:lnTo>
                    <a:pt x="1018105" y="1113367"/>
                  </a:lnTo>
                  <a:lnTo>
                    <a:pt x="982125" y="1109044"/>
                  </a:lnTo>
                  <a:lnTo>
                    <a:pt x="946145" y="1104750"/>
                  </a:lnTo>
                  <a:lnTo>
                    <a:pt x="910163" y="1100477"/>
                  </a:lnTo>
                  <a:lnTo>
                    <a:pt x="874182" y="1096218"/>
                  </a:lnTo>
                  <a:lnTo>
                    <a:pt x="838199" y="1091967"/>
                  </a:lnTo>
                  <a:lnTo>
                    <a:pt x="802216" y="1087722"/>
                  </a:lnTo>
                  <a:lnTo>
                    <a:pt x="767644" y="1083480"/>
                  </a:lnTo>
                  <a:lnTo>
                    <a:pt x="734013" y="1079241"/>
                  </a:lnTo>
                  <a:lnTo>
                    <a:pt x="701010" y="1075005"/>
                  </a:lnTo>
                  <a:lnTo>
                    <a:pt x="667717" y="1071474"/>
                  </a:lnTo>
                  <a:lnTo>
                    <a:pt x="634233" y="1068415"/>
                  </a:lnTo>
                  <a:lnTo>
                    <a:pt x="600622" y="1065671"/>
                  </a:lnTo>
                  <a:lnTo>
                    <a:pt x="568337" y="1062430"/>
                  </a:lnTo>
                  <a:lnTo>
                    <a:pt x="536936" y="1058858"/>
                  </a:lnTo>
                  <a:lnTo>
                    <a:pt x="506124" y="1055065"/>
                  </a:lnTo>
                  <a:lnTo>
                    <a:pt x="475705" y="1051832"/>
                  </a:lnTo>
                  <a:lnTo>
                    <a:pt x="445547" y="1048970"/>
                  </a:lnTo>
                  <a:lnTo>
                    <a:pt x="415565" y="1046357"/>
                  </a:lnTo>
                  <a:lnTo>
                    <a:pt x="386405" y="1043204"/>
                  </a:lnTo>
                  <a:lnTo>
                    <a:pt x="357792" y="1039690"/>
                  </a:lnTo>
                  <a:lnTo>
                    <a:pt x="329545" y="1035937"/>
                  </a:lnTo>
                  <a:lnTo>
                    <a:pt x="302246" y="1032730"/>
                  </a:lnTo>
                  <a:lnTo>
                    <a:pt x="275581" y="1029886"/>
                  </a:lnTo>
                  <a:lnTo>
                    <a:pt x="249337" y="1027285"/>
                  </a:lnTo>
                  <a:lnTo>
                    <a:pt x="224081" y="1024139"/>
                  </a:lnTo>
                  <a:lnTo>
                    <a:pt x="199481" y="1020630"/>
                  </a:lnTo>
                  <a:lnTo>
                    <a:pt x="152158" y="1013675"/>
                  </a:lnTo>
                  <a:lnTo>
                    <a:pt x="107607" y="1008232"/>
                  </a:lnTo>
                  <a:lnTo>
                    <a:pt x="0" y="990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9" name="SMARTInkShape-1276"/>
          <p:cNvSpPr/>
          <p:nvPr>
            <p:custDataLst>
              <p:tags r:id="rId5"/>
            </p:custDataLst>
          </p:nvPr>
        </p:nvSpPr>
        <p:spPr>
          <a:xfrm>
            <a:off x="4725904" y="5118371"/>
            <a:ext cx="1273795" cy="132098"/>
          </a:xfrm>
          <a:custGeom>
            <a:avLst/>
            <a:gdLst/>
            <a:ahLst/>
            <a:cxnLst/>
            <a:rect l="0" t="0" r="0" b="0"/>
            <a:pathLst>
              <a:path w="1273795" h="132098">
                <a:moveTo>
                  <a:pt x="23896" y="18779"/>
                </a:moveTo>
                <a:lnTo>
                  <a:pt x="23896" y="18779"/>
                </a:lnTo>
                <a:lnTo>
                  <a:pt x="752" y="24246"/>
                </a:lnTo>
                <a:lnTo>
                  <a:pt x="0" y="23835"/>
                </a:lnTo>
                <a:lnTo>
                  <a:pt x="4808" y="21497"/>
                </a:lnTo>
                <a:lnTo>
                  <a:pt x="43174" y="14246"/>
                </a:lnTo>
                <a:lnTo>
                  <a:pt x="77149" y="10179"/>
                </a:lnTo>
                <a:lnTo>
                  <a:pt x="110123" y="7901"/>
                </a:lnTo>
                <a:lnTo>
                  <a:pt x="142652" y="6889"/>
                </a:lnTo>
                <a:lnTo>
                  <a:pt x="178276" y="6439"/>
                </a:lnTo>
                <a:lnTo>
                  <a:pt x="215276" y="4357"/>
                </a:lnTo>
                <a:lnTo>
                  <a:pt x="255709" y="1786"/>
                </a:lnTo>
                <a:lnTo>
                  <a:pt x="279332" y="1100"/>
                </a:lnTo>
                <a:lnTo>
                  <a:pt x="304253" y="643"/>
                </a:lnTo>
                <a:lnTo>
                  <a:pt x="328629" y="339"/>
                </a:lnTo>
                <a:lnTo>
                  <a:pt x="352640" y="135"/>
                </a:lnTo>
                <a:lnTo>
                  <a:pt x="376409" y="0"/>
                </a:lnTo>
                <a:lnTo>
                  <a:pt x="400721" y="615"/>
                </a:lnTo>
                <a:lnTo>
                  <a:pt x="425397" y="1731"/>
                </a:lnTo>
                <a:lnTo>
                  <a:pt x="450313" y="3180"/>
                </a:lnTo>
                <a:lnTo>
                  <a:pt x="476096" y="4147"/>
                </a:lnTo>
                <a:lnTo>
                  <a:pt x="502457" y="4791"/>
                </a:lnTo>
                <a:lnTo>
                  <a:pt x="529204" y="5220"/>
                </a:lnTo>
                <a:lnTo>
                  <a:pt x="555501" y="6212"/>
                </a:lnTo>
                <a:lnTo>
                  <a:pt x="581499" y="7579"/>
                </a:lnTo>
                <a:lnTo>
                  <a:pt x="607298" y="9195"/>
                </a:lnTo>
                <a:lnTo>
                  <a:pt x="633668" y="11685"/>
                </a:lnTo>
                <a:lnTo>
                  <a:pt x="660423" y="14755"/>
                </a:lnTo>
                <a:lnTo>
                  <a:pt x="687431" y="18213"/>
                </a:lnTo>
                <a:lnTo>
                  <a:pt x="713197" y="21928"/>
                </a:lnTo>
                <a:lnTo>
                  <a:pt x="738136" y="25818"/>
                </a:lnTo>
                <a:lnTo>
                  <a:pt x="762523" y="29822"/>
                </a:lnTo>
                <a:lnTo>
                  <a:pt x="787247" y="33196"/>
                </a:lnTo>
                <a:lnTo>
                  <a:pt x="812196" y="36152"/>
                </a:lnTo>
                <a:lnTo>
                  <a:pt x="837296" y="38827"/>
                </a:lnTo>
                <a:lnTo>
                  <a:pt x="882118" y="45563"/>
                </a:lnTo>
                <a:lnTo>
                  <a:pt x="923912" y="53261"/>
                </a:lnTo>
                <a:lnTo>
                  <a:pt x="966004" y="61386"/>
                </a:lnTo>
                <a:lnTo>
                  <a:pt x="1006350" y="69701"/>
                </a:lnTo>
                <a:lnTo>
                  <a:pt x="1044037" y="78099"/>
                </a:lnTo>
                <a:lnTo>
                  <a:pt x="1077249" y="86536"/>
                </a:lnTo>
                <a:lnTo>
                  <a:pt x="1123714" y="95848"/>
                </a:lnTo>
                <a:lnTo>
                  <a:pt x="1161344" y="102656"/>
                </a:lnTo>
                <a:lnTo>
                  <a:pt x="1200411" y="111091"/>
                </a:lnTo>
                <a:lnTo>
                  <a:pt x="1243384" y="125623"/>
                </a:lnTo>
                <a:lnTo>
                  <a:pt x="1273794" y="132097"/>
                </a:lnTo>
                <a:lnTo>
                  <a:pt x="1226243" y="120784"/>
                </a:lnTo>
                <a:lnTo>
                  <a:pt x="1192096" y="113268"/>
                </a:lnTo>
                <a:lnTo>
                  <a:pt x="1156225" y="105224"/>
                </a:lnTo>
                <a:lnTo>
                  <a:pt x="1111521" y="93468"/>
                </a:lnTo>
                <a:lnTo>
                  <a:pt x="1067311" y="85202"/>
                </a:lnTo>
                <a:lnTo>
                  <a:pt x="1022227" y="77579"/>
                </a:lnTo>
                <a:lnTo>
                  <a:pt x="989945" y="70548"/>
                </a:lnTo>
                <a:lnTo>
                  <a:pt x="956783" y="64600"/>
                </a:lnTo>
                <a:lnTo>
                  <a:pt x="922523" y="60311"/>
                </a:lnTo>
                <a:lnTo>
                  <a:pt x="886131" y="58404"/>
                </a:lnTo>
                <a:lnTo>
                  <a:pt x="850670" y="55675"/>
                </a:lnTo>
                <a:lnTo>
                  <a:pt x="814685" y="52111"/>
                </a:lnTo>
                <a:lnTo>
                  <a:pt x="775172" y="48174"/>
                </a:lnTo>
                <a:lnTo>
                  <a:pt x="732212" y="44074"/>
                </a:lnTo>
                <a:lnTo>
                  <a:pt x="688659" y="40604"/>
                </a:lnTo>
                <a:lnTo>
                  <a:pt x="648135" y="39062"/>
                </a:lnTo>
                <a:lnTo>
                  <a:pt x="607076" y="38377"/>
                </a:lnTo>
                <a:lnTo>
                  <a:pt x="565309" y="37367"/>
                </a:lnTo>
                <a:lnTo>
                  <a:pt x="523228" y="34566"/>
                </a:lnTo>
                <a:lnTo>
                  <a:pt x="484770" y="32851"/>
                </a:lnTo>
                <a:lnTo>
                  <a:pt x="448862" y="31383"/>
                </a:lnTo>
                <a:lnTo>
                  <a:pt x="414088" y="28380"/>
                </a:lnTo>
                <a:lnTo>
                  <a:pt x="381700" y="26573"/>
                </a:lnTo>
                <a:lnTo>
                  <a:pt x="337580" y="25557"/>
                </a:lnTo>
                <a:lnTo>
                  <a:pt x="292053" y="23374"/>
                </a:lnTo>
                <a:lnTo>
                  <a:pt x="245872" y="18259"/>
                </a:lnTo>
                <a:lnTo>
                  <a:pt x="228385" y="15020"/>
                </a:lnTo>
                <a:lnTo>
                  <a:pt x="228661" y="14156"/>
                </a:lnTo>
                <a:lnTo>
                  <a:pt x="274676" y="9399"/>
                </a:lnTo>
                <a:lnTo>
                  <a:pt x="307275" y="7555"/>
                </a:lnTo>
                <a:lnTo>
                  <a:pt x="339637" y="7441"/>
                </a:lnTo>
                <a:lnTo>
                  <a:pt x="375186" y="9742"/>
                </a:lnTo>
                <a:lnTo>
                  <a:pt x="412153" y="11234"/>
                </a:lnTo>
                <a:lnTo>
                  <a:pt x="451160" y="12603"/>
                </a:lnTo>
                <a:lnTo>
                  <a:pt x="494367" y="15564"/>
                </a:lnTo>
                <a:lnTo>
                  <a:pt x="539440" y="19232"/>
                </a:lnTo>
                <a:lnTo>
                  <a:pt x="585344" y="23213"/>
                </a:lnTo>
                <a:lnTo>
                  <a:pt x="631615" y="27335"/>
                </a:lnTo>
                <a:lnTo>
                  <a:pt x="655525" y="29422"/>
                </a:lnTo>
                <a:lnTo>
                  <a:pt x="679932" y="31519"/>
                </a:lnTo>
                <a:lnTo>
                  <a:pt x="704670" y="33622"/>
                </a:lnTo>
                <a:lnTo>
                  <a:pt x="729629" y="36435"/>
                </a:lnTo>
                <a:lnTo>
                  <a:pt x="754735" y="39722"/>
                </a:lnTo>
                <a:lnTo>
                  <a:pt x="779938" y="43324"/>
                </a:lnTo>
                <a:lnTo>
                  <a:pt x="804501" y="47137"/>
                </a:lnTo>
                <a:lnTo>
                  <a:pt x="828639" y="51090"/>
                </a:lnTo>
                <a:lnTo>
                  <a:pt x="875448" y="58540"/>
                </a:lnTo>
                <a:lnTo>
                  <a:pt x="919771" y="64201"/>
                </a:lnTo>
                <a:lnTo>
                  <a:pt x="961107" y="70952"/>
                </a:lnTo>
                <a:lnTo>
                  <a:pt x="1000645" y="77949"/>
                </a:lnTo>
                <a:lnTo>
                  <a:pt x="1039386" y="83413"/>
                </a:lnTo>
                <a:lnTo>
                  <a:pt x="1075886" y="88192"/>
                </a:lnTo>
                <a:lnTo>
                  <a:pt x="1110220" y="91963"/>
                </a:lnTo>
                <a:lnTo>
                  <a:pt x="1152377" y="94085"/>
                </a:lnTo>
                <a:lnTo>
                  <a:pt x="1173246" y="949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SMARTInkShape-1277"/>
          <p:cNvSpPr/>
          <p:nvPr>
            <p:custDataLst>
              <p:tags r:id="rId6"/>
            </p:custDataLst>
          </p:nvPr>
        </p:nvSpPr>
        <p:spPr>
          <a:xfrm>
            <a:off x="6854996" y="5257800"/>
            <a:ext cx="739605" cy="120094"/>
          </a:xfrm>
          <a:custGeom>
            <a:avLst/>
            <a:gdLst/>
            <a:ahLst/>
            <a:cxnLst/>
            <a:rect l="0" t="0" r="0" b="0"/>
            <a:pathLst>
              <a:path w="739605" h="120094">
                <a:moveTo>
                  <a:pt x="41104" y="0"/>
                </a:moveTo>
                <a:lnTo>
                  <a:pt x="41104" y="0"/>
                </a:lnTo>
                <a:lnTo>
                  <a:pt x="615" y="15887"/>
                </a:lnTo>
                <a:lnTo>
                  <a:pt x="0" y="16940"/>
                </a:lnTo>
                <a:lnTo>
                  <a:pt x="1002" y="17644"/>
                </a:lnTo>
                <a:lnTo>
                  <a:pt x="42459" y="14408"/>
                </a:lnTo>
                <a:lnTo>
                  <a:pt x="84466" y="13207"/>
                </a:lnTo>
                <a:lnTo>
                  <a:pt x="128898" y="12850"/>
                </a:lnTo>
                <a:lnTo>
                  <a:pt x="161027" y="12767"/>
                </a:lnTo>
                <a:lnTo>
                  <a:pt x="197884" y="12729"/>
                </a:lnTo>
                <a:lnTo>
                  <a:pt x="237078" y="13418"/>
                </a:lnTo>
                <a:lnTo>
                  <a:pt x="275665" y="16076"/>
                </a:lnTo>
                <a:lnTo>
                  <a:pt x="313982" y="17728"/>
                </a:lnTo>
                <a:lnTo>
                  <a:pt x="352177" y="19168"/>
                </a:lnTo>
                <a:lnTo>
                  <a:pt x="390319" y="22160"/>
                </a:lnTo>
                <a:lnTo>
                  <a:pt x="424676" y="23959"/>
                </a:lnTo>
                <a:lnTo>
                  <a:pt x="469903" y="26855"/>
                </a:lnTo>
                <a:lnTo>
                  <a:pt x="511996" y="34062"/>
                </a:lnTo>
                <a:lnTo>
                  <a:pt x="536139" y="41244"/>
                </a:lnTo>
                <a:lnTo>
                  <a:pt x="546870" y="49140"/>
                </a:lnTo>
                <a:lnTo>
                  <a:pt x="544792" y="52515"/>
                </a:lnTo>
                <a:lnTo>
                  <a:pt x="499574" y="65285"/>
                </a:lnTo>
                <a:lnTo>
                  <a:pt x="458305" y="68497"/>
                </a:lnTo>
                <a:lnTo>
                  <a:pt x="426670" y="69249"/>
                </a:lnTo>
                <a:lnTo>
                  <a:pt x="393089" y="70288"/>
                </a:lnTo>
                <a:lnTo>
                  <a:pt x="356996" y="73102"/>
                </a:lnTo>
                <a:lnTo>
                  <a:pt x="319789" y="74823"/>
                </a:lnTo>
                <a:lnTo>
                  <a:pt x="282792" y="75588"/>
                </a:lnTo>
                <a:lnTo>
                  <a:pt x="247533" y="75928"/>
                </a:lnTo>
                <a:lnTo>
                  <a:pt x="213049" y="76079"/>
                </a:lnTo>
                <a:lnTo>
                  <a:pt x="165664" y="76164"/>
                </a:lnTo>
                <a:lnTo>
                  <a:pt x="126694" y="76190"/>
                </a:lnTo>
                <a:lnTo>
                  <a:pt x="85292" y="76198"/>
                </a:lnTo>
                <a:lnTo>
                  <a:pt x="85379" y="76904"/>
                </a:lnTo>
                <a:lnTo>
                  <a:pt x="127382" y="81226"/>
                </a:lnTo>
                <a:lnTo>
                  <a:pt x="171090" y="82158"/>
                </a:lnTo>
                <a:lnTo>
                  <a:pt x="204709" y="83081"/>
                </a:lnTo>
                <a:lnTo>
                  <a:pt x="243168" y="85844"/>
                </a:lnTo>
                <a:lnTo>
                  <a:pt x="283779" y="89423"/>
                </a:lnTo>
                <a:lnTo>
                  <a:pt x="326054" y="93366"/>
                </a:lnTo>
                <a:lnTo>
                  <a:pt x="370713" y="97470"/>
                </a:lnTo>
                <a:lnTo>
                  <a:pt x="414551" y="101646"/>
                </a:lnTo>
                <a:lnTo>
                  <a:pt x="456847" y="105853"/>
                </a:lnTo>
                <a:lnTo>
                  <a:pt x="496811" y="110076"/>
                </a:lnTo>
                <a:lnTo>
                  <a:pt x="537622" y="114303"/>
                </a:lnTo>
                <a:lnTo>
                  <a:pt x="577867" y="117829"/>
                </a:lnTo>
                <a:lnTo>
                  <a:pt x="614569" y="119396"/>
                </a:lnTo>
                <a:lnTo>
                  <a:pt x="649696" y="120093"/>
                </a:lnTo>
                <a:lnTo>
                  <a:pt x="682711" y="118991"/>
                </a:lnTo>
                <a:lnTo>
                  <a:pt x="739604" y="107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SMARTInkShape-Group257"/>
          <p:cNvGrpSpPr/>
          <p:nvPr/>
        </p:nvGrpSpPr>
        <p:grpSpPr>
          <a:xfrm>
            <a:off x="6534150" y="5937250"/>
            <a:ext cx="133351" cy="114712"/>
            <a:chOff x="6534150" y="5937250"/>
            <a:chExt cx="133351" cy="114712"/>
          </a:xfrm>
        </p:grpSpPr>
        <p:sp>
          <p:nvSpPr>
            <p:cNvPr id="175" name="SMARTInkShape-1278"/>
            <p:cNvSpPr/>
            <p:nvPr>
              <p:custDataLst>
                <p:tags r:id="rId166"/>
              </p:custDataLst>
            </p:nvPr>
          </p:nvSpPr>
          <p:spPr>
            <a:xfrm>
              <a:off x="6575420" y="6013450"/>
              <a:ext cx="92081" cy="38512"/>
            </a:xfrm>
            <a:custGeom>
              <a:avLst/>
              <a:gdLst/>
              <a:ahLst/>
              <a:cxnLst/>
              <a:rect l="0" t="0" r="0" b="0"/>
              <a:pathLst>
                <a:path w="92081" h="38512">
                  <a:moveTo>
                    <a:pt x="28580" y="0"/>
                  </a:moveTo>
                  <a:lnTo>
                    <a:pt x="28580" y="0"/>
                  </a:lnTo>
                  <a:lnTo>
                    <a:pt x="3964" y="26026"/>
                  </a:lnTo>
                  <a:lnTo>
                    <a:pt x="0" y="35320"/>
                  </a:lnTo>
                  <a:lnTo>
                    <a:pt x="355" y="37658"/>
                  </a:lnTo>
                  <a:lnTo>
                    <a:pt x="2002" y="38511"/>
                  </a:lnTo>
                  <a:lnTo>
                    <a:pt x="45288" y="29347"/>
                  </a:lnTo>
                  <a:lnTo>
                    <a:pt x="9208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279"/>
            <p:cNvSpPr/>
            <p:nvPr>
              <p:custDataLst>
                <p:tags r:id="rId167"/>
              </p:custDataLst>
            </p:nvPr>
          </p:nvSpPr>
          <p:spPr>
            <a:xfrm>
              <a:off x="6534150" y="59372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1" y="5467"/>
                  </a:lnTo>
                  <a:lnTo>
                    <a:pt x="46709" y="805"/>
                  </a:lnTo>
                  <a:lnTo>
                    <a:pt x="90626" y="5228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258"/>
          <p:cNvGrpSpPr/>
          <p:nvPr/>
        </p:nvGrpSpPr>
        <p:grpSpPr>
          <a:xfrm>
            <a:off x="8391041" y="5307628"/>
            <a:ext cx="3495313" cy="401023"/>
            <a:chOff x="8391041" y="5307628"/>
            <a:chExt cx="3495313" cy="401023"/>
          </a:xfrm>
        </p:grpSpPr>
        <p:sp>
          <p:nvSpPr>
            <p:cNvPr id="178" name="SMARTInkShape-1280"/>
            <p:cNvSpPr/>
            <p:nvPr>
              <p:custDataLst>
                <p:tags r:id="rId147"/>
              </p:custDataLst>
            </p:nvPr>
          </p:nvSpPr>
          <p:spPr>
            <a:xfrm>
              <a:off x="10651581" y="5443194"/>
              <a:ext cx="118020" cy="160753"/>
            </a:xfrm>
            <a:custGeom>
              <a:avLst/>
              <a:gdLst/>
              <a:ahLst/>
              <a:cxnLst/>
              <a:rect l="0" t="0" r="0" b="0"/>
              <a:pathLst>
                <a:path w="118020" h="160753">
                  <a:moveTo>
                    <a:pt x="79919" y="24156"/>
                  </a:moveTo>
                  <a:lnTo>
                    <a:pt x="79919" y="24156"/>
                  </a:lnTo>
                  <a:lnTo>
                    <a:pt x="90045" y="13324"/>
                  </a:lnTo>
                  <a:lnTo>
                    <a:pt x="91475" y="9229"/>
                  </a:lnTo>
                  <a:lnTo>
                    <a:pt x="90445" y="7149"/>
                  </a:lnTo>
                  <a:lnTo>
                    <a:pt x="85539" y="2957"/>
                  </a:lnTo>
                  <a:lnTo>
                    <a:pt x="78652" y="623"/>
                  </a:lnTo>
                  <a:lnTo>
                    <a:pt x="74843" y="0"/>
                  </a:lnTo>
                  <a:lnTo>
                    <a:pt x="55993" y="5866"/>
                  </a:lnTo>
                  <a:lnTo>
                    <a:pt x="35906" y="16542"/>
                  </a:lnTo>
                  <a:lnTo>
                    <a:pt x="19919" y="35384"/>
                  </a:lnTo>
                  <a:lnTo>
                    <a:pt x="3287" y="69987"/>
                  </a:lnTo>
                  <a:lnTo>
                    <a:pt x="0" y="82390"/>
                  </a:lnTo>
                  <a:lnTo>
                    <a:pt x="1518" y="110790"/>
                  </a:lnTo>
                  <a:lnTo>
                    <a:pt x="9810" y="135903"/>
                  </a:lnTo>
                  <a:lnTo>
                    <a:pt x="21008" y="148140"/>
                  </a:lnTo>
                  <a:lnTo>
                    <a:pt x="34685" y="156872"/>
                  </a:lnTo>
                  <a:lnTo>
                    <a:pt x="47819" y="160752"/>
                  </a:lnTo>
                  <a:lnTo>
                    <a:pt x="64477" y="156832"/>
                  </a:lnTo>
                  <a:lnTo>
                    <a:pt x="82229" y="147329"/>
                  </a:lnTo>
                  <a:lnTo>
                    <a:pt x="97173" y="133697"/>
                  </a:lnTo>
                  <a:lnTo>
                    <a:pt x="105226" y="112587"/>
                  </a:lnTo>
                  <a:lnTo>
                    <a:pt x="107394" y="86742"/>
                  </a:lnTo>
                  <a:lnTo>
                    <a:pt x="99976" y="46541"/>
                  </a:lnTo>
                  <a:lnTo>
                    <a:pt x="90243" y="25403"/>
                  </a:lnTo>
                  <a:lnTo>
                    <a:pt x="78862" y="12245"/>
                  </a:lnTo>
                  <a:lnTo>
                    <a:pt x="72864" y="7749"/>
                  </a:lnTo>
                  <a:lnTo>
                    <a:pt x="66750" y="6162"/>
                  </a:lnTo>
                  <a:lnTo>
                    <a:pt x="54310" y="8162"/>
                  </a:lnTo>
                  <a:lnTo>
                    <a:pt x="45489" y="13755"/>
                  </a:lnTo>
                  <a:lnTo>
                    <a:pt x="42148" y="17222"/>
                  </a:lnTo>
                  <a:lnTo>
                    <a:pt x="40321" y="32362"/>
                  </a:lnTo>
                  <a:lnTo>
                    <a:pt x="42562" y="51792"/>
                  </a:lnTo>
                  <a:lnTo>
                    <a:pt x="52466" y="78597"/>
                  </a:lnTo>
                  <a:lnTo>
                    <a:pt x="77918" y="116140"/>
                  </a:lnTo>
                  <a:lnTo>
                    <a:pt x="96065" y="133421"/>
                  </a:lnTo>
                  <a:lnTo>
                    <a:pt x="99151" y="135099"/>
                  </a:lnTo>
                  <a:lnTo>
                    <a:pt x="104459" y="140727"/>
                  </a:lnTo>
                  <a:lnTo>
                    <a:pt x="111247" y="150545"/>
                  </a:lnTo>
                  <a:lnTo>
                    <a:pt x="118019" y="144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281"/>
            <p:cNvSpPr/>
            <p:nvPr>
              <p:custDataLst>
                <p:tags r:id="rId148"/>
              </p:custDataLst>
            </p:nvPr>
          </p:nvSpPr>
          <p:spPr>
            <a:xfrm>
              <a:off x="10482638" y="5392370"/>
              <a:ext cx="109163" cy="233731"/>
            </a:xfrm>
            <a:custGeom>
              <a:avLst/>
              <a:gdLst/>
              <a:ahLst/>
              <a:cxnLst/>
              <a:rect l="0" t="0" r="0" b="0"/>
              <a:pathLst>
                <a:path w="109163" h="233731">
                  <a:moveTo>
                    <a:pt x="90112" y="17830"/>
                  </a:moveTo>
                  <a:lnTo>
                    <a:pt x="90112" y="17830"/>
                  </a:lnTo>
                  <a:lnTo>
                    <a:pt x="90112" y="2903"/>
                  </a:lnTo>
                  <a:lnTo>
                    <a:pt x="89407" y="1529"/>
                  </a:lnTo>
                  <a:lnTo>
                    <a:pt x="88231" y="612"/>
                  </a:lnTo>
                  <a:lnTo>
                    <a:pt x="86741" y="0"/>
                  </a:lnTo>
                  <a:lnTo>
                    <a:pt x="74532" y="9255"/>
                  </a:lnTo>
                  <a:lnTo>
                    <a:pt x="45281" y="41186"/>
                  </a:lnTo>
                  <a:lnTo>
                    <a:pt x="18931" y="86705"/>
                  </a:lnTo>
                  <a:lnTo>
                    <a:pt x="3248" y="133192"/>
                  </a:lnTo>
                  <a:lnTo>
                    <a:pt x="0" y="157296"/>
                  </a:lnTo>
                  <a:lnTo>
                    <a:pt x="6105" y="189289"/>
                  </a:lnTo>
                  <a:lnTo>
                    <a:pt x="13029" y="205512"/>
                  </a:lnTo>
                  <a:lnTo>
                    <a:pt x="28337" y="219777"/>
                  </a:lnTo>
                  <a:lnTo>
                    <a:pt x="48545" y="231057"/>
                  </a:lnTo>
                  <a:lnTo>
                    <a:pt x="109162" y="233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282"/>
            <p:cNvSpPr/>
            <p:nvPr>
              <p:custDataLst>
                <p:tags r:id="rId149"/>
              </p:custDataLst>
            </p:nvPr>
          </p:nvSpPr>
          <p:spPr>
            <a:xfrm>
              <a:off x="10230733" y="5461000"/>
              <a:ext cx="138818" cy="156029"/>
            </a:xfrm>
            <a:custGeom>
              <a:avLst/>
              <a:gdLst/>
              <a:ahLst/>
              <a:cxnLst/>
              <a:rect l="0" t="0" r="0" b="0"/>
              <a:pathLst>
                <a:path w="138818" h="156029">
                  <a:moveTo>
                    <a:pt x="5467" y="38100"/>
                  </a:moveTo>
                  <a:lnTo>
                    <a:pt x="5467" y="38100"/>
                  </a:lnTo>
                  <a:lnTo>
                    <a:pt x="2096" y="34729"/>
                  </a:lnTo>
                  <a:lnTo>
                    <a:pt x="441" y="29311"/>
                  </a:lnTo>
                  <a:lnTo>
                    <a:pt x="0" y="25891"/>
                  </a:lnTo>
                  <a:lnTo>
                    <a:pt x="410" y="25021"/>
                  </a:lnTo>
                  <a:lnTo>
                    <a:pt x="1391" y="25853"/>
                  </a:lnTo>
                  <a:lnTo>
                    <a:pt x="27015" y="64853"/>
                  </a:lnTo>
                  <a:lnTo>
                    <a:pt x="36210" y="84563"/>
                  </a:lnTo>
                  <a:lnTo>
                    <a:pt x="40681" y="112231"/>
                  </a:lnTo>
                  <a:lnTo>
                    <a:pt x="36229" y="147183"/>
                  </a:lnTo>
                  <a:lnTo>
                    <a:pt x="34441" y="153155"/>
                  </a:lnTo>
                  <a:lnTo>
                    <a:pt x="31838" y="155726"/>
                  </a:lnTo>
                  <a:lnTo>
                    <a:pt x="28693" y="156028"/>
                  </a:lnTo>
                  <a:lnTo>
                    <a:pt x="25184" y="154819"/>
                  </a:lnTo>
                  <a:lnTo>
                    <a:pt x="22845" y="149779"/>
                  </a:lnTo>
                  <a:lnTo>
                    <a:pt x="20247" y="132890"/>
                  </a:lnTo>
                  <a:lnTo>
                    <a:pt x="24735" y="113155"/>
                  </a:lnTo>
                  <a:lnTo>
                    <a:pt x="44864" y="71740"/>
                  </a:lnTo>
                  <a:lnTo>
                    <a:pt x="59630" y="46892"/>
                  </a:lnTo>
                  <a:lnTo>
                    <a:pt x="74223" y="34717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283"/>
            <p:cNvSpPr/>
            <p:nvPr>
              <p:custDataLst>
                <p:tags r:id="rId150"/>
              </p:custDataLst>
            </p:nvPr>
          </p:nvSpPr>
          <p:spPr>
            <a:xfrm>
              <a:off x="10128250" y="5332371"/>
              <a:ext cx="81189" cy="276112"/>
            </a:xfrm>
            <a:custGeom>
              <a:avLst/>
              <a:gdLst/>
              <a:ahLst/>
              <a:cxnLst/>
              <a:rect l="0" t="0" r="0" b="0"/>
              <a:pathLst>
                <a:path w="81189" h="276112">
                  <a:moveTo>
                    <a:pt x="0" y="128629"/>
                  </a:moveTo>
                  <a:lnTo>
                    <a:pt x="0" y="128629"/>
                  </a:lnTo>
                  <a:lnTo>
                    <a:pt x="5467" y="123162"/>
                  </a:lnTo>
                  <a:lnTo>
                    <a:pt x="9459" y="115798"/>
                  </a:lnTo>
                  <a:lnTo>
                    <a:pt x="10539" y="115136"/>
                  </a:lnTo>
                  <a:lnTo>
                    <a:pt x="11259" y="116106"/>
                  </a:lnTo>
                  <a:lnTo>
                    <a:pt x="12574" y="148104"/>
                  </a:lnTo>
                  <a:lnTo>
                    <a:pt x="16046" y="193467"/>
                  </a:lnTo>
                  <a:lnTo>
                    <a:pt x="18786" y="239835"/>
                  </a:lnTo>
                  <a:lnTo>
                    <a:pt x="13559" y="276111"/>
                  </a:lnTo>
                  <a:lnTo>
                    <a:pt x="12777" y="233035"/>
                  </a:lnTo>
                  <a:lnTo>
                    <a:pt x="12722" y="190686"/>
                  </a:lnTo>
                  <a:lnTo>
                    <a:pt x="12706" y="155875"/>
                  </a:lnTo>
                  <a:lnTo>
                    <a:pt x="19443" y="110832"/>
                  </a:lnTo>
                  <a:lnTo>
                    <a:pt x="29998" y="66317"/>
                  </a:lnTo>
                  <a:lnTo>
                    <a:pt x="44939" y="20417"/>
                  </a:lnTo>
                  <a:lnTo>
                    <a:pt x="53134" y="6452"/>
                  </a:lnTo>
                  <a:lnTo>
                    <a:pt x="61481" y="244"/>
                  </a:lnTo>
                  <a:lnTo>
                    <a:pt x="64974" y="0"/>
                  </a:lnTo>
                  <a:lnTo>
                    <a:pt x="68011" y="1249"/>
                  </a:lnTo>
                  <a:lnTo>
                    <a:pt x="70741" y="3492"/>
                  </a:lnTo>
                  <a:lnTo>
                    <a:pt x="77953" y="23504"/>
                  </a:lnTo>
                  <a:lnTo>
                    <a:pt x="81188" y="48405"/>
                  </a:lnTo>
                  <a:lnTo>
                    <a:pt x="75404" y="80401"/>
                  </a:lnTo>
                  <a:lnTo>
                    <a:pt x="58012" y="109949"/>
                  </a:lnTo>
                  <a:lnTo>
                    <a:pt x="44833" y="122208"/>
                  </a:lnTo>
                  <a:lnTo>
                    <a:pt x="31921" y="129303"/>
                  </a:lnTo>
                  <a:lnTo>
                    <a:pt x="0" y="134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284"/>
            <p:cNvSpPr/>
            <p:nvPr>
              <p:custDataLst>
                <p:tags r:id="rId151"/>
              </p:custDataLst>
            </p:nvPr>
          </p:nvSpPr>
          <p:spPr>
            <a:xfrm>
              <a:off x="9837033" y="5543550"/>
              <a:ext cx="157868" cy="5468"/>
            </a:xfrm>
            <a:custGeom>
              <a:avLst/>
              <a:gdLst/>
              <a:ahLst/>
              <a:cxnLst/>
              <a:rect l="0" t="0" r="0" b="0"/>
              <a:pathLst>
                <a:path w="157868" h="5468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39193" y="805"/>
                  </a:lnTo>
                  <a:lnTo>
                    <a:pt x="85454" y="159"/>
                  </a:lnTo>
                  <a:lnTo>
                    <a:pt x="126375" y="47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285"/>
            <p:cNvSpPr/>
            <p:nvPr>
              <p:custDataLst>
                <p:tags r:id="rId152"/>
              </p:custDataLst>
            </p:nvPr>
          </p:nvSpPr>
          <p:spPr>
            <a:xfrm>
              <a:off x="9512300" y="5349679"/>
              <a:ext cx="128437" cy="244672"/>
            </a:xfrm>
            <a:custGeom>
              <a:avLst/>
              <a:gdLst/>
              <a:ahLst/>
              <a:cxnLst/>
              <a:rect l="0" t="0" r="0" b="0"/>
              <a:pathLst>
                <a:path w="128437" h="244672">
                  <a:moveTo>
                    <a:pt x="0" y="3371"/>
                  </a:moveTo>
                  <a:lnTo>
                    <a:pt x="0" y="3371"/>
                  </a:lnTo>
                  <a:lnTo>
                    <a:pt x="16855" y="0"/>
                  </a:lnTo>
                  <a:lnTo>
                    <a:pt x="54304" y="11388"/>
                  </a:lnTo>
                  <a:lnTo>
                    <a:pt x="87664" y="32636"/>
                  </a:lnTo>
                  <a:lnTo>
                    <a:pt x="102697" y="52361"/>
                  </a:lnTo>
                  <a:lnTo>
                    <a:pt x="120474" y="92775"/>
                  </a:lnTo>
                  <a:lnTo>
                    <a:pt x="128436" y="126052"/>
                  </a:lnTo>
                  <a:lnTo>
                    <a:pt x="125154" y="166094"/>
                  </a:lnTo>
                  <a:lnTo>
                    <a:pt x="112107" y="211614"/>
                  </a:lnTo>
                  <a:lnTo>
                    <a:pt x="106740" y="225511"/>
                  </a:lnTo>
                  <a:lnTo>
                    <a:pt x="96358" y="236390"/>
                  </a:lnTo>
                  <a:lnTo>
                    <a:pt x="89639" y="241267"/>
                  </a:lnTo>
                  <a:lnTo>
                    <a:pt x="5080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286"/>
            <p:cNvSpPr/>
            <p:nvPr>
              <p:custDataLst>
                <p:tags r:id="rId153"/>
              </p:custDataLst>
            </p:nvPr>
          </p:nvSpPr>
          <p:spPr>
            <a:xfrm>
              <a:off x="9402170" y="5350835"/>
              <a:ext cx="87959" cy="185713"/>
            </a:xfrm>
            <a:custGeom>
              <a:avLst/>
              <a:gdLst/>
              <a:ahLst/>
              <a:cxnLst/>
              <a:rect l="0" t="0" r="0" b="0"/>
              <a:pathLst>
                <a:path w="87959" h="185713">
                  <a:moveTo>
                    <a:pt x="2180" y="91115"/>
                  </a:moveTo>
                  <a:lnTo>
                    <a:pt x="2180" y="91115"/>
                  </a:lnTo>
                  <a:lnTo>
                    <a:pt x="13115" y="91115"/>
                  </a:lnTo>
                  <a:lnTo>
                    <a:pt x="10735" y="134405"/>
                  </a:lnTo>
                  <a:lnTo>
                    <a:pt x="18008" y="180458"/>
                  </a:lnTo>
                  <a:lnTo>
                    <a:pt x="18375" y="183838"/>
                  </a:lnTo>
                  <a:lnTo>
                    <a:pt x="17916" y="185386"/>
                  </a:lnTo>
                  <a:lnTo>
                    <a:pt x="16904" y="185712"/>
                  </a:lnTo>
                  <a:lnTo>
                    <a:pt x="16230" y="184519"/>
                  </a:lnTo>
                  <a:lnTo>
                    <a:pt x="9929" y="143681"/>
                  </a:lnTo>
                  <a:lnTo>
                    <a:pt x="4084" y="105358"/>
                  </a:lnTo>
                  <a:lnTo>
                    <a:pt x="0" y="69621"/>
                  </a:lnTo>
                  <a:lnTo>
                    <a:pt x="6081" y="31204"/>
                  </a:lnTo>
                  <a:lnTo>
                    <a:pt x="10498" y="12982"/>
                  </a:lnTo>
                  <a:lnTo>
                    <a:pt x="14075" y="7276"/>
                  </a:lnTo>
                  <a:lnTo>
                    <a:pt x="18577" y="3472"/>
                  </a:lnTo>
                  <a:lnTo>
                    <a:pt x="23694" y="936"/>
                  </a:lnTo>
                  <a:lnTo>
                    <a:pt x="35025" y="0"/>
                  </a:lnTo>
                  <a:lnTo>
                    <a:pt x="46411" y="2642"/>
                  </a:lnTo>
                  <a:lnTo>
                    <a:pt x="56176" y="8519"/>
                  </a:lnTo>
                  <a:lnTo>
                    <a:pt x="63338" y="21480"/>
                  </a:lnTo>
                  <a:lnTo>
                    <a:pt x="67462" y="37588"/>
                  </a:lnTo>
                  <a:lnTo>
                    <a:pt x="66941" y="51803"/>
                  </a:lnTo>
                  <a:lnTo>
                    <a:pt x="59312" y="71705"/>
                  </a:lnTo>
                  <a:lnTo>
                    <a:pt x="39230" y="97923"/>
                  </a:lnTo>
                  <a:lnTo>
                    <a:pt x="34404" y="101197"/>
                  </a:lnTo>
                  <a:lnTo>
                    <a:pt x="32129" y="102069"/>
                  </a:lnTo>
                  <a:lnTo>
                    <a:pt x="32024" y="102651"/>
                  </a:lnTo>
                  <a:lnTo>
                    <a:pt x="38618" y="103470"/>
                  </a:lnTo>
                  <a:lnTo>
                    <a:pt x="45656" y="103661"/>
                  </a:lnTo>
                  <a:lnTo>
                    <a:pt x="60921" y="110511"/>
                  </a:lnTo>
                  <a:lnTo>
                    <a:pt x="78851" y="124849"/>
                  </a:lnTo>
                  <a:lnTo>
                    <a:pt x="85644" y="138329"/>
                  </a:lnTo>
                  <a:lnTo>
                    <a:pt x="87958" y="152316"/>
                  </a:lnTo>
                  <a:lnTo>
                    <a:pt x="86636" y="163235"/>
                  </a:lnTo>
                  <a:lnTo>
                    <a:pt x="79933" y="172793"/>
                  </a:lnTo>
                  <a:lnTo>
                    <a:pt x="75183" y="177316"/>
                  </a:lnTo>
                  <a:lnTo>
                    <a:pt x="69191" y="179627"/>
                  </a:lnTo>
                  <a:lnTo>
                    <a:pt x="55011" y="180313"/>
                  </a:lnTo>
                  <a:lnTo>
                    <a:pt x="43064" y="176384"/>
                  </a:lnTo>
                  <a:lnTo>
                    <a:pt x="37903" y="173361"/>
                  </a:lnTo>
                  <a:lnTo>
                    <a:pt x="21230" y="12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287"/>
            <p:cNvSpPr/>
            <p:nvPr>
              <p:custDataLst>
                <p:tags r:id="rId154"/>
              </p:custDataLst>
            </p:nvPr>
          </p:nvSpPr>
          <p:spPr>
            <a:xfrm>
              <a:off x="9275425" y="5379933"/>
              <a:ext cx="37156" cy="151614"/>
            </a:xfrm>
            <a:custGeom>
              <a:avLst/>
              <a:gdLst/>
              <a:ahLst/>
              <a:cxnLst/>
              <a:rect l="0" t="0" r="0" b="0"/>
              <a:pathLst>
                <a:path w="37156" h="151614">
                  <a:moveTo>
                    <a:pt x="20975" y="23917"/>
                  </a:moveTo>
                  <a:lnTo>
                    <a:pt x="20975" y="23917"/>
                  </a:lnTo>
                  <a:lnTo>
                    <a:pt x="20975" y="11708"/>
                  </a:lnTo>
                  <a:lnTo>
                    <a:pt x="19094" y="6025"/>
                  </a:lnTo>
                  <a:lnTo>
                    <a:pt x="17604" y="3523"/>
                  </a:lnTo>
                  <a:lnTo>
                    <a:pt x="15906" y="1854"/>
                  </a:lnTo>
                  <a:lnTo>
                    <a:pt x="12136" y="0"/>
                  </a:lnTo>
                  <a:lnTo>
                    <a:pt x="10144" y="1622"/>
                  </a:lnTo>
                  <a:lnTo>
                    <a:pt x="6048" y="9069"/>
                  </a:lnTo>
                  <a:lnTo>
                    <a:pt x="2740" y="31803"/>
                  </a:lnTo>
                  <a:lnTo>
                    <a:pt x="5403" y="70965"/>
                  </a:lnTo>
                  <a:lnTo>
                    <a:pt x="14166" y="92655"/>
                  </a:lnTo>
                  <a:lnTo>
                    <a:pt x="35156" y="123488"/>
                  </a:lnTo>
                  <a:lnTo>
                    <a:pt x="36779" y="128398"/>
                  </a:lnTo>
                  <a:lnTo>
                    <a:pt x="37155" y="132377"/>
                  </a:lnTo>
                  <a:lnTo>
                    <a:pt x="35691" y="138678"/>
                  </a:lnTo>
                  <a:lnTo>
                    <a:pt x="24159" y="149564"/>
                  </a:lnTo>
                  <a:lnTo>
                    <a:pt x="19570" y="151426"/>
                  </a:lnTo>
                  <a:lnTo>
                    <a:pt x="10708" y="151613"/>
                  </a:lnTo>
                  <a:lnTo>
                    <a:pt x="7075" y="149970"/>
                  </a:lnTo>
                  <a:lnTo>
                    <a:pt x="1158" y="144381"/>
                  </a:lnTo>
                  <a:lnTo>
                    <a:pt x="0" y="140210"/>
                  </a:lnTo>
                  <a:lnTo>
                    <a:pt x="1925" y="11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288"/>
            <p:cNvSpPr/>
            <p:nvPr>
              <p:custDataLst>
                <p:tags r:id="rId155"/>
              </p:custDataLst>
            </p:nvPr>
          </p:nvSpPr>
          <p:spPr>
            <a:xfrm>
              <a:off x="9049578" y="5346056"/>
              <a:ext cx="107123" cy="243098"/>
            </a:xfrm>
            <a:custGeom>
              <a:avLst/>
              <a:gdLst/>
              <a:ahLst/>
              <a:cxnLst/>
              <a:rect l="0" t="0" r="0" b="0"/>
              <a:pathLst>
                <a:path w="107123" h="243098">
                  <a:moveTo>
                    <a:pt x="81722" y="26044"/>
                  </a:moveTo>
                  <a:lnTo>
                    <a:pt x="81722" y="26044"/>
                  </a:lnTo>
                  <a:lnTo>
                    <a:pt x="85092" y="15931"/>
                  </a:lnTo>
                  <a:lnTo>
                    <a:pt x="84866" y="7203"/>
                  </a:lnTo>
                  <a:lnTo>
                    <a:pt x="83818" y="2900"/>
                  </a:lnTo>
                  <a:lnTo>
                    <a:pt x="81001" y="737"/>
                  </a:lnTo>
                  <a:lnTo>
                    <a:pt x="77009" y="0"/>
                  </a:lnTo>
                  <a:lnTo>
                    <a:pt x="72230" y="215"/>
                  </a:lnTo>
                  <a:lnTo>
                    <a:pt x="61274" y="6098"/>
                  </a:lnTo>
                  <a:lnTo>
                    <a:pt x="40367" y="23750"/>
                  </a:lnTo>
                  <a:lnTo>
                    <a:pt x="18284" y="61810"/>
                  </a:lnTo>
                  <a:lnTo>
                    <a:pt x="3366" y="108630"/>
                  </a:lnTo>
                  <a:lnTo>
                    <a:pt x="0" y="152580"/>
                  </a:lnTo>
                  <a:lnTo>
                    <a:pt x="6158" y="187636"/>
                  </a:lnTo>
                  <a:lnTo>
                    <a:pt x="16922" y="210252"/>
                  </a:lnTo>
                  <a:lnTo>
                    <a:pt x="32417" y="229261"/>
                  </a:lnTo>
                  <a:lnTo>
                    <a:pt x="46168" y="238188"/>
                  </a:lnTo>
                  <a:lnTo>
                    <a:pt x="61687" y="243097"/>
                  </a:lnTo>
                  <a:lnTo>
                    <a:pt x="107122" y="22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289"/>
            <p:cNvSpPr/>
            <p:nvPr>
              <p:custDataLst>
                <p:tags r:id="rId156"/>
              </p:custDataLst>
            </p:nvPr>
          </p:nvSpPr>
          <p:spPr>
            <a:xfrm>
              <a:off x="8391041" y="5486400"/>
              <a:ext cx="143360" cy="18900"/>
            </a:xfrm>
            <a:custGeom>
              <a:avLst/>
              <a:gdLst/>
              <a:ahLst/>
              <a:cxnLst/>
              <a:rect l="0" t="0" r="0" b="0"/>
              <a:pathLst>
                <a:path w="143360" h="18900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1419"/>
                  </a:lnTo>
                  <a:lnTo>
                    <a:pt x="514" y="13257"/>
                  </a:lnTo>
                  <a:lnTo>
                    <a:pt x="1563" y="15189"/>
                  </a:lnTo>
                  <a:lnTo>
                    <a:pt x="3673" y="16476"/>
                  </a:lnTo>
                  <a:lnTo>
                    <a:pt x="9780" y="17906"/>
                  </a:lnTo>
                  <a:lnTo>
                    <a:pt x="55056" y="18899"/>
                  </a:lnTo>
                  <a:lnTo>
                    <a:pt x="90148" y="17124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290"/>
            <p:cNvSpPr/>
            <p:nvPr>
              <p:custDataLst>
                <p:tags r:id="rId157"/>
              </p:custDataLst>
            </p:nvPr>
          </p:nvSpPr>
          <p:spPr>
            <a:xfrm>
              <a:off x="8839200" y="5422900"/>
              <a:ext cx="120651" cy="136788"/>
            </a:xfrm>
            <a:custGeom>
              <a:avLst/>
              <a:gdLst/>
              <a:ahLst/>
              <a:cxnLst/>
              <a:rect l="0" t="0" r="0" b="0"/>
              <a:pathLst>
                <a:path w="120651" h="136788">
                  <a:moveTo>
                    <a:pt x="0" y="63500"/>
                  </a:moveTo>
                  <a:lnTo>
                    <a:pt x="0" y="63500"/>
                  </a:lnTo>
                  <a:lnTo>
                    <a:pt x="3370" y="63500"/>
                  </a:lnTo>
                  <a:lnTo>
                    <a:pt x="12209" y="66871"/>
                  </a:lnTo>
                  <a:lnTo>
                    <a:pt x="23764" y="75709"/>
                  </a:lnTo>
                  <a:lnTo>
                    <a:pt x="39498" y="94007"/>
                  </a:lnTo>
                  <a:lnTo>
                    <a:pt x="45776" y="107397"/>
                  </a:lnTo>
                  <a:lnTo>
                    <a:pt x="47863" y="119699"/>
                  </a:lnTo>
                  <a:lnTo>
                    <a:pt x="46437" y="129870"/>
                  </a:lnTo>
                  <a:lnTo>
                    <a:pt x="45069" y="133147"/>
                  </a:lnTo>
                  <a:lnTo>
                    <a:pt x="43451" y="135331"/>
                  </a:lnTo>
                  <a:lnTo>
                    <a:pt x="41668" y="136787"/>
                  </a:lnTo>
                  <a:lnTo>
                    <a:pt x="40478" y="135641"/>
                  </a:lnTo>
                  <a:lnTo>
                    <a:pt x="38805" y="122505"/>
                  </a:lnTo>
                  <a:lnTo>
                    <a:pt x="38413" y="106187"/>
                  </a:lnTo>
                  <a:lnTo>
                    <a:pt x="48306" y="77167"/>
                  </a:lnTo>
                  <a:lnTo>
                    <a:pt x="74826" y="30893"/>
                  </a:lnTo>
                  <a:lnTo>
                    <a:pt x="79518" y="2482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91"/>
            <p:cNvSpPr/>
            <p:nvPr>
              <p:custDataLst>
                <p:tags r:id="rId158"/>
              </p:custDataLst>
            </p:nvPr>
          </p:nvSpPr>
          <p:spPr>
            <a:xfrm>
              <a:off x="8724900" y="5307628"/>
              <a:ext cx="89116" cy="251328"/>
            </a:xfrm>
            <a:custGeom>
              <a:avLst/>
              <a:gdLst/>
              <a:ahLst/>
              <a:cxnLst/>
              <a:rect l="0" t="0" r="0" b="0"/>
              <a:pathLst>
                <a:path w="89116" h="251328">
                  <a:moveTo>
                    <a:pt x="0" y="102572"/>
                  </a:moveTo>
                  <a:lnTo>
                    <a:pt x="0" y="102572"/>
                  </a:lnTo>
                  <a:lnTo>
                    <a:pt x="3370" y="102572"/>
                  </a:lnTo>
                  <a:lnTo>
                    <a:pt x="6907" y="106335"/>
                  </a:lnTo>
                  <a:lnTo>
                    <a:pt x="14927" y="123620"/>
                  </a:lnTo>
                  <a:lnTo>
                    <a:pt x="18941" y="166284"/>
                  </a:lnTo>
                  <a:lnTo>
                    <a:pt x="25795" y="210146"/>
                  </a:lnTo>
                  <a:lnTo>
                    <a:pt x="31400" y="251327"/>
                  </a:lnTo>
                  <a:lnTo>
                    <a:pt x="31647" y="243779"/>
                  </a:lnTo>
                  <a:lnTo>
                    <a:pt x="27366" y="206351"/>
                  </a:lnTo>
                  <a:lnTo>
                    <a:pt x="25981" y="168442"/>
                  </a:lnTo>
                  <a:lnTo>
                    <a:pt x="25515" y="121750"/>
                  </a:lnTo>
                  <a:lnTo>
                    <a:pt x="25433" y="82855"/>
                  </a:lnTo>
                  <a:lnTo>
                    <a:pt x="28777" y="41056"/>
                  </a:lnTo>
                  <a:lnTo>
                    <a:pt x="37612" y="12771"/>
                  </a:lnTo>
                  <a:lnTo>
                    <a:pt x="42009" y="6721"/>
                  </a:lnTo>
                  <a:lnTo>
                    <a:pt x="52536" y="0"/>
                  </a:lnTo>
                  <a:lnTo>
                    <a:pt x="58307" y="1029"/>
                  </a:lnTo>
                  <a:lnTo>
                    <a:pt x="70365" y="9699"/>
                  </a:lnTo>
                  <a:lnTo>
                    <a:pt x="85681" y="27076"/>
                  </a:lnTo>
                  <a:lnTo>
                    <a:pt x="89115" y="45029"/>
                  </a:lnTo>
                  <a:lnTo>
                    <a:pt x="85572" y="80935"/>
                  </a:lnTo>
                  <a:lnTo>
                    <a:pt x="73332" y="101805"/>
                  </a:lnTo>
                  <a:lnTo>
                    <a:pt x="59671" y="114653"/>
                  </a:lnTo>
                  <a:lnTo>
                    <a:pt x="50980" y="118525"/>
                  </a:lnTo>
                  <a:lnTo>
                    <a:pt x="46686" y="119557"/>
                  </a:lnTo>
                  <a:lnTo>
                    <a:pt x="40035" y="118823"/>
                  </a:lnTo>
                  <a:lnTo>
                    <a:pt x="36137" y="116850"/>
                  </a:lnTo>
                  <a:lnTo>
                    <a:pt x="38100" y="11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292"/>
            <p:cNvSpPr/>
            <p:nvPr>
              <p:custDataLst>
                <p:tags r:id="rId159"/>
              </p:custDataLst>
            </p:nvPr>
          </p:nvSpPr>
          <p:spPr>
            <a:xfrm>
              <a:off x="8459082" y="5435600"/>
              <a:ext cx="24519" cy="146051"/>
            </a:xfrm>
            <a:custGeom>
              <a:avLst/>
              <a:gdLst/>
              <a:ahLst/>
              <a:cxnLst/>
              <a:rect l="0" t="0" r="0" b="0"/>
              <a:pathLst>
                <a:path w="24519" h="1460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2117"/>
                  </a:lnTo>
                  <a:lnTo>
                    <a:pt x="0" y="10113"/>
                  </a:lnTo>
                  <a:lnTo>
                    <a:pt x="8034" y="49426"/>
                  </a:lnTo>
                  <a:lnTo>
                    <a:pt x="14067" y="87395"/>
                  </a:lnTo>
                  <a:lnTo>
                    <a:pt x="2451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293"/>
            <p:cNvSpPr/>
            <p:nvPr>
              <p:custDataLst>
                <p:tags r:id="rId160"/>
              </p:custDataLst>
            </p:nvPr>
          </p:nvSpPr>
          <p:spPr>
            <a:xfrm>
              <a:off x="11741150" y="5435600"/>
              <a:ext cx="145204" cy="273051"/>
            </a:xfrm>
            <a:custGeom>
              <a:avLst/>
              <a:gdLst/>
              <a:ahLst/>
              <a:cxnLst/>
              <a:rect l="0" t="0" r="0" b="0"/>
              <a:pathLst>
                <a:path w="145204" h="273051">
                  <a:moveTo>
                    <a:pt x="88900" y="0"/>
                  </a:moveTo>
                  <a:lnTo>
                    <a:pt x="88900" y="0"/>
                  </a:lnTo>
                  <a:lnTo>
                    <a:pt x="102383" y="0"/>
                  </a:lnTo>
                  <a:lnTo>
                    <a:pt x="114650" y="7526"/>
                  </a:lnTo>
                  <a:lnTo>
                    <a:pt x="131573" y="27630"/>
                  </a:lnTo>
                  <a:lnTo>
                    <a:pt x="136398" y="35353"/>
                  </a:lnTo>
                  <a:lnTo>
                    <a:pt x="143189" y="66449"/>
                  </a:lnTo>
                  <a:lnTo>
                    <a:pt x="145203" y="92361"/>
                  </a:lnTo>
                  <a:lnTo>
                    <a:pt x="132082" y="138241"/>
                  </a:lnTo>
                  <a:lnTo>
                    <a:pt x="115591" y="180439"/>
                  </a:lnTo>
                  <a:lnTo>
                    <a:pt x="85783" y="225750"/>
                  </a:lnTo>
                  <a:lnTo>
                    <a:pt x="41363" y="26130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294"/>
            <p:cNvSpPr/>
            <p:nvPr>
              <p:custDataLst>
                <p:tags r:id="rId161"/>
              </p:custDataLst>
            </p:nvPr>
          </p:nvSpPr>
          <p:spPr>
            <a:xfrm>
              <a:off x="11658600" y="5423827"/>
              <a:ext cx="89615" cy="216410"/>
            </a:xfrm>
            <a:custGeom>
              <a:avLst/>
              <a:gdLst/>
              <a:ahLst/>
              <a:cxnLst/>
              <a:rect l="0" t="0" r="0" b="0"/>
              <a:pathLst>
                <a:path w="89615" h="216410">
                  <a:moveTo>
                    <a:pt x="0" y="100673"/>
                  </a:moveTo>
                  <a:lnTo>
                    <a:pt x="0" y="100673"/>
                  </a:lnTo>
                  <a:lnTo>
                    <a:pt x="0" y="53110"/>
                  </a:lnTo>
                  <a:lnTo>
                    <a:pt x="5069" y="20722"/>
                  </a:lnTo>
                  <a:lnTo>
                    <a:pt x="10831" y="6115"/>
                  </a:lnTo>
                  <a:lnTo>
                    <a:pt x="14927" y="2202"/>
                  </a:lnTo>
                  <a:lnTo>
                    <a:pt x="27941" y="0"/>
                  </a:lnTo>
                  <a:lnTo>
                    <a:pt x="39230" y="5129"/>
                  </a:lnTo>
                  <a:lnTo>
                    <a:pt x="60353" y="22299"/>
                  </a:lnTo>
                  <a:lnTo>
                    <a:pt x="65629" y="36442"/>
                  </a:lnTo>
                  <a:lnTo>
                    <a:pt x="66563" y="53781"/>
                  </a:lnTo>
                  <a:lnTo>
                    <a:pt x="59859" y="77293"/>
                  </a:lnTo>
                  <a:lnTo>
                    <a:pt x="52389" y="90374"/>
                  </a:lnTo>
                  <a:lnTo>
                    <a:pt x="42253" y="101462"/>
                  </a:lnTo>
                  <a:lnTo>
                    <a:pt x="36888" y="104552"/>
                  </a:lnTo>
                  <a:lnTo>
                    <a:pt x="36587" y="106081"/>
                  </a:lnTo>
                  <a:lnTo>
                    <a:pt x="37797" y="107806"/>
                  </a:lnTo>
                  <a:lnTo>
                    <a:pt x="77559" y="138316"/>
                  </a:lnTo>
                  <a:lnTo>
                    <a:pt x="88911" y="161058"/>
                  </a:lnTo>
                  <a:lnTo>
                    <a:pt x="89614" y="168447"/>
                  </a:lnTo>
                  <a:lnTo>
                    <a:pt x="86627" y="182300"/>
                  </a:lnTo>
                  <a:lnTo>
                    <a:pt x="76836" y="195513"/>
                  </a:lnTo>
                  <a:lnTo>
                    <a:pt x="54296" y="214500"/>
                  </a:lnTo>
                  <a:lnTo>
                    <a:pt x="43182" y="216409"/>
                  </a:lnTo>
                  <a:lnTo>
                    <a:pt x="37254" y="215930"/>
                  </a:lnTo>
                  <a:lnTo>
                    <a:pt x="33302" y="213494"/>
                  </a:lnTo>
                  <a:lnTo>
                    <a:pt x="30668" y="209754"/>
                  </a:lnTo>
                  <a:lnTo>
                    <a:pt x="28911" y="205144"/>
                  </a:lnTo>
                  <a:lnTo>
                    <a:pt x="31750" y="164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295"/>
            <p:cNvSpPr/>
            <p:nvPr>
              <p:custDataLst>
                <p:tags r:id="rId162"/>
              </p:custDataLst>
            </p:nvPr>
          </p:nvSpPr>
          <p:spPr>
            <a:xfrm>
              <a:off x="11633200" y="552450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2229" y="46256"/>
                  </a:lnTo>
                  <a:lnTo>
                    <a:pt x="18012" y="87187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296"/>
            <p:cNvSpPr/>
            <p:nvPr>
              <p:custDataLst>
                <p:tags r:id="rId163"/>
              </p:custDataLst>
            </p:nvPr>
          </p:nvSpPr>
          <p:spPr>
            <a:xfrm>
              <a:off x="11444319" y="5437167"/>
              <a:ext cx="65636" cy="189201"/>
            </a:xfrm>
            <a:custGeom>
              <a:avLst/>
              <a:gdLst/>
              <a:ahLst/>
              <a:cxnLst/>
              <a:rect l="0" t="0" r="0" b="0"/>
              <a:pathLst>
                <a:path w="65636" h="189201">
                  <a:moveTo>
                    <a:pt x="36481" y="36533"/>
                  </a:moveTo>
                  <a:lnTo>
                    <a:pt x="36481" y="36533"/>
                  </a:lnTo>
                  <a:lnTo>
                    <a:pt x="39852" y="33162"/>
                  </a:lnTo>
                  <a:lnTo>
                    <a:pt x="45270" y="31507"/>
                  </a:lnTo>
                  <a:lnTo>
                    <a:pt x="48690" y="31066"/>
                  </a:lnTo>
                  <a:lnTo>
                    <a:pt x="50970" y="29360"/>
                  </a:lnTo>
                  <a:lnTo>
                    <a:pt x="53503" y="23702"/>
                  </a:lnTo>
                  <a:lnTo>
                    <a:pt x="52768" y="20218"/>
                  </a:lnTo>
                  <a:lnTo>
                    <a:pt x="48186" y="12583"/>
                  </a:lnTo>
                  <a:lnTo>
                    <a:pt x="37676" y="3723"/>
                  </a:lnTo>
                  <a:lnTo>
                    <a:pt x="29720" y="784"/>
                  </a:lnTo>
                  <a:lnTo>
                    <a:pt x="25625" y="0"/>
                  </a:lnTo>
                  <a:lnTo>
                    <a:pt x="17310" y="1012"/>
                  </a:lnTo>
                  <a:lnTo>
                    <a:pt x="13117" y="2269"/>
                  </a:lnTo>
                  <a:lnTo>
                    <a:pt x="9616" y="5223"/>
                  </a:lnTo>
                  <a:lnTo>
                    <a:pt x="3845" y="14151"/>
                  </a:lnTo>
                  <a:lnTo>
                    <a:pt x="0" y="31077"/>
                  </a:lnTo>
                  <a:lnTo>
                    <a:pt x="2231" y="56240"/>
                  </a:lnTo>
                  <a:lnTo>
                    <a:pt x="9264" y="72103"/>
                  </a:lnTo>
                  <a:lnTo>
                    <a:pt x="36372" y="114778"/>
                  </a:lnTo>
                  <a:lnTo>
                    <a:pt x="62392" y="160463"/>
                  </a:lnTo>
                  <a:lnTo>
                    <a:pt x="65635" y="171812"/>
                  </a:lnTo>
                  <a:lnTo>
                    <a:pt x="63677" y="176813"/>
                  </a:lnTo>
                  <a:lnTo>
                    <a:pt x="53978" y="186133"/>
                  </a:lnTo>
                  <a:lnTo>
                    <a:pt x="48852" y="188478"/>
                  </a:lnTo>
                  <a:lnTo>
                    <a:pt x="39392" y="189200"/>
                  </a:lnTo>
                  <a:lnTo>
                    <a:pt x="35598" y="187700"/>
                  </a:lnTo>
                  <a:lnTo>
                    <a:pt x="29504" y="182270"/>
                  </a:lnTo>
                  <a:lnTo>
                    <a:pt x="26322" y="169509"/>
                  </a:lnTo>
                  <a:lnTo>
                    <a:pt x="25618" y="154194"/>
                  </a:lnTo>
                  <a:lnTo>
                    <a:pt x="30131" y="131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297"/>
            <p:cNvSpPr/>
            <p:nvPr>
              <p:custDataLst>
                <p:tags r:id="rId164"/>
              </p:custDataLst>
            </p:nvPr>
          </p:nvSpPr>
          <p:spPr>
            <a:xfrm>
              <a:off x="11119438" y="5428062"/>
              <a:ext cx="162805" cy="207043"/>
            </a:xfrm>
            <a:custGeom>
              <a:avLst/>
              <a:gdLst/>
              <a:ahLst/>
              <a:cxnLst/>
              <a:rect l="0" t="0" r="0" b="0"/>
              <a:pathLst>
                <a:path w="162805" h="207043">
                  <a:moveTo>
                    <a:pt x="5762" y="96438"/>
                  </a:moveTo>
                  <a:lnTo>
                    <a:pt x="5762" y="96438"/>
                  </a:lnTo>
                  <a:lnTo>
                    <a:pt x="2391" y="96438"/>
                  </a:lnTo>
                  <a:lnTo>
                    <a:pt x="1399" y="97849"/>
                  </a:lnTo>
                  <a:lnTo>
                    <a:pt x="0" y="108693"/>
                  </a:lnTo>
                  <a:lnTo>
                    <a:pt x="170" y="154922"/>
                  </a:lnTo>
                  <a:lnTo>
                    <a:pt x="5177" y="202423"/>
                  </a:lnTo>
                  <a:lnTo>
                    <a:pt x="5503" y="207042"/>
                  </a:lnTo>
                  <a:lnTo>
                    <a:pt x="10816" y="161422"/>
                  </a:lnTo>
                  <a:lnTo>
                    <a:pt x="16589" y="126041"/>
                  </a:lnTo>
                  <a:lnTo>
                    <a:pt x="22766" y="87413"/>
                  </a:lnTo>
                  <a:lnTo>
                    <a:pt x="34939" y="50206"/>
                  </a:lnTo>
                  <a:lnTo>
                    <a:pt x="57308" y="16044"/>
                  </a:lnTo>
                  <a:lnTo>
                    <a:pt x="72464" y="2219"/>
                  </a:lnTo>
                  <a:lnTo>
                    <a:pt x="85265" y="0"/>
                  </a:lnTo>
                  <a:lnTo>
                    <a:pt x="92631" y="396"/>
                  </a:lnTo>
                  <a:lnTo>
                    <a:pt x="108339" y="8362"/>
                  </a:lnTo>
                  <a:lnTo>
                    <a:pt x="138049" y="36472"/>
                  </a:lnTo>
                  <a:lnTo>
                    <a:pt x="151105" y="57503"/>
                  </a:lnTo>
                  <a:lnTo>
                    <a:pt x="161132" y="95829"/>
                  </a:lnTo>
                  <a:lnTo>
                    <a:pt x="162804" y="136788"/>
                  </a:lnTo>
                  <a:lnTo>
                    <a:pt x="155542" y="182986"/>
                  </a:lnTo>
                  <a:lnTo>
                    <a:pt x="158162" y="204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298"/>
            <p:cNvSpPr/>
            <p:nvPr>
              <p:custDataLst>
                <p:tags r:id="rId165"/>
              </p:custDataLst>
            </p:nvPr>
          </p:nvSpPr>
          <p:spPr>
            <a:xfrm>
              <a:off x="10839450" y="5460335"/>
              <a:ext cx="139701" cy="149425"/>
            </a:xfrm>
            <a:custGeom>
              <a:avLst/>
              <a:gdLst/>
              <a:ahLst/>
              <a:cxnLst/>
              <a:rect l="0" t="0" r="0" b="0"/>
              <a:pathLst>
                <a:path w="139701" h="149425">
                  <a:moveTo>
                    <a:pt x="0" y="26065"/>
                  </a:moveTo>
                  <a:lnTo>
                    <a:pt x="0" y="26065"/>
                  </a:lnTo>
                  <a:lnTo>
                    <a:pt x="1881" y="70562"/>
                  </a:lnTo>
                  <a:lnTo>
                    <a:pt x="8837" y="111133"/>
                  </a:lnTo>
                  <a:lnTo>
                    <a:pt x="12360" y="146312"/>
                  </a:lnTo>
                  <a:lnTo>
                    <a:pt x="11767" y="147151"/>
                  </a:lnTo>
                  <a:lnTo>
                    <a:pt x="10668" y="146301"/>
                  </a:lnTo>
                  <a:lnTo>
                    <a:pt x="9229" y="144323"/>
                  </a:lnTo>
                  <a:lnTo>
                    <a:pt x="6728" y="97560"/>
                  </a:lnTo>
                  <a:lnTo>
                    <a:pt x="8344" y="60184"/>
                  </a:lnTo>
                  <a:lnTo>
                    <a:pt x="15209" y="15949"/>
                  </a:lnTo>
                  <a:lnTo>
                    <a:pt x="17913" y="725"/>
                  </a:lnTo>
                  <a:lnTo>
                    <a:pt x="18997" y="0"/>
                  </a:lnTo>
                  <a:lnTo>
                    <a:pt x="20424" y="927"/>
                  </a:lnTo>
                  <a:lnTo>
                    <a:pt x="22083" y="2956"/>
                  </a:lnTo>
                  <a:lnTo>
                    <a:pt x="37319" y="42012"/>
                  </a:lnTo>
                  <a:lnTo>
                    <a:pt x="53563" y="84627"/>
                  </a:lnTo>
                  <a:lnTo>
                    <a:pt x="66817" y="127537"/>
                  </a:lnTo>
                  <a:lnTo>
                    <a:pt x="74616" y="140779"/>
                  </a:lnTo>
                  <a:lnTo>
                    <a:pt x="79377" y="144874"/>
                  </a:lnTo>
                  <a:lnTo>
                    <a:pt x="90312" y="149424"/>
                  </a:lnTo>
                  <a:lnTo>
                    <a:pt x="94781" y="148521"/>
                  </a:lnTo>
                  <a:lnTo>
                    <a:pt x="98465" y="145802"/>
                  </a:lnTo>
                  <a:lnTo>
                    <a:pt x="101627" y="141873"/>
                  </a:lnTo>
                  <a:lnTo>
                    <a:pt x="111771" y="101491"/>
                  </a:lnTo>
                  <a:lnTo>
                    <a:pt x="122451" y="59962"/>
                  </a:lnTo>
                  <a:lnTo>
                    <a:pt x="139700" y="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259"/>
          <p:cNvGrpSpPr/>
          <p:nvPr/>
        </p:nvGrpSpPr>
        <p:grpSpPr>
          <a:xfrm>
            <a:off x="7067550" y="5203915"/>
            <a:ext cx="1062587" cy="374035"/>
            <a:chOff x="7067550" y="5203915"/>
            <a:chExt cx="1062587" cy="374035"/>
          </a:xfrm>
        </p:grpSpPr>
        <p:sp>
          <p:nvSpPr>
            <p:cNvPr id="198" name="SMARTInkShape-1299"/>
            <p:cNvSpPr/>
            <p:nvPr>
              <p:custDataLst>
                <p:tags r:id="rId141"/>
              </p:custDataLst>
            </p:nvPr>
          </p:nvSpPr>
          <p:spPr>
            <a:xfrm>
              <a:off x="8039100" y="5308397"/>
              <a:ext cx="91037" cy="269553"/>
            </a:xfrm>
            <a:custGeom>
              <a:avLst/>
              <a:gdLst/>
              <a:ahLst/>
              <a:cxnLst/>
              <a:rect l="0" t="0" r="0" b="0"/>
              <a:pathLst>
                <a:path w="91037" h="269553">
                  <a:moveTo>
                    <a:pt x="19050" y="19253"/>
                  </a:moveTo>
                  <a:lnTo>
                    <a:pt x="19050" y="19253"/>
                  </a:lnTo>
                  <a:lnTo>
                    <a:pt x="19050" y="15882"/>
                  </a:lnTo>
                  <a:lnTo>
                    <a:pt x="20931" y="12346"/>
                  </a:lnTo>
                  <a:lnTo>
                    <a:pt x="27889" y="955"/>
                  </a:lnTo>
                  <a:lnTo>
                    <a:pt x="31998" y="0"/>
                  </a:lnTo>
                  <a:lnTo>
                    <a:pt x="44090" y="2699"/>
                  </a:lnTo>
                  <a:lnTo>
                    <a:pt x="55108" y="14247"/>
                  </a:lnTo>
                  <a:lnTo>
                    <a:pt x="73684" y="52461"/>
                  </a:lnTo>
                  <a:lnTo>
                    <a:pt x="84469" y="86477"/>
                  </a:lnTo>
                  <a:lnTo>
                    <a:pt x="91036" y="128149"/>
                  </a:lnTo>
                  <a:lnTo>
                    <a:pt x="85768" y="172388"/>
                  </a:lnTo>
                  <a:lnTo>
                    <a:pt x="73391" y="214440"/>
                  </a:lnTo>
                  <a:lnTo>
                    <a:pt x="53615" y="253090"/>
                  </a:lnTo>
                  <a:lnTo>
                    <a:pt x="37053" y="269552"/>
                  </a:lnTo>
                  <a:lnTo>
                    <a:pt x="0" y="266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300"/>
            <p:cNvSpPr/>
            <p:nvPr>
              <p:custDataLst>
                <p:tags r:id="rId142"/>
              </p:custDataLst>
            </p:nvPr>
          </p:nvSpPr>
          <p:spPr>
            <a:xfrm>
              <a:off x="7633280" y="5360970"/>
              <a:ext cx="109441" cy="201474"/>
            </a:xfrm>
            <a:custGeom>
              <a:avLst/>
              <a:gdLst/>
              <a:ahLst/>
              <a:cxnLst/>
              <a:rect l="0" t="0" r="0" b="0"/>
              <a:pathLst>
                <a:path w="109441" h="201474">
                  <a:moveTo>
                    <a:pt x="69270" y="42880"/>
                  </a:moveTo>
                  <a:lnTo>
                    <a:pt x="69270" y="42880"/>
                  </a:lnTo>
                  <a:lnTo>
                    <a:pt x="69270" y="36138"/>
                  </a:lnTo>
                  <a:lnTo>
                    <a:pt x="62528" y="21832"/>
                  </a:lnTo>
                  <a:lnTo>
                    <a:pt x="59130" y="18265"/>
                  </a:lnTo>
                  <a:lnTo>
                    <a:pt x="51594" y="14301"/>
                  </a:lnTo>
                  <a:lnTo>
                    <a:pt x="36046" y="12069"/>
                  </a:lnTo>
                  <a:lnTo>
                    <a:pt x="30187" y="14579"/>
                  </a:lnTo>
                  <a:lnTo>
                    <a:pt x="18033" y="24892"/>
                  </a:lnTo>
                  <a:lnTo>
                    <a:pt x="6033" y="46565"/>
                  </a:lnTo>
                  <a:lnTo>
                    <a:pt x="1381" y="84345"/>
                  </a:lnTo>
                  <a:lnTo>
                    <a:pt x="0" y="117804"/>
                  </a:lnTo>
                  <a:lnTo>
                    <a:pt x="9705" y="148962"/>
                  </a:lnTo>
                  <a:lnTo>
                    <a:pt x="18337" y="162465"/>
                  </a:lnTo>
                  <a:lnTo>
                    <a:pt x="22615" y="167053"/>
                  </a:lnTo>
                  <a:lnTo>
                    <a:pt x="26877" y="169407"/>
                  </a:lnTo>
                  <a:lnTo>
                    <a:pt x="31130" y="170270"/>
                  </a:lnTo>
                  <a:lnTo>
                    <a:pt x="35377" y="170140"/>
                  </a:lnTo>
                  <a:lnTo>
                    <a:pt x="54838" y="159845"/>
                  </a:lnTo>
                  <a:lnTo>
                    <a:pt x="66618" y="141665"/>
                  </a:lnTo>
                  <a:lnTo>
                    <a:pt x="82309" y="96495"/>
                  </a:lnTo>
                  <a:lnTo>
                    <a:pt x="86427" y="51354"/>
                  </a:lnTo>
                  <a:lnTo>
                    <a:pt x="79325" y="17620"/>
                  </a:lnTo>
                  <a:lnTo>
                    <a:pt x="67859" y="6724"/>
                  </a:lnTo>
                  <a:lnTo>
                    <a:pt x="59864" y="1843"/>
                  </a:lnTo>
                  <a:lnTo>
                    <a:pt x="52415" y="0"/>
                  </a:lnTo>
                  <a:lnTo>
                    <a:pt x="38496" y="1714"/>
                  </a:lnTo>
                  <a:lnTo>
                    <a:pt x="33231" y="4853"/>
                  </a:lnTo>
                  <a:lnTo>
                    <a:pt x="25501" y="13984"/>
                  </a:lnTo>
                  <a:lnTo>
                    <a:pt x="24568" y="20795"/>
                  </a:lnTo>
                  <a:lnTo>
                    <a:pt x="29997" y="46527"/>
                  </a:lnTo>
                  <a:lnTo>
                    <a:pt x="41249" y="71634"/>
                  </a:lnTo>
                  <a:lnTo>
                    <a:pt x="76543" y="117024"/>
                  </a:lnTo>
                  <a:lnTo>
                    <a:pt x="102715" y="164403"/>
                  </a:lnTo>
                  <a:lnTo>
                    <a:pt x="109440" y="186288"/>
                  </a:lnTo>
                  <a:lnTo>
                    <a:pt x="108761" y="197398"/>
                  </a:lnTo>
                  <a:lnTo>
                    <a:pt x="107592" y="200220"/>
                  </a:lnTo>
                  <a:lnTo>
                    <a:pt x="106107" y="201396"/>
                  </a:lnTo>
                  <a:lnTo>
                    <a:pt x="104410" y="201473"/>
                  </a:lnTo>
                  <a:lnTo>
                    <a:pt x="103280" y="200820"/>
                  </a:lnTo>
                  <a:lnTo>
                    <a:pt x="101020" y="195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301"/>
            <p:cNvSpPr/>
            <p:nvPr>
              <p:custDataLst>
                <p:tags r:id="rId143"/>
              </p:custDataLst>
            </p:nvPr>
          </p:nvSpPr>
          <p:spPr>
            <a:xfrm>
              <a:off x="7480729" y="5291577"/>
              <a:ext cx="85779" cy="258324"/>
            </a:xfrm>
            <a:custGeom>
              <a:avLst/>
              <a:gdLst/>
              <a:ahLst/>
              <a:cxnLst/>
              <a:rect l="0" t="0" r="0" b="0"/>
              <a:pathLst>
                <a:path w="85779" h="258324">
                  <a:moveTo>
                    <a:pt x="82121" y="17023"/>
                  </a:moveTo>
                  <a:lnTo>
                    <a:pt x="82121" y="17023"/>
                  </a:lnTo>
                  <a:lnTo>
                    <a:pt x="85491" y="13652"/>
                  </a:lnTo>
                  <a:lnTo>
                    <a:pt x="85778" y="11248"/>
                  </a:lnTo>
                  <a:lnTo>
                    <a:pt x="84215" y="4814"/>
                  </a:lnTo>
                  <a:lnTo>
                    <a:pt x="82107" y="2534"/>
                  </a:lnTo>
                  <a:lnTo>
                    <a:pt x="76000" y="0"/>
                  </a:lnTo>
                  <a:lnTo>
                    <a:pt x="73101" y="734"/>
                  </a:lnTo>
                  <a:lnTo>
                    <a:pt x="67999" y="5315"/>
                  </a:lnTo>
                  <a:lnTo>
                    <a:pt x="44879" y="39479"/>
                  </a:lnTo>
                  <a:lnTo>
                    <a:pt x="23887" y="85821"/>
                  </a:lnTo>
                  <a:lnTo>
                    <a:pt x="9495" y="125078"/>
                  </a:lnTo>
                  <a:lnTo>
                    <a:pt x="2825" y="162791"/>
                  </a:lnTo>
                  <a:lnTo>
                    <a:pt x="214" y="206291"/>
                  </a:lnTo>
                  <a:lnTo>
                    <a:pt x="0" y="213053"/>
                  </a:lnTo>
                  <a:lnTo>
                    <a:pt x="5406" y="228090"/>
                  </a:lnTo>
                  <a:lnTo>
                    <a:pt x="9811" y="236051"/>
                  </a:lnTo>
                  <a:lnTo>
                    <a:pt x="25994" y="246778"/>
                  </a:lnTo>
                  <a:lnTo>
                    <a:pt x="75771" y="25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302"/>
            <p:cNvSpPr/>
            <p:nvPr>
              <p:custDataLst>
                <p:tags r:id="rId144"/>
              </p:custDataLst>
            </p:nvPr>
          </p:nvSpPr>
          <p:spPr>
            <a:xfrm>
              <a:off x="7067550" y="5203915"/>
              <a:ext cx="117884" cy="356090"/>
            </a:xfrm>
            <a:custGeom>
              <a:avLst/>
              <a:gdLst/>
              <a:ahLst/>
              <a:cxnLst/>
              <a:rect l="0" t="0" r="0" b="0"/>
              <a:pathLst>
                <a:path w="117884" h="356090">
                  <a:moveTo>
                    <a:pt x="0" y="155485"/>
                  </a:moveTo>
                  <a:lnTo>
                    <a:pt x="0" y="155485"/>
                  </a:lnTo>
                  <a:lnTo>
                    <a:pt x="3370" y="152114"/>
                  </a:lnTo>
                  <a:lnTo>
                    <a:pt x="11556" y="132995"/>
                  </a:lnTo>
                  <a:lnTo>
                    <a:pt x="12643" y="133436"/>
                  </a:lnTo>
                  <a:lnTo>
                    <a:pt x="15732" y="137689"/>
                  </a:lnTo>
                  <a:lnTo>
                    <a:pt x="20494" y="177270"/>
                  </a:lnTo>
                  <a:lnTo>
                    <a:pt x="23947" y="219795"/>
                  </a:lnTo>
                  <a:lnTo>
                    <a:pt x="24969" y="263675"/>
                  </a:lnTo>
                  <a:lnTo>
                    <a:pt x="25315" y="305894"/>
                  </a:lnTo>
                  <a:lnTo>
                    <a:pt x="32296" y="347543"/>
                  </a:lnTo>
                  <a:lnTo>
                    <a:pt x="35520" y="355850"/>
                  </a:lnTo>
                  <a:lnTo>
                    <a:pt x="36380" y="356089"/>
                  </a:lnTo>
                  <a:lnTo>
                    <a:pt x="36954" y="354838"/>
                  </a:lnTo>
                  <a:lnTo>
                    <a:pt x="37760" y="322738"/>
                  </a:lnTo>
                  <a:lnTo>
                    <a:pt x="37949" y="288616"/>
                  </a:lnTo>
                  <a:lnTo>
                    <a:pt x="38033" y="249227"/>
                  </a:lnTo>
                  <a:lnTo>
                    <a:pt x="38070" y="205850"/>
                  </a:lnTo>
                  <a:lnTo>
                    <a:pt x="38086" y="170109"/>
                  </a:lnTo>
                  <a:lnTo>
                    <a:pt x="38096" y="126186"/>
                  </a:lnTo>
                  <a:lnTo>
                    <a:pt x="39981" y="82598"/>
                  </a:lnTo>
                  <a:lnTo>
                    <a:pt x="45007" y="39580"/>
                  </a:lnTo>
                  <a:lnTo>
                    <a:pt x="49637" y="17893"/>
                  </a:lnTo>
                  <a:lnTo>
                    <a:pt x="56397" y="3552"/>
                  </a:lnTo>
                  <a:lnTo>
                    <a:pt x="60175" y="574"/>
                  </a:lnTo>
                  <a:lnTo>
                    <a:pt x="64105" y="0"/>
                  </a:lnTo>
                  <a:lnTo>
                    <a:pt x="68137" y="1028"/>
                  </a:lnTo>
                  <a:lnTo>
                    <a:pt x="76379" y="7816"/>
                  </a:lnTo>
                  <a:lnTo>
                    <a:pt x="96540" y="39532"/>
                  </a:lnTo>
                  <a:lnTo>
                    <a:pt x="114422" y="82905"/>
                  </a:lnTo>
                  <a:lnTo>
                    <a:pt x="117883" y="109351"/>
                  </a:lnTo>
                  <a:lnTo>
                    <a:pt x="111894" y="133805"/>
                  </a:lnTo>
                  <a:lnTo>
                    <a:pt x="100530" y="154316"/>
                  </a:lnTo>
                  <a:lnTo>
                    <a:pt x="88425" y="168137"/>
                  </a:lnTo>
                  <a:lnTo>
                    <a:pt x="72226" y="177100"/>
                  </a:lnTo>
                  <a:lnTo>
                    <a:pt x="54678" y="182025"/>
                  </a:lnTo>
                  <a:lnTo>
                    <a:pt x="39822" y="181862"/>
                  </a:lnTo>
                  <a:lnTo>
                    <a:pt x="31810" y="179438"/>
                  </a:lnTo>
                  <a:lnTo>
                    <a:pt x="25400" y="174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303"/>
            <p:cNvSpPr/>
            <p:nvPr>
              <p:custDataLst>
                <p:tags r:id="rId145"/>
              </p:custDataLst>
            </p:nvPr>
          </p:nvSpPr>
          <p:spPr>
            <a:xfrm>
              <a:off x="7854950" y="5359400"/>
              <a:ext cx="152401" cy="196623"/>
            </a:xfrm>
            <a:custGeom>
              <a:avLst/>
              <a:gdLst/>
              <a:ahLst/>
              <a:cxnLst/>
              <a:rect l="0" t="0" r="0" b="0"/>
              <a:pathLst>
                <a:path w="152401" h="196623">
                  <a:moveTo>
                    <a:pt x="0" y="63500"/>
                  </a:moveTo>
                  <a:lnTo>
                    <a:pt x="0" y="63500"/>
                  </a:lnTo>
                  <a:lnTo>
                    <a:pt x="3370" y="63500"/>
                  </a:lnTo>
                  <a:lnTo>
                    <a:pt x="4363" y="64205"/>
                  </a:lnTo>
                  <a:lnTo>
                    <a:pt x="5026" y="65382"/>
                  </a:lnTo>
                  <a:lnTo>
                    <a:pt x="5467" y="66871"/>
                  </a:lnTo>
                  <a:lnTo>
                    <a:pt x="5056" y="68569"/>
                  </a:lnTo>
                  <a:lnTo>
                    <a:pt x="2718" y="72338"/>
                  </a:lnTo>
                  <a:lnTo>
                    <a:pt x="159" y="114934"/>
                  </a:lnTo>
                  <a:lnTo>
                    <a:pt x="5" y="155606"/>
                  </a:lnTo>
                  <a:lnTo>
                    <a:pt x="5026" y="110293"/>
                  </a:lnTo>
                  <a:lnTo>
                    <a:pt x="12830" y="62709"/>
                  </a:lnTo>
                  <a:lnTo>
                    <a:pt x="17207" y="42020"/>
                  </a:lnTo>
                  <a:lnTo>
                    <a:pt x="19232" y="40008"/>
                  </a:lnTo>
                  <a:lnTo>
                    <a:pt x="21994" y="40077"/>
                  </a:lnTo>
                  <a:lnTo>
                    <a:pt x="25246" y="41535"/>
                  </a:lnTo>
                  <a:lnTo>
                    <a:pt x="30741" y="54444"/>
                  </a:lnTo>
                  <a:lnTo>
                    <a:pt x="40017" y="93853"/>
                  </a:lnTo>
                  <a:lnTo>
                    <a:pt x="52302" y="134198"/>
                  </a:lnTo>
                  <a:lnTo>
                    <a:pt x="63254" y="174096"/>
                  </a:lnTo>
                  <a:lnTo>
                    <a:pt x="74637" y="192381"/>
                  </a:lnTo>
                  <a:lnTo>
                    <a:pt x="79391" y="195282"/>
                  </a:lnTo>
                  <a:lnTo>
                    <a:pt x="90318" y="196622"/>
                  </a:lnTo>
                  <a:lnTo>
                    <a:pt x="102230" y="189223"/>
                  </a:lnTo>
                  <a:lnTo>
                    <a:pt x="113874" y="175821"/>
                  </a:lnTo>
                  <a:lnTo>
                    <a:pt x="133878" y="131669"/>
                  </a:lnTo>
                  <a:lnTo>
                    <a:pt x="143619" y="89430"/>
                  </a:lnTo>
                  <a:lnTo>
                    <a:pt x="151105" y="4496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304"/>
            <p:cNvSpPr/>
            <p:nvPr>
              <p:custDataLst>
                <p:tags r:id="rId146"/>
              </p:custDataLst>
            </p:nvPr>
          </p:nvSpPr>
          <p:spPr>
            <a:xfrm>
              <a:off x="7235629" y="5372100"/>
              <a:ext cx="136722" cy="160135"/>
            </a:xfrm>
            <a:custGeom>
              <a:avLst/>
              <a:gdLst/>
              <a:ahLst/>
              <a:cxnLst/>
              <a:rect l="0" t="0" r="0" b="0"/>
              <a:pathLst>
                <a:path w="136722" h="160135">
                  <a:moveTo>
                    <a:pt x="3371" y="76200"/>
                  </a:moveTo>
                  <a:lnTo>
                    <a:pt x="3371" y="76200"/>
                  </a:lnTo>
                  <a:lnTo>
                    <a:pt x="2666" y="54538"/>
                  </a:lnTo>
                  <a:lnTo>
                    <a:pt x="0" y="46346"/>
                  </a:lnTo>
                  <a:lnTo>
                    <a:pt x="418" y="43597"/>
                  </a:lnTo>
                  <a:lnTo>
                    <a:pt x="2108" y="41765"/>
                  </a:lnTo>
                  <a:lnTo>
                    <a:pt x="4645" y="40542"/>
                  </a:lnTo>
                  <a:lnTo>
                    <a:pt x="11229" y="41067"/>
                  </a:lnTo>
                  <a:lnTo>
                    <a:pt x="20268" y="45063"/>
                  </a:lnTo>
                  <a:lnTo>
                    <a:pt x="39814" y="59919"/>
                  </a:lnTo>
                  <a:lnTo>
                    <a:pt x="50377" y="74138"/>
                  </a:lnTo>
                  <a:lnTo>
                    <a:pt x="57515" y="108122"/>
                  </a:lnTo>
                  <a:lnTo>
                    <a:pt x="56259" y="135989"/>
                  </a:lnTo>
                  <a:lnTo>
                    <a:pt x="48048" y="157650"/>
                  </a:lnTo>
                  <a:lnTo>
                    <a:pt x="45150" y="160134"/>
                  </a:lnTo>
                  <a:lnTo>
                    <a:pt x="42513" y="159672"/>
                  </a:lnTo>
                  <a:lnTo>
                    <a:pt x="40049" y="157249"/>
                  </a:lnTo>
                  <a:lnTo>
                    <a:pt x="39192" y="145147"/>
                  </a:lnTo>
                  <a:lnTo>
                    <a:pt x="47763" y="105263"/>
                  </a:lnTo>
                  <a:lnTo>
                    <a:pt x="60797" y="69711"/>
                  </a:lnTo>
                  <a:lnTo>
                    <a:pt x="92535" y="29763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260"/>
          <p:cNvGrpSpPr/>
          <p:nvPr/>
        </p:nvGrpSpPr>
        <p:grpSpPr>
          <a:xfrm>
            <a:off x="6502400" y="5381429"/>
            <a:ext cx="158751" cy="122728"/>
            <a:chOff x="6502400" y="5381429"/>
            <a:chExt cx="158751" cy="122728"/>
          </a:xfrm>
        </p:grpSpPr>
        <p:sp>
          <p:nvSpPr>
            <p:cNvPr id="205" name="SMARTInkShape-1305"/>
            <p:cNvSpPr/>
            <p:nvPr>
              <p:custDataLst>
                <p:tags r:id="rId139"/>
              </p:custDataLst>
            </p:nvPr>
          </p:nvSpPr>
          <p:spPr>
            <a:xfrm>
              <a:off x="6502400" y="5381429"/>
              <a:ext cx="114301" cy="9722"/>
            </a:xfrm>
            <a:custGeom>
              <a:avLst/>
              <a:gdLst/>
              <a:ahLst/>
              <a:cxnLst/>
              <a:rect l="0" t="0" r="0" b="0"/>
              <a:pathLst>
                <a:path w="114301" h="9722">
                  <a:moveTo>
                    <a:pt x="0" y="3371"/>
                  </a:moveTo>
                  <a:lnTo>
                    <a:pt x="0" y="3371"/>
                  </a:lnTo>
                  <a:lnTo>
                    <a:pt x="37249" y="0"/>
                  </a:lnTo>
                  <a:lnTo>
                    <a:pt x="74850" y="1274"/>
                  </a:lnTo>
                  <a:lnTo>
                    <a:pt x="1143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306"/>
            <p:cNvSpPr/>
            <p:nvPr>
              <p:custDataLst>
                <p:tags r:id="rId140"/>
              </p:custDataLst>
            </p:nvPr>
          </p:nvSpPr>
          <p:spPr>
            <a:xfrm>
              <a:off x="6515291" y="5480050"/>
              <a:ext cx="145860" cy="24107"/>
            </a:xfrm>
            <a:custGeom>
              <a:avLst/>
              <a:gdLst/>
              <a:ahLst/>
              <a:cxnLst/>
              <a:rect l="0" t="0" r="0" b="0"/>
              <a:pathLst>
                <a:path w="145860" h="24107">
                  <a:moveTo>
                    <a:pt x="25209" y="0"/>
                  </a:moveTo>
                  <a:lnTo>
                    <a:pt x="25209" y="0"/>
                  </a:lnTo>
                  <a:lnTo>
                    <a:pt x="14364" y="6479"/>
                  </a:lnTo>
                  <a:lnTo>
                    <a:pt x="1300" y="18853"/>
                  </a:lnTo>
                  <a:lnTo>
                    <a:pt x="97" y="21036"/>
                  </a:lnTo>
                  <a:lnTo>
                    <a:pt x="0" y="22490"/>
                  </a:lnTo>
                  <a:lnTo>
                    <a:pt x="7420" y="24106"/>
                  </a:lnTo>
                  <a:lnTo>
                    <a:pt x="52034" y="21773"/>
                  </a:lnTo>
                  <a:lnTo>
                    <a:pt x="93599" y="19857"/>
                  </a:lnTo>
                  <a:lnTo>
                    <a:pt x="1458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261"/>
          <p:cNvGrpSpPr/>
          <p:nvPr/>
        </p:nvGrpSpPr>
        <p:grpSpPr>
          <a:xfrm>
            <a:off x="5162676" y="5213350"/>
            <a:ext cx="1075131" cy="321490"/>
            <a:chOff x="5162676" y="5213350"/>
            <a:chExt cx="1075131" cy="321490"/>
          </a:xfrm>
        </p:grpSpPr>
        <p:sp>
          <p:nvSpPr>
            <p:cNvPr id="208" name="SMARTInkShape-1307"/>
            <p:cNvSpPr/>
            <p:nvPr>
              <p:custDataLst>
                <p:tags r:id="rId135"/>
              </p:custDataLst>
            </p:nvPr>
          </p:nvSpPr>
          <p:spPr>
            <a:xfrm>
              <a:off x="5162676" y="5279542"/>
              <a:ext cx="164527" cy="232440"/>
            </a:xfrm>
            <a:custGeom>
              <a:avLst/>
              <a:gdLst/>
              <a:ahLst/>
              <a:cxnLst/>
              <a:rect l="0" t="0" r="0" b="0"/>
              <a:pathLst>
                <a:path w="164527" h="232440">
                  <a:moveTo>
                    <a:pt x="12574" y="3658"/>
                  </a:moveTo>
                  <a:lnTo>
                    <a:pt x="12574" y="3658"/>
                  </a:lnTo>
                  <a:lnTo>
                    <a:pt x="12574" y="287"/>
                  </a:lnTo>
                  <a:lnTo>
                    <a:pt x="11869" y="0"/>
                  </a:lnTo>
                  <a:lnTo>
                    <a:pt x="9203" y="1562"/>
                  </a:lnTo>
                  <a:lnTo>
                    <a:pt x="8210" y="2966"/>
                  </a:lnTo>
                  <a:lnTo>
                    <a:pt x="3114" y="22425"/>
                  </a:lnTo>
                  <a:lnTo>
                    <a:pt x="301" y="68855"/>
                  </a:lnTo>
                  <a:lnTo>
                    <a:pt x="0" y="108348"/>
                  </a:lnTo>
                  <a:lnTo>
                    <a:pt x="1792" y="144273"/>
                  </a:lnTo>
                  <a:lnTo>
                    <a:pt x="7757" y="189521"/>
                  </a:lnTo>
                  <a:lnTo>
                    <a:pt x="20554" y="218419"/>
                  </a:lnTo>
                  <a:lnTo>
                    <a:pt x="29291" y="229165"/>
                  </a:lnTo>
                  <a:lnTo>
                    <a:pt x="36419" y="231607"/>
                  </a:lnTo>
                  <a:lnTo>
                    <a:pt x="55627" y="232439"/>
                  </a:lnTo>
                  <a:lnTo>
                    <a:pt x="86869" y="225570"/>
                  </a:lnTo>
                  <a:lnTo>
                    <a:pt x="115100" y="207856"/>
                  </a:lnTo>
                  <a:lnTo>
                    <a:pt x="143442" y="177290"/>
                  </a:lnTo>
                  <a:lnTo>
                    <a:pt x="154517" y="155294"/>
                  </a:lnTo>
                  <a:lnTo>
                    <a:pt x="162699" y="115089"/>
                  </a:lnTo>
                  <a:lnTo>
                    <a:pt x="164526" y="80075"/>
                  </a:lnTo>
                  <a:lnTo>
                    <a:pt x="159131" y="65373"/>
                  </a:lnTo>
                  <a:lnTo>
                    <a:pt x="142594" y="36141"/>
                  </a:lnTo>
                  <a:lnTo>
                    <a:pt x="137019" y="31156"/>
                  </a:lnTo>
                  <a:lnTo>
                    <a:pt x="139574" y="2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308"/>
            <p:cNvSpPr/>
            <p:nvPr>
              <p:custDataLst>
                <p:tags r:id="rId136"/>
              </p:custDataLst>
            </p:nvPr>
          </p:nvSpPr>
          <p:spPr>
            <a:xfrm>
              <a:off x="5615013" y="5274885"/>
              <a:ext cx="74562" cy="206992"/>
            </a:xfrm>
            <a:custGeom>
              <a:avLst/>
              <a:gdLst/>
              <a:ahLst/>
              <a:cxnLst/>
              <a:rect l="0" t="0" r="0" b="0"/>
              <a:pathLst>
                <a:path w="74562" h="206992">
                  <a:moveTo>
                    <a:pt x="49187" y="27365"/>
                  </a:moveTo>
                  <a:lnTo>
                    <a:pt x="49187" y="27365"/>
                  </a:lnTo>
                  <a:lnTo>
                    <a:pt x="49187" y="15156"/>
                  </a:lnTo>
                  <a:lnTo>
                    <a:pt x="47305" y="9473"/>
                  </a:lnTo>
                  <a:lnTo>
                    <a:pt x="45816" y="6971"/>
                  </a:lnTo>
                  <a:lnTo>
                    <a:pt x="36978" y="77"/>
                  </a:lnTo>
                  <a:lnTo>
                    <a:pt x="33286" y="0"/>
                  </a:lnTo>
                  <a:lnTo>
                    <a:pt x="25422" y="3678"/>
                  </a:lnTo>
                  <a:lnTo>
                    <a:pt x="13061" y="20426"/>
                  </a:lnTo>
                  <a:lnTo>
                    <a:pt x="3832" y="39891"/>
                  </a:lnTo>
                  <a:lnTo>
                    <a:pt x="0" y="62434"/>
                  </a:lnTo>
                  <a:lnTo>
                    <a:pt x="2236" y="83617"/>
                  </a:lnTo>
                  <a:lnTo>
                    <a:pt x="14109" y="103300"/>
                  </a:lnTo>
                  <a:lnTo>
                    <a:pt x="51971" y="149347"/>
                  </a:lnTo>
                  <a:lnTo>
                    <a:pt x="69768" y="171928"/>
                  </a:lnTo>
                  <a:lnTo>
                    <a:pt x="73491" y="178773"/>
                  </a:lnTo>
                  <a:lnTo>
                    <a:pt x="74561" y="184748"/>
                  </a:lnTo>
                  <a:lnTo>
                    <a:pt x="73864" y="190141"/>
                  </a:lnTo>
                  <a:lnTo>
                    <a:pt x="71988" y="195150"/>
                  </a:lnTo>
                  <a:lnTo>
                    <a:pt x="64259" y="202595"/>
                  </a:lnTo>
                  <a:lnTo>
                    <a:pt x="59235" y="205568"/>
                  </a:lnTo>
                  <a:lnTo>
                    <a:pt x="46127" y="206991"/>
                  </a:lnTo>
                  <a:lnTo>
                    <a:pt x="32305" y="204565"/>
                  </a:lnTo>
                  <a:lnTo>
                    <a:pt x="21458" y="198784"/>
                  </a:lnTo>
                  <a:lnTo>
                    <a:pt x="18001" y="193855"/>
                  </a:lnTo>
                  <a:lnTo>
                    <a:pt x="14160" y="180853"/>
                  </a:lnTo>
                  <a:lnTo>
                    <a:pt x="15253" y="174846"/>
                  </a:lnTo>
                  <a:lnTo>
                    <a:pt x="42837" y="141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309"/>
            <p:cNvSpPr/>
            <p:nvPr>
              <p:custDataLst>
                <p:tags r:id="rId137"/>
              </p:custDataLst>
            </p:nvPr>
          </p:nvSpPr>
          <p:spPr>
            <a:xfrm>
              <a:off x="5855665" y="5223916"/>
              <a:ext cx="116839" cy="279043"/>
            </a:xfrm>
            <a:custGeom>
              <a:avLst/>
              <a:gdLst/>
              <a:ahLst/>
              <a:cxnLst/>
              <a:rect l="0" t="0" r="0" b="0"/>
              <a:pathLst>
                <a:path w="116839" h="279043">
                  <a:moveTo>
                    <a:pt x="18085" y="103734"/>
                  </a:moveTo>
                  <a:lnTo>
                    <a:pt x="18085" y="103734"/>
                  </a:lnTo>
                  <a:lnTo>
                    <a:pt x="9246" y="112572"/>
                  </a:lnTo>
                  <a:lnTo>
                    <a:pt x="6147" y="140314"/>
                  </a:lnTo>
                  <a:lnTo>
                    <a:pt x="7417" y="179346"/>
                  </a:lnTo>
                  <a:lnTo>
                    <a:pt x="12337" y="215979"/>
                  </a:lnTo>
                  <a:lnTo>
                    <a:pt x="14499" y="245412"/>
                  </a:lnTo>
                  <a:lnTo>
                    <a:pt x="12281" y="260836"/>
                  </a:lnTo>
                  <a:lnTo>
                    <a:pt x="8525" y="251883"/>
                  </a:lnTo>
                  <a:lnTo>
                    <a:pt x="3917" y="208128"/>
                  </a:lnTo>
                  <a:lnTo>
                    <a:pt x="0" y="170295"/>
                  </a:lnTo>
                  <a:lnTo>
                    <a:pt x="3590" y="122866"/>
                  </a:lnTo>
                  <a:lnTo>
                    <a:pt x="5031" y="77644"/>
                  </a:lnTo>
                  <a:lnTo>
                    <a:pt x="10406" y="31546"/>
                  </a:lnTo>
                  <a:lnTo>
                    <a:pt x="14202" y="13560"/>
                  </a:lnTo>
                  <a:lnTo>
                    <a:pt x="16908" y="7634"/>
                  </a:lnTo>
                  <a:lnTo>
                    <a:pt x="20122" y="3684"/>
                  </a:lnTo>
                  <a:lnTo>
                    <a:pt x="23677" y="1051"/>
                  </a:lnTo>
                  <a:lnTo>
                    <a:pt x="28163" y="0"/>
                  </a:lnTo>
                  <a:lnTo>
                    <a:pt x="38791" y="715"/>
                  </a:lnTo>
                  <a:lnTo>
                    <a:pt x="50571" y="7148"/>
                  </a:lnTo>
                  <a:lnTo>
                    <a:pt x="90957" y="41410"/>
                  </a:lnTo>
                  <a:lnTo>
                    <a:pt x="101138" y="63003"/>
                  </a:lnTo>
                  <a:lnTo>
                    <a:pt x="100623" y="82809"/>
                  </a:lnTo>
                  <a:lnTo>
                    <a:pt x="94985" y="102901"/>
                  </a:lnTo>
                  <a:lnTo>
                    <a:pt x="54183" y="150046"/>
                  </a:lnTo>
                  <a:lnTo>
                    <a:pt x="51767" y="152539"/>
                  </a:lnTo>
                  <a:lnTo>
                    <a:pt x="53239" y="153909"/>
                  </a:lnTo>
                  <a:lnTo>
                    <a:pt x="82442" y="167365"/>
                  </a:lnTo>
                  <a:lnTo>
                    <a:pt x="110077" y="198862"/>
                  </a:lnTo>
                  <a:lnTo>
                    <a:pt x="115414" y="217274"/>
                  </a:lnTo>
                  <a:lnTo>
                    <a:pt x="116838" y="228111"/>
                  </a:lnTo>
                  <a:lnTo>
                    <a:pt x="112775" y="247677"/>
                  </a:lnTo>
                  <a:lnTo>
                    <a:pt x="104619" y="263665"/>
                  </a:lnTo>
                  <a:lnTo>
                    <a:pt x="96291" y="273122"/>
                  </a:lnTo>
                  <a:lnTo>
                    <a:pt x="86004" y="277796"/>
                  </a:lnTo>
                  <a:lnTo>
                    <a:pt x="80297" y="279042"/>
                  </a:lnTo>
                  <a:lnTo>
                    <a:pt x="68313" y="276663"/>
                  </a:lnTo>
                  <a:lnTo>
                    <a:pt x="56636" y="270197"/>
                  </a:lnTo>
                  <a:lnTo>
                    <a:pt x="46743" y="260268"/>
                  </a:lnTo>
                  <a:lnTo>
                    <a:pt x="37135" y="224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310"/>
            <p:cNvSpPr/>
            <p:nvPr>
              <p:custDataLst>
                <p:tags r:id="rId138"/>
              </p:custDataLst>
            </p:nvPr>
          </p:nvSpPr>
          <p:spPr>
            <a:xfrm>
              <a:off x="6147683" y="5213350"/>
              <a:ext cx="90124" cy="321490"/>
            </a:xfrm>
            <a:custGeom>
              <a:avLst/>
              <a:gdLst/>
              <a:ahLst/>
              <a:cxnLst/>
              <a:rect l="0" t="0" r="0" b="0"/>
              <a:pathLst>
                <a:path w="90124" h="321490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2749" y="18952"/>
                  </a:lnTo>
                  <a:lnTo>
                    <a:pt x="25208" y="64708"/>
                  </a:lnTo>
                  <a:lnTo>
                    <a:pt x="48632" y="106819"/>
                  </a:lnTo>
                  <a:lnTo>
                    <a:pt x="71330" y="148459"/>
                  </a:lnTo>
                  <a:lnTo>
                    <a:pt x="86394" y="194530"/>
                  </a:lnTo>
                  <a:lnTo>
                    <a:pt x="90123" y="234263"/>
                  </a:lnTo>
                  <a:lnTo>
                    <a:pt x="87541" y="257928"/>
                  </a:lnTo>
                  <a:lnTo>
                    <a:pt x="81690" y="275501"/>
                  </a:lnTo>
                  <a:lnTo>
                    <a:pt x="50636" y="315883"/>
                  </a:lnTo>
                  <a:lnTo>
                    <a:pt x="42945" y="320309"/>
                  </a:lnTo>
                  <a:lnTo>
                    <a:pt x="38920" y="321489"/>
                  </a:lnTo>
                  <a:lnTo>
                    <a:pt x="5467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262"/>
          <p:cNvGrpSpPr/>
          <p:nvPr/>
        </p:nvGrpSpPr>
        <p:grpSpPr>
          <a:xfrm>
            <a:off x="3632200" y="5046526"/>
            <a:ext cx="1268715" cy="470310"/>
            <a:chOff x="3632200" y="5046526"/>
            <a:chExt cx="1268715" cy="470310"/>
          </a:xfrm>
        </p:grpSpPr>
        <p:sp>
          <p:nvSpPr>
            <p:cNvPr id="213" name="SMARTInkShape-1311"/>
            <p:cNvSpPr/>
            <p:nvPr>
              <p:custDataLst>
                <p:tags r:id="rId130"/>
              </p:custDataLst>
            </p:nvPr>
          </p:nvSpPr>
          <p:spPr>
            <a:xfrm>
              <a:off x="4679950" y="5278628"/>
              <a:ext cx="220965" cy="238208"/>
            </a:xfrm>
            <a:custGeom>
              <a:avLst/>
              <a:gdLst/>
              <a:ahLst/>
              <a:cxnLst/>
              <a:rect l="0" t="0" r="0" b="0"/>
              <a:pathLst>
                <a:path w="220965" h="238208">
                  <a:moveTo>
                    <a:pt x="0" y="55372"/>
                  </a:moveTo>
                  <a:lnTo>
                    <a:pt x="0" y="55372"/>
                  </a:lnTo>
                  <a:lnTo>
                    <a:pt x="8838" y="46533"/>
                  </a:lnTo>
                  <a:lnTo>
                    <a:pt x="10126" y="45952"/>
                  </a:lnTo>
                  <a:lnTo>
                    <a:pt x="10983" y="46269"/>
                  </a:lnTo>
                  <a:lnTo>
                    <a:pt x="11555" y="47187"/>
                  </a:lnTo>
                  <a:lnTo>
                    <a:pt x="16291" y="88594"/>
                  </a:lnTo>
                  <a:lnTo>
                    <a:pt x="14077" y="126049"/>
                  </a:lnTo>
                  <a:lnTo>
                    <a:pt x="13108" y="166311"/>
                  </a:lnTo>
                  <a:lnTo>
                    <a:pt x="12736" y="206714"/>
                  </a:lnTo>
                  <a:lnTo>
                    <a:pt x="17773" y="161516"/>
                  </a:lnTo>
                  <a:lnTo>
                    <a:pt x="23532" y="115671"/>
                  </a:lnTo>
                  <a:lnTo>
                    <a:pt x="29001" y="71200"/>
                  </a:lnTo>
                  <a:lnTo>
                    <a:pt x="33088" y="25416"/>
                  </a:lnTo>
                  <a:lnTo>
                    <a:pt x="40480" y="1947"/>
                  </a:lnTo>
                  <a:lnTo>
                    <a:pt x="41804" y="0"/>
                  </a:lnTo>
                  <a:lnTo>
                    <a:pt x="42686" y="113"/>
                  </a:lnTo>
                  <a:lnTo>
                    <a:pt x="58110" y="40599"/>
                  </a:lnTo>
                  <a:lnTo>
                    <a:pt x="68253" y="77571"/>
                  </a:lnTo>
                  <a:lnTo>
                    <a:pt x="78001" y="124197"/>
                  </a:lnTo>
                  <a:lnTo>
                    <a:pt x="86721" y="167902"/>
                  </a:lnTo>
                  <a:lnTo>
                    <a:pt x="100729" y="208070"/>
                  </a:lnTo>
                  <a:lnTo>
                    <a:pt x="115923" y="231379"/>
                  </a:lnTo>
                  <a:lnTo>
                    <a:pt x="120321" y="235504"/>
                  </a:lnTo>
                  <a:lnTo>
                    <a:pt x="123958" y="237549"/>
                  </a:lnTo>
                  <a:lnTo>
                    <a:pt x="127089" y="238207"/>
                  </a:lnTo>
                  <a:lnTo>
                    <a:pt x="136212" y="235175"/>
                  </a:lnTo>
                  <a:lnTo>
                    <a:pt x="147322" y="227712"/>
                  </a:lnTo>
                  <a:lnTo>
                    <a:pt x="171225" y="198699"/>
                  </a:lnTo>
                  <a:lnTo>
                    <a:pt x="186640" y="158159"/>
                  </a:lnTo>
                  <a:lnTo>
                    <a:pt x="194899" y="126455"/>
                  </a:lnTo>
                  <a:lnTo>
                    <a:pt x="201392" y="93079"/>
                  </a:lnTo>
                  <a:lnTo>
                    <a:pt x="209014" y="50082"/>
                  </a:lnTo>
                  <a:lnTo>
                    <a:pt x="220964" y="2790"/>
                  </a:lnTo>
                  <a:lnTo>
                    <a:pt x="220687" y="1973"/>
                  </a:lnTo>
                  <a:lnTo>
                    <a:pt x="215900" y="4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312"/>
            <p:cNvSpPr/>
            <p:nvPr>
              <p:custDataLst>
                <p:tags r:id="rId131"/>
              </p:custDataLst>
            </p:nvPr>
          </p:nvSpPr>
          <p:spPr>
            <a:xfrm>
              <a:off x="4381965" y="5222979"/>
              <a:ext cx="174448" cy="290073"/>
            </a:xfrm>
            <a:custGeom>
              <a:avLst/>
              <a:gdLst/>
              <a:ahLst/>
              <a:cxnLst/>
              <a:rect l="0" t="0" r="0" b="0"/>
              <a:pathLst>
                <a:path w="174448" h="290073">
                  <a:moveTo>
                    <a:pt x="69385" y="9421"/>
                  </a:moveTo>
                  <a:lnTo>
                    <a:pt x="69385" y="9421"/>
                  </a:lnTo>
                  <a:lnTo>
                    <a:pt x="69385" y="6050"/>
                  </a:lnTo>
                  <a:lnTo>
                    <a:pt x="71267" y="2514"/>
                  </a:lnTo>
                  <a:lnTo>
                    <a:pt x="72756" y="582"/>
                  </a:lnTo>
                  <a:lnTo>
                    <a:pt x="71632" y="0"/>
                  </a:lnTo>
                  <a:lnTo>
                    <a:pt x="64739" y="1236"/>
                  </a:lnTo>
                  <a:lnTo>
                    <a:pt x="56502" y="7899"/>
                  </a:lnTo>
                  <a:lnTo>
                    <a:pt x="24945" y="44432"/>
                  </a:lnTo>
                  <a:lnTo>
                    <a:pt x="10408" y="83130"/>
                  </a:lnTo>
                  <a:lnTo>
                    <a:pt x="1892" y="130075"/>
                  </a:lnTo>
                  <a:lnTo>
                    <a:pt x="0" y="174051"/>
                  </a:lnTo>
                  <a:lnTo>
                    <a:pt x="5402" y="210725"/>
                  </a:lnTo>
                  <a:lnTo>
                    <a:pt x="16168" y="235264"/>
                  </a:lnTo>
                  <a:lnTo>
                    <a:pt x="26683" y="249495"/>
                  </a:lnTo>
                  <a:lnTo>
                    <a:pt x="44056" y="257231"/>
                  </a:lnTo>
                  <a:lnTo>
                    <a:pt x="54616" y="259295"/>
                  </a:lnTo>
                  <a:lnTo>
                    <a:pt x="73875" y="255944"/>
                  </a:lnTo>
                  <a:lnTo>
                    <a:pt x="91136" y="246692"/>
                  </a:lnTo>
                  <a:lnTo>
                    <a:pt x="122683" y="213066"/>
                  </a:lnTo>
                  <a:lnTo>
                    <a:pt x="140303" y="167031"/>
                  </a:lnTo>
                  <a:lnTo>
                    <a:pt x="148175" y="127695"/>
                  </a:lnTo>
                  <a:lnTo>
                    <a:pt x="149410" y="98558"/>
                  </a:lnTo>
                  <a:lnTo>
                    <a:pt x="139781" y="53421"/>
                  </a:lnTo>
                  <a:lnTo>
                    <a:pt x="133833" y="37443"/>
                  </a:lnTo>
                  <a:lnTo>
                    <a:pt x="124134" y="23286"/>
                  </a:lnTo>
                  <a:lnTo>
                    <a:pt x="107124" y="13702"/>
                  </a:lnTo>
                  <a:lnTo>
                    <a:pt x="96660" y="10158"/>
                  </a:lnTo>
                  <a:lnTo>
                    <a:pt x="77509" y="9983"/>
                  </a:lnTo>
                  <a:lnTo>
                    <a:pt x="61001" y="15315"/>
                  </a:lnTo>
                  <a:lnTo>
                    <a:pt x="48961" y="24741"/>
                  </a:lnTo>
                  <a:lnTo>
                    <a:pt x="40787" y="43511"/>
                  </a:lnTo>
                  <a:lnTo>
                    <a:pt x="36919" y="66905"/>
                  </a:lnTo>
                  <a:lnTo>
                    <a:pt x="45934" y="112550"/>
                  </a:lnTo>
                  <a:lnTo>
                    <a:pt x="57263" y="142048"/>
                  </a:lnTo>
                  <a:lnTo>
                    <a:pt x="90306" y="185833"/>
                  </a:lnTo>
                  <a:lnTo>
                    <a:pt x="93916" y="192645"/>
                  </a:lnTo>
                  <a:lnTo>
                    <a:pt x="137951" y="231590"/>
                  </a:lnTo>
                  <a:lnTo>
                    <a:pt x="166288" y="258829"/>
                  </a:lnTo>
                  <a:lnTo>
                    <a:pt x="172424" y="270552"/>
                  </a:lnTo>
                  <a:lnTo>
                    <a:pt x="174447" y="281407"/>
                  </a:lnTo>
                  <a:lnTo>
                    <a:pt x="172994" y="288583"/>
                  </a:lnTo>
                  <a:lnTo>
                    <a:pt x="171619" y="290072"/>
                  </a:lnTo>
                  <a:lnTo>
                    <a:pt x="164635" y="28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313"/>
            <p:cNvSpPr/>
            <p:nvPr>
              <p:custDataLst>
                <p:tags r:id="rId132"/>
              </p:custDataLst>
            </p:nvPr>
          </p:nvSpPr>
          <p:spPr>
            <a:xfrm>
              <a:off x="4135247" y="5147097"/>
              <a:ext cx="138304" cy="352443"/>
            </a:xfrm>
            <a:custGeom>
              <a:avLst/>
              <a:gdLst/>
              <a:ahLst/>
              <a:cxnLst/>
              <a:rect l="0" t="0" r="0" b="0"/>
              <a:pathLst>
                <a:path w="138304" h="352443">
                  <a:moveTo>
                    <a:pt x="100203" y="9103"/>
                  </a:moveTo>
                  <a:lnTo>
                    <a:pt x="100203" y="9103"/>
                  </a:lnTo>
                  <a:lnTo>
                    <a:pt x="91365" y="264"/>
                  </a:lnTo>
                  <a:lnTo>
                    <a:pt x="81693" y="0"/>
                  </a:lnTo>
                  <a:lnTo>
                    <a:pt x="75163" y="918"/>
                  </a:lnTo>
                  <a:lnTo>
                    <a:pt x="62263" y="9463"/>
                  </a:lnTo>
                  <a:lnTo>
                    <a:pt x="43100" y="33903"/>
                  </a:lnTo>
                  <a:lnTo>
                    <a:pt x="25898" y="69838"/>
                  </a:lnTo>
                  <a:lnTo>
                    <a:pt x="13745" y="108002"/>
                  </a:lnTo>
                  <a:lnTo>
                    <a:pt x="5677" y="151059"/>
                  </a:lnTo>
                  <a:lnTo>
                    <a:pt x="1747" y="187906"/>
                  </a:lnTo>
                  <a:lnTo>
                    <a:pt x="0" y="225449"/>
                  </a:lnTo>
                  <a:lnTo>
                    <a:pt x="2388" y="265431"/>
                  </a:lnTo>
                  <a:lnTo>
                    <a:pt x="18949" y="311542"/>
                  </a:lnTo>
                  <a:lnTo>
                    <a:pt x="32932" y="331860"/>
                  </a:lnTo>
                  <a:lnTo>
                    <a:pt x="44199" y="342110"/>
                  </a:lnTo>
                  <a:lnTo>
                    <a:pt x="72555" y="352442"/>
                  </a:lnTo>
                  <a:lnTo>
                    <a:pt x="138303" y="345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314"/>
            <p:cNvSpPr/>
            <p:nvPr>
              <p:custDataLst>
                <p:tags r:id="rId133"/>
              </p:custDataLst>
            </p:nvPr>
          </p:nvSpPr>
          <p:spPr>
            <a:xfrm>
              <a:off x="3797300" y="5264150"/>
              <a:ext cx="152401" cy="182936"/>
            </a:xfrm>
            <a:custGeom>
              <a:avLst/>
              <a:gdLst/>
              <a:ahLst/>
              <a:cxnLst/>
              <a:rect l="0" t="0" r="0" b="0"/>
              <a:pathLst>
                <a:path w="152401" h="182936">
                  <a:moveTo>
                    <a:pt x="0" y="50800"/>
                  </a:moveTo>
                  <a:lnTo>
                    <a:pt x="0" y="50800"/>
                  </a:lnTo>
                  <a:lnTo>
                    <a:pt x="0" y="31027"/>
                  </a:lnTo>
                  <a:lnTo>
                    <a:pt x="2117" y="28446"/>
                  </a:lnTo>
                  <a:lnTo>
                    <a:pt x="10113" y="23696"/>
                  </a:lnTo>
                  <a:lnTo>
                    <a:pt x="15914" y="24264"/>
                  </a:lnTo>
                  <a:lnTo>
                    <a:pt x="29886" y="30540"/>
                  </a:lnTo>
                  <a:lnTo>
                    <a:pt x="41740" y="42266"/>
                  </a:lnTo>
                  <a:lnTo>
                    <a:pt x="64553" y="84641"/>
                  </a:lnTo>
                  <a:lnTo>
                    <a:pt x="72436" y="108099"/>
                  </a:lnTo>
                  <a:lnTo>
                    <a:pt x="74379" y="136059"/>
                  </a:lnTo>
                  <a:lnTo>
                    <a:pt x="70094" y="161827"/>
                  </a:lnTo>
                  <a:lnTo>
                    <a:pt x="63843" y="176345"/>
                  </a:lnTo>
                  <a:lnTo>
                    <a:pt x="60907" y="180358"/>
                  </a:lnTo>
                  <a:lnTo>
                    <a:pt x="58243" y="182327"/>
                  </a:lnTo>
                  <a:lnTo>
                    <a:pt x="55762" y="182935"/>
                  </a:lnTo>
                  <a:lnTo>
                    <a:pt x="53006" y="170438"/>
                  </a:lnTo>
                  <a:lnTo>
                    <a:pt x="53335" y="135637"/>
                  </a:lnTo>
                  <a:lnTo>
                    <a:pt x="59782" y="101572"/>
                  </a:lnTo>
                  <a:lnTo>
                    <a:pt x="81345" y="60986"/>
                  </a:lnTo>
                  <a:lnTo>
                    <a:pt x="117285" y="1912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315"/>
            <p:cNvSpPr/>
            <p:nvPr>
              <p:custDataLst>
                <p:tags r:id="rId134"/>
              </p:custDataLst>
            </p:nvPr>
          </p:nvSpPr>
          <p:spPr>
            <a:xfrm>
              <a:off x="3632200" y="5046526"/>
              <a:ext cx="125276" cy="390997"/>
            </a:xfrm>
            <a:custGeom>
              <a:avLst/>
              <a:gdLst/>
              <a:ahLst/>
              <a:cxnLst/>
              <a:rect l="0" t="0" r="0" b="0"/>
              <a:pathLst>
                <a:path w="125276" h="390997">
                  <a:moveTo>
                    <a:pt x="0" y="109674"/>
                  </a:moveTo>
                  <a:lnTo>
                    <a:pt x="0" y="109674"/>
                  </a:lnTo>
                  <a:lnTo>
                    <a:pt x="3371" y="113045"/>
                  </a:lnTo>
                  <a:lnTo>
                    <a:pt x="5026" y="118463"/>
                  </a:lnTo>
                  <a:lnTo>
                    <a:pt x="10539" y="158496"/>
                  </a:lnTo>
                  <a:lnTo>
                    <a:pt x="12273" y="205029"/>
                  </a:lnTo>
                  <a:lnTo>
                    <a:pt x="15987" y="252296"/>
                  </a:lnTo>
                  <a:lnTo>
                    <a:pt x="18142" y="296179"/>
                  </a:lnTo>
                  <a:lnTo>
                    <a:pt x="23235" y="337092"/>
                  </a:lnTo>
                  <a:lnTo>
                    <a:pt x="26853" y="378100"/>
                  </a:lnTo>
                  <a:lnTo>
                    <a:pt x="29574" y="389841"/>
                  </a:lnTo>
                  <a:lnTo>
                    <a:pt x="30299" y="390996"/>
                  </a:lnTo>
                  <a:lnTo>
                    <a:pt x="30782" y="390355"/>
                  </a:lnTo>
                  <a:lnTo>
                    <a:pt x="31693" y="344255"/>
                  </a:lnTo>
                  <a:lnTo>
                    <a:pt x="31733" y="311903"/>
                  </a:lnTo>
                  <a:lnTo>
                    <a:pt x="31742" y="278340"/>
                  </a:lnTo>
                  <a:lnTo>
                    <a:pt x="31748" y="233262"/>
                  </a:lnTo>
                  <a:lnTo>
                    <a:pt x="31749" y="193094"/>
                  </a:lnTo>
                  <a:lnTo>
                    <a:pt x="31750" y="157753"/>
                  </a:lnTo>
                  <a:lnTo>
                    <a:pt x="35513" y="126338"/>
                  </a:lnTo>
                  <a:lnTo>
                    <a:pt x="41802" y="80275"/>
                  </a:lnTo>
                  <a:lnTo>
                    <a:pt x="50669" y="32685"/>
                  </a:lnTo>
                  <a:lnTo>
                    <a:pt x="61972" y="5253"/>
                  </a:lnTo>
                  <a:lnTo>
                    <a:pt x="66715" y="1254"/>
                  </a:lnTo>
                  <a:lnTo>
                    <a:pt x="71993" y="0"/>
                  </a:lnTo>
                  <a:lnTo>
                    <a:pt x="77629" y="574"/>
                  </a:lnTo>
                  <a:lnTo>
                    <a:pt x="89535" y="8739"/>
                  </a:lnTo>
                  <a:lnTo>
                    <a:pt x="101177" y="22481"/>
                  </a:lnTo>
                  <a:lnTo>
                    <a:pt x="121178" y="60127"/>
                  </a:lnTo>
                  <a:lnTo>
                    <a:pt x="125275" y="85038"/>
                  </a:lnTo>
                  <a:lnTo>
                    <a:pt x="119747" y="114761"/>
                  </a:lnTo>
                  <a:lnTo>
                    <a:pt x="97214" y="149222"/>
                  </a:lnTo>
                  <a:lnTo>
                    <a:pt x="71136" y="174481"/>
                  </a:lnTo>
                  <a:lnTo>
                    <a:pt x="31750" y="192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SMARTInkShape-1316"/>
          <p:cNvSpPr/>
          <p:nvPr>
            <p:custDataLst>
              <p:tags r:id="rId1"/>
            </p:custDataLst>
          </p:nvPr>
        </p:nvSpPr>
        <p:spPr>
          <a:xfrm>
            <a:off x="3130550" y="5194300"/>
            <a:ext cx="1" cy="44451"/>
          </a:xfrm>
          <a:custGeom>
            <a:avLst/>
            <a:gdLst/>
            <a:ahLst/>
            <a:cxnLst/>
            <a:rect l="0" t="0" r="0" b="0"/>
            <a:pathLst>
              <a:path w="1" h="44451">
                <a:moveTo>
                  <a:pt x="0" y="0"/>
                </a:moveTo>
                <a:lnTo>
                  <a:pt x="0" y="0"/>
                </a:lnTo>
                <a:lnTo>
                  <a:pt x="0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SMARTInkShape-Group264"/>
          <p:cNvGrpSpPr/>
          <p:nvPr/>
        </p:nvGrpSpPr>
        <p:grpSpPr>
          <a:xfrm>
            <a:off x="2378941" y="4968679"/>
            <a:ext cx="751610" cy="554493"/>
            <a:chOff x="2378941" y="4968679"/>
            <a:chExt cx="751610" cy="554493"/>
          </a:xfrm>
        </p:grpSpPr>
        <p:sp>
          <p:nvSpPr>
            <p:cNvPr id="220" name="SMARTInkShape-1317"/>
            <p:cNvSpPr/>
            <p:nvPr>
              <p:custDataLst>
                <p:tags r:id="rId125"/>
              </p:custDataLst>
            </p:nvPr>
          </p:nvSpPr>
          <p:spPr>
            <a:xfrm>
              <a:off x="3108430" y="5378450"/>
              <a:ext cx="22121" cy="20480"/>
            </a:xfrm>
            <a:custGeom>
              <a:avLst/>
              <a:gdLst/>
              <a:ahLst/>
              <a:cxnLst/>
              <a:rect l="0" t="0" r="0" b="0"/>
              <a:pathLst>
                <a:path w="22121" h="20480">
                  <a:moveTo>
                    <a:pt x="9420" y="6350"/>
                  </a:moveTo>
                  <a:lnTo>
                    <a:pt x="9420" y="6350"/>
                  </a:lnTo>
                  <a:lnTo>
                    <a:pt x="4350" y="12125"/>
                  </a:lnTo>
                  <a:lnTo>
                    <a:pt x="0" y="20134"/>
                  </a:lnTo>
                  <a:lnTo>
                    <a:pt x="318" y="20479"/>
                  </a:lnTo>
                  <a:lnTo>
                    <a:pt x="2552" y="18979"/>
                  </a:lnTo>
                  <a:lnTo>
                    <a:pt x="22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318"/>
            <p:cNvSpPr/>
            <p:nvPr>
              <p:custDataLst>
                <p:tags r:id="rId126"/>
              </p:custDataLst>
            </p:nvPr>
          </p:nvSpPr>
          <p:spPr>
            <a:xfrm>
              <a:off x="2531776" y="5461000"/>
              <a:ext cx="338425" cy="62172"/>
            </a:xfrm>
            <a:custGeom>
              <a:avLst/>
              <a:gdLst/>
              <a:ahLst/>
              <a:cxnLst/>
              <a:rect l="0" t="0" r="0" b="0"/>
              <a:pathLst>
                <a:path w="338425" h="62172">
                  <a:moveTo>
                    <a:pt x="154274" y="25400"/>
                  </a:moveTo>
                  <a:lnTo>
                    <a:pt x="154274" y="25400"/>
                  </a:lnTo>
                  <a:lnTo>
                    <a:pt x="106711" y="34238"/>
                  </a:lnTo>
                  <a:lnTo>
                    <a:pt x="64060" y="43698"/>
                  </a:lnTo>
                  <a:lnTo>
                    <a:pt x="22416" y="52066"/>
                  </a:lnTo>
                  <a:lnTo>
                    <a:pt x="121" y="59015"/>
                  </a:lnTo>
                  <a:lnTo>
                    <a:pt x="0" y="60509"/>
                  </a:lnTo>
                  <a:lnTo>
                    <a:pt x="9272" y="62171"/>
                  </a:lnTo>
                  <a:lnTo>
                    <a:pt x="47811" y="59736"/>
                  </a:lnTo>
                  <a:lnTo>
                    <a:pt x="85962" y="54545"/>
                  </a:lnTo>
                  <a:lnTo>
                    <a:pt x="122980" y="48539"/>
                  </a:lnTo>
                  <a:lnTo>
                    <a:pt x="160759" y="42291"/>
                  </a:lnTo>
                  <a:lnTo>
                    <a:pt x="198764" y="35971"/>
                  </a:lnTo>
                  <a:lnTo>
                    <a:pt x="233465" y="29628"/>
                  </a:lnTo>
                  <a:lnTo>
                    <a:pt x="279573" y="16540"/>
                  </a:lnTo>
                  <a:lnTo>
                    <a:pt x="3384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319"/>
            <p:cNvSpPr/>
            <p:nvPr>
              <p:custDataLst>
                <p:tags r:id="rId127"/>
              </p:custDataLst>
            </p:nvPr>
          </p:nvSpPr>
          <p:spPr>
            <a:xfrm>
              <a:off x="2385779" y="5444699"/>
              <a:ext cx="420922" cy="35744"/>
            </a:xfrm>
            <a:custGeom>
              <a:avLst/>
              <a:gdLst/>
              <a:ahLst/>
              <a:cxnLst/>
              <a:rect l="0" t="0" r="0" b="0"/>
              <a:pathLst>
                <a:path w="420922" h="35744">
                  <a:moveTo>
                    <a:pt x="8171" y="29001"/>
                  </a:moveTo>
                  <a:lnTo>
                    <a:pt x="8171" y="29001"/>
                  </a:lnTo>
                  <a:lnTo>
                    <a:pt x="1429" y="29001"/>
                  </a:lnTo>
                  <a:lnTo>
                    <a:pt x="148" y="30412"/>
                  </a:lnTo>
                  <a:lnTo>
                    <a:pt x="0" y="32764"/>
                  </a:lnTo>
                  <a:lnTo>
                    <a:pt x="607" y="35743"/>
                  </a:lnTo>
                  <a:lnTo>
                    <a:pt x="4540" y="35612"/>
                  </a:lnTo>
                  <a:lnTo>
                    <a:pt x="50705" y="23362"/>
                  </a:lnTo>
                  <a:lnTo>
                    <a:pt x="97130" y="18001"/>
                  </a:lnTo>
                  <a:lnTo>
                    <a:pt x="136208" y="12650"/>
                  </a:lnTo>
                  <a:lnTo>
                    <a:pt x="177733" y="10045"/>
                  </a:lnTo>
                  <a:lnTo>
                    <a:pt x="217867" y="5823"/>
                  </a:lnTo>
                  <a:lnTo>
                    <a:pt x="260725" y="4259"/>
                  </a:lnTo>
                  <a:lnTo>
                    <a:pt x="303292" y="3091"/>
                  </a:lnTo>
                  <a:lnTo>
                    <a:pt x="340991" y="0"/>
                  </a:lnTo>
                  <a:lnTo>
                    <a:pt x="383440" y="2926"/>
                  </a:lnTo>
                  <a:lnTo>
                    <a:pt x="420921" y="16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320"/>
            <p:cNvSpPr/>
            <p:nvPr>
              <p:custDataLst>
                <p:tags r:id="rId128"/>
              </p:custDataLst>
            </p:nvPr>
          </p:nvSpPr>
          <p:spPr>
            <a:xfrm>
              <a:off x="2660650" y="5147368"/>
              <a:ext cx="241301" cy="151829"/>
            </a:xfrm>
            <a:custGeom>
              <a:avLst/>
              <a:gdLst/>
              <a:ahLst/>
              <a:cxnLst/>
              <a:rect l="0" t="0" r="0" b="0"/>
              <a:pathLst>
                <a:path w="241301" h="151829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2" y="3249"/>
                  </a:lnTo>
                  <a:lnTo>
                    <a:pt x="3371" y="876"/>
                  </a:lnTo>
                  <a:lnTo>
                    <a:pt x="5775" y="0"/>
                  </a:lnTo>
                  <a:lnTo>
                    <a:pt x="12209" y="908"/>
                  </a:lnTo>
                  <a:lnTo>
                    <a:pt x="37271" y="13016"/>
                  </a:lnTo>
                  <a:lnTo>
                    <a:pt x="50432" y="23391"/>
                  </a:lnTo>
                  <a:lnTo>
                    <a:pt x="69741" y="51245"/>
                  </a:lnTo>
                  <a:lnTo>
                    <a:pt x="74976" y="68604"/>
                  </a:lnTo>
                  <a:lnTo>
                    <a:pt x="72587" y="103737"/>
                  </a:lnTo>
                  <a:lnTo>
                    <a:pt x="65422" y="120156"/>
                  </a:lnTo>
                  <a:lnTo>
                    <a:pt x="46946" y="144573"/>
                  </a:lnTo>
                  <a:lnTo>
                    <a:pt x="38269" y="150300"/>
                  </a:lnTo>
                  <a:lnTo>
                    <a:pt x="33979" y="151828"/>
                  </a:lnTo>
                  <a:lnTo>
                    <a:pt x="30414" y="151435"/>
                  </a:lnTo>
                  <a:lnTo>
                    <a:pt x="27331" y="149762"/>
                  </a:lnTo>
                  <a:lnTo>
                    <a:pt x="24571" y="147235"/>
                  </a:lnTo>
                  <a:lnTo>
                    <a:pt x="24847" y="143433"/>
                  </a:lnTo>
                  <a:lnTo>
                    <a:pt x="46050" y="112740"/>
                  </a:lnTo>
                  <a:lnTo>
                    <a:pt x="88158" y="70438"/>
                  </a:lnTo>
                  <a:lnTo>
                    <a:pt x="132402" y="34066"/>
                  </a:lnTo>
                  <a:lnTo>
                    <a:pt x="139984" y="28984"/>
                  </a:lnTo>
                  <a:lnTo>
                    <a:pt x="142006" y="28616"/>
                  </a:lnTo>
                  <a:lnTo>
                    <a:pt x="142649" y="29783"/>
                  </a:lnTo>
                  <a:lnTo>
                    <a:pt x="141481" y="34841"/>
                  </a:lnTo>
                  <a:lnTo>
                    <a:pt x="110133" y="81467"/>
                  </a:lnTo>
                  <a:lnTo>
                    <a:pt x="108450" y="96146"/>
                  </a:lnTo>
                  <a:lnTo>
                    <a:pt x="113817" y="109727"/>
                  </a:lnTo>
                  <a:lnTo>
                    <a:pt x="123257" y="121407"/>
                  </a:lnTo>
                  <a:lnTo>
                    <a:pt x="150328" y="136536"/>
                  </a:lnTo>
                  <a:lnTo>
                    <a:pt x="171235" y="143201"/>
                  </a:lnTo>
                  <a:lnTo>
                    <a:pt x="241300" y="14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321"/>
            <p:cNvSpPr/>
            <p:nvPr>
              <p:custDataLst>
                <p:tags r:id="rId129"/>
              </p:custDataLst>
            </p:nvPr>
          </p:nvSpPr>
          <p:spPr>
            <a:xfrm>
              <a:off x="2378941" y="4968679"/>
              <a:ext cx="224560" cy="347494"/>
            </a:xfrm>
            <a:custGeom>
              <a:avLst/>
              <a:gdLst/>
              <a:ahLst/>
              <a:cxnLst/>
              <a:rect l="0" t="0" r="0" b="0"/>
              <a:pathLst>
                <a:path w="224560" h="347494">
                  <a:moveTo>
                    <a:pt x="8659" y="3371"/>
                  </a:moveTo>
                  <a:lnTo>
                    <a:pt x="8659" y="3371"/>
                  </a:lnTo>
                  <a:lnTo>
                    <a:pt x="5288" y="0"/>
                  </a:lnTo>
                  <a:lnTo>
                    <a:pt x="4295" y="418"/>
                  </a:lnTo>
                  <a:lnTo>
                    <a:pt x="2570" y="8217"/>
                  </a:lnTo>
                  <a:lnTo>
                    <a:pt x="12499" y="16017"/>
                  </a:lnTo>
                  <a:lnTo>
                    <a:pt x="28847" y="23895"/>
                  </a:lnTo>
                  <a:lnTo>
                    <a:pt x="63951" y="30697"/>
                  </a:lnTo>
                  <a:lnTo>
                    <a:pt x="103358" y="33810"/>
                  </a:lnTo>
                  <a:lnTo>
                    <a:pt x="145217" y="34732"/>
                  </a:lnTo>
                  <a:lnTo>
                    <a:pt x="187655" y="35087"/>
                  </a:lnTo>
                  <a:lnTo>
                    <a:pt x="181111" y="38868"/>
                  </a:lnTo>
                  <a:lnTo>
                    <a:pt x="142010" y="52417"/>
                  </a:lnTo>
                  <a:lnTo>
                    <a:pt x="97507" y="68060"/>
                  </a:lnTo>
                  <a:lnTo>
                    <a:pt x="57632" y="86357"/>
                  </a:lnTo>
                  <a:lnTo>
                    <a:pt x="48063" y="94582"/>
                  </a:lnTo>
                  <a:lnTo>
                    <a:pt x="43811" y="102941"/>
                  </a:lnTo>
                  <a:lnTo>
                    <a:pt x="44794" y="107145"/>
                  </a:lnTo>
                  <a:lnTo>
                    <a:pt x="51530" y="115580"/>
                  </a:lnTo>
                  <a:lnTo>
                    <a:pt x="63461" y="120269"/>
                  </a:lnTo>
                  <a:lnTo>
                    <a:pt x="76760" y="123765"/>
                  </a:lnTo>
                  <a:lnTo>
                    <a:pt x="87374" y="130022"/>
                  </a:lnTo>
                  <a:lnTo>
                    <a:pt x="93033" y="137507"/>
                  </a:lnTo>
                  <a:lnTo>
                    <a:pt x="94541" y="141478"/>
                  </a:lnTo>
                  <a:lnTo>
                    <a:pt x="89923" y="163922"/>
                  </a:lnTo>
                  <a:lnTo>
                    <a:pt x="72875" y="189545"/>
                  </a:lnTo>
                  <a:lnTo>
                    <a:pt x="32026" y="231591"/>
                  </a:lnTo>
                  <a:lnTo>
                    <a:pt x="10374" y="265318"/>
                  </a:lnTo>
                  <a:lnTo>
                    <a:pt x="0" y="299191"/>
                  </a:lnTo>
                  <a:lnTo>
                    <a:pt x="527" y="320092"/>
                  </a:lnTo>
                  <a:lnTo>
                    <a:pt x="4649" y="325997"/>
                  </a:lnTo>
                  <a:lnTo>
                    <a:pt x="18636" y="336319"/>
                  </a:lnTo>
                  <a:lnTo>
                    <a:pt x="49715" y="346693"/>
                  </a:lnTo>
                  <a:lnTo>
                    <a:pt x="89106" y="347493"/>
                  </a:lnTo>
                  <a:lnTo>
                    <a:pt x="133571" y="345101"/>
                  </a:lnTo>
                  <a:lnTo>
                    <a:pt x="172827" y="336203"/>
                  </a:lnTo>
                  <a:lnTo>
                    <a:pt x="224559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265"/>
          <p:cNvGrpSpPr/>
          <p:nvPr/>
        </p:nvGrpSpPr>
        <p:grpSpPr>
          <a:xfrm>
            <a:off x="6384990" y="3869012"/>
            <a:ext cx="1012761" cy="493007"/>
            <a:chOff x="6384990" y="3869012"/>
            <a:chExt cx="1012761" cy="493007"/>
          </a:xfrm>
        </p:grpSpPr>
        <p:sp>
          <p:nvSpPr>
            <p:cNvPr id="226" name="SMARTInkShape-1322"/>
            <p:cNvSpPr/>
            <p:nvPr>
              <p:custDataLst>
                <p:tags r:id="rId115"/>
              </p:custDataLst>
            </p:nvPr>
          </p:nvSpPr>
          <p:spPr>
            <a:xfrm>
              <a:off x="7075161" y="4051788"/>
              <a:ext cx="123813" cy="310231"/>
            </a:xfrm>
            <a:custGeom>
              <a:avLst/>
              <a:gdLst/>
              <a:ahLst/>
              <a:cxnLst/>
              <a:rect l="0" t="0" r="0" b="0"/>
              <a:pathLst>
                <a:path w="123813" h="310231">
                  <a:moveTo>
                    <a:pt x="62239" y="50312"/>
                  </a:moveTo>
                  <a:lnTo>
                    <a:pt x="62239" y="50312"/>
                  </a:lnTo>
                  <a:lnTo>
                    <a:pt x="53400" y="74731"/>
                  </a:lnTo>
                  <a:lnTo>
                    <a:pt x="47311" y="111326"/>
                  </a:lnTo>
                  <a:lnTo>
                    <a:pt x="41040" y="151175"/>
                  </a:lnTo>
                  <a:lnTo>
                    <a:pt x="31342" y="193165"/>
                  </a:lnTo>
                  <a:lnTo>
                    <a:pt x="20491" y="233438"/>
                  </a:lnTo>
                  <a:lnTo>
                    <a:pt x="11554" y="276201"/>
                  </a:lnTo>
                  <a:lnTo>
                    <a:pt x="1576" y="308632"/>
                  </a:lnTo>
                  <a:lnTo>
                    <a:pt x="630" y="310014"/>
                  </a:lnTo>
                  <a:lnTo>
                    <a:pt x="0" y="310230"/>
                  </a:lnTo>
                  <a:lnTo>
                    <a:pt x="9127" y="270726"/>
                  </a:lnTo>
                  <a:lnTo>
                    <a:pt x="19769" y="230468"/>
                  </a:lnTo>
                  <a:lnTo>
                    <a:pt x="29115" y="192748"/>
                  </a:lnTo>
                  <a:lnTo>
                    <a:pt x="43958" y="145433"/>
                  </a:lnTo>
                  <a:lnTo>
                    <a:pt x="58311" y="105699"/>
                  </a:lnTo>
                  <a:lnTo>
                    <a:pt x="75656" y="60530"/>
                  </a:lnTo>
                  <a:lnTo>
                    <a:pt x="93496" y="21825"/>
                  </a:lnTo>
                  <a:lnTo>
                    <a:pt x="103412" y="3784"/>
                  </a:lnTo>
                  <a:lnTo>
                    <a:pt x="108032" y="243"/>
                  </a:lnTo>
                  <a:lnTo>
                    <a:pt x="112524" y="0"/>
                  </a:lnTo>
                  <a:lnTo>
                    <a:pt x="116928" y="1954"/>
                  </a:lnTo>
                  <a:lnTo>
                    <a:pt x="119865" y="5373"/>
                  </a:lnTo>
                  <a:lnTo>
                    <a:pt x="123128" y="14817"/>
                  </a:lnTo>
                  <a:lnTo>
                    <a:pt x="123812" y="56994"/>
                  </a:lnTo>
                  <a:lnTo>
                    <a:pt x="114737" y="101347"/>
                  </a:lnTo>
                  <a:lnTo>
                    <a:pt x="106799" y="123602"/>
                  </a:lnTo>
                  <a:lnTo>
                    <a:pt x="95684" y="136037"/>
                  </a:lnTo>
                  <a:lnTo>
                    <a:pt x="88769" y="141329"/>
                  </a:lnTo>
                  <a:lnTo>
                    <a:pt x="75441" y="145327"/>
                  </a:lnTo>
                  <a:lnTo>
                    <a:pt x="68924" y="145405"/>
                  </a:lnTo>
                  <a:lnTo>
                    <a:pt x="63873" y="141929"/>
                  </a:lnTo>
                  <a:lnTo>
                    <a:pt x="49539" y="101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323"/>
            <p:cNvSpPr/>
            <p:nvPr>
              <p:custDataLst>
                <p:tags r:id="rId116"/>
              </p:custDataLst>
            </p:nvPr>
          </p:nvSpPr>
          <p:spPr>
            <a:xfrm>
              <a:off x="7048500" y="4010885"/>
              <a:ext cx="6351" cy="46766"/>
            </a:xfrm>
            <a:custGeom>
              <a:avLst/>
              <a:gdLst/>
              <a:ahLst/>
              <a:cxnLst/>
              <a:rect l="0" t="0" r="0" b="0"/>
              <a:pathLst>
                <a:path w="6351" h="46766">
                  <a:moveTo>
                    <a:pt x="0" y="46765"/>
                  </a:moveTo>
                  <a:lnTo>
                    <a:pt x="0" y="46765"/>
                  </a:lnTo>
                  <a:lnTo>
                    <a:pt x="0" y="0"/>
                  </a:lnTo>
                  <a:lnTo>
                    <a:pt x="6350" y="2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324"/>
            <p:cNvSpPr/>
            <p:nvPr>
              <p:custDataLst>
                <p:tags r:id="rId117"/>
              </p:custDataLst>
            </p:nvPr>
          </p:nvSpPr>
          <p:spPr>
            <a:xfrm>
              <a:off x="7010400" y="4096633"/>
              <a:ext cx="16358" cy="81668"/>
            </a:xfrm>
            <a:custGeom>
              <a:avLst/>
              <a:gdLst/>
              <a:ahLst/>
              <a:cxnLst/>
              <a:rect l="0" t="0" r="0" b="0"/>
              <a:pathLst>
                <a:path w="16358" h="81668">
                  <a:moveTo>
                    <a:pt x="12700" y="5467"/>
                  </a:moveTo>
                  <a:lnTo>
                    <a:pt x="12700" y="5467"/>
                  </a:lnTo>
                  <a:lnTo>
                    <a:pt x="12698" y="2096"/>
                  </a:lnTo>
                  <a:lnTo>
                    <a:pt x="13405" y="1103"/>
                  </a:lnTo>
                  <a:lnTo>
                    <a:pt x="14581" y="441"/>
                  </a:lnTo>
                  <a:lnTo>
                    <a:pt x="16070" y="0"/>
                  </a:lnTo>
                  <a:lnTo>
                    <a:pt x="16357" y="1116"/>
                  </a:lnTo>
                  <a:lnTo>
                    <a:pt x="7415" y="45396"/>
                  </a:lnTo>
                  <a:lnTo>
                    <a:pt x="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325"/>
            <p:cNvSpPr/>
            <p:nvPr>
              <p:custDataLst>
                <p:tags r:id="rId118"/>
              </p:custDataLst>
            </p:nvPr>
          </p:nvSpPr>
          <p:spPr>
            <a:xfrm>
              <a:off x="6904214" y="4055686"/>
              <a:ext cx="61737" cy="123117"/>
            </a:xfrm>
            <a:custGeom>
              <a:avLst/>
              <a:gdLst/>
              <a:ahLst/>
              <a:cxnLst/>
              <a:rect l="0" t="0" r="0" b="0"/>
              <a:pathLst>
                <a:path w="61737" h="123117">
                  <a:moveTo>
                    <a:pt x="36336" y="27364"/>
                  </a:moveTo>
                  <a:lnTo>
                    <a:pt x="36336" y="27364"/>
                  </a:lnTo>
                  <a:lnTo>
                    <a:pt x="36336" y="23993"/>
                  </a:lnTo>
                  <a:lnTo>
                    <a:pt x="39993" y="12169"/>
                  </a:lnTo>
                  <a:lnTo>
                    <a:pt x="38432" y="6970"/>
                  </a:lnTo>
                  <a:lnTo>
                    <a:pt x="33586" y="76"/>
                  </a:lnTo>
                  <a:lnTo>
                    <a:pt x="30974" y="0"/>
                  </a:lnTo>
                  <a:lnTo>
                    <a:pt x="24310" y="3678"/>
                  </a:lnTo>
                  <a:lnTo>
                    <a:pt x="12625" y="17053"/>
                  </a:lnTo>
                  <a:lnTo>
                    <a:pt x="3596" y="44535"/>
                  </a:lnTo>
                  <a:lnTo>
                    <a:pt x="0" y="85972"/>
                  </a:lnTo>
                  <a:lnTo>
                    <a:pt x="2077" y="104447"/>
                  </a:lnTo>
                  <a:lnTo>
                    <a:pt x="7234" y="116421"/>
                  </a:lnTo>
                  <a:lnTo>
                    <a:pt x="10585" y="120602"/>
                  </a:lnTo>
                  <a:lnTo>
                    <a:pt x="15640" y="122684"/>
                  </a:lnTo>
                  <a:lnTo>
                    <a:pt x="28785" y="123116"/>
                  </a:lnTo>
                  <a:lnTo>
                    <a:pt x="61736" y="109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326"/>
            <p:cNvSpPr/>
            <p:nvPr>
              <p:custDataLst>
                <p:tags r:id="rId119"/>
              </p:custDataLst>
            </p:nvPr>
          </p:nvSpPr>
          <p:spPr>
            <a:xfrm>
              <a:off x="6705600" y="4044950"/>
              <a:ext cx="120651" cy="107951"/>
            </a:xfrm>
            <a:custGeom>
              <a:avLst/>
              <a:gdLst/>
              <a:ahLst/>
              <a:cxnLst/>
              <a:rect l="0" t="0" r="0" b="0"/>
              <a:pathLst>
                <a:path w="120651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762" y="10844"/>
                  </a:lnTo>
                  <a:lnTo>
                    <a:pt x="6316" y="56707"/>
                  </a:lnTo>
                  <a:lnTo>
                    <a:pt x="6346" y="103033"/>
                  </a:lnTo>
                  <a:lnTo>
                    <a:pt x="6348" y="106789"/>
                  </a:lnTo>
                  <a:lnTo>
                    <a:pt x="7054" y="107881"/>
                  </a:lnTo>
                  <a:lnTo>
                    <a:pt x="8230" y="107199"/>
                  </a:lnTo>
                  <a:lnTo>
                    <a:pt x="9720" y="105332"/>
                  </a:lnTo>
                  <a:lnTo>
                    <a:pt x="27029" y="59891"/>
                  </a:lnTo>
                  <a:lnTo>
                    <a:pt x="51989" y="20387"/>
                  </a:lnTo>
                  <a:lnTo>
                    <a:pt x="65910" y="12588"/>
                  </a:lnTo>
                  <a:lnTo>
                    <a:pt x="73573" y="10509"/>
                  </a:lnTo>
                  <a:lnTo>
                    <a:pt x="80093" y="11239"/>
                  </a:lnTo>
                  <a:lnTo>
                    <a:pt x="91101" y="17695"/>
                  </a:lnTo>
                  <a:lnTo>
                    <a:pt x="98815" y="27620"/>
                  </a:lnTo>
                  <a:lnTo>
                    <a:pt x="103890" y="39792"/>
                  </a:lnTo>
                  <a:lnTo>
                    <a:pt x="112663" y="85706"/>
                  </a:lnTo>
                  <a:lnTo>
                    <a:pt x="1206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327"/>
            <p:cNvSpPr/>
            <p:nvPr>
              <p:custDataLst>
                <p:tags r:id="rId120"/>
              </p:custDataLst>
            </p:nvPr>
          </p:nvSpPr>
          <p:spPr>
            <a:xfrm>
              <a:off x="6636338" y="3999913"/>
              <a:ext cx="18463" cy="95838"/>
            </a:xfrm>
            <a:custGeom>
              <a:avLst/>
              <a:gdLst/>
              <a:ahLst/>
              <a:cxnLst/>
              <a:rect l="0" t="0" r="0" b="0"/>
              <a:pathLst>
                <a:path w="18463" h="95838">
                  <a:moveTo>
                    <a:pt x="5762" y="95837"/>
                  </a:moveTo>
                  <a:lnTo>
                    <a:pt x="5762" y="95837"/>
                  </a:lnTo>
                  <a:lnTo>
                    <a:pt x="0" y="50423"/>
                  </a:lnTo>
                  <a:lnTo>
                    <a:pt x="170" y="10249"/>
                  </a:lnTo>
                  <a:lnTo>
                    <a:pt x="2806" y="1824"/>
                  </a:lnTo>
                  <a:lnTo>
                    <a:pt x="5202" y="0"/>
                  </a:lnTo>
                  <a:lnTo>
                    <a:pt x="18462" y="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328"/>
            <p:cNvSpPr/>
            <p:nvPr>
              <p:custDataLst>
                <p:tags r:id="rId121"/>
              </p:custDataLst>
            </p:nvPr>
          </p:nvSpPr>
          <p:spPr>
            <a:xfrm>
              <a:off x="6654800" y="40703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605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329"/>
            <p:cNvSpPr/>
            <p:nvPr>
              <p:custDataLst>
                <p:tags r:id="rId122"/>
              </p:custDataLst>
            </p:nvPr>
          </p:nvSpPr>
          <p:spPr>
            <a:xfrm>
              <a:off x="6496050" y="4051300"/>
              <a:ext cx="88901" cy="117622"/>
            </a:xfrm>
            <a:custGeom>
              <a:avLst/>
              <a:gdLst/>
              <a:ahLst/>
              <a:cxnLst/>
              <a:rect l="0" t="0" r="0" b="0"/>
              <a:pathLst>
                <a:path w="88901" h="117622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3"/>
                  </a:lnTo>
                  <a:lnTo>
                    <a:pt x="3371" y="10212"/>
                  </a:lnTo>
                  <a:lnTo>
                    <a:pt x="5070" y="9630"/>
                  </a:lnTo>
                  <a:lnTo>
                    <a:pt x="6907" y="9948"/>
                  </a:lnTo>
                  <a:lnTo>
                    <a:pt x="18297" y="15527"/>
                  </a:lnTo>
                  <a:lnTo>
                    <a:pt x="30037" y="28120"/>
                  </a:lnTo>
                  <a:lnTo>
                    <a:pt x="49601" y="70481"/>
                  </a:lnTo>
                  <a:lnTo>
                    <a:pt x="54913" y="93556"/>
                  </a:lnTo>
                  <a:lnTo>
                    <a:pt x="54274" y="105315"/>
                  </a:lnTo>
                  <a:lnTo>
                    <a:pt x="53116" y="110427"/>
                  </a:lnTo>
                  <a:lnTo>
                    <a:pt x="50933" y="113835"/>
                  </a:lnTo>
                  <a:lnTo>
                    <a:pt x="48067" y="116106"/>
                  </a:lnTo>
                  <a:lnTo>
                    <a:pt x="44745" y="117621"/>
                  </a:lnTo>
                  <a:lnTo>
                    <a:pt x="41824" y="116514"/>
                  </a:lnTo>
                  <a:lnTo>
                    <a:pt x="36697" y="109639"/>
                  </a:lnTo>
                  <a:lnTo>
                    <a:pt x="29845" y="87127"/>
                  </a:lnTo>
                  <a:lnTo>
                    <a:pt x="30088" y="61485"/>
                  </a:lnTo>
                  <a:lnTo>
                    <a:pt x="34629" y="36013"/>
                  </a:lnTo>
                  <a:lnTo>
                    <a:pt x="44083" y="20945"/>
                  </a:lnTo>
                  <a:lnTo>
                    <a:pt x="56280" y="9309"/>
                  </a:lnTo>
                  <a:lnTo>
                    <a:pt x="66406" y="413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330"/>
            <p:cNvSpPr/>
            <p:nvPr>
              <p:custDataLst>
                <p:tags r:id="rId123"/>
              </p:custDataLst>
            </p:nvPr>
          </p:nvSpPr>
          <p:spPr>
            <a:xfrm>
              <a:off x="7240276" y="3937000"/>
              <a:ext cx="157475" cy="240426"/>
            </a:xfrm>
            <a:custGeom>
              <a:avLst/>
              <a:gdLst/>
              <a:ahLst/>
              <a:cxnLst/>
              <a:rect l="0" t="0" r="0" b="0"/>
              <a:pathLst>
                <a:path w="157475" h="240426">
                  <a:moveTo>
                    <a:pt x="43174" y="0"/>
                  </a:moveTo>
                  <a:lnTo>
                    <a:pt x="43174" y="0"/>
                  </a:lnTo>
                  <a:lnTo>
                    <a:pt x="46544" y="0"/>
                  </a:lnTo>
                  <a:lnTo>
                    <a:pt x="47537" y="1411"/>
                  </a:lnTo>
                  <a:lnTo>
                    <a:pt x="48641" y="6742"/>
                  </a:lnTo>
                  <a:lnTo>
                    <a:pt x="40607" y="52176"/>
                  </a:lnTo>
                  <a:lnTo>
                    <a:pt x="34574" y="89308"/>
                  </a:lnTo>
                  <a:lnTo>
                    <a:pt x="21850" y="133300"/>
                  </a:lnTo>
                  <a:lnTo>
                    <a:pt x="9565" y="177349"/>
                  </a:lnTo>
                  <a:lnTo>
                    <a:pt x="639" y="220030"/>
                  </a:lnTo>
                  <a:lnTo>
                    <a:pt x="0" y="227120"/>
                  </a:lnTo>
                  <a:lnTo>
                    <a:pt x="1692" y="231847"/>
                  </a:lnTo>
                  <a:lnTo>
                    <a:pt x="4935" y="234998"/>
                  </a:lnTo>
                  <a:lnTo>
                    <a:pt x="9215" y="237098"/>
                  </a:lnTo>
                  <a:lnTo>
                    <a:pt x="19613" y="237551"/>
                  </a:lnTo>
                  <a:lnTo>
                    <a:pt x="25350" y="236684"/>
                  </a:lnTo>
                  <a:lnTo>
                    <a:pt x="52718" y="221495"/>
                  </a:lnTo>
                  <a:lnTo>
                    <a:pt x="86661" y="194072"/>
                  </a:lnTo>
                  <a:lnTo>
                    <a:pt x="112505" y="157356"/>
                  </a:lnTo>
                  <a:lnTo>
                    <a:pt x="114089" y="152882"/>
                  </a:lnTo>
                  <a:lnTo>
                    <a:pt x="114440" y="149194"/>
                  </a:lnTo>
                  <a:lnTo>
                    <a:pt x="113968" y="146029"/>
                  </a:lnTo>
                  <a:lnTo>
                    <a:pt x="111536" y="144625"/>
                  </a:lnTo>
                  <a:lnTo>
                    <a:pt x="103190" y="144946"/>
                  </a:lnTo>
                  <a:lnTo>
                    <a:pt x="94307" y="151204"/>
                  </a:lnTo>
                  <a:lnTo>
                    <a:pt x="72851" y="179184"/>
                  </a:lnTo>
                  <a:lnTo>
                    <a:pt x="64360" y="194172"/>
                  </a:lnTo>
                  <a:lnTo>
                    <a:pt x="61527" y="208360"/>
                  </a:lnTo>
                  <a:lnTo>
                    <a:pt x="63900" y="226366"/>
                  </a:lnTo>
                  <a:lnTo>
                    <a:pt x="65457" y="231343"/>
                  </a:lnTo>
                  <a:lnTo>
                    <a:pt x="68613" y="234662"/>
                  </a:lnTo>
                  <a:lnTo>
                    <a:pt x="77763" y="238350"/>
                  </a:lnTo>
                  <a:lnTo>
                    <a:pt x="94814" y="240425"/>
                  </a:lnTo>
                  <a:lnTo>
                    <a:pt x="157474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331"/>
            <p:cNvSpPr/>
            <p:nvPr>
              <p:custDataLst>
                <p:tags r:id="rId124"/>
              </p:custDataLst>
            </p:nvPr>
          </p:nvSpPr>
          <p:spPr>
            <a:xfrm>
              <a:off x="6384990" y="3869012"/>
              <a:ext cx="106687" cy="324907"/>
            </a:xfrm>
            <a:custGeom>
              <a:avLst/>
              <a:gdLst/>
              <a:ahLst/>
              <a:cxnLst/>
              <a:rect l="0" t="0" r="0" b="0"/>
              <a:pathLst>
                <a:path w="106687" h="324907">
                  <a:moveTo>
                    <a:pt x="9460" y="144188"/>
                  </a:moveTo>
                  <a:lnTo>
                    <a:pt x="9460" y="144188"/>
                  </a:lnTo>
                  <a:lnTo>
                    <a:pt x="4434" y="132254"/>
                  </a:lnTo>
                  <a:lnTo>
                    <a:pt x="3993" y="129882"/>
                  </a:lnTo>
                  <a:lnTo>
                    <a:pt x="2993" y="128301"/>
                  </a:lnTo>
                  <a:lnTo>
                    <a:pt x="1620" y="127246"/>
                  </a:lnTo>
                  <a:lnTo>
                    <a:pt x="0" y="126543"/>
                  </a:lnTo>
                  <a:lnTo>
                    <a:pt x="1091" y="145780"/>
                  </a:lnTo>
                  <a:lnTo>
                    <a:pt x="7781" y="186547"/>
                  </a:lnTo>
                  <a:lnTo>
                    <a:pt x="14014" y="233172"/>
                  </a:lnTo>
                  <a:lnTo>
                    <a:pt x="15456" y="273713"/>
                  </a:lnTo>
                  <a:lnTo>
                    <a:pt x="15763" y="317443"/>
                  </a:lnTo>
                  <a:lnTo>
                    <a:pt x="15789" y="324906"/>
                  </a:lnTo>
                  <a:lnTo>
                    <a:pt x="15102" y="289266"/>
                  </a:lnTo>
                  <a:lnTo>
                    <a:pt x="11446" y="248714"/>
                  </a:lnTo>
                  <a:lnTo>
                    <a:pt x="10753" y="209888"/>
                  </a:lnTo>
                  <a:lnTo>
                    <a:pt x="13092" y="174564"/>
                  </a:lnTo>
                  <a:lnTo>
                    <a:pt x="14602" y="135346"/>
                  </a:lnTo>
                  <a:lnTo>
                    <a:pt x="15272" y="98630"/>
                  </a:lnTo>
                  <a:lnTo>
                    <a:pt x="16356" y="60682"/>
                  </a:lnTo>
                  <a:lnTo>
                    <a:pt x="24568" y="16294"/>
                  </a:lnTo>
                  <a:lnTo>
                    <a:pt x="28000" y="8125"/>
                  </a:lnTo>
                  <a:lnTo>
                    <a:pt x="33109" y="3385"/>
                  </a:lnTo>
                  <a:lnTo>
                    <a:pt x="39336" y="930"/>
                  </a:lnTo>
                  <a:lnTo>
                    <a:pt x="46312" y="0"/>
                  </a:lnTo>
                  <a:lnTo>
                    <a:pt x="59705" y="4610"/>
                  </a:lnTo>
                  <a:lnTo>
                    <a:pt x="72008" y="14420"/>
                  </a:lnTo>
                  <a:lnTo>
                    <a:pt x="91404" y="45595"/>
                  </a:lnTo>
                  <a:lnTo>
                    <a:pt x="105453" y="78773"/>
                  </a:lnTo>
                  <a:lnTo>
                    <a:pt x="106686" y="94418"/>
                  </a:lnTo>
                  <a:lnTo>
                    <a:pt x="103471" y="112190"/>
                  </a:lnTo>
                  <a:lnTo>
                    <a:pt x="94987" y="134200"/>
                  </a:lnTo>
                  <a:lnTo>
                    <a:pt x="88350" y="142468"/>
                  </a:lnTo>
                  <a:lnTo>
                    <a:pt x="71568" y="153537"/>
                  </a:lnTo>
                  <a:lnTo>
                    <a:pt x="42287" y="160363"/>
                  </a:lnTo>
                  <a:lnTo>
                    <a:pt x="3110" y="144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266"/>
          <p:cNvGrpSpPr/>
          <p:nvPr/>
        </p:nvGrpSpPr>
        <p:grpSpPr>
          <a:xfrm>
            <a:off x="4707330" y="3881615"/>
            <a:ext cx="1208684" cy="303036"/>
            <a:chOff x="4707330" y="3881615"/>
            <a:chExt cx="1208684" cy="303036"/>
          </a:xfrm>
        </p:grpSpPr>
        <p:sp>
          <p:nvSpPr>
            <p:cNvPr id="237" name="SMARTInkShape-1332"/>
            <p:cNvSpPr/>
            <p:nvPr>
              <p:custDataLst>
                <p:tags r:id="rId105"/>
              </p:custDataLst>
            </p:nvPr>
          </p:nvSpPr>
          <p:spPr>
            <a:xfrm>
              <a:off x="4707330" y="3881615"/>
              <a:ext cx="169471" cy="290186"/>
            </a:xfrm>
            <a:custGeom>
              <a:avLst/>
              <a:gdLst/>
              <a:ahLst/>
              <a:cxnLst/>
              <a:rect l="0" t="0" r="0" b="0"/>
              <a:pathLst>
                <a:path w="169471" h="290186">
                  <a:moveTo>
                    <a:pt x="42470" y="10935"/>
                  </a:moveTo>
                  <a:lnTo>
                    <a:pt x="42470" y="10935"/>
                  </a:lnTo>
                  <a:lnTo>
                    <a:pt x="39099" y="10935"/>
                  </a:lnTo>
                  <a:lnTo>
                    <a:pt x="38106" y="9524"/>
                  </a:lnTo>
                  <a:lnTo>
                    <a:pt x="36382" y="0"/>
                  </a:lnTo>
                  <a:lnTo>
                    <a:pt x="35589" y="117"/>
                  </a:lnTo>
                  <a:lnTo>
                    <a:pt x="32826" y="2129"/>
                  </a:lnTo>
                  <a:lnTo>
                    <a:pt x="32513" y="2948"/>
                  </a:lnTo>
                  <a:lnTo>
                    <a:pt x="33010" y="3493"/>
                  </a:lnTo>
                  <a:lnTo>
                    <a:pt x="34047" y="3857"/>
                  </a:lnTo>
                  <a:lnTo>
                    <a:pt x="35198" y="8024"/>
                  </a:lnTo>
                  <a:lnTo>
                    <a:pt x="36416" y="13875"/>
                  </a:lnTo>
                  <a:lnTo>
                    <a:pt x="39309" y="18827"/>
                  </a:lnTo>
                  <a:lnTo>
                    <a:pt x="51646" y="25581"/>
                  </a:lnTo>
                  <a:lnTo>
                    <a:pt x="75449" y="28680"/>
                  </a:lnTo>
                  <a:lnTo>
                    <a:pt x="111646" y="22906"/>
                  </a:lnTo>
                  <a:lnTo>
                    <a:pt x="127474" y="18395"/>
                  </a:lnTo>
                  <a:lnTo>
                    <a:pt x="127362" y="17319"/>
                  </a:lnTo>
                  <a:lnTo>
                    <a:pt x="123474" y="14243"/>
                  </a:lnTo>
                  <a:lnTo>
                    <a:pt x="115161" y="14287"/>
                  </a:lnTo>
                  <a:lnTo>
                    <a:pt x="92936" y="22041"/>
                  </a:lnTo>
                  <a:lnTo>
                    <a:pt x="65184" y="37744"/>
                  </a:lnTo>
                  <a:lnTo>
                    <a:pt x="51154" y="50367"/>
                  </a:lnTo>
                  <a:lnTo>
                    <a:pt x="40215" y="65384"/>
                  </a:lnTo>
                  <a:lnTo>
                    <a:pt x="36292" y="77703"/>
                  </a:lnTo>
                  <a:lnTo>
                    <a:pt x="36235" y="82964"/>
                  </a:lnTo>
                  <a:lnTo>
                    <a:pt x="41816" y="94453"/>
                  </a:lnTo>
                  <a:lnTo>
                    <a:pt x="54976" y="109059"/>
                  </a:lnTo>
                  <a:lnTo>
                    <a:pt x="67812" y="121618"/>
                  </a:lnTo>
                  <a:lnTo>
                    <a:pt x="74194" y="131388"/>
                  </a:lnTo>
                  <a:lnTo>
                    <a:pt x="74908" y="134982"/>
                  </a:lnTo>
                  <a:lnTo>
                    <a:pt x="74679" y="138083"/>
                  </a:lnTo>
                  <a:lnTo>
                    <a:pt x="47745" y="179093"/>
                  </a:lnTo>
                  <a:lnTo>
                    <a:pt x="11480" y="222292"/>
                  </a:lnTo>
                  <a:lnTo>
                    <a:pt x="887" y="254134"/>
                  </a:lnTo>
                  <a:lnTo>
                    <a:pt x="0" y="265073"/>
                  </a:lnTo>
                  <a:lnTo>
                    <a:pt x="1957" y="274639"/>
                  </a:lnTo>
                  <a:lnTo>
                    <a:pt x="5583" y="278461"/>
                  </a:lnTo>
                  <a:lnTo>
                    <a:pt x="17139" y="284587"/>
                  </a:lnTo>
                  <a:lnTo>
                    <a:pt x="48964" y="289199"/>
                  </a:lnTo>
                  <a:lnTo>
                    <a:pt x="93341" y="290185"/>
                  </a:lnTo>
                  <a:lnTo>
                    <a:pt x="138940" y="276016"/>
                  </a:lnTo>
                  <a:lnTo>
                    <a:pt x="169470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333"/>
            <p:cNvSpPr/>
            <p:nvPr>
              <p:custDataLst>
                <p:tags r:id="rId106"/>
              </p:custDataLst>
            </p:nvPr>
          </p:nvSpPr>
          <p:spPr>
            <a:xfrm>
              <a:off x="4902200" y="4032511"/>
              <a:ext cx="114301" cy="137093"/>
            </a:xfrm>
            <a:custGeom>
              <a:avLst/>
              <a:gdLst/>
              <a:ahLst/>
              <a:cxnLst/>
              <a:rect l="0" t="0" r="0" b="0"/>
              <a:pathLst>
                <a:path w="114301" h="137093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6116" y="40930"/>
                  </a:lnTo>
                  <a:lnTo>
                    <a:pt x="70233" y="86979"/>
                  </a:lnTo>
                  <a:lnTo>
                    <a:pt x="103949" y="133899"/>
                  </a:lnTo>
                  <a:lnTo>
                    <a:pt x="109229" y="136977"/>
                  </a:lnTo>
                  <a:lnTo>
                    <a:pt x="110920" y="137092"/>
                  </a:lnTo>
                  <a:lnTo>
                    <a:pt x="114300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334"/>
            <p:cNvSpPr/>
            <p:nvPr>
              <p:custDataLst>
                <p:tags r:id="rId107"/>
              </p:custDataLst>
            </p:nvPr>
          </p:nvSpPr>
          <p:spPr>
            <a:xfrm>
              <a:off x="4940300" y="4045211"/>
              <a:ext cx="95251" cy="139440"/>
            </a:xfrm>
            <a:custGeom>
              <a:avLst/>
              <a:gdLst/>
              <a:ahLst/>
              <a:cxnLst/>
              <a:rect l="0" t="0" r="0" b="0"/>
              <a:pathLst>
                <a:path w="95251" h="139440">
                  <a:moveTo>
                    <a:pt x="95250" y="6089"/>
                  </a:moveTo>
                  <a:lnTo>
                    <a:pt x="95250" y="6089"/>
                  </a:lnTo>
                  <a:lnTo>
                    <a:pt x="95250" y="2718"/>
                  </a:lnTo>
                  <a:lnTo>
                    <a:pt x="94544" y="1725"/>
                  </a:lnTo>
                  <a:lnTo>
                    <a:pt x="93368" y="1063"/>
                  </a:lnTo>
                  <a:lnTo>
                    <a:pt x="89783" y="0"/>
                  </a:lnTo>
                  <a:lnTo>
                    <a:pt x="62219" y="41681"/>
                  </a:lnTo>
                  <a:lnTo>
                    <a:pt x="31581" y="84354"/>
                  </a:lnTo>
                  <a:lnTo>
                    <a:pt x="3529" y="126406"/>
                  </a:lnTo>
                  <a:lnTo>
                    <a:pt x="0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335"/>
            <p:cNvSpPr/>
            <p:nvPr>
              <p:custDataLst>
                <p:tags r:id="rId108"/>
              </p:custDataLst>
            </p:nvPr>
          </p:nvSpPr>
          <p:spPr>
            <a:xfrm>
              <a:off x="5130502" y="4026291"/>
              <a:ext cx="108249" cy="141999"/>
            </a:xfrm>
            <a:custGeom>
              <a:avLst/>
              <a:gdLst/>
              <a:ahLst/>
              <a:cxnLst/>
              <a:rect l="0" t="0" r="0" b="0"/>
              <a:pathLst>
                <a:path w="108249" h="141999">
                  <a:moveTo>
                    <a:pt x="57448" y="31359"/>
                  </a:moveTo>
                  <a:lnTo>
                    <a:pt x="57448" y="31359"/>
                  </a:lnTo>
                  <a:lnTo>
                    <a:pt x="57448" y="27988"/>
                  </a:lnTo>
                  <a:lnTo>
                    <a:pt x="60819" y="19149"/>
                  </a:lnTo>
                  <a:lnTo>
                    <a:pt x="68432" y="6302"/>
                  </a:lnTo>
                  <a:lnTo>
                    <a:pt x="69004" y="4071"/>
                  </a:lnTo>
                  <a:lnTo>
                    <a:pt x="68680" y="2584"/>
                  </a:lnTo>
                  <a:lnTo>
                    <a:pt x="67758" y="1592"/>
                  </a:lnTo>
                  <a:lnTo>
                    <a:pt x="64851" y="490"/>
                  </a:lnTo>
                  <a:lnTo>
                    <a:pt x="61209" y="0"/>
                  </a:lnTo>
                  <a:lnTo>
                    <a:pt x="48450" y="6467"/>
                  </a:lnTo>
                  <a:lnTo>
                    <a:pt x="21516" y="31433"/>
                  </a:lnTo>
                  <a:lnTo>
                    <a:pt x="6507" y="56702"/>
                  </a:lnTo>
                  <a:lnTo>
                    <a:pt x="0" y="78607"/>
                  </a:lnTo>
                  <a:lnTo>
                    <a:pt x="401" y="100571"/>
                  </a:lnTo>
                  <a:lnTo>
                    <a:pt x="5283" y="119975"/>
                  </a:lnTo>
                  <a:lnTo>
                    <a:pt x="12156" y="133303"/>
                  </a:lnTo>
                  <a:lnTo>
                    <a:pt x="18786" y="137422"/>
                  </a:lnTo>
                  <a:lnTo>
                    <a:pt x="37443" y="141998"/>
                  </a:lnTo>
                  <a:lnTo>
                    <a:pt x="56083" y="140269"/>
                  </a:lnTo>
                  <a:lnTo>
                    <a:pt x="108248" y="113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336"/>
            <p:cNvSpPr/>
            <p:nvPr>
              <p:custDataLst>
                <p:tags r:id="rId109"/>
              </p:custDataLst>
            </p:nvPr>
          </p:nvSpPr>
          <p:spPr>
            <a:xfrm>
              <a:off x="5657850" y="4018457"/>
              <a:ext cx="12701" cy="58244"/>
            </a:xfrm>
            <a:custGeom>
              <a:avLst/>
              <a:gdLst/>
              <a:ahLst/>
              <a:cxnLst/>
              <a:rect l="0" t="0" r="0" b="0"/>
              <a:pathLst>
                <a:path w="12701" h="58244">
                  <a:moveTo>
                    <a:pt x="0" y="58243"/>
                  </a:moveTo>
                  <a:lnTo>
                    <a:pt x="0" y="58243"/>
                  </a:lnTo>
                  <a:lnTo>
                    <a:pt x="3371" y="51501"/>
                  </a:lnTo>
                  <a:lnTo>
                    <a:pt x="6234" y="4985"/>
                  </a:lnTo>
                  <a:lnTo>
                    <a:pt x="6272" y="1571"/>
                  </a:lnTo>
                  <a:lnTo>
                    <a:pt x="7004" y="0"/>
                  </a:lnTo>
                  <a:lnTo>
                    <a:pt x="12700" y="1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337"/>
            <p:cNvSpPr/>
            <p:nvPr>
              <p:custDataLst>
                <p:tags r:id="rId110"/>
              </p:custDataLst>
            </p:nvPr>
          </p:nvSpPr>
          <p:spPr>
            <a:xfrm>
              <a:off x="5723463" y="4071388"/>
              <a:ext cx="59507" cy="109900"/>
            </a:xfrm>
            <a:custGeom>
              <a:avLst/>
              <a:gdLst/>
              <a:ahLst/>
              <a:cxnLst/>
              <a:rect l="0" t="0" r="0" b="0"/>
              <a:pathLst>
                <a:path w="59507" h="109900">
                  <a:moveTo>
                    <a:pt x="55037" y="18012"/>
                  </a:moveTo>
                  <a:lnTo>
                    <a:pt x="55037" y="18012"/>
                  </a:lnTo>
                  <a:lnTo>
                    <a:pt x="51666" y="11270"/>
                  </a:lnTo>
                  <a:lnTo>
                    <a:pt x="49968" y="9284"/>
                  </a:lnTo>
                  <a:lnTo>
                    <a:pt x="38030" y="1297"/>
                  </a:lnTo>
                  <a:lnTo>
                    <a:pt x="33837" y="0"/>
                  </a:lnTo>
                  <a:lnTo>
                    <a:pt x="25859" y="5067"/>
                  </a:lnTo>
                  <a:lnTo>
                    <a:pt x="16669" y="14375"/>
                  </a:lnTo>
                  <a:lnTo>
                    <a:pt x="10232" y="25568"/>
                  </a:lnTo>
                  <a:lnTo>
                    <a:pt x="0" y="71349"/>
                  </a:lnTo>
                  <a:lnTo>
                    <a:pt x="238" y="86167"/>
                  </a:lnTo>
                  <a:lnTo>
                    <a:pt x="5046" y="99809"/>
                  </a:lnTo>
                  <a:lnTo>
                    <a:pt x="8304" y="104293"/>
                  </a:lnTo>
                  <a:lnTo>
                    <a:pt x="15687" y="109276"/>
                  </a:lnTo>
                  <a:lnTo>
                    <a:pt x="19633" y="109899"/>
                  </a:lnTo>
                  <a:lnTo>
                    <a:pt x="27777" y="108710"/>
                  </a:lnTo>
                  <a:lnTo>
                    <a:pt x="43667" y="93961"/>
                  </a:lnTo>
                  <a:lnTo>
                    <a:pt x="55039" y="68345"/>
                  </a:lnTo>
                  <a:lnTo>
                    <a:pt x="59506" y="48526"/>
                  </a:lnTo>
                  <a:lnTo>
                    <a:pt x="58722" y="43293"/>
                  </a:lnTo>
                  <a:lnTo>
                    <a:pt x="50287" y="23762"/>
                  </a:lnTo>
                  <a:lnTo>
                    <a:pt x="50459" y="21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338"/>
            <p:cNvSpPr/>
            <p:nvPr>
              <p:custDataLst>
                <p:tags r:id="rId111"/>
              </p:custDataLst>
            </p:nvPr>
          </p:nvSpPr>
          <p:spPr>
            <a:xfrm>
              <a:off x="5822950" y="4051330"/>
              <a:ext cx="93064" cy="120621"/>
            </a:xfrm>
            <a:custGeom>
              <a:avLst/>
              <a:gdLst/>
              <a:ahLst/>
              <a:cxnLst/>
              <a:rect l="0" t="0" r="0" b="0"/>
              <a:pathLst>
                <a:path w="93064" h="120621">
                  <a:moveTo>
                    <a:pt x="0" y="31720"/>
                  </a:moveTo>
                  <a:lnTo>
                    <a:pt x="0" y="31720"/>
                  </a:lnTo>
                  <a:lnTo>
                    <a:pt x="9460" y="31720"/>
                  </a:lnTo>
                  <a:lnTo>
                    <a:pt x="10540" y="32425"/>
                  </a:lnTo>
                  <a:lnTo>
                    <a:pt x="11259" y="33601"/>
                  </a:lnTo>
                  <a:lnTo>
                    <a:pt x="12059" y="37495"/>
                  </a:lnTo>
                  <a:lnTo>
                    <a:pt x="11939" y="68286"/>
                  </a:lnTo>
                  <a:lnTo>
                    <a:pt x="6609" y="98919"/>
                  </a:lnTo>
                  <a:lnTo>
                    <a:pt x="7229" y="98391"/>
                  </a:lnTo>
                  <a:lnTo>
                    <a:pt x="31159" y="51870"/>
                  </a:lnTo>
                  <a:lnTo>
                    <a:pt x="53544" y="14357"/>
                  </a:lnTo>
                  <a:lnTo>
                    <a:pt x="64720" y="3777"/>
                  </a:lnTo>
                  <a:lnTo>
                    <a:pt x="69252" y="1097"/>
                  </a:lnTo>
                  <a:lnTo>
                    <a:pt x="72979" y="16"/>
                  </a:lnTo>
                  <a:lnTo>
                    <a:pt x="76170" y="0"/>
                  </a:lnTo>
                  <a:lnTo>
                    <a:pt x="83477" y="7509"/>
                  </a:lnTo>
                  <a:lnTo>
                    <a:pt x="87401" y="13463"/>
                  </a:lnTo>
                  <a:lnTo>
                    <a:pt x="92924" y="38697"/>
                  </a:lnTo>
                  <a:lnTo>
                    <a:pt x="93063" y="84205"/>
                  </a:lnTo>
                  <a:lnTo>
                    <a:pt x="82550" y="120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339"/>
            <p:cNvSpPr/>
            <p:nvPr>
              <p:custDataLst>
                <p:tags r:id="rId112"/>
              </p:custDataLst>
            </p:nvPr>
          </p:nvSpPr>
          <p:spPr>
            <a:xfrm>
              <a:off x="5632450" y="40830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3144" y="18841"/>
                  </a:lnTo>
                  <a:lnTo>
                    <a:pt x="2096" y="23144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340"/>
            <p:cNvSpPr/>
            <p:nvPr>
              <p:custDataLst>
                <p:tags r:id="rId113"/>
              </p:custDataLst>
            </p:nvPr>
          </p:nvSpPr>
          <p:spPr>
            <a:xfrm>
              <a:off x="5384800" y="4054116"/>
              <a:ext cx="202571" cy="122795"/>
            </a:xfrm>
            <a:custGeom>
              <a:avLst/>
              <a:gdLst/>
              <a:ahLst/>
              <a:cxnLst/>
              <a:rect l="0" t="0" r="0" b="0"/>
              <a:pathLst>
                <a:path w="202571" h="122795">
                  <a:moveTo>
                    <a:pt x="0" y="28934"/>
                  </a:moveTo>
                  <a:lnTo>
                    <a:pt x="0" y="28934"/>
                  </a:lnTo>
                  <a:lnTo>
                    <a:pt x="0" y="19474"/>
                  </a:lnTo>
                  <a:lnTo>
                    <a:pt x="1882" y="63745"/>
                  </a:lnTo>
                  <a:lnTo>
                    <a:pt x="8838" y="93509"/>
                  </a:lnTo>
                  <a:lnTo>
                    <a:pt x="18298" y="108431"/>
                  </a:lnTo>
                  <a:lnTo>
                    <a:pt x="22782" y="110860"/>
                  </a:lnTo>
                  <a:lnTo>
                    <a:pt x="33408" y="111677"/>
                  </a:lnTo>
                  <a:lnTo>
                    <a:pt x="38500" y="109496"/>
                  </a:lnTo>
                  <a:lnTo>
                    <a:pt x="52408" y="96313"/>
                  </a:lnTo>
                  <a:lnTo>
                    <a:pt x="81225" y="52445"/>
                  </a:lnTo>
                  <a:lnTo>
                    <a:pt x="87890" y="32309"/>
                  </a:lnTo>
                  <a:lnTo>
                    <a:pt x="88932" y="31889"/>
                  </a:lnTo>
                  <a:lnTo>
                    <a:pt x="90332" y="32315"/>
                  </a:lnTo>
                  <a:lnTo>
                    <a:pt x="91972" y="33305"/>
                  </a:lnTo>
                  <a:lnTo>
                    <a:pt x="93793" y="41930"/>
                  </a:lnTo>
                  <a:lnTo>
                    <a:pt x="97003" y="77878"/>
                  </a:lnTo>
                  <a:lnTo>
                    <a:pt x="98535" y="82730"/>
                  </a:lnTo>
                  <a:lnTo>
                    <a:pt x="104001" y="90003"/>
                  </a:lnTo>
                  <a:lnTo>
                    <a:pt x="107434" y="92930"/>
                  </a:lnTo>
                  <a:lnTo>
                    <a:pt x="111134" y="94176"/>
                  </a:lnTo>
                  <a:lnTo>
                    <a:pt x="119007" y="93678"/>
                  </a:lnTo>
                  <a:lnTo>
                    <a:pt x="131374" y="89432"/>
                  </a:lnTo>
                  <a:lnTo>
                    <a:pt x="162113" y="66605"/>
                  </a:lnTo>
                  <a:lnTo>
                    <a:pt x="175425" y="48954"/>
                  </a:lnTo>
                  <a:lnTo>
                    <a:pt x="184936" y="25850"/>
                  </a:lnTo>
                  <a:lnTo>
                    <a:pt x="186145" y="13217"/>
                  </a:lnTo>
                  <a:lnTo>
                    <a:pt x="184544" y="351"/>
                  </a:lnTo>
                  <a:lnTo>
                    <a:pt x="183001" y="0"/>
                  </a:lnTo>
                  <a:lnTo>
                    <a:pt x="177525" y="1493"/>
                  </a:lnTo>
                  <a:lnTo>
                    <a:pt x="175499" y="3584"/>
                  </a:lnTo>
                  <a:lnTo>
                    <a:pt x="173250" y="9671"/>
                  </a:lnTo>
                  <a:lnTo>
                    <a:pt x="171983" y="24402"/>
                  </a:lnTo>
                  <a:lnTo>
                    <a:pt x="180335" y="55377"/>
                  </a:lnTo>
                  <a:lnTo>
                    <a:pt x="201074" y="102051"/>
                  </a:lnTo>
                  <a:lnTo>
                    <a:pt x="202570" y="112060"/>
                  </a:lnTo>
                  <a:lnTo>
                    <a:pt x="201038" y="117149"/>
                  </a:lnTo>
                  <a:lnTo>
                    <a:pt x="199642" y="119494"/>
                  </a:lnTo>
                  <a:lnTo>
                    <a:pt x="197300" y="121057"/>
                  </a:lnTo>
                  <a:lnTo>
                    <a:pt x="190935" y="122794"/>
                  </a:lnTo>
                  <a:lnTo>
                    <a:pt x="187968" y="121847"/>
                  </a:lnTo>
                  <a:lnTo>
                    <a:pt x="177800" y="111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341"/>
            <p:cNvSpPr/>
            <p:nvPr>
              <p:custDataLst>
                <p:tags r:id="rId114"/>
              </p:custDataLst>
            </p:nvPr>
          </p:nvSpPr>
          <p:spPr>
            <a:xfrm>
              <a:off x="5308600" y="3913627"/>
              <a:ext cx="19051" cy="271024"/>
            </a:xfrm>
            <a:custGeom>
              <a:avLst/>
              <a:gdLst/>
              <a:ahLst/>
              <a:cxnLst/>
              <a:rect l="0" t="0" r="0" b="0"/>
              <a:pathLst>
                <a:path w="19051" h="271024">
                  <a:moveTo>
                    <a:pt x="0" y="17023"/>
                  </a:moveTo>
                  <a:lnTo>
                    <a:pt x="0" y="17023"/>
                  </a:lnTo>
                  <a:lnTo>
                    <a:pt x="3371" y="13652"/>
                  </a:lnTo>
                  <a:lnTo>
                    <a:pt x="5026" y="8234"/>
                  </a:lnTo>
                  <a:lnTo>
                    <a:pt x="6088" y="0"/>
                  </a:lnTo>
                  <a:lnTo>
                    <a:pt x="6335" y="46486"/>
                  </a:lnTo>
                  <a:lnTo>
                    <a:pt x="6347" y="89139"/>
                  </a:lnTo>
                  <a:lnTo>
                    <a:pt x="6349" y="128007"/>
                  </a:lnTo>
                  <a:lnTo>
                    <a:pt x="6350" y="171277"/>
                  </a:lnTo>
                  <a:lnTo>
                    <a:pt x="8231" y="213063"/>
                  </a:lnTo>
                  <a:lnTo>
                    <a:pt x="19050" y="271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267"/>
          <p:cNvGrpSpPr/>
          <p:nvPr/>
        </p:nvGrpSpPr>
        <p:grpSpPr>
          <a:xfrm>
            <a:off x="2997278" y="3861683"/>
            <a:ext cx="1274879" cy="398113"/>
            <a:chOff x="2997278" y="3861683"/>
            <a:chExt cx="1274879" cy="398113"/>
          </a:xfrm>
        </p:grpSpPr>
        <p:sp>
          <p:nvSpPr>
            <p:cNvPr id="248" name="SMARTInkShape-1342"/>
            <p:cNvSpPr/>
            <p:nvPr>
              <p:custDataLst>
                <p:tags r:id="rId95"/>
              </p:custDataLst>
            </p:nvPr>
          </p:nvSpPr>
          <p:spPr>
            <a:xfrm>
              <a:off x="2997278" y="3919171"/>
              <a:ext cx="82473" cy="340625"/>
            </a:xfrm>
            <a:custGeom>
              <a:avLst/>
              <a:gdLst/>
              <a:ahLst/>
              <a:cxnLst/>
              <a:rect l="0" t="0" r="0" b="0"/>
              <a:pathLst>
                <a:path w="82473" h="340625">
                  <a:moveTo>
                    <a:pt x="6272" y="17829"/>
                  </a:moveTo>
                  <a:lnTo>
                    <a:pt x="6272" y="17829"/>
                  </a:lnTo>
                  <a:lnTo>
                    <a:pt x="6272" y="14458"/>
                  </a:lnTo>
                  <a:lnTo>
                    <a:pt x="4391" y="10922"/>
                  </a:lnTo>
                  <a:lnTo>
                    <a:pt x="1908" y="6998"/>
                  </a:lnTo>
                  <a:lnTo>
                    <a:pt x="183" y="0"/>
                  </a:lnTo>
                  <a:lnTo>
                    <a:pt x="0" y="5882"/>
                  </a:lnTo>
                  <a:lnTo>
                    <a:pt x="8721" y="40872"/>
                  </a:lnTo>
                  <a:lnTo>
                    <a:pt x="17816" y="82512"/>
                  </a:lnTo>
                  <a:lnTo>
                    <a:pt x="23098" y="129892"/>
                  </a:lnTo>
                  <a:lnTo>
                    <a:pt x="26544" y="172859"/>
                  </a:lnTo>
                  <a:lnTo>
                    <a:pt x="32034" y="208402"/>
                  </a:lnTo>
                  <a:lnTo>
                    <a:pt x="36839" y="254126"/>
                  </a:lnTo>
                  <a:lnTo>
                    <a:pt x="42858" y="296633"/>
                  </a:lnTo>
                  <a:lnTo>
                    <a:pt x="52723" y="327607"/>
                  </a:lnTo>
                  <a:lnTo>
                    <a:pt x="56289" y="334414"/>
                  </a:lnTo>
                  <a:lnTo>
                    <a:pt x="60078" y="338247"/>
                  </a:lnTo>
                  <a:lnTo>
                    <a:pt x="64015" y="340096"/>
                  </a:lnTo>
                  <a:lnTo>
                    <a:pt x="68051" y="340624"/>
                  </a:lnTo>
                  <a:lnTo>
                    <a:pt x="71447" y="339564"/>
                  </a:lnTo>
                  <a:lnTo>
                    <a:pt x="82472" y="328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343"/>
            <p:cNvSpPr/>
            <p:nvPr>
              <p:custDataLst>
                <p:tags r:id="rId96"/>
              </p:custDataLst>
            </p:nvPr>
          </p:nvSpPr>
          <p:spPr>
            <a:xfrm>
              <a:off x="3111500" y="4076190"/>
              <a:ext cx="133351" cy="153073"/>
            </a:xfrm>
            <a:custGeom>
              <a:avLst/>
              <a:gdLst/>
              <a:ahLst/>
              <a:cxnLst/>
              <a:rect l="0" t="0" r="0" b="0"/>
              <a:pathLst>
                <a:path w="133351" h="153073">
                  <a:moveTo>
                    <a:pt x="0" y="64010"/>
                  </a:moveTo>
                  <a:lnTo>
                    <a:pt x="0" y="64010"/>
                  </a:lnTo>
                  <a:lnTo>
                    <a:pt x="5026" y="52077"/>
                  </a:lnTo>
                  <a:lnTo>
                    <a:pt x="5467" y="49705"/>
                  </a:lnTo>
                  <a:lnTo>
                    <a:pt x="9721" y="45187"/>
                  </a:lnTo>
                  <a:lnTo>
                    <a:pt x="17207" y="39910"/>
                  </a:lnTo>
                  <a:lnTo>
                    <a:pt x="17821" y="40887"/>
                  </a:lnTo>
                  <a:lnTo>
                    <a:pt x="22570" y="56359"/>
                  </a:lnTo>
                  <a:lnTo>
                    <a:pt x="35611" y="98672"/>
                  </a:lnTo>
                  <a:lnTo>
                    <a:pt x="44287" y="144197"/>
                  </a:lnTo>
                  <a:lnTo>
                    <a:pt x="47851" y="153072"/>
                  </a:lnTo>
                  <a:lnTo>
                    <a:pt x="46432" y="150395"/>
                  </a:lnTo>
                  <a:lnTo>
                    <a:pt x="39685" y="105620"/>
                  </a:lnTo>
                  <a:lnTo>
                    <a:pt x="38570" y="65756"/>
                  </a:lnTo>
                  <a:lnTo>
                    <a:pt x="41564" y="18572"/>
                  </a:lnTo>
                  <a:lnTo>
                    <a:pt x="46930" y="6656"/>
                  </a:lnTo>
                  <a:lnTo>
                    <a:pt x="50337" y="2491"/>
                  </a:lnTo>
                  <a:lnTo>
                    <a:pt x="54725" y="419"/>
                  </a:lnTo>
                  <a:lnTo>
                    <a:pt x="65244" y="0"/>
                  </a:lnTo>
                  <a:lnTo>
                    <a:pt x="83067" y="7100"/>
                  </a:lnTo>
                  <a:lnTo>
                    <a:pt x="101753" y="28255"/>
                  </a:lnTo>
                  <a:lnTo>
                    <a:pt x="120549" y="65597"/>
                  </a:lnTo>
                  <a:lnTo>
                    <a:pt x="130797" y="110289"/>
                  </a:lnTo>
                  <a:lnTo>
                    <a:pt x="133350" y="121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344"/>
            <p:cNvSpPr/>
            <p:nvPr>
              <p:custDataLst>
                <p:tags r:id="rId97"/>
              </p:custDataLst>
            </p:nvPr>
          </p:nvSpPr>
          <p:spPr>
            <a:xfrm>
              <a:off x="3341700" y="4052861"/>
              <a:ext cx="87301" cy="143416"/>
            </a:xfrm>
            <a:custGeom>
              <a:avLst/>
              <a:gdLst/>
              <a:ahLst/>
              <a:cxnLst/>
              <a:rect l="0" t="0" r="0" b="0"/>
              <a:pathLst>
                <a:path w="87301" h="143416">
                  <a:moveTo>
                    <a:pt x="55550" y="30189"/>
                  </a:moveTo>
                  <a:lnTo>
                    <a:pt x="55550" y="30189"/>
                  </a:lnTo>
                  <a:lnTo>
                    <a:pt x="58921" y="23447"/>
                  </a:lnTo>
                  <a:lnTo>
                    <a:pt x="58694" y="16374"/>
                  </a:lnTo>
                  <a:lnTo>
                    <a:pt x="56241" y="9232"/>
                  </a:lnTo>
                  <a:lnTo>
                    <a:pt x="52800" y="3707"/>
                  </a:lnTo>
                  <a:lnTo>
                    <a:pt x="50189" y="1951"/>
                  </a:lnTo>
                  <a:lnTo>
                    <a:pt x="43524" y="0"/>
                  </a:lnTo>
                  <a:lnTo>
                    <a:pt x="40477" y="890"/>
                  </a:lnTo>
                  <a:lnTo>
                    <a:pt x="35210" y="5643"/>
                  </a:lnTo>
                  <a:lnTo>
                    <a:pt x="21010" y="27378"/>
                  </a:lnTo>
                  <a:lnTo>
                    <a:pt x="6498" y="68361"/>
                  </a:lnTo>
                  <a:lnTo>
                    <a:pt x="0" y="110638"/>
                  </a:lnTo>
                  <a:lnTo>
                    <a:pt x="2289" y="119098"/>
                  </a:lnTo>
                  <a:lnTo>
                    <a:pt x="12358" y="132264"/>
                  </a:lnTo>
                  <a:lnTo>
                    <a:pt x="24359" y="139055"/>
                  </a:lnTo>
                  <a:lnTo>
                    <a:pt x="52681" y="143415"/>
                  </a:lnTo>
                  <a:lnTo>
                    <a:pt x="87300" y="131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345"/>
            <p:cNvSpPr/>
            <p:nvPr>
              <p:custDataLst>
                <p:tags r:id="rId98"/>
              </p:custDataLst>
            </p:nvPr>
          </p:nvSpPr>
          <p:spPr>
            <a:xfrm>
              <a:off x="3556077" y="3861683"/>
              <a:ext cx="44374" cy="316618"/>
            </a:xfrm>
            <a:custGeom>
              <a:avLst/>
              <a:gdLst/>
              <a:ahLst/>
              <a:cxnLst/>
              <a:rect l="0" t="0" r="0" b="0"/>
              <a:pathLst>
                <a:path w="44374" h="316618">
                  <a:moveTo>
                    <a:pt x="6273" y="5467"/>
                  </a:moveTo>
                  <a:lnTo>
                    <a:pt x="6273" y="5467"/>
                  </a:lnTo>
                  <a:lnTo>
                    <a:pt x="806" y="0"/>
                  </a:lnTo>
                  <a:lnTo>
                    <a:pt x="511" y="411"/>
                  </a:lnTo>
                  <a:lnTo>
                    <a:pt x="0" y="14775"/>
                  </a:lnTo>
                  <a:lnTo>
                    <a:pt x="5008" y="58079"/>
                  </a:lnTo>
                  <a:lnTo>
                    <a:pt x="10758" y="99764"/>
                  </a:lnTo>
                  <a:lnTo>
                    <a:pt x="16225" y="141278"/>
                  </a:lnTo>
                  <a:lnTo>
                    <a:pt x="20312" y="187307"/>
                  </a:lnTo>
                  <a:lnTo>
                    <a:pt x="25719" y="228914"/>
                  </a:lnTo>
                  <a:lnTo>
                    <a:pt x="30497" y="270365"/>
                  </a:lnTo>
                  <a:lnTo>
                    <a:pt x="37037" y="308834"/>
                  </a:lnTo>
                  <a:lnTo>
                    <a:pt x="38071" y="311428"/>
                  </a:lnTo>
                  <a:lnTo>
                    <a:pt x="44373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346"/>
            <p:cNvSpPr/>
            <p:nvPr>
              <p:custDataLst>
                <p:tags r:id="rId99"/>
              </p:custDataLst>
            </p:nvPr>
          </p:nvSpPr>
          <p:spPr>
            <a:xfrm>
              <a:off x="3651250" y="4026783"/>
              <a:ext cx="152401" cy="119232"/>
            </a:xfrm>
            <a:custGeom>
              <a:avLst/>
              <a:gdLst/>
              <a:ahLst/>
              <a:cxnLst/>
              <a:rect l="0" t="0" r="0" b="0"/>
              <a:pathLst>
                <a:path w="152401" h="119232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39106"/>
                  </a:lnTo>
                  <a:lnTo>
                    <a:pt x="14746" y="83518"/>
                  </a:lnTo>
                  <a:lnTo>
                    <a:pt x="26006" y="108322"/>
                  </a:lnTo>
                  <a:lnTo>
                    <a:pt x="30038" y="114253"/>
                  </a:lnTo>
                  <a:lnTo>
                    <a:pt x="34136" y="117502"/>
                  </a:lnTo>
                  <a:lnTo>
                    <a:pt x="38279" y="118963"/>
                  </a:lnTo>
                  <a:lnTo>
                    <a:pt x="42452" y="119231"/>
                  </a:lnTo>
                  <a:lnTo>
                    <a:pt x="46646" y="116587"/>
                  </a:lnTo>
                  <a:lnTo>
                    <a:pt x="63516" y="92067"/>
                  </a:lnTo>
                  <a:lnTo>
                    <a:pt x="78893" y="53847"/>
                  </a:lnTo>
                  <a:lnTo>
                    <a:pt x="82173" y="42458"/>
                  </a:lnTo>
                  <a:lnTo>
                    <a:pt x="83709" y="40711"/>
                  </a:lnTo>
                  <a:lnTo>
                    <a:pt x="85439" y="39547"/>
                  </a:lnTo>
                  <a:lnTo>
                    <a:pt x="87299" y="40181"/>
                  </a:lnTo>
                  <a:lnTo>
                    <a:pt x="100805" y="58469"/>
                  </a:lnTo>
                  <a:lnTo>
                    <a:pt x="113019" y="81396"/>
                  </a:lnTo>
                  <a:lnTo>
                    <a:pt x="15240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347"/>
            <p:cNvSpPr/>
            <p:nvPr>
              <p:custDataLst>
                <p:tags r:id="rId100"/>
              </p:custDataLst>
            </p:nvPr>
          </p:nvSpPr>
          <p:spPr>
            <a:xfrm>
              <a:off x="3836852" y="4001255"/>
              <a:ext cx="47539" cy="136535"/>
            </a:xfrm>
            <a:custGeom>
              <a:avLst/>
              <a:gdLst/>
              <a:ahLst/>
              <a:cxnLst/>
              <a:rect l="0" t="0" r="0" b="0"/>
              <a:pathLst>
                <a:path w="47539" h="136535">
                  <a:moveTo>
                    <a:pt x="30298" y="30995"/>
                  </a:moveTo>
                  <a:lnTo>
                    <a:pt x="30298" y="30995"/>
                  </a:lnTo>
                  <a:lnTo>
                    <a:pt x="30298" y="7851"/>
                  </a:lnTo>
                  <a:lnTo>
                    <a:pt x="28886" y="4982"/>
                  </a:lnTo>
                  <a:lnTo>
                    <a:pt x="26535" y="3070"/>
                  </a:lnTo>
                  <a:lnTo>
                    <a:pt x="19363" y="0"/>
                  </a:lnTo>
                  <a:lnTo>
                    <a:pt x="11379" y="2839"/>
                  </a:lnTo>
                  <a:lnTo>
                    <a:pt x="5897" y="10015"/>
                  </a:lnTo>
                  <a:lnTo>
                    <a:pt x="1814" y="19553"/>
                  </a:lnTo>
                  <a:lnTo>
                    <a:pt x="0" y="28497"/>
                  </a:lnTo>
                  <a:lnTo>
                    <a:pt x="4838" y="40938"/>
                  </a:lnTo>
                  <a:lnTo>
                    <a:pt x="32430" y="85887"/>
                  </a:lnTo>
                  <a:lnTo>
                    <a:pt x="45274" y="108029"/>
                  </a:lnTo>
                  <a:lnTo>
                    <a:pt x="47538" y="117208"/>
                  </a:lnTo>
                  <a:lnTo>
                    <a:pt x="46662" y="125992"/>
                  </a:lnTo>
                  <a:lnTo>
                    <a:pt x="45440" y="130309"/>
                  </a:lnTo>
                  <a:lnTo>
                    <a:pt x="43215" y="133188"/>
                  </a:lnTo>
                  <a:lnTo>
                    <a:pt x="36980" y="136386"/>
                  </a:lnTo>
                  <a:lnTo>
                    <a:pt x="34047" y="136534"/>
                  </a:lnTo>
                  <a:lnTo>
                    <a:pt x="23948" y="119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348"/>
            <p:cNvSpPr/>
            <p:nvPr>
              <p:custDataLst>
                <p:tags r:id="rId101"/>
              </p:custDataLst>
            </p:nvPr>
          </p:nvSpPr>
          <p:spPr>
            <a:xfrm>
              <a:off x="3949700" y="40513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168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349"/>
            <p:cNvSpPr/>
            <p:nvPr>
              <p:custDataLst>
                <p:tags r:id="rId102"/>
              </p:custDataLst>
            </p:nvPr>
          </p:nvSpPr>
          <p:spPr>
            <a:xfrm>
              <a:off x="3957010" y="3952976"/>
              <a:ext cx="11741" cy="72925"/>
            </a:xfrm>
            <a:custGeom>
              <a:avLst/>
              <a:gdLst/>
              <a:ahLst/>
              <a:cxnLst/>
              <a:rect l="0" t="0" r="0" b="0"/>
              <a:pathLst>
                <a:path w="11741" h="72925">
                  <a:moveTo>
                    <a:pt x="11740" y="72924"/>
                  </a:moveTo>
                  <a:lnTo>
                    <a:pt x="11740" y="72924"/>
                  </a:lnTo>
                  <a:lnTo>
                    <a:pt x="6273" y="26636"/>
                  </a:lnTo>
                  <a:lnTo>
                    <a:pt x="0" y="0"/>
                  </a:lnTo>
                  <a:lnTo>
                    <a:pt x="386" y="319"/>
                  </a:lnTo>
                  <a:lnTo>
                    <a:pt x="11740" y="9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350"/>
            <p:cNvSpPr/>
            <p:nvPr>
              <p:custDataLst>
                <p:tags r:id="rId103"/>
              </p:custDataLst>
            </p:nvPr>
          </p:nvSpPr>
          <p:spPr>
            <a:xfrm>
              <a:off x="4053741" y="4020351"/>
              <a:ext cx="59348" cy="118979"/>
            </a:xfrm>
            <a:custGeom>
              <a:avLst/>
              <a:gdLst/>
              <a:ahLst/>
              <a:cxnLst/>
              <a:rect l="0" t="0" r="0" b="0"/>
              <a:pathLst>
                <a:path w="59348" h="118979">
                  <a:moveTo>
                    <a:pt x="22959" y="43649"/>
                  </a:moveTo>
                  <a:lnTo>
                    <a:pt x="22959" y="43649"/>
                  </a:lnTo>
                  <a:lnTo>
                    <a:pt x="33084" y="17623"/>
                  </a:lnTo>
                  <a:lnTo>
                    <a:pt x="35320" y="1904"/>
                  </a:lnTo>
                  <a:lnTo>
                    <a:pt x="34022" y="1002"/>
                  </a:lnTo>
                  <a:lnTo>
                    <a:pt x="28816" y="0"/>
                  </a:lnTo>
                  <a:lnTo>
                    <a:pt x="21799" y="3318"/>
                  </a:lnTo>
                  <a:lnTo>
                    <a:pt x="17952" y="6178"/>
                  </a:lnTo>
                  <a:lnTo>
                    <a:pt x="5796" y="27059"/>
                  </a:lnTo>
                  <a:lnTo>
                    <a:pt x="0" y="55588"/>
                  </a:lnTo>
                  <a:lnTo>
                    <a:pt x="1653" y="89755"/>
                  </a:lnTo>
                  <a:lnTo>
                    <a:pt x="8551" y="106709"/>
                  </a:lnTo>
                  <a:lnTo>
                    <a:pt x="13353" y="113206"/>
                  </a:lnTo>
                  <a:lnTo>
                    <a:pt x="18672" y="116831"/>
                  </a:lnTo>
                  <a:lnTo>
                    <a:pt x="30226" y="118978"/>
                  </a:lnTo>
                  <a:lnTo>
                    <a:pt x="35565" y="117151"/>
                  </a:lnTo>
                  <a:lnTo>
                    <a:pt x="45260" y="109478"/>
                  </a:lnTo>
                  <a:lnTo>
                    <a:pt x="55280" y="89886"/>
                  </a:lnTo>
                  <a:lnTo>
                    <a:pt x="59347" y="66207"/>
                  </a:lnTo>
                  <a:lnTo>
                    <a:pt x="57180" y="48059"/>
                  </a:lnTo>
                  <a:lnTo>
                    <a:pt x="52044" y="40200"/>
                  </a:lnTo>
                  <a:lnTo>
                    <a:pt x="43991" y="32776"/>
                  </a:lnTo>
                  <a:lnTo>
                    <a:pt x="44036" y="32167"/>
                  </a:lnTo>
                  <a:lnTo>
                    <a:pt x="48359" y="30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351"/>
            <p:cNvSpPr/>
            <p:nvPr>
              <p:custDataLst>
                <p:tags r:id="rId104"/>
              </p:custDataLst>
            </p:nvPr>
          </p:nvSpPr>
          <p:spPr>
            <a:xfrm>
              <a:off x="4159250" y="4004037"/>
              <a:ext cx="112907" cy="123464"/>
            </a:xfrm>
            <a:custGeom>
              <a:avLst/>
              <a:gdLst/>
              <a:ahLst/>
              <a:cxnLst/>
              <a:rect l="0" t="0" r="0" b="0"/>
              <a:pathLst>
                <a:path w="112907" h="123464">
                  <a:moveTo>
                    <a:pt x="0" y="21863"/>
                  </a:moveTo>
                  <a:lnTo>
                    <a:pt x="0" y="21863"/>
                  </a:lnTo>
                  <a:lnTo>
                    <a:pt x="3371" y="18492"/>
                  </a:lnTo>
                  <a:lnTo>
                    <a:pt x="6907" y="16837"/>
                  </a:lnTo>
                  <a:lnTo>
                    <a:pt x="8838" y="16396"/>
                  </a:lnTo>
                  <a:lnTo>
                    <a:pt x="10125" y="18218"/>
                  </a:lnTo>
                  <a:lnTo>
                    <a:pt x="18067" y="63687"/>
                  </a:lnTo>
                  <a:lnTo>
                    <a:pt x="18993" y="109198"/>
                  </a:lnTo>
                  <a:lnTo>
                    <a:pt x="19024" y="116653"/>
                  </a:lnTo>
                  <a:lnTo>
                    <a:pt x="19738" y="116806"/>
                  </a:lnTo>
                  <a:lnTo>
                    <a:pt x="22413" y="111332"/>
                  </a:lnTo>
                  <a:lnTo>
                    <a:pt x="33795" y="67642"/>
                  </a:lnTo>
                  <a:lnTo>
                    <a:pt x="53186" y="21201"/>
                  </a:lnTo>
                  <a:lnTo>
                    <a:pt x="61502" y="8399"/>
                  </a:lnTo>
                  <a:lnTo>
                    <a:pt x="66402" y="4420"/>
                  </a:lnTo>
                  <a:lnTo>
                    <a:pt x="77490" y="0"/>
                  </a:lnTo>
                  <a:lnTo>
                    <a:pt x="82704" y="232"/>
                  </a:lnTo>
                  <a:lnTo>
                    <a:pt x="92261" y="4253"/>
                  </a:lnTo>
                  <a:lnTo>
                    <a:pt x="99331" y="12625"/>
                  </a:lnTo>
                  <a:lnTo>
                    <a:pt x="102204" y="17821"/>
                  </a:lnTo>
                  <a:lnTo>
                    <a:pt x="109074" y="65145"/>
                  </a:lnTo>
                  <a:lnTo>
                    <a:pt x="112906" y="108676"/>
                  </a:lnTo>
                  <a:lnTo>
                    <a:pt x="107950" y="123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268"/>
          <p:cNvGrpSpPr/>
          <p:nvPr/>
        </p:nvGrpSpPr>
        <p:grpSpPr>
          <a:xfrm>
            <a:off x="8547100" y="2875468"/>
            <a:ext cx="1646407" cy="1186141"/>
            <a:chOff x="8547100" y="2875468"/>
            <a:chExt cx="1646407" cy="1186141"/>
          </a:xfrm>
        </p:grpSpPr>
        <p:sp>
          <p:nvSpPr>
            <p:cNvPr id="259" name="SMARTInkShape-1352"/>
            <p:cNvSpPr/>
            <p:nvPr>
              <p:custDataLst>
                <p:tags r:id="rId83"/>
              </p:custDataLst>
            </p:nvPr>
          </p:nvSpPr>
          <p:spPr>
            <a:xfrm>
              <a:off x="9899650" y="3025292"/>
              <a:ext cx="11407" cy="168759"/>
            </a:xfrm>
            <a:custGeom>
              <a:avLst/>
              <a:gdLst/>
              <a:ahLst/>
              <a:cxnLst/>
              <a:rect l="0" t="0" r="0" b="0"/>
              <a:pathLst>
                <a:path w="11407" h="168759">
                  <a:moveTo>
                    <a:pt x="6350" y="3658"/>
                  </a:moveTo>
                  <a:lnTo>
                    <a:pt x="6350" y="3658"/>
                  </a:lnTo>
                  <a:lnTo>
                    <a:pt x="6350" y="0"/>
                  </a:lnTo>
                  <a:lnTo>
                    <a:pt x="10713" y="37454"/>
                  </a:lnTo>
                  <a:lnTo>
                    <a:pt x="11406" y="73800"/>
                  </a:lnTo>
                  <a:lnTo>
                    <a:pt x="7456" y="111694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353"/>
            <p:cNvSpPr/>
            <p:nvPr>
              <p:custDataLst>
                <p:tags r:id="rId84"/>
              </p:custDataLst>
            </p:nvPr>
          </p:nvSpPr>
          <p:spPr>
            <a:xfrm>
              <a:off x="9906262" y="2918605"/>
              <a:ext cx="102858" cy="288257"/>
            </a:xfrm>
            <a:custGeom>
              <a:avLst/>
              <a:gdLst/>
              <a:ahLst/>
              <a:cxnLst/>
              <a:rect l="0" t="0" r="0" b="0"/>
              <a:pathLst>
                <a:path w="102858" h="288257">
                  <a:moveTo>
                    <a:pt x="6088" y="116695"/>
                  </a:moveTo>
                  <a:lnTo>
                    <a:pt x="6088" y="116695"/>
                  </a:lnTo>
                  <a:lnTo>
                    <a:pt x="1725" y="74063"/>
                  </a:lnTo>
                  <a:lnTo>
                    <a:pt x="0" y="29985"/>
                  </a:lnTo>
                  <a:lnTo>
                    <a:pt x="3617" y="16068"/>
                  </a:lnTo>
                  <a:lnTo>
                    <a:pt x="6557" y="9394"/>
                  </a:lnTo>
                  <a:lnTo>
                    <a:pt x="10633" y="4944"/>
                  </a:lnTo>
                  <a:lnTo>
                    <a:pt x="20807" y="0"/>
                  </a:lnTo>
                  <a:lnTo>
                    <a:pt x="36149" y="1566"/>
                  </a:lnTo>
                  <a:lnTo>
                    <a:pt x="67999" y="14069"/>
                  </a:lnTo>
                  <a:lnTo>
                    <a:pt x="84796" y="29372"/>
                  </a:lnTo>
                  <a:lnTo>
                    <a:pt x="87487" y="35902"/>
                  </a:lnTo>
                  <a:lnTo>
                    <a:pt x="88598" y="50684"/>
                  </a:lnTo>
                  <a:lnTo>
                    <a:pt x="82974" y="66660"/>
                  </a:lnTo>
                  <a:lnTo>
                    <a:pt x="61211" y="98190"/>
                  </a:lnTo>
                  <a:lnTo>
                    <a:pt x="46708" y="113980"/>
                  </a:lnTo>
                  <a:lnTo>
                    <a:pt x="47279" y="116296"/>
                  </a:lnTo>
                  <a:lnTo>
                    <a:pt x="51677" y="122632"/>
                  </a:lnTo>
                  <a:lnTo>
                    <a:pt x="90508" y="151945"/>
                  </a:lnTo>
                  <a:lnTo>
                    <a:pt x="98406" y="168345"/>
                  </a:lnTo>
                  <a:lnTo>
                    <a:pt x="102857" y="188334"/>
                  </a:lnTo>
                  <a:lnTo>
                    <a:pt x="98308" y="232790"/>
                  </a:lnTo>
                  <a:lnTo>
                    <a:pt x="85858" y="258416"/>
                  </a:lnTo>
                  <a:lnTo>
                    <a:pt x="72134" y="277141"/>
                  </a:lnTo>
                  <a:lnTo>
                    <a:pt x="55762" y="288256"/>
                  </a:lnTo>
                  <a:lnTo>
                    <a:pt x="51198" y="288219"/>
                  </a:lnTo>
                  <a:lnTo>
                    <a:pt x="47450" y="286077"/>
                  </a:lnTo>
                  <a:lnTo>
                    <a:pt x="44246" y="282533"/>
                  </a:lnTo>
                  <a:lnTo>
                    <a:pt x="37838" y="230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354"/>
            <p:cNvSpPr/>
            <p:nvPr>
              <p:custDataLst>
                <p:tags r:id="rId85"/>
              </p:custDataLst>
            </p:nvPr>
          </p:nvSpPr>
          <p:spPr>
            <a:xfrm>
              <a:off x="10064750" y="2875468"/>
              <a:ext cx="128757" cy="361285"/>
            </a:xfrm>
            <a:custGeom>
              <a:avLst/>
              <a:gdLst/>
              <a:ahLst/>
              <a:cxnLst/>
              <a:rect l="0" t="0" r="0" b="0"/>
              <a:pathLst>
                <a:path w="128757" h="361285">
                  <a:moveTo>
                    <a:pt x="31750" y="26482"/>
                  </a:moveTo>
                  <a:lnTo>
                    <a:pt x="31750" y="26482"/>
                  </a:lnTo>
                  <a:lnTo>
                    <a:pt x="31750" y="19740"/>
                  </a:lnTo>
                  <a:lnTo>
                    <a:pt x="35513" y="12667"/>
                  </a:lnTo>
                  <a:lnTo>
                    <a:pt x="46055" y="0"/>
                  </a:lnTo>
                  <a:lnTo>
                    <a:pt x="49754" y="1771"/>
                  </a:lnTo>
                  <a:lnTo>
                    <a:pt x="65071" y="21826"/>
                  </a:lnTo>
                  <a:lnTo>
                    <a:pt x="83720" y="55676"/>
                  </a:lnTo>
                  <a:lnTo>
                    <a:pt x="105395" y="98005"/>
                  </a:lnTo>
                  <a:lnTo>
                    <a:pt x="120677" y="133203"/>
                  </a:lnTo>
                  <a:lnTo>
                    <a:pt x="127246" y="164930"/>
                  </a:lnTo>
                  <a:lnTo>
                    <a:pt x="128756" y="200198"/>
                  </a:lnTo>
                  <a:lnTo>
                    <a:pt x="125638" y="246346"/>
                  </a:lnTo>
                  <a:lnTo>
                    <a:pt x="123976" y="257724"/>
                  </a:lnTo>
                  <a:lnTo>
                    <a:pt x="98075" y="304287"/>
                  </a:lnTo>
                  <a:lnTo>
                    <a:pt x="79075" y="328928"/>
                  </a:lnTo>
                  <a:lnTo>
                    <a:pt x="34220" y="359351"/>
                  </a:lnTo>
                  <a:lnTo>
                    <a:pt x="27046" y="361284"/>
                  </a:lnTo>
                  <a:lnTo>
                    <a:pt x="13430" y="359668"/>
                  </a:lnTo>
                  <a:lnTo>
                    <a:pt x="8953" y="356556"/>
                  </a:lnTo>
                  <a:lnTo>
                    <a:pt x="0" y="337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355"/>
            <p:cNvSpPr/>
            <p:nvPr>
              <p:custDataLst>
                <p:tags r:id="rId86"/>
              </p:custDataLst>
            </p:nvPr>
          </p:nvSpPr>
          <p:spPr>
            <a:xfrm>
              <a:off x="8547100" y="3452400"/>
              <a:ext cx="1352551" cy="90301"/>
            </a:xfrm>
            <a:custGeom>
              <a:avLst/>
              <a:gdLst/>
              <a:ahLst/>
              <a:cxnLst/>
              <a:rect l="0" t="0" r="0" b="0"/>
              <a:pathLst>
                <a:path w="1352551" h="90301">
                  <a:moveTo>
                    <a:pt x="0" y="8350"/>
                  </a:moveTo>
                  <a:lnTo>
                    <a:pt x="0" y="8350"/>
                  </a:lnTo>
                  <a:lnTo>
                    <a:pt x="3370" y="4979"/>
                  </a:lnTo>
                  <a:lnTo>
                    <a:pt x="6907" y="3324"/>
                  </a:lnTo>
                  <a:lnTo>
                    <a:pt x="8838" y="2883"/>
                  </a:lnTo>
                  <a:lnTo>
                    <a:pt x="10831" y="3294"/>
                  </a:lnTo>
                  <a:lnTo>
                    <a:pt x="49849" y="27062"/>
                  </a:lnTo>
                  <a:lnTo>
                    <a:pt x="89836" y="51322"/>
                  </a:lnTo>
                  <a:lnTo>
                    <a:pt x="128988" y="66253"/>
                  </a:lnTo>
                  <a:lnTo>
                    <a:pt x="175801" y="74660"/>
                  </a:lnTo>
                  <a:lnTo>
                    <a:pt x="222364" y="77151"/>
                  </a:lnTo>
                  <a:lnTo>
                    <a:pt x="260383" y="76007"/>
                  </a:lnTo>
                  <a:lnTo>
                    <a:pt x="298459" y="71200"/>
                  </a:lnTo>
                  <a:lnTo>
                    <a:pt x="336552" y="65307"/>
                  </a:lnTo>
                  <a:lnTo>
                    <a:pt x="383979" y="53624"/>
                  </a:lnTo>
                  <a:lnTo>
                    <a:pt x="415250" y="43994"/>
                  </a:lnTo>
                  <a:lnTo>
                    <a:pt x="449140" y="33364"/>
                  </a:lnTo>
                  <a:lnTo>
                    <a:pt x="490875" y="19446"/>
                  </a:lnTo>
                  <a:lnTo>
                    <a:pt x="524377" y="10694"/>
                  </a:lnTo>
                  <a:lnTo>
                    <a:pt x="558554" y="3983"/>
                  </a:lnTo>
                  <a:lnTo>
                    <a:pt x="603884" y="0"/>
                  </a:lnTo>
                  <a:lnTo>
                    <a:pt x="645299" y="3289"/>
                  </a:lnTo>
                  <a:lnTo>
                    <a:pt x="683913" y="10613"/>
                  </a:lnTo>
                  <a:lnTo>
                    <a:pt x="729405" y="29101"/>
                  </a:lnTo>
                  <a:lnTo>
                    <a:pt x="771472" y="46954"/>
                  </a:lnTo>
                  <a:lnTo>
                    <a:pt x="817545" y="62516"/>
                  </a:lnTo>
                  <a:lnTo>
                    <a:pt x="861321" y="73631"/>
                  </a:lnTo>
                  <a:lnTo>
                    <a:pt x="903769" y="81706"/>
                  </a:lnTo>
                  <a:lnTo>
                    <a:pt x="950113" y="88875"/>
                  </a:lnTo>
                  <a:lnTo>
                    <a:pt x="991774" y="90300"/>
                  </a:lnTo>
                  <a:lnTo>
                    <a:pt x="1035399" y="88840"/>
                  </a:lnTo>
                  <a:lnTo>
                    <a:pt x="1073958" y="83940"/>
                  </a:lnTo>
                  <a:lnTo>
                    <a:pt x="1119014" y="75963"/>
                  </a:lnTo>
                  <a:lnTo>
                    <a:pt x="1160657" y="66887"/>
                  </a:lnTo>
                  <a:lnTo>
                    <a:pt x="1200835" y="56895"/>
                  </a:lnTo>
                  <a:lnTo>
                    <a:pt x="1244647" y="49858"/>
                  </a:lnTo>
                  <a:lnTo>
                    <a:pt x="1285845" y="45242"/>
                  </a:lnTo>
                  <a:lnTo>
                    <a:pt x="1352550" y="4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356"/>
            <p:cNvSpPr/>
            <p:nvPr>
              <p:custDataLst>
                <p:tags r:id="rId87"/>
              </p:custDataLst>
            </p:nvPr>
          </p:nvSpPr>
          <p:spPr>
            <a:xfrm>
              <a:off x="8902700" y="3676382"/>
              <a:ext cx="99905" cy="328718"/>
            </a:xfrm>
            <a:custGeom>
              <a:avLst/>
              <a:gdLst/>
              <a:ahLst/>
              <a:cxnLst/>
              <a:rect l="0" t="0" r="0" b="0"/>
              <a:pathLst>
                <a:path w="99905" h="328718">
                  <a:moveTo>
                    <a:pt x="0" y="120918"/>
                  </a:moveTo>
                  <a:lnTo>
                    <a:pt x="0" y="120918"/>
                  </a:lnTo>
                  <a:lnTo>
                    <a:pt x="3370" y="167005"/>
                  </a:lnTo>
                  <a:lnTo>
                    <a:pt x="5762" y="214375"/>
                  </a:lnTo>
                  <a:lnTo>
                    <a:pt x="9645" y="259937"/>
                  </a:lnTo>
                  <a:lnTo>
                    <a:pt x="12096" y="304071"/>
                  </a:lnTo>
                  <a:lnTo>
                    <a:pt x="12622" y="328717"/>
                  </a:lnTo>
                  <a:lnTo>
                    <a:pt x="12693" y="283573"/>
                  </a:lnTo>
                  <a:lnTo>
                    <a:pt x="16068" y="235983"/>
                  </a:lnTo>
                  <a:lnTo>
                    <a:pt x="18166" y="196247"/>
                  </a:lnTo>
                  <a:lnTo>
                    <a:pt x="22159" y="152018"/>
                  </a:lnTo>
                  <a:lnTo>
                    <a:pt x="25841" y="119688"/>
                  </a:lnTo>
                  <a:lnTo>
                    <a:pt x="33762" y="75398"/>
                  </a:lnTo>
                  <a:lnTo>
                    <a:pt x="48818" y="28741"/>
                  </a:lnTo>
                  <a:lnTo>
                    <a:pt x="60639" y="12389"/>
                  </a:lnTo>
                  <a:lnTo>
                    <a:pt x="71402" y="3068"/>
                  </a:lnTo>
                  <a:lnTo>
                    <a:pt x="76529" y="724"/>
                  </a:lnTo>
                  <a:lnTo>
                    <a:pt x="85989" y="0"/>
                  </a:lnTo>
                  <a:lnTo>
                    <a:pt x="89782" y="2206"/>
                  </a:lnTo>
                  <a:lnTo>
                    <a:pt x="95876" y="10301"/>
                  </a:lnTo>
                  <a:lnTo>
                    <a:pt x="99904" y="33501"/>
                  </a:lnTo>
                  <a:lnTo>
                    <a:pt x="97727" y="59347"/>
                  </a:lnTo>
                  <a:lnTo>
                    <a:pt x="86944" y="74503"/>
                  </a:lnTo>
                  <a:lnTo>
                    <a:pt x="64800" y="91173"/>
                  </a:lnTo>
                  <a:lnTo>
                    <a:pt x="34985" y="103126"/>
                  </a:lnTo>
                  <a:lnTo>
                    <a:pt x="26134" y="104073"/>
                  </a:lnTo>
                  <a:lnTo>
                    <a:pt x="23771" y="103338"/>
                  </a:lnTo>
                  <a:lnTo>
                    <a:pt x="22902" y="103554"/>
                  </a:lnTo>
                  <a:lnTo>
                    <a:pt x="31750" y="108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357"/>
            <p:cNvSpPr/>
            <p:nvPr>
              <p:custDataLst>
                <p:tags r:id="rId88"/>
              </p:custDataLst>
            </p:nvPr>
          </p:nvSpPr>
          <p:spPr>
            <a:xfrm>
              <a:off x="9001404" y="3797300"/>
              <a:ext cx="161647" cy="198742"/>
            </a:xfrm>
            <a:custGeom>
              <a:avLst/>
              <a:gdLst/>
              <a:ahLst/>
              <a:cxnLst/>
              <a:rect l="0" t="0" r="0" b="0"/>
              <a:pathLst>
                <a:path w="161647" h="198742">
                  <a:moveTo>
                    <a:pt x="15596" y="82550"/>
                  </a:moveTo>
                  <a:lnTo>
                    <a:pt x="15596" y="82550"/>
                  </a:lnTo>
                  <a:lnTo>
                    <a:pt x="10527" y="76775"/>
                  </a:lnTo>
                  <a:lnTo>
                    <a:pt x="4765" y="68060"/>
                  </a:lnTo>
                  <a:lnTo>
                    <a:pt x="0" y="64851"/>
                  </a:lnTo>
                  <a:lnTo>
                    <a:pt x="258" y="64401"/>
                  </a:lnTo>
                  <a:lnTo>
                    <a:pt x="1138" y="64101"/>
                  </a:lnTo>
                  <a:lnTo>
                    <a:pt x="9118" y="70420"/>
                  </a:lnTo>
                  <a:lnTo>
                    <a:pt x="36075" y="111046"/>
                  </a:lnTo>
                  <a:lnTo>
                    <a:pt x="42337" y="125554"/>
                  </a:lnTo>
                  <a:lnTo>
                    <a:pt x="46356" y="162227"/>
                  </a:lnTo>
                  <a:lnTo>
                    <a:pt x="43681" y="187767"/>
                  </a:lnTo>
                  <a:lnTo>
                    <a:pt x="41375" y="192911"/>
                  </a:lnTo>
                  <a:lnTo>
                    <a:pt x="38426" y="196341"/>
                  </a:lnTo>
                  <a:lnTo>
                    <a:pt x="35049" y="198627"/>
                  </a:lnTo>
                  <a:lnTo>
                    <a:pt x="32093" y="198741"/>
                  </a:lnTo>
                  <a:lnTo>
                    <a:pt x="29416" y="197405"/>
                  </a:lnTo>
                  <a:lnTo>
                    <a:pt x="26926" y="195103"/>
                  </a:lnTo>
                  <a:lnTo>
                    <a:pt x="23422" y="168267"/>
                  </a:lnTo>
                  <a:lnTo>
                    <a:pt x="29125" y="129036"/>
                  </a:lnTo>
                  <a:lnTo>
                    <a:pt x="48765" y="83083"/>
                  </a:lnTo>
                  <a:lnTo>
                    <a:pt x="68228" y="59189"/>
                  </a:lnTo>
                  <a:lnTo>
                    <a:pt x="107576" y="32153"/>
                  </a:lnTo>
                  <a:lnTo>
                    <a:pt x="1616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358"/>
            <p:cNvSpPr/>
            <p:nvPr>
              <p:custDataLst>
                <p:tags r:id="rId89"/>
              </p:custDataLst>
            </p:nvPr>
          </p:nvSpPr>
          <p:spPr>
            <a:xfrm>
              <a:off x="9296788" y="3746761"/>
              <a:ext cx="50413" cy="285490"/>
            </a:xfrm>
            <a:custGeom>
              <a:avLst/>
              <a:gdLst/>
              <a:ahLst/>
              <a:cxnLst/>
              <a:rect l="0" t="0" r="0" b="0"/>
              <a:pathLst>
                <a:path w="50413" h="285490">
                  <a:moveTo>
                    <a:pt x="50412" y="6089"/>
                  </a:moveTo>
                  <a:lnTo>
                    <a:pt x="50412" y="6089"/>
                  </a:lnTo>
                  <a:lnTo>
                    <a:pt x="50410" y="2718"/>
                  </a:lnTo>
                  <a:lnTo>
                    <a:pt x="49707" y="1725"/>
                  </a:lnTo>
                  <a:lnTo>
                    <a:pt x="48531" y="1063"/>
                  </a:lnTo>
                  <a:lnTo>
                    <a:pt x="44945" y="0"/>
                  </a:lnTo>
                  <a:lnTo>
                    <a:pt x="28214" y="43092"/>
                  </a:lnTo>
                  <a:lnTo>
                    <a:pt x="15870" y="85913"/>
                  </a:lnTo>
                  <a:lnTo>
                    <a:pt x="6274" y="132080"/>
                  </a:lnTo>
                  <a:lnTo>
                    <a:pt x="927" y="171303"/>
                  </a:lnTo>
                  <a:lnTo>
                    <a:pt x="0" y="208303"/>
                  </a:lnTo>
                  <a:lnTo>
                    <a:pt x="1843" y="241531"/>
                  </a:lnTo>
                  <a:lnTo>
                    <a:pt x="16594" y="272755"/>
                  </a:lnTo>
                  <a:lnTo>
                    <a:pt x="19399" y="277000"/>
                  </a:lnTo>
                  <a:lnTo>
                    <a:pt x="50412" y="28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359"/>
            <p:cNvSpPr/>
            <p:nvPr>
              <p:custDataLst>
                <p:tags r:id="rId90"/>
              </p:custDataLst>
            </p:nvPr>
          </p:nvSpPr>
          <p:spPr>
            <a:xfrm>
              <a:off x="9386443" y="3746772"/>
              <a:ext cx="125858" cy="279129"/>
            </a:xfrm>
            <a:custGeom>
              <a:avLst/>
              <a:gdLst/>
              <a:ahLst/>
              <a:cxnLst/>
              <a:rect l="0" t="0" r="0" b="0"/>
              <a:pathLst>
                <a:path w="125858" h="279129">
                  <a:moveTo>
                    <a:pt x="11557" y="279128"/>
                  </a:moveTo>
                  <a:lnTo>
                    <a:pt x="11557" y="279128"/>
                  </a:lnTo>
                  <a:lnTo>
                    <a:pt x="0" y="279128"/>
                  </a:lnTo>
                  <a:lnTo>
                    <a:pt x="17184" y="233694"/>
                  </a:lnTo>
                  <a:lnTo>
                    <a:pt x="32115" y="187877"/>
                  </a:lnTo>
                  <a:lnTo>
                    <a:pt x="43755" y="148844"/>
                  </a:lnTo>
                  <a:lnTo>
                    <a:pt x="56140" y="109292"/>
                  </a:lnTo>
                  <a:lnTo>
                    <a:pt x="70627" y="65588"/>
                  </a:lnTo>
                  <a:lnTo>
                    <a:pt x="84373" y="23006"/>
                  </a:lnTo>
                  <a:lnTo>
                    <a:pt x="90124" y="4352"/>
                  </a:lnTo>
                  <a:lnTo>
                    <a:pt x="92158" y="1399"/>
                  </a:lnTo>
                  <a:lnTo>
                    <a:pt x="94217" y="137"/>
                  </a:lnTo>
                  <a:lnTo>
                    <a:pt x="96298" y="0"/>
                  </a:lnTo>
                  <a:lnTo>
                    <a:pt x="97684" y="2732"/>
                  </a:lnTo>
                  <a:lnTo>
                    <a:pt x="103462" y="48589"/>
                  </a:lnTo>
                  <a:lnTo>
                    <a:pt x="105817" y="88053"/>
                  </a:lnTo>
                  <a:lnTo>
                    <a:pt x="110976" y="126928"/>
                  </a:lnTo>
                  <a:lnTo>
                    <a:pt x="114607" y="173595"/>
                  </a:lnTo>
                  <a:lnTo>
                    <a:pt x="121910" y="217360"/>
                  </a:lnTo>
                  <a:lnTo>
                    <a:pt x="125857" y="247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360"/>
            <p:cNvSpPr/>
            <p:nvPr>
              <p:custDataLst>
                <p:tags r:id="rId91"/>
              </p:custDataLst>
            </p:nvPr>
          </p:nvSpPr>
          <p:spPr>
            <a:xfrm>
              <a:off x="9417543" y="3879850"/>
              <a:ext cx="151908" cy="63501"/>
            </a:xfrm>
            <a:custGeom>
              <a:avLst/>
              <a:gdLst/>
              <a:ahLst/>
              <a:cxnLst/>
              <a:rect l="0" t="0" r="0" b="0"/>
              <a:pathLst>
                <a:path w="151908" h="63501">
                  <a:moveTo>
                    <a:pt x="43957" y="63500"/>
                  </a:moveTo>
                  <a:lnTo>
                    <a:pt x="43957" y="63500"/>
                  </a:lnTo>
                  <a:lnTo>
                    <a:pt x="1305" y="42485"/>
                  </a:lnTo>
                  <a:lnTo>
                    <a:pt x="0" y="40318"/>
                  </a:lnTo>
                  <a:lnTo>
                    <a:pt x="540" y="38167"/>
                  </a:lnTo>
                  <a:lnTo>
                    <a:pt x="4905" y="33896"/>
                  </a:lnTo>
                  <a:lnTo>
                    <a:pt x="11548" y="29646"/>
                  </a:lnTo>
                  <a:lnTo>
                    <a:pt x="51953" y="21169"/>
                  </a:lnTo>
                  <a:lnTo>
                    <a:pt x="88895" y="14112"/>
                  </a:lnTo>
                  <a:lnTo>
                    <a:pt x="151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361"/>
            <p:cNvSpPr/>
            <p:nvPr>
              <p:custDataLst>
                <p:tags r:id="rId92"/>
              </p:custDataLst>
            </p:nvPr>
          </p:nvSpPr>
          <p:spPr>
            <a:xfrm>
              <a:off x="9721850" y="3803650"/>
              <a:ext cx="31751" cy="203201"/>
            </a:xfrm>
            <a:custGeom>
              <a:avLst/>
              <a:gdLst/>
              <a:ahLst/>
              <a:cxnLst/>
              <a:rect l="0" t="0" r="0" b="0"/>
              <a:pathLst>
                <a:path w="31751" h="203201">
                  <a:moveTo>
                    <a:pt x="0" y="0"/>
                  </a:moveTo>
                  <a:lnTo>
                    <a:pt x="0" y="0"/>
                  </a:lnTo>
                  <a:lnTo>
                    <a:pt x="12209" y="31160"/>
                  </a:lnTo>
                  <a:lnTo>
                    <a:pt x="17698" y="72973"/>
                  </a:lnTo>
                  <a:lnTo>
                    <a:pt x="22243" y="120277"/>
                  </a:lnTo>
                  <a:lnTo>
                    <a:pt x="24985" y="164284"/>
                  </a:lnTo>
                  <a:lnTo>
                    <a:pt x="317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362"/>
            <p:cNvSpPr/>
            <p:nvPr>
              <p:custDataLst>
                <p:tags r:id="rId93"/>
              </p:custDataLst>
            </p:nvPr>
          </p:nvSpPr>
          <p:spPr>
            <a:xfrm>
              <a:off x="9760472" y="3737646"/>
              <a:ext cx="111008" cy="285130"/>
            </a:xfrm>
            <a:custGeom>
              <a:avLst/>
              <a:gdLst/>
              <a:ahLst/>
              <a:cxnLst/>
              <a:rect l="0" t="0" r="0" b="0"/>
              <a:pathLst>
                <a:path w="111008" h="285130">
                  <a:moveTo>
                    <a:pt x="12178" y="66004"/>
                  </a:moveTo>
                  <a:lnTo>
                    <a:pt x="12178" y="66004"/>
                  </a:lnTo>
                  <a:lnTo>
                    <a:pt x="3451" y="46431"/>
                  </a:lnTo>
                  <a:lnTo>
                    <a:pt x="0" y="18506"/>
                  </a:lnTo>
                  <a:lnTo>
                    <a:pt x="1593" y="11262"/>
                  </a:lnTo>
                  <a:lnTo>
                    <a:pt x="3004" y="8343"/>
                  </a:lnTo>
                  <a:lnTo>
                    <a:pt x="12100" y="3218"/>
                  </a:lnTo>
                  <a:lnTo>
                    <a:pt x="24843" y="0"/>
                  </a:lnTo>
                  <a:lnTo>
                    <a:pt x="37562" y="920"/>
                  </a:lnTo>
                  <a:lnTo>
                    <a:pt x="84404" y="21136"/>
                  </a:lnTo>
                  <a:lnTo>
                    <a:pt x="98606" y="31246"/>
                  </a:lnTo>
                  <a:lnTo>
                    <a:pt x="109621" y="45146"/>
                  </a:lnTo>
                  <a:lnTo>
                    <a:pt x="111007" y="52804"/>
                  </a:lnTo>
                  <a:lnTo>
                    <a:pt x="106902" y="68839"/>
                  </a:lnTo>
                  <a:lnTo>
                    <a:pt x="96140" y="81610"/>
                  </a:lnTo>
                  <a:lnTo>
                    <a:pt x="81244" y="91284"/>
                  </a:lnTo>
                  <a:lnTo>
                    <a:pt x="34487" y="108318"/>
                  </a:lnTo>
                  <a:lnTo>
                    <a:pt x="31286" y="109030"/>
                  </a:lnTo>
                  <a:lnTo>
                    <a:pt x="29855" y="110916"/>
                  </a:lnTo>
                  <a:lnTo>
                    <a:pt x="29607" y="113584"/>
                  </a:lnTo>
                  <a:lnTo>
                    <a:pt x="30147" y="116774"/>
                  </a:lnTo>
                  <a:lnTo>
                    <a:pt x="36393" y="124081"/>
                  </a:lnTo>
                  <a:lnTo>
                    <a:pt x="81447" y="170519"/>
                  </a:lnTo>
                  <a:lnTo>
                    <a:pt x="97174" y="190653"/>
                  </a:lnTo>
                  <a:lnTo>
                    <a:pt x="102400" y="204189"/>
                  </a:lnTo>
                  <a:lnTo>
                    <a:pt x="102569" y="234418"/>
                  </a:lnTo>
                  <a:lnTo>
                    <a:pt x="96095" y="252333"/>
                  </a:lnTo>
                  <a:lnTo>
                    <a:pt x="91406" y="260073"/>
                  </a:lnTo>
                  <a:lnTo>
                    <a:pt x="76789" y="272436"/>
                  </a:lnTo>
                  <a:lnTo>
                    <a:pt x="58534" y="281224"/>
                  </a:lnTo>
                  <a:lnTo>
                    <a:pt x="38660" y="285129"/>
                  </a:lnTo>
                  <a:lnTo>
                    <a:pt x="23712" y="283103"/>
                  </a:lnTo>
                  <a:lnTo>
                    <a:pt x="17751" y="280587"/>
                  </a:lnTo>
                  <a:lnTo>
                    <a:pt x="13776" y="276087"/>
                  </a:lnTo>
                  <a:lnTo>
                    <a:pt x="5828" y="231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363"/>
            <p:cNvSpPr/>
            <p:nvPr>
              <p:custDataLst>
                <p:tags r:id="rId94"/>
              </p:custDataLst>
            </p:nvPr>
          </p:nvSpPr>
          <p:spPr>
            <a:xfrm>
              <a:off x="9906000" y="3715535"/>
              <a:ext cx="130819" cy="346074"/>
            </a:xfrm>
            <a:custGeom>
              <a:avLst/>
              <a:gdLst/>
              <a:ahLst/>
              <a:cxnLst/>
              <a:rect l="0" t="0" r="0" b="0"/>
              <a:pathLst>
                <a:path w="130819" h="346074">
                  <a:moveTo>
                    <a:pt x="31750" y="18265"/>
                  </a:moveTo>
                  <a:lnTo>
                    <a:pt x="31750" y="18265"/>
                  </a:lnTo>
                  <a:lnTo>
                    <a:pt x="46252" y="5173"/>
                  </a:lnTo>
                  <a:lnTo>
                    <a:pt x="54893" y="1863"/>
                  </a:lnTo>
                  <a:lnTo>
                    <a:pt x="67692" y="0"/>
                  </a:lnTo>
                  <a:lnTo>
                    <a:pt x="78063" y="5208"/>
                  </a:lnTo>
                  <a:lnTo>
                    <a:pt x="98596" y="22428"/>
                  </a:lnTo>
                  <a:lnTo>
                    <a:pt x="111921" y="48661"/>
                  </a:lnTo>
                  <a:lnTo>
                    <a:pt x="124805" y="89987"/>
                  </a:lnTo>
                  <a:lnTo>
                    <a:pt x="130818" y="127867"/>
                  </a:lnTo>
                  <a:lnTo>
                    <a:pt x="129229" y="174917"/>
                  </a:lnTo>
                  <a:lnTo>
                    <a:pt x="117547" y="222333"/>
                  </a:lnTo>
                  <a:lnTo>
                    <a:pt x="97309" y="267661"/>
                  </a:lnTo>
                  <a:lnTo>
                    <a:pt x="73209" y="307652"/>
                  </a:lnTo>
                  <a:lnTo>
                    <a:pt x="40049" y="340390"/>
                  </a:lnTo>
                  <a:lnTo>
                    <a:pt x="29794" y="344876"/>
                  </a:lnTo>
                  <a:lnTo>
                    <a:pt x="24095" y="346073"/>
                  </a:lnTo>
                  <a:lnTo>
                    <a:pt x="18886" y="345459"/>
                  </a:lnTo>
                  <a:lnTo>
                    <a:pt x="0" y="335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269"/>
          <p:cNvGrpSpPr/>
          <p:nvPr/>
        </p:nvGrpSpPr>
        <p:grpSpPr>
          <a:xfrm>
            <a:off x="8293362" y="2889809"/>
            <a:ext cx="1377689" cy="342342"/>
            <a:chOff x="8293362" y="2889809"/>
            <a:chExt cx="1377689" cy="342342"/>
          </a:xfrm>
        </p:grpSpPr>
        <p:sp>
          <p:nvSpPr>
            <p:cNvPr id="272" name="SMARTInkShape-1364"/>
            <p:cNvSpPr/>
            <p:nvPr>
              <p:custDataLst>
                <p:tags r:id="rId76"/>
              </p:custDataLst>
            </p:nvPr>
          </p:nvSpPr>
          <p:spPr>
            <a:xfrm>
              <a:off x="8293362" y="3130550"/>
              <a:ext cx="196589" cy="30606"/>
            </a:xfrm>
            <a:custGeom>
              <a:avLst/>
              <a:gdLst/>
              <a:ahLst/>
              <a:cxnLst/>
              <a:rect l="0" t="0" r="0" b="0"/>
              <a:pathLst>
                <a:path w="196589" h="30606">
                  <a:moveTo>
                    <a:pt x="6088" y="19050"/>
                  </a:moveTo>
                  <a:lnTo>
                    <a:pt x="6088" y="19050"/>
                  </a:lnTo>
                  <a:lnTo>
                    <a:pt x="2717" y="22421"/>
                  </a:lnTo>
                  <a:lnTo>
                    <a:pt x="1062" y="25957"/>
                  </a:lnTo>
                  <a:lnTo>
                    <a:pt x="0" y="30605"/>
                  </a:lnTo>
                  <a:lnTo>
                    <a:pt x="38727" y="25216"/>
                  </a:lnTo>
                  <a:lnTo>
                    <a:pt x="85828" y="20001"/>
                  </a:lnTo>
                  <a:lnTo>
                    <a:pt x="130939" y="14169"/>
                  </a:lnTo>
                  <a:lnTo>
                    <a:pt x="196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365"/>
            <p:cNvSpPr/>
            <p:nvPr>
              <p:custDataLst>
                <p:tags r:id="rId77"/>
              </p:custDataLst>
            </p:nvPr>
          </p:nvSpPr>
          <p:spPr>
            <a:xfrm>
              <a:off x="8693150" y="2889809"/>
              <a:ext cx="106233" cy="318310"/>
            </a:xfrm>
            <a:custGeom>
              <a:avLst/>
              <a:gdLst/>
              <a:ahLst/>
              <a:cxnLst/>
              <a:rect l="0" t="0" r="0" b="0"/>
              <a:pathLst>
                <a:path w="106233" h="318310">
                  <a:moveTo>
                    <a:pt x="19050" y="126441"/>
                  </a:moveTo>
                  <a:lnTo>
                    <a:pt x="19050" y="126441"/>
                  </a:lnTo>
                  <a:lnTo>
                    <a:pt x="19050" y="117603"/>
                  </a:lnTo>
                  <a:lnTo>
                    <a:pt x="17638" y="117021"/>
                  </a:lnTo>
                  <a:lnTo>
                    <a:pt x="12307" y="118256"/>
                  </a:lnTo>
                  <a:lnTo>
                    <a:pt x="10322" y="120279"/>
                  </a:lnTo>
                  <a:lnTo>
                    <a:pt x="8115" y="126289"/>
                  </a:lnTo>
                  <a:lnTo>
                    <a:pt x="6582" y="163328"/>
                  </a:lnTo>
                  <a:lnTo>
                    <a:pt x="10744" y="209275"/>
                  </a:lnTo>
                  <a:lnTo>
                    <a:pt x="12313" y="249107"/>
                  </a:lnTo>
                  <a:lnTo>
                    <a:pt x="11942" y="289690"/>
                  </a:lnTo>
                  <a:lnTo>
                    <a:pt x="7617" y="312081"/>
                  </a:lnTo>
                  <a:lnTo>
                    <a:pt x="3855" y="318309"/>
                  </a:lnTo>
                  <a:lnTo>
                    <a:pt x="2570" y="317147"/>
                  </a:lnTo>
                  <a:lnTo>
                    <a:pt x="338" y="277387"/>
                  </a:lnTo>
                  <a:lnTo>
                    <a:pt x="4431" y="233660"/>
                  </a:lnTo>
                  <a:lnTo>
                    <a:pt x="5497" y="199964"/>
                  </a:lnTo>
                  <a:lnTo>
                    <a:pt x="9734" y="161470"/>
                  </a:lnTo>
                  <a:lnTo>
                    <a:pt x="14910" y="125076"/>
                  </a:lnTo>
                  <a:lnTo>
                    <a:pt x="19234" y="86604"/>
                  </a:lnTo>
                  <a:lnTo>
                    <a:pt x="28825" y="46982"/>
                  </a:lnTo>
                  <a:lnTo>
                    <a:pt x="41310" y="17839"/>
                  </a:lnTo>
                  <a:lnTo>
                    <a:pt x="52228" y="5031"/>
                  </a:lnTo>
                  <a:lnTo>
                    <a:pt x="58102" y="1756"/>
                  </a:lnTo>
                  <a:lnTo>
                    <a:pt x="70274" y="0"/>
                  </a:lnTo>
                  <a:lnTo>
                    <a:pt x="76482" y="3341"/>
                  </a:lnTo>
                  <a:lnTo>
                    <a:pt x="89026" y="16461"/>
                  </a:lnTo>
                  <a:lnTo>
                    <a:pt x="104616" y="50423"/>
                  </a:lnTo>
                  <a:lnTo>
                    <a:pt x="106232" y="71959"/>
                  </a:lnTo>
                  <a:lnTo>
                    <a:pt x="104686" y="81653"/>
                  </a:lnTo>
                  <a:lnTo>
                    <a:pt x="95446" y="99950"/>
                  </a:lnTo>
                  <a:lnTo>
                    <a:pt x="82637" y="115373"/>
                  </a:lnTo>
                  <a:lnTo>
                    <a:pt x="69889" y="124579"/>
                  </a:lnTo>
                  <a:lnTo>
                    <a:pt x="23027" y="133591"/>
                  </a:lnTo>
                  <a:lnTo>
                    <a:pt x="0" y="139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366"/>
            <p:cNvSpPr/>
            <p:nvPr>
              <p:custDataLst>
                <p:tags r:id="rId78"/>
              </p:custDataLst>
            </p:nvPr>
          </p:nvSpPr>
          <p:spPr>
            <a:xfrm>
              <a:off x="8822032" y="3048000"/>
              <a:ext cx="131469" cy="154594"/>
            </a:xfrm>
            <a:custGeom>
              <a:avLst/>
              <a:gdLst/>
              <a:ahLst/>
              <a:cxnLst/>
              <a:rect l="0" t="0" r="0" b="0"/>
              <a:pathLst>
                <a:path w="131469" h="154594">
                  <a:moveTo>
                    <a:pt x="10818" y="101600"/>
                  </a:moveTo>
                  <a:lnTo>
                    <a:pt x="10818" y="101600"/>
                  </a:lnTo>
                  <a:lnTo>
                    <a:pt x="4075" y="94858"/>
                  </a:lnTo>
                  <a:lnTo>
                    <a:pt x="766" y="84022"/>
                  </a:lnTo>
                  <a:lnTo>
                    <a:pt x="0" y="71209"/>
                  </a:lnTo>
                  <a:lnTo>
                    <a:pt x="2012" y="60811"/>
                  </a:lnTo>
                  <a:lnTo>
                    <a:pt x="5652" y="58180"/>
                  </a:lnTo>
                  <a:lnTo>
                    <a:pt x="17224" y="57137"/>
                  </a:lnTo>
                  <a:lnTo>
                    <a:pt x="32864" y="60517"/>
                  </a:lnTo>
                  <a:lnTo>
                    <a:pt x="42018" y="67819"/>
                  </a:lnTo>
                  <a:lnTo>
                    <a:pt x="50789" y="79531"/>
                  </a:lnTo>
                  <a:lnTo>
                    <a:pt x="59394" y="96495"/>
                  </a:lnTo>
                  <a:lnTo>
                    <a:pt x="62275" y="113913"/>
                  </a:lnTo>
                  <a:lnTo>
                    <a:pt x="62056" y="122508"/>
                  </a:lnTo>
                  <a:lnTo>
                    <a:pt x="56168" y="137704"/>
                  </a:lnTo>
                  <a:lnTo>
                    <a:pt x="44717" y="152514"/>
                  </a:lnTo>
                  <a:lnTo>
                    <a:pt x="41884" y="154593"/>
                  </a:lnTo>
                  <a:lnTo>
                    <a:pt x="39290" y="154567"/>
                  </a:lnTo>
                  <a:lnTo>
                    <a:pt x="36854" y="153139"/>
                  </a:lnTo>
                  <a:lnTo>
                    <a:pt x="34525" y="150776"/>
                  </a:lnTo>
                  <a:lnTo>
                    <a:pt x="33819" y="136862"/>
                  </a:lnTo>
                  <a:lnTo>
                    <a:pt x="37269" y="116566"/>
                  </a:lnTo>
                  <a:lnTo>
                    <a:pt x="58611" y="70925"/>
                  </a:lnTo>
                  <a:lnTo>
                    <a:pt x="83053" y="37842"/>
                  </a:lnTo>
                  <a:lnTo>
                    <a:pt x="131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367"/>
            <p:cNvSpPr/>
            <p:nvPr>
              <p:custDataLst>
                <p:tags r:id="rId79"/>
              </p:custDataLst>
            </p:nvPr>
          </p:nvSpPr>
          <p:spPr>
            <a:xfrm>
              <a:off x="9094697" y="2960865"/>
              <a:ext cx="68354" cy="271286"/>
            </a:xfrm>
            <a:custGeom>
              <a:avLst/>
              <a:gdLst/>
              <a:ahLst/>
              <a:cxnLst/>
              <a:rect l="0" t="0" r="0" b="0"/>
              <a:pathLst>
                <a:path w="68354" h="271286">
                  <a:moveTo>
                    <a:pt x="68353" y="10935"/>
                  </a:moveTo>
                  <a:lnTo>
                    <a:pt x="68353" y="10935"/>
                  </a:lnTo>
                  <a:lnTo>
                    <a:pt x="68353" y="4193"/>
                  </a:lnTo>
                  <a:lnTo>
                    <a:pt x="66941" y="2207"/>
                  </a:lnTo>
                  <a:lnTo>
                    <a:pt x="64590" y="883"/>
                  </a:lnTo>
                  <a:lnTo>
                    <a:pt x="61610" y="0"/>
                  </a:lnTo>
                  <a:lnTo>
                    <a:pt x="58214" y="823"/>
                  </a:lnTo>
                  <a:lnTo>
                    <a:pt x="50676" y="5500"/>
                  </a:lnTo>
                  <a:lnTo>
                    <a:pt x="38498" y="19438"/>
                  </a:lnTo>
                  <a:lnTo>
                    <a:pt x="19405" y="64396"/>
                  </a:lnTo>
                  <a:lnTo>
                    <a:pt x="6083" y="106240"/>
                  </a:lnTo>
                  <a:lnTo>
                    <a:pt x="0" y="143904"/>
                  </a:lnTo>
                  <a:lnTo>
                    <a:pt x="680" y="189914"/>
                  </a:lnTo>
                  <a:lnTo>
                    <a:pt x="9261" y="227184"/>
                  </a:lnTo>
                  <a:lnTo>
                    <a:pt x="19511" y="248862"/>
                  </a:lnTo>
                  <a:lnTo>
                    <a:pt x="42953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368"/>
            <p:cNvSpPr/>
            <p:nvPr>
              <p:custDataLst>
                <p:tags r:id="rId80"/>
              </p:custDataLst>
            </p:nvPr>
          </p:nvSpPr>
          <p:spPr>
            <a:xfrm>
              <a:off x="9194800" y="2948667"/>
              <a:ext cx="125856" cy="270784"/>
            </a:xfrm>
            <a:custGeom>
              <a:avLst/>
              <a:gdLst/>
              <a:ahLst/>
              <a:cxnLst/>
              <a:rect l="0" t="0" r="0" b="0"/>
              <a:pathLst>
                <a:path w="125856" h="270784">
                  <a:moveTo>
                    <a:pt x="0" y="270783"/>
                  </a:moveTo>
                  <a:lnTo>
                    <a:pt x="0" y="270783"/>
                  </a:lnTo>
                  <a:lnTo>
                    <a:pt x="3370" y="228099"/>
                  </a:lnTo>
                  <a:lnTo>
                    <a:pt x="16605" y="190437"/>
                  </a:lnTo>
                  <a:lnTo>
                    <a:pt x="32907" y="154549"/>
                  </a:lnTo>
                  <a:lnTo>
                    <a:pt x="50438" y="115066"/>
                  </a:lnTo>
                  <a:lnTo>
                    <a:pt x="69360" y="71605"/>
                  </a:lnTo>
                  <a:lnTo>
                    <a:pt x="86589" y="29699"/>
                  </a:lnTo>
                  <a:lnTo>
                    <a:pt x="106086" y="1133"/>
                  </a:lnTo>
                  <a:lnTo>
                    <a:pt x="108824" y="0"/>
                  </a:lnTo>
                  <a:lnTo>
                    <a:pt x="110650" y="1361"/>
                  </a:lnTo>
                  <a:lnTo>
                    <a:pt x="111866" y="4385"/>
                  </a:lnTo>
                  <a:lnTo>
                    <a:pt x="113819" y="44020"/>
                  </a:lnTo>
                  <a:lnTo>
                    <a:pt x="114157" y="81533"/>
                  </a:lnTo>
                  <a:lnTo>
                    <a:pt x="114257" y="120791"/>
                  </a:lnTo>
                  <a:lnTo>
                    <a:pt x="116173" y="161976"/>
                  </a:lnTo>
                  <a:lnTo>
                    <a:pt x="121205" y="200679"/>
                  </a:lnTo>
                  <a:lnTo>
                    <a:pt x="125855" y="234828"/>
                  </a:lnTo>
                  <a:lnTo>
                    <a:pt x="124609" y="242573"/>
                  </a:lnTo>
                  <a:lnTo>
                    <a:pt x="122410" y="246957"/>
                  </a:lnTo>
                  <a:lnTo>
                    <a:pt x="120650" y="24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369"/>
            <p:cNvSpPr/>
            <p:nvPr>
              <p:custDataLst>
                <p:tags r:id="rId81"/>
              </p:custDataLst>
            </p:nvPr>
          </p:nvSpPr>
          <p:spPr>
            <a:xfrm>
              <a:off x="9234305" y="3092450"/>
              <a:ext cx="100196" cy="25401"/>
            </a:xfrm>
            <a:custGeom>
              <a:avLst/>
              <a:gdLst/>
              <a:ahLst/>
              <a:cxnLst/>
              <a:rect l="0" t="0" r="0" b="0"/>
              <a:pathLst>
                <a:path w="100196" h="25401">
                  <a:moveTo>
                    <a:pt x="17645" y="25400"/>
                  </a:moveTo>
                  <a:lnTo>
                    <a:pt x="17645" y="25400"/>
                  </a:lnTo>
                  <a:lnTo>
                    <a:pt x="5712" y="20374"/>
                  </a:lnTo>
                  <a:lnTo>
                    <a:pt x="0" y="19311"/>
                  </a:lnTo>
                  <a:lnTo>
                    <a:pt x="9123" y="15756"/>
                  </a:lnTo>
                  <a:lnTo>
                    <a:pt x="55621" y="9597"/>
                  </a:lnTo>
                  <a:lnTo>
                    <a:pt x="1001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370"/>
            <p:cNvSpPr/>
            <p:nvPr>
              <p:custDataLst>
                <p:tags r:id="rId82"/>
              </p:custDataLst>
            </p:nvPr>
          </p:nvSpPr>
          <p:spPr>
            <a:xfrm>
              <a:off x="9513270" y="2959170"/>
              <a:ext cx="157781" cy="220147"/>
            </a:xfrm>
            <a:custGeom>
              <a:avLst/>
              <a:gdLst/>
              <a:ahLst/>
              <a:cxnLst/>
              <a:rect l="0" t="0" r="0" b="0"/>
              <a:pathLst>
                <a:path w="157781" h="220147">
                  <a:moveTo>
                    <a:pt x="30780" y="95180"/>
                  </a:moveTo>
                  <a:lnTo>
                    <a:pt x="30780" y="95180"/>
                  </a:lnTo>
                  <a:lnTo>
                    <a:pt x="27409" y="98551"/>
                  </a:lnTo>
                  <a:lnTo>
                    <a:pt x="19949" y="117561"/>
                  </a:lnTo>
                  <a:lnTo>
                    <a:pt x="12951" y="157168"/>
                  </a:lnTo>
                  <a:lnTo>
                    <a:pt x="6369" y="204211"/>
                  </a:lnTo>
                  <a:lnTo>
                    <a:pt x="2302" y="219129"/>
                  </a:lnTo>
                  <a:lnTo>
                    <a:pt x="1210" y="220146"/>
                  </a:lnTo>
                  <a:lnTo>
                    <a:pt x="484" y="218707"/>
                  </a:lnTo>
                  <a:lnTo>
                    <a:pt x="0" y="215632"/>
                  </a:lnTo>
                  <a:lnTo>
                    <a:pt x="6065" y="173871"/>
                  </a:lnTo>
                  <a:lnTo>
                    <a:pt x="13815" y="136605"/>
                  </a:lnTo>
                  <a:lnTo>
                    <a:pt x="22332" y="93250"/>
                  </a:lnTo>
                  <a:lnTo>
                    <a:pt x="34860" y="49094"/>
                  </a:lnTo>
                  <a:lnTo>
                    <a:pt x="50333" y="15673"/>
                  </a:lnTo>
                  <a:lnTo>
                    <a:pt x="59696" y="3870"/>
                  </a:lnTo>
                  <a:lnTo>
                    <a:pt x="66285" y="1145"/>
                  </a:lnTo>
                  <a:lnTo>
                    <a:pt x="83015" y="0"/>
                  </a:lnTo>
                  <a:lnTo>
                    <a:pt x="98445" y="5605"/>
                  </a:lnTo>
                  <a:lnTo>
                    <a:pt x="110946" y="14447"/>
                  </a:lnTo>
                  <a:lnTo>
                    <a:pt x="134017" y="45987"/>
                  </a:lnTo>
                  <a:lnTo>
                    <a:pt x="147259" y="93355"/>
                  </a:lnTo>
                  <a:lnTo>
                    <a:pt x="150880" y="137578"/>
                  </a:lnTo>
                  <a:lnTo>
                    <a:pt x="152028" y="166872"/>
                  </a:lnTo>
                  <a:lnTo>
                    <a:pt x="157780" y="177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270"/>
          <p:cNvGrpSpPr/>
          <p:nvPr/>
        </p:nvGrpSpPr>
        <p:grpSpPr>
          <a:xfrm>
            <a:off x="6813550" y="2860070"/>
            <a:ext cx="1230701" cy="374663"/>
            <a:chOff x="6813550" y="2860070"/>
            <a:chExt cx="1230701" cy="374663"/>
          </a:xfrm>
        </p:grpSpPr>
        <p:sp>
          <p:nvSpPr>
            <p:cNvPr id="280" name="SMARTInkShape-1371"/>
            <p:cNvSpPr/>
            <p:nvPr>
              <p:custDataLst>
                <p:tags r:id="rId68"/>
              </p:custDataLst>
            </p:nvPr>
          </p:nvSpPr>
          <p:spPr>
            <a:xfrm>
              <a:off x="6813550" y="309880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46710" y="14140"/>
                  </a:lnTo>
                  <a:lnTo>
                    <a:pt x="79927" y="13127"/>
                  </a:lnTo>
                  <a:lnTo>
                    <a:pt x="122459" y="12826"/>
                  </a:lnTo>
                  <a:lnTo>
                    <a:pt x="159286" y="12738"/>
                  </a:lnTo>
                  <a:lnTo>
                    <a:pt x="181566" y="1130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372"/>
            <p:cNvSpPr/>
            <p:nvPr>
              <p:custDataLst>
                <p:tags r:id="rId69"/>
              </p:custDataLst>
            </p:nvPr>
          </p:nvSpPr>
          <p:spPr>
            <a:xfrm>
              <a:off x="6925263" y="3010783"/>
              <a:ext cx="27988" cy="202318"/>
            </a:xfrm>
            <a:custGeom>
              <a:avLst/>
              <a:gdLst/>
              <a:ahLst/>
              <a:cxnLst/>
              <a:rect l="0" t="0" r="0" b="0"/>
              <a:pathLst>
                <a:path w="27988" h="202318">
                  <a:moveTo>
                    <a:pt x="21637" y="5467"/>
                  </a:moveTo>
                  <a:lnTo>
                    <a:pt x="21637" y="5467"/>
                  </a:lnTo>
                  <a:lnTo>
                    <a:pt x="5235" y="0"/>
                  </a:lnTo>
                  <a:lnTo>
                    <a:pt x="3647" y="1116"/>
                  </a:lnTo>
                  <a:lnTo>
                    <a:pt x="0" y="6120"/>
                  </a:lnTo>
                  <a:lnTo>
                    <a:pt x="2050" y="41109"/>
                  </a:lnTo>
                  <a:lnTo>
                    <a:pt x="6583" y="77882"/>
                  </a:lnTo>
                  <a:lnTo>
                    <a:pt x="8239" y="122487"/>
                  </a:lnTo>
                  <a:lnTo>
                    <a:pt x="10845" y="161730"/>
                  </a:lnTo>
                  <a:lnTo>
                    <a:pt x="27987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373"/>
            <p:cNvSpPr/>
            <p:nvPr>
              <p:custDataLst>
                <p:tags r:id="rId70"/>
              </p:custDataLst>
            </p:nvPr>
          </p:nvSpPr>
          <p:spPr>
            <a:xfrm>
              <a:off x="7277100" y="2860070"/>
              <a:ext cx="86596" cy="333023"/>
            </a:xfrm>
            <a:custGeom>
              <a:avLst/>
              <a:gdLst/>
              <a:ahLst/>
              <a:cxnLst/>
              <a:rect l="0" t="0" r="0" b="0"/>
              <a:pathLst>
                <a:path w="86596" h="333023">
                  <a:moveTo>
                    <a:pt x="6350" y="143480"/>
                  </a:moveTo>
                  <a:lnTo>
                    <a:pt x="6350" y="143480"/>
                  </a:lnTo>
                  <a:lnTo>
                    <a:pt x="6350" y="146851"/>
                  </a:lnTo>
                  <a:lnTo>
                    <a:pt x="14190" y="191140"/>
                  </a:lnTo>
                  <a:lnTo>
                    <a:pt x="19490" y="226276"/>
                  </a:lnTo>
                  <a:lnTo>
                    <a:pt x="23649" y="268671"/>
                  </a:lnTo>
                  <a:lnTo>
                    <a:pt x="25054" y="314181"/>
                  </a:lnTo>
                  <a:lnTo>
                    <a:pt x="23364" y="327062"/>
                  </a:lnTo>
                  <a:lnTo>
                    <a:pt x="21927" y="331484"/>
                  </a:lnTo>
                  <a:lnTo>
                    <a:pt x="20262" y="333022"/>
                  </a:lnTo>
                  <a:lnTo>
                    <a:pt x="18448" y="332636"/>
                  </a:lnTo>
                  <a:lnTo>
                    <a:pt x="16532" y="330967"/>
                  </a:lnTo>
                  <a:lnTo>
                    <a:pt x="10464" y="308393"/>
                  </a:lnTo>
                  <a:lnTo>
                    <a:pt x="7569" y="264780"/>
                  </a:lnTo>
                  <a:lnTo>
                    <a:pt x="6711" y="221754"/>
                  </a:lnTo>
                  <a:lnTo>
                    <a:pt x="6458" y="182195"/>
                  </a:lnTo>
                  <a:lnTo>
                    <a:pt x="10160" y="148927"/>
                  </a:lnTo>
                  <a:lnTo>
                    <a:pt x="15804" y="111329"/>
                  </a:lnTo>
                  <a:lnTo>
                    <a:pt x="20665" y="73452"/>
                  </a:lnTo>
                  <a:lnTo>
                    <a:pt x="34110" y="26540"/>
                  </a:lnTo>
                  <a:lnTo>
                    <a:pt x="44757" y="2684"/>
                  </a:lnTo>
                  <a:lnTo>
                    <a:pt x="48888" y="227"/>
                  </a:lnTo>
                  <a:lnTo>
                    <a:pt x="53759" y="0"/>
                  </a:lnTo>
                  <a:lnTo>
                    <a:pt x="59122" y="1260"/>
                  </a:lnTo>
                  <a:lnTo>
                    <a:pt x="63404" y="4217"/>
                  </a:lnTo>
                  <a:lnTo>
                    <a:pt x="70042" y="13146"/>
                  </a:lnTo>
                  <a:lnTo>
                    <a:pt x="83711" y="44854"/>
                  </a:lnTo>
                  <a:lnTo>
                    <a:pt x="86595" y="59429"/>
                  </a:lnTo>
                  <a:lnTo>
                    <a:pt x="81474" y="93019"/>
                  </a:lnTo>
                  <a:lnTo>
                    <a:pt x="71021" y="120767"/>
                  </a:lnTo>
                  <a:lnTo>
                    <a:pt x="55615" y="139024"/>
                  </a:lnTo>
                  <a:lnTo>
                    <a:pt x="38123" y="145027"/>
                  </a:lnTo>
                  <a:lnTo>
                    <a:pt x="0" y="149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374"/>
            <p:cNvSpPr/>
            <p:nvPr>
              <p:custDataLst>
                <p:tags r:id="rId71"/>
              </p:custDataLst>
            </p:nvPr>
          </p:nvSpPr>
          <p:spPr>
            <a:xfrm>
              <a:off x="7413729" y="3022600"/>
              <a:ext cx="111022" cy="163145"/>
            </a:xfrm>
            <a:custGeom>
              <a:avLst/>
              <a:gdLst/>
              <a:ahLst/>
              <a:cxnLst/>
              <a:rect l="0" t="0" r="0" b="0"/>
              <a:pathLst>
                <a:path w="111022" h="163145">
                  <a:moveTo>
                    <a:pt x="9421" y="50800"/>
                  </a:moveTo>
                  <a:lnTo>
                    <a:pt x="9421" y="50800"/>
                  </a:lnTo>
                  <a:lnTo>
                    <a:pt x="0" y="41380"/>
                  </a:lnTo>
                  <a:lnTo>
                    <a:pt x="36568" y="83924"/>
                  </a:lnTo>
                  <a:lnTo>
                    <a:pt x="53824" y="109946"/>
                  </a:lnTo>
                  <a:lnTo>
                    <a:pt x="58325" y="130962"/>
                  </a:lnTo>
                  <a:lnTo>
                    <a:pt x="56288" y="155064"/>
                  </a:lnTo>
                  <a:lnTo>
                    <a:pt x="53366" y="159820"/>
                  </a:lnTo>
                  <a:lnTo>
                    <a:pt x="49301" y="162286"/>
                  </a:lnTo>
                  <a:lnTo>
                    <a:pt x="41256" y="163144"/>
                  </a:lnTo>
                  <a:lnTo>
                    <a:pt x="39111" y="162385"/>
                  </a:lnTo>
                  <a:lnTo>
                    <a:pt x="37681" y="161173"/>
                  </a:lnTo>
                  <a:lnTo>
                    <a:pt x="28927" y="135871"/>
                  </a:lnTo>
                  <a:lnTo>
                    <a:pt x="27509" y="100466"/>
                  </a:lnTo>
                  <a:lnTo>
                    <a:pt x="31557" y="73277"/>
                  </a:lnTo>
                  <a:lnTo>
                    <a:pt x="43967" y="45074"/>
                  </a:lnTo>
                  <a:lnTo>
                    <a:pt x="67791" y="21116"/>
                  </a:lnTo>
                  <a:lnTo>
                    <a:pt x="111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375"/>
            <p:cNvSpPr/>
            <p:nvPr>
              <p:custDataLst>
                <p:tags r:id="rId72"/>
              </p:custDataLst>
            </p:nvPr>
          </p:nvSpPr>
          <p:spPr>
            <a:xfrm>
              <a:off x="7648570" y="2926006"/>
              <a:ext cx="85731" cy="261695"/>
            </a:xfrm>
            <a:custGeom>
              <a:avLst/>
              <a:gdLst/>
              <a:ahLst/>
              <a:cxnLst/>
              <a:rect l="0" t="0" r="0" b="0"/>
              <a:pathLst>
                <a:path w="85731" h="261695">
                  <a:moveTo>
                    <a:pt x="85730" y="20394"/>
                  </a:moveTo>
                  <a:lnTo>
                    <a:pt x="85730" y="20394"/>
                  </a:lnTo>
                  <a:lnTo>
                    <a:pt x="85730" y="17023"/>
                  </a:lnTo>
                  <a:lnTo>
                    <a:pt x="75617" y="8185"/>
                  </a:lnTo>
                  <a:lnTo>
                    <a:pt x="59215" y="0"/>
                  </a:lnTo>
                  <a:lnTo>
                    <a:pt x="52531" y="1153"/>
                  </a:lnTo>
                  <a:lnTo>
                    <a:pt x="37579" y="9961"/>
                  </a:lnTo>
                  <a:lnTo>
                    <a:pt x="27170" y="23283"/>
                  </a:lnTo>
                  <a:lnTo>
                    <a:pt x="11368" y="64944"/>
                  </a:lnTo>
                  <a:lnTo>
                    <a:pt x="4092" y="108347"/>
                  </a:lnTo>
                  <a:lnTo>
                    <a:pt x="0" y="151660"/>
                  </a:lnTo>
                  <a:lnTo>
                    <a:pt x="2630" y="195381"/>
                  </a:lnTo>
                  <a:lnTo>
                    <a:pt x="9839" y="240913"/>
                  </a:lnTo>
                  <a:lnTo>
                    <a:pt x="11853" y="247840"/>
                  </a:lnTo>
                  <a:lnTo>
                    <a:pt x="15312" y="253164"/>
                  </a:lnTo>
                  <a:lnTo>
                    <a:pt x="24800" y="260960"/>
                  </a:lnTo>
                  <a:lnTo>
                    <a:pt x="53980" y="261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376"/>
            <p:cNvSpPr/>
            <p:nvPr>
              <p:custDataLst>
                <p:tags r:id="rId73"/>
              </p:custDataLst>
            </p:nvPr>
          </p:nvSpPr>
          <p:spPr>
            <a:xfrm>
              <a:off x="7810500" y="301625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19050" y="0"/>
                  </a:moveTo>
                  <a:lnTo>
                    <a:pt x="19050" y="0"/>
                  </a:lnTo>
                  <a:lnTo>
                    <a:pt x="18345" y="6481"/>
                  </a:lnTo>
                  <a:lnTo>
                    <a:pt x="10211" y="49458"/>
                  </a:lnTo>
                  <a:lnTo>
                    <a:pt x="7493" y="88502"/>
                  </a:lnTo>
                  <a:lnTo>
                    <a:pt x="3318" y="12688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377"/>
            <p:cNvSpPr/>
            <p:nvPr>
              <p:custDataLst>
                <p:tags r:id="rId74"/>
              </p:custDataLst>
            </p:nvPr>
          </p:nvSpPr>
          <p:spPr>
            <a:xfrm>
              <a:off x="7848600" y="2937859"/>
              <a:ext cx="63372" cy="275258"/>
            </a:xfrm>
            <a:custGeom>
              <a:avLst/>
              <a:gdLst/>
              <a:ahLst/>
              <a:cxnLst/>
              <a:rect l="0" t="0" r="0" b="0"/>
              <a:pathLst>
                <a:path w="63372" h="275258">
                  <a:moveTo>
                    <a:pt x="0" y="78391"/>
                  </a:moveTo>
                  <a:lnTo>
                    <a:pt x="0" y="78391"/>
                  </a:lnTo>
                  <a:lnTo>
                    <a:pt x="0" y="32103"/>
                  </a:lnTo>
                  <a:lnTo>
                    <a:pt x="6741" y="9878"/>
                  </a:lnTo>
                  <a:lnTo>
                    <a:pt x="10844" y="5199"/>
                  </a:lnTo>
                  <a:lnTo>
                    <a:pt x="21048" y="0"/>
                  </a:lnTo>
                  <a:lnTo>
                    <a:pt x="26732" y="25"/>
                  </a:lnTo>
                  <a:lnTo>
                    <a:pt x="38692" y="3815"/>
                  </a:lnTo>
                  <a:lnTo>
                    <a:pt x="43435" y="8918"/>
                  </a:lnTo>
                  <a:lnTo>
                    <a:pt x="50583" y="23996"/>
                  </a:lnTo>
                  <a:lnTo>
                    <a:pt x="55204" y="48946"/>
                  </a:lnTo>
                  <a:lnTo>
                    <a:pt x="49831" y="74214"/>
                  </a:lnTo>
                  <a:lnTo>
                    <a:pt x="39301" y="92832"/>
                  </a:lnTo>
                  <a:lnTo>
                    <a:pt x="15080" y="114718"/>
                  </a:lnTo>
                  <a:lnTo>
                    <a:pt x="4781" y="121140"/>
                  </a:lnTo>
                  <a:lnTo>
                    <a:pt x="2125" y="125142"/>
                  </a:lnTo>
                  <a:lnTo>
                    <a:pt x="2122" y="127198"/>
                  </a:lnTo>
                  <a:lnTo>
                    <a:pt x="4000" y="131362"/>
                  </a:lnTo>
                  <a:lnTo>
                    <a:pt x="34755" y="156222"/>
                  </a:lnTo>
                  <a:lnTo>
                    <a:pt x="56333" y="189746"/>
                  </a:lnTo>
                  <a:lnTo>
                    <a:pt x="63371" y="207140"/>
                  </a:lnTo>
                  <a:lnTo>
                    <a:pt x="63208" y="226159"/>
                  </a:lnTo>
                  <a:lnTo>
                    <a:pt x="61189" y="236170"/>
                  </a:lnTo>
                  <a:lnTo>
                    <a:pt x="51419" y="252937"/>
                  </a:lnTo>
                  <a:lnTo>
                    <a:pt x="38375" y="266033"/>
                  </a:lnTo>
                  <a:lnTo>
                    <a:pt x="25522" y="274206"/>
                  </a:lnTo>
                  <a:lnTo>
                    <a:pt x="19837" y="275257"/>
                  </a:lnTo>
                  <a:lnTo>
                    <a:pt x="14636" y="274546"/>
                  </a:lnTo>
                  <a:lnTo>
                    <a:pt x="9757" y="272661"/>
                  </a:lnTo>
                  <a:lnTo>
                    <a:pt x="6504" y="267171"/>
                  </a:lnTo>
                  <a:lnTo>
                    <a:pt x="0" y="230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378"/>
            <p:cNvSpPr/>
            <p:nvPr>
              <p:custDataLst>
                <p:tags r:id="rId75"/>
              </p:custDataLst>
            </p:nvPr>
          </p:nvSpPr>
          <p:spPr>
            <a:xfrm>
              <a:off x="7931150" y="2936679"/>
              <a:ext cx="113101" cy="298054"/>
            </a:xfrm>
            <a:custGeom>
              <a:avLst/>
              <a:gdLst/>
              <a:ahLst/>
              <a:cxnLst/>
              <a:rect l="0" t="0" r="0" b="0"/>
              <a:pathLst>
                <a:path w="113101" h="298054">
                  <a:moveTo>
                    <a:pt x="50800" y="3371"/>
                  </a:moveTo>
                  <a:lnTo>
                    <a:pt x="50800" y="3371"/>
                  </a:lnTo>
                  <a:lnTo>
                    <a:pt x="57541" y="0"/>
                  </a:lnTo>
                  <a:lnTo>
                    <a:pt x="64615" y="227"/>
                  </a:lnTo>
                  <a:lnTo>
                    <a:pt x="68476" y="1275"/>
                  </a:lnTo>
                  <a:lnTo>
                    <a:pt x="76530" y="11847"/>
                  </a:lnTo>
                  <a:lnTo>
                    <a:pt x="93198" y="50749"/>
                  </a:lnTo>
                  <a:lnTo>
                    <a:pt x="105852" y="90160"/>
                  </a:lnTo>
                  <a:lnTo>
                    <a:pt x="112631" y="130973"/>
                  </a:lnTo>
                  <a:lnTo>
                    <a:pt x="113100" y="170374"/>
                  </a:lnTo>
                  <a:lnTo>
                    <a:pt x="108378" y="197727"/>
                  </a:lnTo>
                  <a:lnTo>
                    <a:pt x="90734" y="235660"/>
                  </a:lnTo>
                  <a:lnTo>
                    <a:pt x="67233" y="270016"/>
                  </a:lnTo>
                  <a:lnTo>
                    <a:pt x="36616" y="293343"/>
                  </a:lnTo>
                  <a:lnTo>
                    <a:pt x="27327" y="298053"/>
                  </a:lnTo>
                  <a:lnTo>
                    <a:pt x="22451" y="297898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271"/>
          <p:cNvGrpSpPr/>
          <p:nvPr/>
        </p:nvGrpSpPr>
        <p:grpSpPr>
          <a:xfrm>
            <a:off x="5695950" y="2797203"/>
            <a:ext cx="891333" cy="415015"/>
            <a:chOff x="5695950" y="2797203"/>
            <a:chExt cx="891333" cy="415015"/>
          </a:xfrm>
        </p:grpSpPr>
        <p:sp>
          <p:nvSpPr>
            <p:cNvPr id="289" name="SMARTInkShape-1379"/>
            <p:cNvSpPr/>
            <p:nvPr>
              <p:custDataLst>
                <p:tags r:id="rId62"/>
              </p:custDataLst>
            </p:nvPr>
          </p:nvSpPr>
          <p:spPr>
            <a:xfrm>
              <a:off x="5695950" y="2797203"/>
              <a:ext cx="115598" cy="363520"/>
            </a:xfrm>
            <a:custGeom>
              <a:avLst/>
              <a:gdLst/>
              <a:ahLst/>
              <a:cxnLst/>
              <a:rect l="0" t="0" r="0" b="0"/>
              <a:pathLst>
                <a:path w="115598" h="363520">
                  <a:moveTo>
                    <a:pt x="0" y="92047"/>
                  </a:moveTo>
                  <a:lnTo>
                    <a:pt x="0" y="92047"/>
                  </a:lnTo>
                  <a:lnTo>
                    <a:pt x="0" y="88676"/>
                  </a:lnTo>
                  <a:lnTo>
                    <a:pt x="706" y="87683"/>
                  </a:lnTo>
                  <a:lnTo>
                    <a:pt x="1881" y="87021"/>
                  </a:lnTo>
                  <a:lnTo>
                    <a:pt x="3371" y="86580"/>
                  </a:lnTo>
                  <a:lnTo>
                    <a:pt x="4364" y="86991"/>
                  </a:lnTo>
                  <a:lnTo>
                    <a:pt x="5026" y="87971"/>
                  </a:lnTo>
                  <a:lnTo>
                    <a:pt x="15111" y="126340"/>
                  </a:lnTo>
                  <a:lnTo>
                    <a:pt x="17883" y="166022"/>
                  </a:lnTo>
                  <a:lnTo>
                    <a:pt x="18704" y="209058"/>
                  </a:lnTo>
                  <a:lnTo>
                    <a:pt x="18948" y="256461"/>
                  </a:lnTo>
                  <a:lnTo>
                    <a:pt x="19735" y="299815"/>
                  </a:lnTo>
                  <a:lnTo>
                    <a:pt x="24515" y="345865"/>
                  </a:lnTo>
                  <a:lnTo>
                    <a:pt x="25225" y="363519"/>
                  </a:lnTo>
                  <a:lnTo>
                    <a:pt x="25284" y="363340"/>
                  </a:lnTo>
                  <a:lnTo>
                    <a:pt x="21021" y="326818"/>
                  </a:lnTo>
                  <a:lnTo>
                    <a:pt x="20339" y="280847"/>
                  </a:lnTo>
                  <a:lnTo>
                    <a:pt x="24293" y="235947"/>
                  </a:lnTo>
                  <a:lnTo>
                    <a:pt x="27966" y="196455"/>
                  </a:lnTo>
                  <a:lnTo>
                    <a:pt x="33831" y="154914"/>
                  </a:lnTo>
                  <a:lnTo>
                    <a:pt x="40436" y="117165"/>
                  </a:lnTo>
                  <a:lnTo>
                    <a:pt x="48121" y="78636"/>
                  </a:lnTo>
                  <a:lnTo>
                    <a:pt x="57040" y="34051"/>
                  </a:lnTo>
                  <a:lnTo>
                    <a:pt x="65595" y="7605"/>
                  </a:lnTo>
                  <a:lnTo>
                    <a:pt x="69840" y="1601"/>
                  </a:lnTo>
                  <a:lnTo>
                    <a:pt x="71960" y="0"/>
                  </a:lnTo>
                  <a:lnTo>
                    <a:pt x="75490" y="343"/>
                  </a:lnTo>
                  <a:lnTo>
                    <a:pt x="85057" y="4488"/>
                  </a:lnTo>
                  <a:lnTo>
                    <a:pt x="102343" y="18126"/>
                  </a:lnTo>
                  <a:lnTo>
                    <a:pt x="110866" y="37086"/>
                  </a:lnTo>
                  <a:lnTo>
                    <a:pt x="115597" y="60564"/>
                  </a:lnTo>
                  <a:lnTo>
                    <a:pt x="115346" y="82758"/>
                  </a:lnTo>
                  <a:lnTo>
                    <a:pt x="109121" y="102500"/>
                  </a:lnTo>
                  <a:lnTo>
                    <a:pt x="91248" y="131428"/>
                  </a:lnTo>
                  <a:lnTo>
                    <a:pt x="49235" y="156150"/>
                  </a:lnTo>
                  <a:lnTo>
                    <a:pt x="6350" y="174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380"/>
            <p:cNvSpPr/>
            <p:nvPr>
              <p:custDataLst>
                <p:tags r:id="rId63"/>
              </p:custDataLst>
            </p:nvPr>
          </p:nvSpPr>
          <p:spPr>
            <a:xfrm>
              <a:off x="5855844" y="2971800"/>
              <a:ext cx="138557" cy="186173"/>
            </a:xfrm>
            <a:custGeom>
              <a:avLst/>
              <a:gdLst/>
              <a:ahLst/>
              <a:cxnLst/>
              <a:rect l="0" t="0" r="0" b="0"/>
              <a:pathLst>
                <a:path w="138557" h="186173">
                  <a:moveTo>
                    <a:pt x="11556" y="76200"/>
                  </a:moveTo>
                  <a:lnTo>
                    <a:pt x="11556" y="76200"/>
                  </a:lnTo>
                  <a:lnTo>
                    <a:pt x="8185" y="76200"/>
                  </a:lnTo>
                  <a:lnTo>
                    <a:pt x="4649" y="74318"/>
                  </a:lnTo>
                  <a:lnTo>
                    <a:pt x="0" y="70733"/>
                  </a:lnTo>
                  <a:lnTo>
                    <a:pt x="2566" y="73483"/>
                  </a:lnTo>
                  <a:lnTo>
                    <a:pt x="31489" y="97009"/>
                  </a:lnTo>
                  <a:lnTo>
                    <a:pt x="46547" y="121563"/>
                  </a:lnTo>
                  <a:lnTo>
                    <a:pt x="53202" y="141068"/>
                  </a:lnTo>
                  <a:lnTo>
                    <a:pt x="54746" y="166076"/>
                  </a:lnTo>
                  <a:lnTo>
                    <a:pt x="52389" y="181291"/>
                  </a:lnTo>
                  <a:lnTo>
                    <a:pt x="50067" y="185066"/>
                  </a:lnTo>
                  <a:lnTo>
                    <a:pt x="47107" y="186172"/>
                  </a:lnTo>
                  <a:lnTo>
                    <a:pt x="43723" y="185498"/>
                  </a:lnTo>
                  <a:lnTo>
                    <a:pt x="40762" y="182226"/>
                  </a:lnTo>
                  <a:lnTo>
                    <a:pt x="35590" y="171065"/>
                  </a:lnTo>
                  <a:lnTo>
                    <a:pt x="32083" y="132060"/>
                  </a:lnTo>
                  <a:lnTo>
                    <a:pt x="34415" y="93770"/>
                  </a:lnTo>
                  <a:lnTo>
                    <a:pt x="46316" y="60082"/>
                  </a:lnTo>
                  <a:lnTo>
                    <a:pt x="62988" y="42226"/>
                  </a:lnTo>
                  <a:lnTo>
                    <a:pt x="102264" y="16327"/>
                  </a:lnTo>
                  <a:lnTo>
                    <a:pt x="138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381"/>
            <p:cNvSpPr/>
            <p:nvPr>
              <p:custDataLst>
                <p:tags r:id="rId64"/>
              </p:custDataLst>
            </p:nvPr>
          </p:nvSpPr>
          <p:spPr>
            <a:xfrm>
              <a:off x="6129922" y="2853593"/>
              <a:ext cx="133668" cy="308708"/>
            </a:xfrm>
            <a:custGeom>
              <a:avLst/>
              <a:gdLst/>
              <a:ahLst/>
              <a:cxnLst/>
              <a:rect l="0" t="0" r="0" b="0"/>
              <a:pathLst>
                <a:path w="133668" h="308708">
                  <a:moveTo>
                    <a:pt x="124828" y="35657"/>
                  </a:moveTo>
                  <a:lnTo>
                    <a:pt x="124828" y="35657"/>
                  </a:lnTo>
                  <a:lnTo>
                    <a:pt x="133667" y="17980"/>
                  </a:lnTo>
                  <a:lnTo>
                    <a:pt x="128603" y="13995"/>
                  </a:lnTo>
                  <a:lnTo>
                    <a:pt x="81241" y="0"/>
                  </a:lnTo>
                  <a:lnTo>
                    <a:pt x="76014" y="597"/>
                  </a:lnTo>
                  <a:lnTo>
                    <a:pt x="71825" y="2406"/>
                  </a:lnTo>
                  <a:lnTo>
                    <a:pt x="58794" y="15456"/>
                  </a:lnTo>
                  <a:lnTo>
                    <a:pt x="28030" y="62132"/>
                  </a:lnTo>
                  <a:lnTo>
                    <a:pt x="13832" y="103238"/>
                  </a:lnTo>
                  <a:lnTo>
                    <a:pt x="5156" y="143640"/>
                  </a:lnTo>
                  <a:lnTo>
                    <a:pt x="0" y="181011"/>
                  </a:lnTo>
                  <a:lnTo>
                    <a:pt x="353" y="224069"/>
                  </a:lnTo>
                  <a:lnTo>
                    <a:pt x="6793" y="263061"/>
                  </a:lnTo>
                  <a:lnTo>
                    <a:pt x="22905" y="289695"/>
                  </a:lnTo>
                  <a:lnTo>
                    <a:pt x="35785" y="300257"/>
                  </a:lnTo>
                  <a:lnTo>
                    <a:pt x="67678" y="308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382"/>
            <p:cNvSpPr/>
            <p:nvPr>
              <p:custDataLst>
                <p:tags r:id="rId65"/>
              </p:custDataLst>
            </p:nvPr>
          </p:nvSpPr>
          <p:spPr>
            <a:xfrm>
              <a:off x="6236583" y="2906354"/>
              <a:ext cx="145165" cy="305864"/>
            </a:xfrm>
            <a:custGeom>
              <a:avLst/>
              <a:gdLst/>
              <a:ahLst/>
              <a:cxnLst/>
              <a:rect l="0" t="0" r="0" b="0"/>
              <a:pathLst>
                <a:path w="145165" h="305864">
                  <a:moveTo>
                    <a:pt x="5467" y="300396"/>
                  </a:moveTo>
                  <a:lnTo>
                    <a:pt x="5467" y="300396"/>
                  </a:lnTo>
                  <a:lnTo>
                    <a:pt x="0" y="305863"/>
                  </a:lnTo>
                  <a:lnTo>
                    <a:pt x="20125" y="265473"/>
                  </a:lnTo>
                  <a:lnTo>
                    <a:pt x="36055" y="224222"/>
                  </a:lnTo>
                  <a:lnTo>
                    <a:pt x="51366" y="178147"/>
                  </a:lnTo>
                  <a:lnTo>
                    <a:pt x="67137" y="137097"/>
                  </a:lnTo>
                  <a:lnTo>
                    <a:pt x="85251" y="93606"/>
                  </a:lnTo>
                  <a:lnTo>
                    <a:pt x="105934" y="54583"/>
                  </a:lnTo>
                  <a:lnTo>
                    <a:pt x="130362" y="12840"/>
                  </a:lnTo>
                  <a:lnTo>
                    <a:pt x="138587" y="1143"/>
                  </a:lnTo>
                  <a:lnTo>
                    <a:pt x="140781" y="0"/>
                  </a:lnTo>
                  <a:lnTo>
                    <a:pt x="142243" y="649"/>
                  </a:lnTo>
                  <a:lnTo>
                    <a:pt x="144782" y="43220"/>
                  </a:lnTo>
                  <a:lnTo>
                    <a:pt x="145091" y="84731"/>
                  </a:lnTo>
                  <a:lnTo>
                    <a:pt x="145153" y="130952"/>
                  </a:lnTo>
                  <a:lnTo>
                    <a:pt x="145164" y="177503"/>
                  </a:lnTo>
                  <a:lnTo>
                    <a:pt x="140141" y="220794"/>
                  </a:lnTo>
                  <a:lnTo>
                    <a:pt x="139699" y="226161"/>
                  </a:lnTo>
                  <a:lnTo>
                    <a:pt x="138699" y="229034"/>
                  </a:lnTo>
                  <a:lnTo>
                    <a:pt x="137327" y="230243"/>
                  </a:lnTo>
                  <a:lnTo>
                    <a:pt x="132467" y="230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383"/>
            <p:cNvSpPr/>
            <p:nvPr>
              <p:custDataLst>
                <p:tags r:id="rId66"/>
              </p:custDataLst>
            </p:nvPr>
          </p:nvSpPr>
          <p:spPr>
            <a:xfrm>
              <a:off x="6309592" y="3022600"/>
              <a:ext cx="129309" cy="76201"/>
            </a:xfrm>
            <a:custGeom>
              <a:avLst/>
              <a:gdLst/>
              <a:ahLst/>
              <a:cxnLst/>
              <a:rect l="0" t="0" r="0" b="0"/>
              <a:pathLst>
                <a:path w="129309" h="76201">
                  <a:moveTo>
                    <a:pt x="21358" y="76200"/>
                  </a:moveTo>
                  <a:lnTo>
                    <a:pt x="21358" y="76200"/>
                  </a:lnTo>
                  <a:lnTo>
                    <a:pt x="15583" y="71130"/>
                  </a:lnTo>
                  <a:lnTo>
                    <a:pt x="964" y="61273"/>
                  </a:lnTo>
                  <a:lnTo>
                    <a:pt x="0" y="59193"/>
                  </a:lnTo>
                  <a:lnTo>
                    <a:pt x="65" y="57101"/>
                  </a:lnTo>
                  <a:lnTo>
                    <a:pt x="812" y="55001"/>
                  </a:lnTo>
                  <a:lnTo>
                    <a:pt x="38530" y="42564"/>
                  </a:lnTo>
                  <a:lnTo>
                    <a:pt x="82371" y="27144"/>
                  </a:lnTo>
                  <a:lnTo>
                    <a:pt x="129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384"/>
            <p:cNvSpPr/>
            <p:nvPr>
              <p:custDataLst>
                <p:tags r:id="rId67"/>
              </p:custDataLst>
            </p:nvPr>
          </p:nvSpPr>
          <p:spPr>
            <a:xfrm>
              <a:off x="6508750" y="2895600"/>
              <a:ext cx="78533" cy="261073"/>
            </a:xfrm>
            <a:custGeom>
              <a:avLst/>
              <a:gdLst/>
              <a:ahLst/>
              <a:cxnLst/>
              <a:rect l="0" t="0" r="0" b="0"/>
              <a:pathLst>
                <a:path w="78533" h="261073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19442" y="21048"/>
                  </a:lnTo>
                  <a:lnTo>
                    <a:pt x="48816" y="67131"/>
                  </a:lnTo>
                  <a:lnTo>
                    <a:pt x="66949" y="109921"/>
                  </a:lnTo>
                  <a:lnTo>
                    <a:pt x="75340" y="148516"/>
                  </a:lnTo>
                  <a:lnTo>
                    <a:pt x="78532" y="183704"/>
                  </a:lnTo>
                  <a:lnTo>
                    <a:pt x="75119" y="201591"/>
                  </a:lnTo>
                  <a:lnTo>
                    <a:pt x="60592" y="230083"/>
                  </a:lnTo>
                  <a:lnTo>
                    <a:pt x="34520" y="255626"/>
                  </a:lnTo>
                  <a:lnTo>
                    <a:pt x="29363" y="259317"/>
                  </a:lnTo>
                  <a:lnTo>
                    <a:pt x="23809" y="261072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272"/>
          <p:cNvGrpSpPr/>
          <p:nvPr/>
        </p:nvGrpSpPr>
        <p:grpSpPr>
          <a:xfrm>
            <a:off x="6976983" y="1374537"/>
            <a:ext cx="306468" cy="418460"/>
            <a:chOff x="6976983" y="1374537"/>
            <a:chExt cx="306468" cy="418460"/>
          </a:xfrm>
        </p:grpSpPr>
        <p:sp>
          <p:nvSpPr>
            <p:cNvPr id="296" name="SMARTInkShape-1385"/>
            <p:cNvSpPr/>
            <p:nvPr>
              <p:custDataLst>
                <p:tags r:id="rId58"/>
              </p:custDataLst>
            </p:nvPr>
          </p:nvSpPr>
          <p:spPr>
            <a:xfrm>
              <a:off x="6976983" y="1374537"/>
              <a:ext cx="230268" cy="98224"/>
            </a:xfrm>
            <a:custGeom>
              <a:avLst/>
              <a:gdLst/>
              <a:ahLst/>
              <a:cxnLst/>
              <a:rect l="0" t="0" r="0" b="0"/>
              <a:pathLst>
                <a:path w="230268" h="98224">
                  <a:moveTo>
                    <a:pt x="46117" y="73263"/>
                  </a:moveTo>
                  <a:lnTo>
                    <a:pt x="46117" y="73263"/>
                  </a:lnTo>
                  <a:lnTo>
                    <a:pt x="35977" y="73969"/>
                  </a:lnTo>
                  <a:lnTo>
                    <a:pt x="18505" y="82052"/>
                  </a:lnTo>
                  <a:lnTo>
                    <a:pt x="1622" y="93657"/>
                  </a:lnTo>
                  <a:lnTo>
                    <a:pt x="226" y="95326"/>
                  </a:lnTo>
                  <a:lnTo>
                    <a:pt x="0" y="96438"/>
                  </a:lnTo>
                  <a:lnTo>
                    <a:pt x="556" y="97180"/>
                  </a:lnTo>
                  <a:lnTo>
                    <a:pt x="8081" y="98223"/>
                  </a:lnTo>
                  <a:lnTo>
                    <a:pt x="49958" y="77882"/>
                  </a:lnTo>
                  <a:lnTo>
                    <a:pt x="85355" y="60050"/>
                  </a:lnTo>
                  <a:lnTo>
                    <a:pt x="128500" y="38433"/>
                  </a:lnTo>
                  <a:lnTo>
                    <a:pt x="165620" y="21550"/>
                  </a:lnTo>
                  <a:lnTo>
                    <a:pt x="213107" y="410"/>
                  </a:lnTo>
                  <a:lnTo>
                    <a:pt x="218827" y="0"/>
                  </a:lnTo>
                  <a:lnTo>
                    <a:pt x="230267" y="3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386"/>
            <p:cNvSpPr/>
            <p:nvPr>
              <p:custDataLst>
                <p:tags r:id="rId59"/>
              </p:custDataLst>
            </p:nvPr>
          </p:nvSpPr>
          <p:spPr>
            <a:xfrm>
              <a:off x="6990383" y="1492250"/>
              <a:ext cx="242268" cy="74174"/>
            </a:xfrm>
            <a:custGeom>
              <a:avLst/>
              <a:gdLst/>
              <a:ahLst/>
              <a:cxnLst/>
              <a:rect l="0" t="0" r="0" b="0"/>
              <a:pathLst>
                <a:path w="242268" h="74174">
                  <a:moveTo>
                    <a:pt x="7317" y="57150"/>
                  </a:moveTo>
                  <a:lnTo>
                    <a:pt x="7317" y="57150"/>
                  </a:lnTo>
                  <a:lnTo>
                    <a:pt x="7317" y="60521"/>
                  </a:lnTo>
                  <a:lnTo>
                    <a:pt x="575" y="69359"/>
                  </a:lnTo>
                  <a:lnTo>
                    <a:pt x="0" y="71640"/>
                  </a:lnTo>
                  <a:lnTo>
                    <a:pt x="1027" y="73160"/>
                  </a:lnTo>
                  <a:lnTo>
                    <a:pt x="3125" y="74173"/>
                  </a:lnTo>
                  <a:lnTo>
                    <a:pt x="19560" y="72229"/>
                  </a:lnTo>
                  <a:lnTo>
                    <a:pt x="56877" y="55111"/>
                  </a:lnTo>
                  <a:lnTo>
                    <a:pt x="94125" y="38907"/>
                  </a:lnTo>
                  <a:lnTo>
                    <a:pt x="140594" y="22633"/>
                  </a:lnTo>
                  <a:lnTo>
                    <a:pt x="186435" y="6195"/>
                  </a:lnTo>
                  <a:lnTo>
                    <a:pt x="242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387"/>
            <p:cNvSpPr/>
            <p:nvPr>
              <p:custDataLst>
                <p:tags r:id="rId60"/>
              </p:custDataLst>
            </p:nvPr>
          </p:nvSpPr>
          <p:spPr>
            <a:xfrm>
              <a:off x="6981297" y="1587500"/>
              <a:ext cx="257704" cy="79903"/>
            </a:xfrm>
            <a:custGeom>
              <a:avLst/>
              <a:gdLst/>
              <a:ahLst/>
              <a:cxnLst/>
              <a:rect l="0" t="0" r="0" b="0"/>
              <a:pathLst>
                <a:path w="257704" h="79903">
                  <a:moveTo>
                    <a:pt x="16403" y="63500"/>
                  </a:moveTo>
                  <a:lnTo>
                    <a:pt x="16403" y="63500"/>
                  </a:lnTo>
                  <a:lnTo>
                    <a:pt x="0" y="79902"/>
                  </a:lnTo>
                  <a:lnTo>
                    <a:pt x="45147" y="59174"/>
                  </a:lnTo>
                  <a:lnTo>
                    <a:pt x="84265" y="46539"/>
                  </a:lnTo>
                  <a:lnTo>
                    <a:pt x="130506" y="30488"/>
                  </a:lnTo>
                  <a:lnTo>
                    <a:pt x="176584" y="15697"/>
                  </a:lnTo>
                  <a:lnTo>
                    <a:pt x="217533" y="7491"/>
                  </a:lnTo>
                  <a:lnTo>
                    <a:pt x="2577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388"/>
            <p:cNvSpPr/>
            <p:nvPr>
              <p:custDataLst>
                <p:tags r:id="rId61"/>
              </p:custDataLst>
            </p:nvPr>
          </p:nvSpPr>
          <p:spPr>
            <a:xfrm>
              <a:off x="6977926" y="1689100"/>
              <a:ext cx="305525" cy="103897"/>
            </a:xfrm>
            <a:custGeom>
              <a:avLst/>
              <a:gdLst/>
              <a:ahLst/>
              <a:cxnLst/>
              <a:rect l="0" t="0" r="0" b="0"/>
              <a:pathLst>
                <a:path w="305525" h="103897">
                  <a:moveTo>
                    <a:pt x="19774" y="69850"/>
                  </a:moveTo>
                  <a:lnTo>
                    <a:pt x="19774" y="69850"/>
                  </a:lnTo>
                  <a:lnTo>
                    <a:pt x="9661" y="76592"/>
                  </a:lnTo>
                  <a:lnTo>
                    <a:pt x="2814" y="87428"/>
                  </a:lnTo>
                  <a:lnTo>
                    <a:pt x="0" y="94268"/>
                  </a:lnTo>
                  <a:lnTo>
                    <a:pt x="947" y="98829"/>
                  </a:lnTo>
                  <a:lnTo>
                    <a:pt x="4401" y="101869"/>
                  </a:lnTo>
                  <a:lnTo>
                    <a:pt x="9525" y="103896"/>
                  </a:lnTo>
                  <a:lnTo>
                    <a:pt x="36964" y="103378"/>
                  </a:lnTo>
                  <a:lnTo>
                    <a:pt x="82017" y="92014"/>
                  </a:lnTo>
                  <a:lnTo>
                    <a:pt x="125470" y="78612"/>
                  </a:lnTo>
                  <a:lnTo>
                    <a:pt x="159648" y="66218"/>
                  </a:lnTo>
                  <a:lnTo>
                    <a:pt x="194829" y="52714"/>
                  </a:lnTo>
                  <a:lnTo>
                    <a:pt x="234469" y="37177"/>
                  </a:lnTo>
                  <a:lnTo>
                    <a:pt x="3055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273"/>
          <p:cNvGrpSpPr/>
          <p:nvPr/>
        </p:nvGrpSpPr>
        <p:grpSpPr>
          <a:xfrm>
            <a:off x="4991100" y="2889250"/>
            <a:ext cx="209551" cy="149507"/>
            <a:chOff x="4991100" y="2889250"/>
            <a:chExt cx="209551" cy="149507"/>
          </a:xfrm>
        </p:grpSpPr>
        <p:sp>
          <p:nvSpPr>
            <p:cNvPr id="301" name="SMARTInkShape-1389"/>
            <p:cNvSpPr/>
            <p:nvPr>
              <p:custDataLst>
                <p:tags r:id="rId56"/>
              </p:custDataLst>
            </p:nvPr>
          </p:nvSpPr>
          <p:spPr>
            <a:xfrm>
              <a:off x="4991100" y="28892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0"/>
                  </a:moveTo>
                  <a:lnTo>
                    <a:pt x="0" y="0"/>
                  </a:lnTo>
                  <a:lnTo>
                    <a:pt x="45779" y="5026"/>
                  </a:lnTo>
                  <a:lnTo>
                    <a:pt x="92063" y="6089"/>
                  </a:lnTo>
                  <a:lnTo>
                    <a:pt x="171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390"/>
            <p:cNvSpPr/>
            <p:nvPr>
              <p:custDataLst>
                <p:tags r:id="rId57"/>
              </p:custDataLst>
            </p:nvPr>
          </p:nvSpPr>
          <p:spPr>
            <a:xfrm>
              <a:off x="5011874" y="3009900"/>
              <a:ext cx="188777" cy="28857"/>
            </a:xfrm>
            <a:custGeom>
              <a:avLst/>
              <a:gdLst/>
              <a:ahLst/>
              <a:cxnLst/>
              <a:rect l="0" t="0" r="0" b="0"/>
              <a:pathLst>
                <a:path w="188777" h="28857">
                  <a:moveTo>
                    <a:pt x="10976" y="0"/>
                  </a:moveTo>
                  <a:lnTo>
                    <a:pt x="10976" y="0"/>
                  </a:lnTo>
                  <a:lnTo>
                    <a:pt x="863" y="13484"/>
                  </a:lnTo>
                  <a:lnTo>
                    <a:pt x="0" y="18162"/>
                  </a:lnTo>
                  <a:lnTo>
                    <a:pt x="1542" y="21985"/>
                  </a:lnTo>
                  <a:lnTo>
                    <a:pt x="4687" y="25240"/>
                  </a:lnTo>
                  <a:lnTo>
                    <a:pt x="17588" y="28856"/>
                  </a:lnTo>
                  <a:lnTo>
                    <a:pt x="61357" y="27807"/>
                  </a:lnTo>
                  <a:lnTo>
                    <a:pt x="100106" y="25170"/>
                  </a:lnTo>
                  <a:lnTo>
                    <a:pt x="137731" y="19765"/>
                  </a:lnTo>
                  <a:lnTo>
                    <a:pt x="18877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274"/>
          <p:cNvGrpSpPr/>
          <p:nvPr/>
        </p:nvGrpSpPr>
        <p:grpSpPr>
          <a:xfrm>
            <a:off x="3880273" y="2605527"/>
            <a:ext cx="812841" cy="467874"/>
            <a:chOff x="3880273" y="2605527"/>
            <a:chExt cx="812841" cy="467874"/>
          </a:xfrm>
        </p:grpSpPr>
        <p:sp>
          <p:nvSpPr>
            <p:cNvPr id="304" name="SMARTInkShape-1391"/>
            <p:cNvSpPr/>
            <p:nvPr>
              <p:custDataLst>
                <p:tags r:id="rId52"/>
              </p:custDataLst>
            </p:nvPr>
          </p:nvSpPr>
          <p:spPr>
            <a:xfrm>
              <a:off x="3880273" y="2737111"/>
              <a:ext cx="137510" cy="193318"/>
            </a:xfrm>
            <a:custGeom>
              <a:avLst/>
              <a:gdLst/>
              <a:ahLst/>
              <a:cxnLst/>
              <a:rect l="0" t="0" r="0" b="0"/>
              <a:pathLst>
                <a:path w="137510" h="193318">
                  <a:moveTo>
                    <a:pt x="24977" y="6089"/>
                  </a:moveTo>
                  <a:lnTo>
                    <a:pt x="24977" y="6089"/>
                  </a:lnTo>
                  <a:lnTo>
                    <a:pt x="24977" y="2718"/>
                  </a:lnTo>
                  <a:lnTo>
                    <a:pt x="22860" y="1725"/>
                  </a:lnTo>
                  <a:lnTo>
                    <a:pt x="8575" y="0"/>
                  </a:lnTo>
                  <a:lnTo>
                    <a:pt x="7692" y="619"/>
                  </a:lnTo>
                  <a:lnTo>
                    <a:pt x="6712" y="3187"/>
                  </a:lnTo>
                  <a:lnTo>
                    <a:pt x="1004" y="45889"/>
                  </a:lnTo>
                  <a:lnTo>
                    <a:pt x="0" y="85380"/>
                  </a:lnTo>
                  <a:lnTo>
                    <a:pt x="3465" y="123186"/>
                  </a:lnTo>
                  <a:lnTo>
                    <a:pt x="17279" y="166724"/>
                  </a:lnTo>
                  <a:lnTo>
                    <a:pt x="32809" y="185545"/>
                  </a:lnTo>
                  <a:lnTo>
                    <a:pt x="44685" y="191681"/>
                  </a:lnTo>
                  <a:lnTo>
                    <a:pt x="50816" y="193317"/>
                  </a:lnTo>
                  <a:lnTo>
                    <a:pt x="76299" y="188877"/>
                  </a:lnTo>
                  <a:lnTo>
                    <a:pt x="104965" y="171077"/>
                  </a:lnTo>
                  <a:lnTo>
                    <a:pt x="112973" y="164554"/>
                  </a:lnTo>
                  <a:lnTo>
                    <a:pt x="124820" y="146802"/>
                  </a:lnTo>
                  <a:lnTo>
                    <a:pt x="133896" y="123668"/>
                  </a:lnTo>
                  <a:lnTo>
                    <a:pt x="137509" y="77475"/>
                  </a:lnTo>
                  <a:lnTo>
                    <a:pt x="133187" y="48721"/>
                  </a:lnTo>
                  <a:lnTo>
                    <a:pt x="120227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392"/>
            <p:cNvSpPr/>
            <p:nvPr>
              <p:custDataLst>
                <p:tags r:id="rId53"/>
              </p:custDataLst>
            </p:nvPr>
          </p:nvSpPr>
          <p:spPr>
            <a:xfrm>
              <a:off x="4311650" y="2711450"/>
              <a:ext cx="38101" cy="273051"/>
            </a:xfrm>
            <a:custGeom>
              <a:avLst/>
              <a:gdLst/>
              <a:ahLst/>
              <a:cxnLst/>
              <a:rect l="0" t="0" r="0" b="0"/>
              <a:pathLst>
                <a:path w="38101" h="273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1245" y="46304"/>
                  </a:lnTo>
                  <a:lnTo>
                    <a:pt x="17129" y="83099"/>
                  </a:lnTo>
                  <a:lnTo>
                    <a:pt x="24047" y="121518"/>
                  </a:lnTo>
                  <a:lnTo>
                    <a:pt x="33308" y="161045"/>
                  </a:lnTo>
                  <a:lnTo>
                    <a:pt x="37154" y="200439"/>
                  </a:lnTo>
                  <a:lnTo>
                    <a:pt x="37913" y="244988"/>
                  </a:lnTo>
                  <a:lnTo>
                    <a:pt x="381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393"/>
            <p:cNvSpPr/>
            <p:nvPr>
              <p:custDataLst>
                <p:tags r:id="rId54"/>
              </p:custDataLst>
            </p:nvPr>
          </p:nvSpPr>
          <p:spPr>
            <a:xfrm>
              <a:off x="4355676" y="2687594"/>
              <a:ext cx="136786" cy="358796"/>
            </a:xfrm>
            <a:custGeom>
              <a:avLst/>
              <a:gdLst/>
              <a:ahLst/>
              <a:cxnLst/>
              <a:rect l="0" t="0" r="0" b="0"/>
              <a:pathLst>
                <a:path w="136786" h="358796">
                  <a:moveTo>
                    <a:pt x="32174" y="36556"/>
                  </a:moveTo>
                  <a:lnTo>
                    <a:pt x="32174" y="36556"/>
                  </a:lnTo>
                  <a:lnTo>
                    <a:pt x="32174" y="29814"/>
                  </a:lnTo>
                  <a:lnTo>
                    <a:pt x="30292" y="24623"/>
                  </a:lnTo>
                  <a:lnTo>
                    <a:pt x="28803" y="22250"/>
                  </a:lnTo>
                  <a:lnTo>
                    <a:pt x="845" y="9084"/>
                  </a:lnTo>
                  <a:lnTo>
                    <a:pt x="0" y="6953"/>
                  </a:lnTo>
                  <a:lnTo>
                    <a:pt x="846" y="4826"/>
                  </a:lnTo>
                  <a:lnTo>
                    <a:pt x="2822" y="2702"/>
                  </a:lnTo>
                  <a:lnTo>
                    <a:pt x="12543" y="343"/>
                  </a:lnTo>
                  <a:lnTo>
                    <a:pt x="25565" y="0"/>
                  </a:lnTo>
                  <a:lnTo>
                    <a:pt x="38409" y="2200"/>
                  </a:lnTo>
                  <a:lnTo>
                    <a:pt x="72629" y="19500"/>
                  </a:lnTo>
                  <a:lnTo>
                    <a:pt x="87549" y="31092"/>
                  </a:lnTo>
                  <a:lnTo>
                    <a:pt x="91668" y="36441"/>
                  </a:lnTo>
                  <a:lnTo>
                    <a:pt x="93709" y="41418"/>
                  </a:lnTo>
                  <a:lnTo>
                    <a:pt x="94095" y="51417"/>
                  </a:lnTo>
                  <a:lnTo>
                    <a:pt x="91915" y="62916"/>
                  </a:lnTo>
                  <a:lnTo>
                    <a:pt x="75332" y="91204"/>
                  </a:lnTo>
                  <a:lnTo>
                    <a:pt x="66407" y="102237"/>
                  </a:lnTo>
                  <a:lnTo>
                    <a:pt x="61501" y="115607"/>
                  </a:lnTo>
                  <a:lnTo>
                    <a:pt x="60024" y="129545"/>
                  </a:lnTo>
                  <a:lnTo>
                    <a:pt x="61721" y="140444"/>
                  </a:lnTo>
                  <a:lnTo>
                    <a:pt x="78698" y="168372"/>
                  </a:lnTo>
                  <a:lnTo>
                    <a:pt x="113199" y="215179"/>
                  </a:lnTo>
                  <a:lnTo>
                    <a:pt x="132611" y="253716"/>
                  </a:lnTo>
                  <a:lnTo>
                    <a:pt x="136785" y="272301"/>
                  </a:lnTo>
                  <a:lnTo>
                    <a:pt x="132995" y="291850"/>
                  </a:lnTo>
                  <a:lnTo>
                    <a:pt x="113316" y="329774"/>
                  </a:lnTo>
                  <a:lnTo>
                    <a:pt x="98628" y="345764"/>
                  </a:lnTo>
                  <a:lnTo>
                    <a:pt x="78596" y="354970"/>
                  </a:lnTo>
                  <a:lnTo>
                    <a:pt x="54787" y="358795"/>
                  </a:lnTo>
                  <a:lnTo>
                    <a:pt x="47249" y="356510"/>
                  </a:lnTo>
                  <a:lnTo>
                    <a:pt x="33230" y="346445"/>
                  </a:lnTo>
                  <a:lnTo>
                    <a:pt x="13124" y="290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394"/>
            <p:cNvSpPr/>
            <p:nvPr>
              <p:custDataLst>
                <p:tags r:id="rId55"/>
              </p:custDataLst>
            </p:nvPr>
          </p:nvSpPr>
          <p:spPr>
            <a:xfrm>
              <a:off x="4561065" y="2605527"/>
              <a:ext cx="132049" cy="467874"/>
            </a:xfrm>
            <a:custGeom>
              <a:avLst/>
              <a:gdLst/>
              <a:ahLst/>
              <a:cxnLst/>
              <a:rect l="0" t="0" r="0" b="0"/>
              <a:pathLst>
                <a:path w="132049" h="467874">
                  <a:moveTo>
                    <a:pt x="10935" y="17023"/>
                  </a:moveTo>
                  <a:lnTo>
                    <a:pt x="10935" y="17023"/>
                  </a:lnTo>
                  <a:lnTo>
                    <a:pt x="10935" y="13652"/>
                  </a:lnTo>
                  <a:lnTo>
                    <a:pt x="0" y="0"/>
                  </a:lnTo>
                  <a:lnTo>
                    <a:pt x="2129" y="8687"/>
                  </a:lnTo>
                  <a:lnTo>
                    <a:pt x="23103" y="55488"/>
                  </a:lnTo>
                  <a:lnTo>
                    <a:pt x="43834" y="94158"/>
                  </a:lnTo>
                  <a:lnTo>
                    <a:pt x="63948" y="138406"/>
                  </a:lnTo>
                  <a:lnTo>
                    <a:pt x="85691" y="181850"/>
                  </a:lnTo>
                  <a:lnTo>
                    <a:pt x="103783" y="227773"/>
                  </a:lnTo>
                  <a:lnTo>
                    <a:pt x="116684" y="261657"/>
                  </a:lnTo>
                  <a:lnTo>
                    <a:pt x="125199" y="292731"/>
                  </a:lnTo>
                  <a:lnTo>
                    <a:pt x="131568" y="328649"/>
                  </a:lnTo>
                  <a:lnTo>
                    <a:pt x="132048" y="363427"/>
                  </a:lnTo>
                  <a:lnTo>
                    <a:pt x="126147" y="395818"/>
                  </a:lnTo>
                  <a:lnTo>
                    <a:pt x="111853" y="443370"/>
                  </a:lnTo>
                  <a:lnTo>
                    <a:pt x="99296" y="457218"/>
                  </a:lnTo>
                  <a:lnTo>
                    <a:pt x="83368" y="466665"/>
                  </a:lnTo>
                  <a:lnTo>
                    <a:pt x="29985" y="467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275"/>
          <p:cNvGrpSpPr/>
          <p:nvPr/>
        </p:nvGrpSpPr>
        <p:grpSpPr>
          <a:xfrm>
            <a:off x="2838450" y="2581876"/>
            <a:ext cx="749301" cy="469913"/>
            <a:chOff x="2838450" y="2581876"/>
            <a:chExt cx="749301" cy="469913"/>
          </a:xfrm>
        </p:grpSpPr>
        <p:sp>
          <p:nvSpPr>
            <p:cNvPr id="309" name="SMARTInkShape-1395"/>
            <p:cNvSpPr/>
            <p:nvPr>
              <p:custDataLst>
                <p:tags r:id="rId47"/>
              </p:custDataLst>
            </p:nvPr>
          </p:nvSpPr>
          <p:spPr>
            <a:xfrm>
              <a:off x="2838450" y="2581876"/>
              <a:ext cx="126138" cy="421333"/>
            </a:xfrm>
            <a:custGeom>
              <a:avLst/>
              <a:gdLst/>
              <a:ahLst/>
              <a:cxnLst/>
              <a:rect l="0" t="0" r="0" b="0"/>
              <a:pathLst>
                <a:path w="126138" h="421333">
                  <a:moveTo>
                    <a:pt x="0" y="78774"/>
                  </a:moveTo>
                  <a:lnTo>
                    <a:pt x="0" y="78774"/>
                  </a:lnTo>
                  <a:lnTo>
                    <a:pt x="0" y="73307"/>
                  </a:lnTo>
                  <a:lnTo>
                    <a:pt x="1881" y="108546"/>
                  </a:lnTo>
                  <a:lnTo>
                    <a:pt x="6907" y="149919"/>
                  </a:lnTo>
                  <a:lnTo>
                    <a:pt x="12865" y="195339"/>
                  </a:lnTo>
                  <a:lnTo>
                    <a:pt x="19099" y="238901"/>
                  </a:lnTo>
                  <a:lnTo>
                    <a:pt x="25415" y="279795"/>
                  </a:lnTo>
                  <a:lnTo>
                    <a:pt x="31754" y="325778"/>
                  </a:lnTo>
                  <a:lnTo>
                    <a:pt x="36847" y="372079"/>
                  </a:lnTo>
                  <a:lnTo>
                    <a:pt x="42961" y="417730"/>
                  </a:lnTo>
                  <a:lnTo>
                    <a:pt x="43457" y="421161"/>
                  </a:lnTo>
                  <a:lnTo>
                    <a:pt x="43083" y="421332"/>
                  </a:lnTo>
                  <a:lnTo>
                    <a:pt x="39184" y="409343"/>
                  </a:lnTo>
                  <a:lnTo>
                    <a:pt x="29497" y="363292"/>
                  </a:lnTo>
                  <a:lnTo>
                    <a:pt x="23243" y="317044"/>
                  </a:lnTo>
                  <a:lnTo>
                    <a:pt x="19032" y="278746"/>
                  </a:lnTo>
                  <a:lnTo>
                    <a:pt x="15514" y="241734"/>
                  </a:lnTo>
                  <a:lnTo>
                    <a:pt x="13534" y="198241"/>
                  </a:lnTo>
                  <a:lnTo>
                    <a:pt x="13071" y="164326"/>
                  </a:lnTo>
                  <a:lnTo>
                    <a:pt x="14746" y="131849"/>
                  </a:lnTo>
                  <a:lnTo>
                    <a:pt x="18200" y="84241"/>
                  </a:lnTo>
                  <a:lnTo>
                    <a:pt x="23952" y="42067"/>
                  </a:lnTo>
                  <a:lnTo>
                    <a:pt x="33764" y="15340"/>
                  </a:lnTo>
                  <a:lnTo>
                    <a:pt x="37326" y="8968"/>
                  </a:lnTo>
                  <a:lnTo>
                    <a:pt x="43228" y="4720"/>
                  </a:lnTo>
                  <a:lnTo>
                    <a:pt x="59194" y="0"/>
                  </a:lnTo>
                  <a:lnTo>
                    <a:pt x="74286" y="1665"/>
                  </a:lnTo>
                  <a:lnTo>
                    <a:pt x="81274" y="4085"/>
                  </a:lnTo>
                  <a:lnTo>
                    <a:pt x="101222" y="20974"/>
                  </a:lnTo>
                  <a:lnTo>
                    <a:pt x="117167" y="47223"/>
                  </a:lnTo>
                  <a:lnTo>
                    <a:pt x="124086" y="70602"/>
                  </a:lnTo>
                  <a:lnTo>
                    <a:pt x="126137" y="97676"/>
                  </a:lnTo>
                  <a:lnTo>
                    <a:pt x="116631" y="128041"/>
                  </a:lnTo>
                  <a:lnTo>
                    <a:pt x="97038" y="152638"/>
                  </a:lnTo>
                  <a:lnTo>
                    <a:pt x="76730" y="166590"/>
                  </a:lnTo>
                  <a:lnTo>
                    <a:pt x="34468" y="179953"/>
                  </a:lnTo>
                  <a:lnTo>
                    <a:pt x="12700" y="186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396"/>
            <p:cNvSpPr/>
            <p:nvPr>
              <p:custDataLst>
                <p:tags r:id="rId48"/>
              </p:custDataLst>
            </p:nvPr>
          </p:nvSpPr>
          <p:spPr>
            <a:xfrm>
              <a:off x="2959361" y="2774950"/>
              <a:ext cx="139440" cy="178322"/>
            </a:xfrm>
            <a:custGeom>
              <a:avLst/>
              <a:gdLst/>
              <a:ahLst/>
              <a:cxnLst/>
              <a:rect l="0" t="0" r="0" b="0"/>
              <a:pathLst>
                <a:path w="139440" h="178322">
                  <a:moveTo>
                    <a:pt x="6089" y="82550"/>
                  </a:moveTo>
                  <a:lnTo>
                    <a:pt x="6089" y="82550"/>
                  </a:lnTo>
                  <a:lnTo>
                    <a:pt x="622" y="77083"/>
                  </a:lnTo>
                  <a:lnTo>
                    <a:pt x="0" y="73090"/>
                  </a:lnTo>
                  <a:lnTo>
                    <a:pt x="1737" y="69409"/>
                  </a:lnTo>
                  <a:lnTo>
                    <a:pt x="3188" y="67439"/>
                  </a:lnTo>
                  <a:lnTo>
                    <a:pt x="4860" y="67537"/>
                  </a:lnTo>
                  <a:lnTo>
                    <a:pt x="18044" y="81522"/>
                  </a:lnTo>
                  <a:lnTo>
                    <a:pt x="37535" y="112085"/>
                  </a:lnTo>
                  <a:lnTo>
                    <a:pt x="52058" y="157875"/>
                  </a:lnTo>
                  <a:lnTo>
                    <a:pt x="52257" y="165222"/>
                  </a:lnTo>
                  <a:lnTo>
                    <a:pt x="50979" y="170826"/>
                  </a:lnTo>
                  <a:lnTo>
                    <a:pt x="48716" y="175267"/>
                  </a:lnTo>
                  <a:lnTo>
                    <a:pt x="46501" y="177523"/>
                  </a:lnTo>
                  <a:lnTo>
                    <a:pt x="44320" y="178321"/>
                  </a:lnTo>
                  <a:lnTo>
                    <a:pt x="42159" y="178147"/>
                  </a:lnTo>
                  <a:lnTo>
                    <a:pt x="32377" y="157677"/>
                  </a:lnTo>
                  <a:lnTo>
                    <a:pt x="27284" y="128172"/>
                  </a:lnTo>
                  <a:lnTo>
                    <a:pt x="32516" y="86974"/>
                  </a:lnTo>
                  <a:lnTo>
                    <a:pt x="44881" y="62879"/>
                  </a:lnTo>
                  <a:lnTo>
                    <a:pt x="71450" y="34528"/>
                  </a:lnTo>
                  <a:lnTo>
                    <a:pt x="100321" y="17813"/>
                  </a:lnTo>
                  <a:lnTo>
                    <a:pt x="139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397"/>
            <p:cNvSpPr/>
            <p:nvPr>
              <p:custDataLst>
                <p:tags r:id="rId49"/>
              </p:custDataLst>
            </p:nvPr>
          </p:nvSpPr>
          <p:spPr>
            <a:xfrm>
              <a:off x="3188107" y="2619829"/>
              <a:ext cx="139294" cy="431960"/>
            </a:xfrm>
            <a:custGeom>
              <a:avLst/>
              <a:gdLst/>
              <a:ahLst/>
              <a:cxnLst/>
              <a:rect l="0" t="0" r="0" b="0"/>
              <a:pathLst>
                <a:path w="139294" h="431960">
                  <a:moveTo>
                    <a:pt x="101193" y="21771"/>
                  </a:moveTo>
                  <a:lnTo>
                    <a:pt x="101193" y="21771"/>
                  </a:lnTo>
                  <a:lnTo>
                    <a:pt x="106219" y="9837"/>
                  </a:lnTo>
                  <a:lnTo>
                    <a:pt x="107281" y="756"/>
                  </a:lnTo>
                  <a:lnTo>
                    <a:pt x="106663" y="0"/>
                  </a:lnTo>
                  <a:lnTo>
                    <a:pt x="105545" y="201"/>
                  </a:lnTo>
                  <a:lnTo>
                    <a:pt x="98720" y="5737"/>
                  </a:lnTo>
                  <a:lnTo>
                    <a:pt x="65947" y="46837"/>
                  </a:lnTo>
                  <a:lnTo>
                    <a:pt x="49357" y="82977"/>
                  </a:lnTo>
                  <a:lnTo>
                    <a:pt x="34407" y="122691"/>
                  </a:lnTo>
                  <a:lnTo>
                    <a:pt x="17419" y="168967"/>
                  </a:lnTo>
                  <a:lnTo>
                    <a:pt x="6537" y="213961"/>
                  </a:lnTo>
                  <a:lnTo>
                    <a:pt x="965" y="260034"/>
                  </a:lnTo>
                  <a:lnTo>
                    <a:pt x="0" y="305916"/>
                  </a:lnTo>
                  <a:lnTo>
                    <a:pt x="3084" y="342872"/>
                  </a:lnTo>
                  <a:lnTo>
                    <a:pt x="24951" y="389371"/>
                  </a:lnTo>
                  <a:lnTo>
                    <a:pt x="44031" y="416126"/>
                  </a:lnTo>
                  <a:lnTo>
                    <a:pt x="56738" y="425875"/>
                  </a:lnTo>
                  <a:lnTo>
                    <a:pt x="85904" y="431959"/>
                  </a:lnTo>
                  <a:lnTo>
                    <a:pt x="139293" y="42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398"/>
            <p:cNvSpPr/>
            <p:nvPr>
              <p:custDataLst>
                <p:tags r:id="rId50"/>
              </p:custDataLst>
            </p:nvPr>
          </p:nvSpPr>
          <p:spPr>
            <a:xfrm>
              <a:off x="3455300" y="2705516"/>
              <a:ext cx="132451" cy="311815"/>
            </a:xfrm>
            <a:custGeom>
              <a:avLst/>
              <a:gdLst/>
              <a:ahLst/>
              <a:cxnLst/>
              <a:rect l="0" t="0" r="0" b="0"/>
              <a:pathLst>
                <a:path w="132451" h="311815">
                  <a:moveTo>
                    <a:pt x="24500" y="82134"/>
                  </a:moveTo>
                  <a:lnTo>
                    <a:pt x="24500" y="82134"/>
                  </a:lnTo>
                  <a:lnTo>
                    <a:pt x="24500" y="75392"/>
                  </a:lnTo>
                  <a:lnTo>
                    <a:pt x="23794" y="73406"/>
                  </a:lnTo>
                  <a:lnTo>
                    <a:pt x="22618" y="72082"/>
                  </a:lnTo>
                  <a:lnTo>
                    <a:pt x="21129" y="71199"/>
                  </a:lnTo>
                  <a:lnTo>
                    <a:pt x="20136" y="72022"/>
                  </a:lnTo>
                  <a:lnTo>
                    <a:pt x="19033" y="76699"/>
                  </a:lnTo>
                  <a:lnTo>
                    <a:pt x="18228" y="114914"/>
                  </a:lnTo>
                  <a:lnTo>
                    <a:pt x="18165" y="162039"/>
                  </a:lnTo>
                  <a:lnTo>
                    <a:pt x="16271" y="202183"/>
                  </a:lnTo>
                  <a:lnTo>
                    <a:pt x="9312" y="243352"/>
                  </a:lnTo>
                  <a:lnTo>
                    <a:pt x="4077" y="290406"/>
                  </a:lnTo>
                  <a:lnTo>
                    <a:pt x="83" y="311814"/>
                  </a:lnTo>
                  <a:lnTo>
                    <a:pt x="0" y="285625"/>
                  </a:lnTo>
                  <a:lnTo>
                    <a:pt x="4933" y="248966"/>
                  </a:lnTo>
                  <a:lnTo>
                    <a:pt x="11335" y="213902"/>
                  </a:lnTo>
                  <a:lnTo>
                    <a:pt x="19502" y="171349"/>
                  </a:lnTo>
                  <a:lnTo>
                    <a:pt x="27923" y="140130"/>
                  </a:lnTo>
                  <a:lnTo>
                    <a:pt x="40801" y="96261"/>
                  </a:lnTo>
                  <a:lnTo>
                    <a:pt x="52848" y="59744"/>
                  </a:lnTo>
                  <a:lnTo>
                    <a:pt x="72511" y="16641"/>
                  </a:lnTo>
                  <a:lnTo>
                    <a:pt x="85684" y="1267"/>
                  </a:lnTo>
                  <a:lnTo>
                    <a:pt x="89278" y="0"/>
                  </a:lnTo>
                  <a:lnTo>
                    <a:pt x="92380" y="567"/>
                  </a:lnTo>
                  <a:lnTo>
                    <a:pt x="95153" y="2356"/>
                  </a:lnTo>
                  <a:lnTo>
                    <a:pt x="105799" y="31842"/>
                  </a:lnTo>
                  <a:lnTo>
                    <a:pt x="111147" y="72955"/>
                  </a:lnTo>
                  <a:lnTo>
                    <a:pt x="116104" y="116417"/>
                  </a:lnTo>
                  <a:lnTo>
                    <a:pt x="119735" y="162963"/>
                  </a:lnTo>
                  <a:lnTo>
                    <a:pt x="123901" y="203999"/>
                  </a:lnTo>
                  <a:lnTo>
                    <a:pt x="131481" y="250255"/>
                  </a:lnTo>
                  <a:lnTo>
                    <a:pt x="131804" y="250659"/>
                  </a:lnTo>
                  <a:lnTo>
                    <a:pt x="132450" y="247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399"/>
            <p:cNvSpPr/>
            <p:nvPr>
              <p:custDataLst>
                <p:tags r:id="rId51"/>
              </p:custDataLst>
            </p:nvPr>
          </p:nvSpPr>
          <p:spPr>
            <a:xfrm>
              <a:off x="3474333" y="2870200"/>
              <a:ext cx="113418" cy="24518"/>
            </a:xfrm>
            <a:custGeom>
              <a:avLst/>
              <a:gdLst/>
              <a:ahLst/>
              <a:cxnLst/>
              <a:rect l="0" t="0" r="0" b="0"/>
              <a:pathLst>
                <a:path w="113418" h="24518">
                  <a:moveTo>
                    <a:pt x="5467" y="19050"/>
                  </a:moveTo>
                  <a:lnTo>
                    <a:pt x="5467" y="19050"/>
                  </a:lnTo>
                  <a:lnTo>
                    <a:pt x="0" y="24517"/>
                  </a:lnTo>
                  <a:lnTo>
                    <a:pt x="2749" y="21767"/>
                  </a:lnTo>
                  <a:lnTo>
                    <a:pt x="8022" y="20257"/>
                  </a:lnTo>
                  <a:lnTo>
                    <a:pt x="50551" y="12248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276"/>
          <p:cNvGrpSpPr/>
          <p:nvPr/>
        </p:nvGrpSpPr>
        <p:grpSpPr>
          <a:xfrm>
            <a:off x="5307356" y="935904"/>
            <a:ext cx="3281654" cy="1479664"/>
            <a:chOff x="5307356" y="935904"/>
            <a:chExt cx="3281654" cy="1479664"/>
          </a:xfrm>
        </p:grpSpPr>
        <p:sp>
          <p:nvSpPr>
            <p:cNvPr id="315" name="SMARTInkShape-1400"/>
            <p:cNvSpPr/>
            <p:nvPr>
              <p:custDataLst>
                <p:tags r:id="rId41"/>
              </p:custDataLst>
            </p:nvPr>
          </p:nvSpPr>
          <p:spPr>
            <a:xfrm>
              <a:off x="5307356" y="1159110"/>
              <a:ext cx="2010963" cy="853469"/>
            </a:xfrm>
            <a:custGeom>
              <a:avLst/>
              <a:gdLst/>
              <a:ahLst/>
              <a:cxnLst/>
              <a:rect l="0" t="0" r="0" b="0"/>
              <a:pathLst>
                <a:path w="2010963" h="853469">
                  <a:moveTo>
                    <a:pt x="1118844" y="66440"/>
                  </a:moveTo>
                  <a:lnTo>
                    <a:pt x="1118844" y="66440"/>
                  </a:lnTo>
                  <a:lnTo>
                    <a:pt x="1118844" y="63069"/>
                  </a:lnTo>
                  <a:lnTo>
                    <a:pt x="1119549" y="62076"/>
                  </a:lnTo>
                  <a:lnTo>
                    <a:pt x="1120725" y="61414"/>
                  </a:lnTo>
                  <a:lnTo>
                    <a:pt x="1122215" y="60973"/>
                  </a:lnTo>
                  <a:lnTo>
                    <a:pt x="1123208" y="59973"/>
                  </a:lnTo>
                  <a:lnTo>
                    <a:pt x="1124311" y="56980"/>
                  </a:lnTo>
                  <a:lnTo>
                    <a:pt x="1123195" y="55195"/>
                  </a:lnTo>
                  <a:lnTo>
                    <a:pt x="1118191" y="51329"/>
                  </a:lnTo>
                  <a:lnTo>
                    <a:pt x="1083107" y="38897"/>
                  </a:lnTo>
                  <a:lnTo>
                    <a:pt x="1045539" y="35937"/>
                  </a:lnTo>
                  <a:lnTo>
                    <a:pt x="1002031" y="38430"/>
                  </a:lnTo>
                  <a:lnTo>
                    <a:pt x="966973" y="41762"/>
                  </a:lnTo>
                  <a:lnTo>
                    <a:pt x="930696" y="44889"/>
                  </a:lnTo>
                  <a:lnTo>
                    <a:pt x="886472" y="47354"/>
                  </a:lnTo>
                  <a:lnTo>
                    <a:pt x="845852" y="52946"/>
                  </a:lnTo>
                  <a:lnTo>
                    <a:pt x="802145" y="62520"/>
                  </a:lnTo>
                  <a:lnTo>
                    <a:pt x="770185" y="67755"/>
                  </a:lnTo>
                  <a:lnTo>
                    <a:pt x="737166" y="74315"/>
                  </a:lnTo>
                  <a:lnTo>
                    <a:pt x="703676" y="81935"/>
                  </a:lnTo>
                  <a:lnTo>
                    <a:pt x="669977" y="90025"/>
                  </a:lnTo>
                  <a:lnTo>
                    <a:pt x="636185" y="98324"/>
                  </a:lnTo>
                  <a:lnTo>
                    <a:pt x="601645" y="107422"/>
                  </a:lnTo>
                  <a:lnTo>
                    <a:pt x="565127" y="118521"/>
                  </a:lnTo>
                  <a:lnTo>
                    <a:pt x="529613" y="128628"/>
                  </a:lnTo>
                  <a:lnTo>
                    <a:pt x="495014" y="138529"/>
                  </a:lnTo>
                  <a:lnTo>
                    <a:pt x="460821" y="149985"/>
                  </a:lnTo>
                  <a:lnTo>
                    <a:pt x="426809" y="162132"/>
                  </a:lnTo>
                  <a:lnTo>
                    <a:pt x="392879" y="174587"/>
                  </a:lnTo>
                  <a:lnTo>
                    <a:pt x="358983" y="187177"/>
                  </a:lnTo>
                  <a:lnTo>
                    <a:pt x="325104" y="199829"/>
                  </a:lnTo>
                  <a:lnTo>
                    <a:pt x="291937" y="212507"/>
                  </a:lnTo>
                  <a:lnTo>
                    <a:pt x="246204" y="232251"/>
                  </a:lnTo>
                  <a:lnTo>
                    <a:pt x="204823" y="255661"/>
                  </a:lnTo>
                  <a:lnTo>
                    <a:pt x="163007" y="280472"/>
                  </a:lnTo>
                  <a:lnTo>
                    <a:pt x="116557" y="312258"/>
                  </a:lnTo>
                  <a:lnTo>
                    <a:pt x="76782" y="342499"/>
                  </a:lnTo>
                  <a:lnTo>
                    <a:pt x="36948" y="389083"/>
                  </a:lnTo>
                  <a:lnTo>
                    <a:pt x="19584" y="422858"/>
                  </a:lnTo>
                  <a:lnTo>
                    <a:pt x="4796" y="461088"/>
                  </a:lnTo>
                  <a:lnTo>
                    <a:pt x="0" y="483845"/>
                  </a:lnTo>
                  <a:lnTo>
                    <a:pt x="1973" y="526273"/>
                  </a:lnTo>
                  <a:lnTo>
                    <a:pt x="7683" y="550681"/>
                  </a:lnTo>
                  <a:lnTo>
                    <a:pt x="32315" y="594368"/>
                  </a:lnTo>
                  <a:lnTo>
                    <a:pt x="59682" y="626205"/>
                  </a:lnTo>
                  <a:lnTo>
                    <a:pt x="103647" y="656632"/>
                  </a:lnTo>
                  <a:lnTo>
                    <a:pt x="148916" y="687206"/>
                  </a:lnTo>
                  <a:lnTo>
                    <a:pt x="187755" y="707335"/>
                  </a:lnTo>
                  <a:lnTo>
                    <a:pt x="232424" y="724824"/>
                  </a:lnTo>
                  <a:lnTo>
                    <a:pt x="264857" y="735116"/>
                  </a:lnTo>
                  <a:lnTo>
                    <a:pt x="298087" y="746746"/>
                  </a:lnTo>
                  <a:lnTo>
                    <a:pt x="333552" y="757089"/>
                  </a:lnTo>
                  <a:lnTo>
                    <a:pt x="371186" y="766390"/>
                  </a:lnTo>
                  <a:lnTo>
                    <a:pt x="411431" y="775227"/>
                  </a:lnTo>
                  <a:lnTo>
                    <a:pt x="449073" y="783858"/>
                  </a:lnTo>
                  <a:lnTo>
                    <a:pt x="486029" y="792398"/>
                  </a:lnTo>
                  <a:lnTo>
                    <a:pt x="525973" y="800897"/>
                  </a:lnTo>
                  <a:lnTo>
                    <a:pt x="567244" y="809378"/>
                  </a:lnTo>
                  <a:lnTo>
                    <a:pt x="609105" y="817146"/>
                  </a:lnTo>
                  <a:lnTo>
                    <a:pt x="651228" y="822950"/>
                  </a:lnTo>
                  <a:lnTo>
                    <a:pt x="693470" y="827881"/>
                  </a:lnTo>
                  <a:lnTo>
                    <a:pt x="735760" y="832425"/>
                  </a:lnTo>
                  <a:lnTo>
                    <a:pt x="778076" y="836796"/>
                  </a:lnTo>
                  <a:lnTo>
                    <a:pt x="820401" y="841091"/>
                  </a:lnTo>
                  <a:lnTo>
                    <a:pt x="863436" y="845351"/>
                  </a:lnTo>
                  <a:lnTo>
                    <a:pt x="908433" y="849597"/>
                  </a:lnTo>
                  <a:lnTo>
                    <a:pt x="954301" y="851954"/>
                  </a:lnTo>
                  <a:lnTo>
                    <a:pt x="1000559" y="853002"/>
                  </a:lnTo>
                  <a:lnTo>
                    <a:pt x="1046988" y="853468"/>
                  </a:lnTo>
                  <a:lnTo>
                    <a:pt x="1093492" y="851793"/>
                  </a:lnTo>
                  <a:lnTo>
                    <a:pt x="1139327" y="849402"/>
                  </a:lnTo>
                  <a:lnTo>
                    <a:pt x="1183216" y="848340"/>
                  </a:lnTo>
                  <a:lnTo>
                    <a:pt x="1226241" y="845986"/>
                  </a:lnTo>
                  <a:lnTo>
                    <a:pt x="1269587" y="842588"/>
                  </a:lnTo>
                  <a:lnTo>
                    <a:pt x="1314722" y="838726"/>
                  </a:lnTo>
                  <a:lnTo>
                    <a:pt x="1356890" y="832777"/>
                  </a:lnTo>
                  <a:lnTo>
                    <a:pt x="1397503" y="825428"/>
                  </a:lnTo>
                  <a:lnTo>
                    <a:pt x="1439071" y="817459"/>
                  </a:lnTo>
                  <a:lnTo>
                    <a:pt x="1479184" y="809213"/>
                  </a:lnTo>
                  <a:lnTo>
                    <a:pt x="1517472" y="800845"/>
                  </a:lnTo>
                  <a:lnTo>
                    <a:pt x="1553304" y="792422"/>
                  </a:lnTo>
                  <a:lnTo>
                    <a:pt x="1588045" y="783974"/>
                  </a:lnTo>
                  <a:lnTo>
                    <a:pt x="1622300" y="774811"/>
                  </a:lnTo>
                  <a:lnTo>
                    <a:pt x="1656339" y="763683"/>
                  </a:lnTo>
                  <a:lnTo>
                    <a:pt x="1703865" y="745517"/>
                  </a:lnTo>
                  <a:lnTo>
                    <a:pt x="1745855" y="726730"/>
                  </a:lnTo>
                  <a:lnTo>
                    <a:pt x="1785109" y="707757"/>
                  </a:lnTo>
                  <a:lnTo>
                    <a:pt x="1831228" y="677314"/>
                  </a:lnTo>
                  <a:lnTo>
                    <a:pt x="1874310" y="646005"/>
                  </a:lnTo>
                  <a:lnTo>
                    <a:pt x="1921612" y="607696"/>
                  </a:lnTo>
                  <a:lnTo>
                    <a:pt x="1959929" y="565893"/>
                  </a:lnTo>
                  <a:lnTo>
                    <a:pt x="1984786" y="523694"/>
                  </a:lnTo>
                  <a:lnTo>
                    <a:pt x="1997832" y="490973"/>
                  </a:lnTo>
                  <a:lnTo>
                    <a:pt x="2006922" y="456910"/>
                  </a:lnTo>
                  <a:lnTo>
                    <a:pt x="2010962" y="420605"/>
                  </a:lnTo>
                  <a:lnTo>
                    <a:pt x="2009864" y="377949"/>
                  </a:lnTo>
                  <a:lnTo>
                    <a:pt x="1998104" y="332636"/>
                  </a:lnTo>
                  <a:lnTo>
                    <a:pt x="1982192" y="293895"/>
                  </a:lnTo>
                  <a:lnTo>
                    <a:pt x="1955469" y="246336"/>
                  </a:lnTo>
                  <a:lnTo>
                    <a:pt x="1922684" y="207599"/>
                  </a:lnTo>
                  <a:lnTo>
                    <a:pt x="1882445" y="172562"/>
                  </a:lnTo>
                  <a:lnTo>
                    <a:pt x="1839819" y="139169"/>
                  </a:lnTo>
                  <a:lnTo>
                    <a:pt x="1803072" y="117387"/>
                  </a:lnTo>
                  <a:lnTo>
                    <a:pt x="1761217" y="94784"/>
                  </a:lnTo>
                  <a:lnTo>
                    <a:pt x="1717536" y="77817"/>
                  </a:lnTo>
                  <a:lnTo>
                    <a:pt x="1671904" y="60404"/>
                  </a:lnTo>
                  <a:lnTo>
                    <a:pt x="1636993" y="50587"/>
                  </a:lnTo>
                  <a:lnTo>
                    <a:pt x="1602192" y="41520"/>
                  </a:lnTo>
                  <a:lnTo>
                    <a:pt x="1567204" y="33492"/>
                  </a:lnTo>
                  <a:lnTo>
                    <a:pt x="1530487" y="27573"/>
                  </a:lnTo>
                  <a:lnTo>
                    <a:pt x="1493002" y="20708"/>
                  </a:lnTo>
                  <a:lnTo>
                    <a:pt x="1454469" y="13659"/>
                  </a:lnTo>
                  <a:lnTo>
                    <a:pt x="1413825" y="8174"/>
                  </a:lnTo>
                  <a:lnTo>
                    <a:pt x="1372243" y="5266"/>
                  </a:lnTo>
                  <a:lnTo>
                    <a:pt x="1330947" y="3268"/>
                  </a:lnTo>
                  <a:lnTo>
                    <a:pt x="1291430" y="29"/>
                  </a:lnTo>
                  <a:lnTo>
                    <a:pt x="1250817" y="0"/>
                  </a:lnTo>
                  <a:lnTo>
                    <a:pt x="1209249" y="2339"/>
                  </a:lnTo>
                  <a:lnTo>
                    <a:pt x="1167256" y="5730"/>
                  </a:lnTo>
                  <a:lnTo>
                    <a:pt x="1126954" y="9589"/>
                  </a:lnTo>
                  <a:lnTo>
                    <a:pt x="1087877" y="14362"/>
                  </a:lnTo>
                  <a:lnTo>
                    <a:pt x="1049343" y="21187"/>
                  </a:lnTo>
                  <a:lnTo>
                    <a:pt x="1011048" y="30805"/>
                  </a:lnTo>
                  <a:lnTo>
                    <a:pt x="974274" y="42136"/>
                  </a:lnTo>
                  <a:lnTo>
                    <a:pt x="941467" y="54227"/>
                  </a:lnTo>
                  <a:lnTo>
                    <a:pt x="895231" y="72934"/>
                  </a:lnTo>
                  <a:lnTo>
                    <a:pt x="856992" y="91883"/>
                  </a:lnTo>
                  <a:lnTo>
                    <a:pt x="810493" y="123596"/>
                  </a:lnTo>
                  <a:lnTo>
                    <a:pt x="797650" y="136292"/>
                  </a:lnTo>
                  <a:lnTo>
                    <a:pt x="789589" y="148991"/>
                  </a:lnTo>
                  <a:lnTo>
                    <a:pt x="789299" y="167335"/>
                  </a:lnTo>
                  <a:lnTo>
                    <a:pt x="794994" y="199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401"/>
            <p:cNvSpPr/>
            <p:nvPr>
              <p:custDataLst>
                <p:tags r:id="rId42"/>
              </p:custDataLst>
            </p:nvPr>
          </p:nvSpPr>
          <p:spPr>
            <a:xfrm>
              <a:off x="6916771" y="935904"/>
              <a:ext cx="1672239" cy="1107424"/>
            </a:xfrm>
            <a:custGeom>
              <a:avLst/>
              <a:gdLst/>
              <a:ahLst/>
              <a:cxnLst/>
              <a:rect l="0" t="0" r="0" b="0"/>
              <a:pathLst>
                <a:path w="1672239" h="1107424">
                  <a:moveTo>
                    <a:pt x="1115979" y="149946"/>
                  </a:moveTo>
                  <a:lnTo>
                    <a:pt x="1115979" y="149946"/>
                  </a:lnTo>
                  <a:lnTo>
                    <a:pt x="1112216" y="108501"/>
                  </a:lnTo>
                  <a:lnTo>
                    <a:pt x="1101674" y="73869"/>
                  </a:lnTo>
                  <a:lnTo>
                    <a:pt x="1074202" y="39028"/>
                  </a:lnTo>
                  <a:lnTo>
                    <a:pt x="1028522" y="12474"/>
                  </a:lnTo>
                  <a:lnTo>
                    <a:pt x="991601" y="3067"/>
                  </a:lnTo>
                  <a:lnTo>
                    <a:pt x="959099" y="0"/>
                  </a:lnTo>
                  <a:lnTo>
                    <a:pt x="912628" y="154"/>
                  </a:lnTo>
                  <a:lnTo>
                    <a:pt x="883078" y="2939"/>
                  </a:lnTo>
                  <a:lnTo>
                    <a:pt x="841723" y="6528"/>
                  </a:lnTo>
                  <a:lnTo>
                    <a:pt x="806410" y="12356"/>
                  </a:lnTo>
                  <a:lnTo>
                    <a:pt x="762729" y="21690"/>
                  </a:lnTo>
                  <a:lnTo>
                    <a:pt x="722975" y="30805"/>
                  </a:lnTo>
                  <a:lnTo>
                    <a:pt x="682503" y="42443"/>
                  </a:lnTo>
                  <a:lnTo>
                    <a:pt x="641114" y="56710"/>
                  </a:lnTo>
                  <a:lnTo>
                    <a:pt x="600158" y="74343"/>
                  </a:lnTo>
                  <a:lnTo>
                    <a:pt x="556743" y="94854"/>
                  </a:lnTo>
                  <a:lnTo>
                    <a:pt x="510717" y="118806"/>
                  </a:lnTo>
                  <a:lnTo>
                    <a:pt x="465096" y="143777"/>
                  </a:lnTo>
                  <a:lnTo>
                    <a:pt x="422885" y="169049"/>
                  </a:lnTo>
                  <a:lnTo>
                    <a:pt x="379100" y="196293"/>
                  </a:lnTo>
                  <a:lnTo>
                    <a:pt x="336729" y="224827"/>
                  </a:lnTo>
                  <a:lnTo>
                    <a:pt x="297362" y="254918"/>
                  </a:lnTo>
                  <a:lnTo>
                    <a:pt x="258886" y="288764"/>
                  </a:lnTo>
                  <a:lnTo>
                    <a:pt x="211331" y="331805"/>
                  </a:lnTo>
                  <a:lnTo>
                    <a:pt x="168672" y="374278"/>
                  </a:lnTo>
                  <a:lnTo>
                    <a:pt x="132335" y="418521"/>
                  </a:lnTo>
                  <a:lnTo>
                    <a:pt x="101353" y="464445"/>
                  </a:lnTo>
                  <a:lnTo>
                    <a:pt x="81336" y="500188"/>
                  </a:lnTo>
                  <a:lnTo>
                    <a:pt x="62000" y="540961"/>
                  </a:lnTo>
                  <a:lnTo>
                    <a:pt x="46235" y="580951"/>
                  </a:lnTo>
                  <a:lnTo>
                    <a:pt x="32627" y="619610"/>
                  </a:lnTo>
                  <a:lnTo>
                    <a:pt x="23029" y="657876"/>
                  </a:lnTo>
                  <a:lnTo>
                    <a:pt x="12346" y="696025"/>
                  </a:lnTo>
                  <a:lnTo>
                    <a:pt x="5527" y="742478"/>
                  </a:lnTo>
                  <a:lnTo>
                    <a:pt x="0" y="789806"/>
                  </a:lnTo>
                  <a:lnTo>
                    <a:pt x="2622" y="830130"/>
                  </a:lnTo>
                  <a:lnTo>
                    <a:pt x="10455" y="872888"/>
                  </a:lnTo>
                  <a:lnTo>
                    <a:pt x="16445" y="893881"/>
                  </a:lnTo>
                  <a:lnTo>
                    <a:pt x="40165" y="939035"/>
                  </a:lnTo>
                  <a:lnTo>
                    <a:pt x="73740" y="979858"/>
                  </a:lnTo>
                  <a:lnTo>
                    <a:pt x="106555" y="1006813"/>
                  </a:lnTo>
                  <a:lnTo>
                    <a:pt x="147009" y="1031815"/>
                  </a:lnTo>
                  <a:lnTo>
                    <a:pt x="190851" y="1052955"/>
                  </a:lnTo>
                  <a:lnTo>
                    <a:pt x="229445" y="1067321"/>
                  </a:lnTo>
                  <a:lnTo>
                    <a:pt x="272159" y="1077927"/>
                  </a:lnTo>
                  <a:lnTo>
                    <a:pt x="317977" y="1088126"/>
                  </a:lnTo>
                  <a:lnTo>
                    <a:pt x="365419" y="1095616"/>
                  </a:lnTo>
                  <a:lnTo>
                    <a:pt x="412637" y="1100422"/>
                  </a:lnTo>
                  <a:lnTo>
                    <a:pt x="445666" y="1102252"/>
                  </a:lnTo>
                  <a:lnTo>
                    <a:pt x="479160" y="1105417"/>
                  </a:lnTo>
                  <a:lnTo>
                    <a:pt x="514743" y="1107294"/>
                  </a:lnTo>
                  <a:lnTo>
                    <a:pt x="552429" y="1107423"/>
                  </a:lnTo>
                  <a:lnTo>
                    <a:pt x="592698" y="1105128"/>
                  </a:lnTo>
                  <a:lnTo>
                    <a:pt x="632231" y="1103638"/>
                  </a:lnTo>
                  <a:lnTo>
                    <a:pt x="670969" y="1102270"/>
                  </a:lnTo>
                  <a:lnTo>
                    <a:pt x="709352" y="1099311"/>
                  </a:lnTo>
                  <a:lnTo>
                    <a:pt x="751341" y="1093762"/>
                  </a:lnTo>
                  <a:lnTo>
                    <a:pt x="795169" y="1086592"/>
                  </a:lnTo>
                  <a:lnTo>
                    <a:pt x="838165" y="1078702"/>
                  </a:lnTo>
                  <a:lnTo>
                    <a:pt x="880793" y="1070491"/>
                  </a:lnTo>
                  <a:lnTo>
                    <a:pt x="923257" y="1062138"/>
                  </a:lnTo>
                  <a:lnTo>
                    <a:pt x="965649" y="1053722"/>
                  </a:lnTo>
                  <a:lnTo>
                    <a:pt x="1008008" y="1043397"/>
                  </a:lnTo>
                  <a:lnTo>
                    <a:pt x="1049647" y="1031752"/>
                  </a:lnTo>
                  <a:lnTo>
                    <a:pt x="1089321" y="1019521"/>
                  </a:lnTo>
                  <a:lnTo>
                    <a:pt x="1130001" y="1005148"/>
                  </a:lnTo>
                  <a:lnTo>
                    <a:pt x="1170188" y="990058"/>
                  </a:lnTo>
                  <a:lnTo>
                    <a:pt x="1206865" y="976296"/>
                  </a:lnTo>
                  <a:lnTo>
                    <a:pt x="1241980" y="959361"/>
                  </a:lnTo>
                  <a:lnTo>
                    <a:pt x="1277107" y="940780"/>
                  </a:lnTo>
                  <a:lnTo>
                    <a:pt x="1313886" y="923115"/>
                  </a:lnTo>
                  <a:lnTo>
                    <a:pt x="1349517" y="903975"/>
                  </a:lnTo>
                  <a:lnTo>
                    <a:pt x="1383462" y="883709"/>
                  </a:lnTo>
                  <a:lnTo>
                    <a:pt x="1429636" y="852466"/>
                  </a:lnTo>
                  <a:lnTo>
                    <a:pt x="1470440" y="820866"/>
                  </a:lnTo>
                  <a:lnTo>
                    <a:pt x="1509340" y="788455"/>
                  </a:lnTo>
                  <a:lnTo>
                    <a:pt x="1546973" y="753060"/>
                  </a:lnTo>
                  <a:lnTo>
                    <a:pt x="1589770" y="707256"/>
                  </a:lnTo>
                  <a:lnTo>
                    <a:pt x="1616901" y="670204"/>
                  </a:lnTo>
                  <a:lnTo>
                    <a:pt x="1639050" y="632415"/>
                  </a:lnTo>
                  <a:lnTo>
                    <a:pt x="1654549" y="594407"/>
                  </a:lnTo>
                  <a:lnTo>
                    <a:pt x="1666198" y="554453"/>
                  </a:lnTo>
                  <a:lnTo>
                    <a:pt x="1672238" y="513216"/>
                  </a:lnTo>
                  <a:lnTo>
                    <a:pt x="1672144" y="472306"/>
                  </a:lnTo>
                  <a:lnTo>
                    <a:pt x="1667648" y="430786"/>
                  </a:lnTo>
                  <a:lnTo>
                    <a:pt x="1658084" y="389791"/>
                  </a:lnTo>
                  <a:lnTo>
                    <a:pt x="1641845" y="348246"/>
                  </a:lnTo>
                  <a:lnTo>
                    <a:pt x="1621748" y="311007"/>
                  </a:lnTo>
                  <a:lnTo>
                    <a:pt x="1586301" y="263448"/>
                  </a:lnTo>
                  <a:lnTo>
                    <a:pt x="1538846" y="219064"/>
                  </a:lnTo>
                  <a:lnTo>
                    <a:pt x="1492843" y="191200"/>
                  </a:lnTo>
                  <a:lnTo>
                    <a:pt x="1460098" y="173690"/>
                  </a:lnTo>
                  <a:lnTo>
                    <a:pt x="1424849" y="160264"/>
                  </a:lnTo>
                  <a:lnTo>
                    <a:pt x="1387310" y="148887"/>
                  </a:lnTo>
                  <a:lnTo>
                    <a:pt x="1347108" y="136775"/>
                  </a:lnTo>
                  <a:lnTo>
                    <a:pt x="1303840" y="129981"/>
                  </a:lnTo>
                  <a:lnTo>
                    <a:pt x="1258033" y="126962"/>
                  </a:lnTo>
                  <a:lnTo>
                    <a:pt x="1233966" y="126156"/>
                  </a:lnTo>
                  <a:lnTo>
                    <a:pt x="1209453" y="125620"/>
                  </a:lnTo>
                  <a:lnTo>
                    <a:pt x="1183940" y="125967"/>
                  </a:lnTo>
                  <a:lnTo>
                    <a:pt x="1157759" y="126905"/>
                  </a:lnTo>
                  <a:lnTo>
                    <a:pt x="1131132" y="128235"/>
                  </a:lnTo>
                  <a:lnTo>
                    <a:pt x="1104208" y="130533"/>
                  </a:lnTo>
                  <a:lnTo>
                    <a:pt x="1077088" y="133476"/>
                  </a:lnTo>
                  <a:lnTo>
                    <a:pt x="1049834" y="136849"/>
                  </a:lnTo>
                  <a:lnTo>
                    <a:pt x="1021788" y="140509"/>
                  </a:lnTo>
                  <a:lnTo>
                    <a:pt x="993213" y="144360"/>
                  </a:lnTo>
                  <a:lnTo>
                    <a:pt x="964284" y="148339"/>
                  </a:lnTo>
                  <a:lnTo>
                    <a:pt x="935826" y="153813"/>
                  </a:lnTo>
                  <a:lnTo>
                    <a:pt x="907683" y="160285"/>
                  </a:lnTo>
                  <a:lnTo>
                    <a:pt x="861126" y="172180"/>
                  </a:lnTo>
                  <a:lnTo>
                    <a:pt x="823879" y="181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402"/>
            <p:cNvSpPr/>
            <p:nvPr>
              <p:custDataLst>
                <p:tags r:id="rId43"/>
              </p:custDataLst>
            </p:nvPr>
          </p:nvSpPr>
          <p:spPr>
            <a:xfrm>
              <a:off x="5889977" y="2076024"/>
              <a:ext cx="161574" cy="259662"/>
            </a:xfrm>
            <a:custGeom>
              <a:avLst/>
              <a:gdLst/>
              <a:ahLst/>
              <a:cxnLst/>
              <a:rect l="0" t="0" r="0" b="0"/>
              <a:pathLst>
                <a:path w="161574" h="259662">
                  <a:moveTo>
                    <a:pt x="40923" y="89326"/>
                  </a:moveTo>
                  <a:lnTo>
                    <a:pt x="40923" y="89326"/>
                  </a:lnTo>
                  <a:lnTo>
                    <a:pt x="40923" y="83859"/>
                  </a:lnTo>
                  <a:lnTo>
                    <a:pt x="37552" y="86609"/>
                  </a:lnTo>
                  <a:lnTo>
                    <a:pt x="25996" y="124441"/>
                  </a:lnTo>
                  <a:lnTo>
                    <a:pt x="19723" y="162446"/>
                  </a:lnTo>
                  <a:lnTo>
                    <a:pt x="13397" y="206084"/>
                  </a:lnTo>
                  <a:lnTo>
                    <a:pt x="2821" y="253504"/>
                  </a:lnTo>
                  <a:lnTo>
                    <a:pt x="0" y="259661"/>
                  </a:lnTo>
                  <a:lnTo>
                    <a:pt x="1098" y="257693"/>
                  </a:lnTo>
                  <a:lnTo>
                    <a:pt x="13326" y="214515"/>
                  </a:lnTo>
                  <a:lnTo>
                    <a:pt x="28748" y="170085"/>
                  </a:lnTo>
                  <a:lnTo>
                    <a:pt x="46959" y="124276"/>
                  </a:lnTo>
                  <a:lnTo>
                    <a:pt x="74259" y="77728"/>
                  </a:lnTo>
                  <a:lnTo>
                    <a:pt x="99117" y="39136"/>
                  </a:lnTo>
                  <a:lnTo>
                    <a:pt x="116728" y="9309"/>
                  </a:lnTo>
                  <a:lnTo>
                    <a:pt x="126590" y="846"/>
                  </a:lnTo>
                  <a:lnTo>
                    <a:pt x="129784" y="0"/>
                  </a:lnTo>
                  <a:lnTo>
                    <a:pt x="131914" y="848"/>
                  </a:lnTo>
                  <a:lnTo>
                    <a:pt x="133334" y="2824"/>
                  </a:lnTo>
                  <a:lnTo>
                    <a:pt x="137681" y="41411"/>
                  </a:lnTo>
                  <a:lnTo>
                    <a:pt x="142970" y="81950"/>
                  </a:lnTo>
                  <a:lnTo>
                    <a:pt x="149005" y="120772"/>
                  </a:lnTo>
                  <a:lnTo>
                    <a:pt x="155110" y="167080"/>
                  </a:lnTo>
                  <a:lnTo>
                    <a:pt x="160582" y="213604"/>
                  </a:lnTo>
                  <a:lnTo>
                    <a:pt x="161573" y="222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403"/>
            <p:cNvSpPr/>
            <p:nvPr>
              <p:custDataLst>
                <p:tags r:id="rId44"/>
              </p:custDataLst>
            </p:nvPr>
          </p:nvSpPr>
          <p:spPr>
            <a:xfrm>
              <a:off x="5944483" y="2203450"/>
              <a:ext cx="132468" cy="50801"/>
            </a:xfrm>
            <a:custGeom>
              <a:avLst/>
              <a:gdLst/>
              <a:ahLst/>
              <a:cxnLst/>
              <a:rect l="0" t="0" r="0" b="0"/>
              <a:pathLst>
                <a:path w="132468" h="50801">
                  <a:moveTo>
                    <a:pt x="5467" y="50800"/>
                  </a:moveTo>
                  <a:lnTo>
                    <a:pt x="5467" y="50800"/>
                  </a:lnTo>
                  <a:lnTo>
                    <a:pt x="2096" y="50800"/>
                  </a:lnTo>
                  <a:lnTo>
                    <a:pt x="1103" y="50094"/>
                  </a:lnTo>
                  <a:lnTo>
                    <a:pt x="441" y="48918"/>
                  </a:lnTo>
                  <a:lnTo>
                    <a:pt x="0" y="47429"/>
                  </a:lnTo>
                  <a:lnTo>
                    <a:pt x="411" y="45730"/>
                  </a:lnTo>
                  <a:lnTo>
                    <a:pt x="2749" y="41962"/>
                  </a:lnTo>
                  <a:lnTo>
                    <a:pt x="47323" y="26230"/>
                  </a:lnTo>
                  <a:lnTo>
                    <a:pt x="90039" y="14693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404"/>
            <p:cNvSpPr/>
            <p:nvPr>
              <p:custDataLst>
                <p:tags r:id="rId45"/>
              </p:custDataLst>
            </p:nvPr>
          </p:nvSpPr>
          <p:spPr>
            <a:xfrm>
              <a:off x="7569462" y="2203450"/>
              <a:ext cx="18789" cy="184151"/>
            </a:xfrm>
            <a:custGeom>
              <a:avLst/>
              <a:gdLst/>
              <a:ahLst/>
              <a:cxnLst/>
              <a:rect l="0" t="0" r="0" b="0"/>
              <a:pathLst>
                <a:path w="18789" h="184151">
                  <a:moveTo>
                    <a:pt x="6088" y="0"/>
                  </a:moveTo>
                  <a:lnTo>
                    <a:pt x="6088" y="0"/>
                  </a:lnTo>
                  <a:lnTo>
                    <a:pt x="5383" y="14503"/>
                  </a:lnTo>
                  <a:lnTo>
                    <a:pt x="1062" y="41095"/>
                  </a:lnTo>
                  <a:lnTo>
                    <a:pt x="0" y="82750"/>
                  </a:lnTo>
                  <a:lnTo>
                    <a:pt x="9223" y="127588"/>
                  </a:lnTo>
                  <a:lnTo>
                    <a:pt x="1878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405"/>
            <p:cNvSpPr/>
            <p:nvPr>
              <p:custDataLst>
                <p:tags r:id="rId46"/>
              </p:custDataLst>
            </p:nvPr>
          </p:nvSpPr>
          <p:spPr>
            <a:xfrm>
              <a:off x="7569200" y="2141431"/>
              <a:ext cx="128240" cy="274137"/>
            </a:xfrm>
            <a:custGeom>
              <a:avLst/>
              <a:gdLst/>
              <a:ahLst/>
              <a:cxnLst/>
              <a:rect l="0" t="0" r="0" b="0"/>
              <a:pathLst>
                <a:path w="128240" h="274137">
                  <a:moveTo>
                    <a:pt x="44450" y="42969"/>
                  </a:moveTo>
                  <a:lnTo>
                    <a:pt x="44450" y="42969"/>
                  </a:lnTo>
                  <a:lnTo>
                    <a:pt x="26558" y="21933"/>
                  </a:lnTo>
                  <a:lnTo>
                    <a:pt x="24055" y="20479"/>
                  </a:lnTo>
                  <a:lnTo>
                    <a:pt x="23798" y="18098"/>
                  </a:lnTo>
                  <a:lnTo>
                    <a:pt x="27274" y="11689"/>
                  </a:lnTo>
                  <a:lnTo>
                    <a:pt x="37287" y="6019"/>
                  </a:lnTo>
                  <a:lnTo>
                    <a:pt x="59968" y="0"/>
                  </a:lnTo>
                  <a:lnTo>
                    <a:pt x="83776" y="9071"/>
                  </a:lnTo>
                  <a:lnTo>
                    <a:pt x="119807" y="36596"/>
                  </a:lnTo>
                  <a:lnTo>
                    <a:pt x="128239" y="54565"/>
                  </a:lnTo>
                  <a:lnTo>
                    <a:pt x="127826" y="61988"/>
                  </a:lnTo>
                  <a:lnTo>
                    <a:pt x="121724" y="77763"/>
                  </a:lnTo>
                  <a:lnTo>
                    <a:pt x="106387" y="95768"/>
                  </a:lnTo>
                  <a:lnTo>
                    <a:pt x="67616" y="128673"/>
                  </a:lnTo>
                  <a:lnTo>
                    <a:pt x="64832" y="132561"/>
                  </a:lnTo>
                  <a:lnTo>
                    <a:pt x="63683" y="135858"/>
                  </a:lnTo>
                  <a:lnTo>
                    <a:pt x="63622" y="138762"/>
                  </a:lnTo>
                  <a:lnTo>
                    <a:pt x="73649" y="152961"/>
                  </a:lnTo>
                  <a:lnTo>
                    <a:pt x="107933" y="197722"/>
                  </a:lnTo>
                  <a:lnTo>
                    <a:pt x="114292" y="212643"/>
                  </a:lnTo>
                  <a:lnTo>
                    <a:pt x="114767" y="226330"/>
                  </a:lnTo>
                  <a:lnTo>
                    <a:pt x="107697" y="245935"/>
                  </a:lnTo>
                  <a:lnTo>
                    <a:pt x="83180" y="265150"/>
                  </a:lnTo>
                  <a:lnTo>
                    <a:pt x="55848" y="274136"/>
                  </a:lnTo>
                  <a:lnTo>
                    <a:pt x="26504" y="270056"/>
                  </a:lnTo>
                  <a:lnTo>
                    <a:pt x="0" y="258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277"/>
          <p:cNvGrpSpPr/>
          <p:nvPr/>
        </p:nvGrpSpPr>
        <p:grpSpPr>
          <a:xfrm>
            <a:off x="3789258" y="423674"/>
            <a:ext cx="960543" cy="412264"/>
            <a:chOff x="3789258" y="423674"/>
            <a:chExt cx="960543" cy="412264"/>
          </a:xfrm>
        </p:grpSpPr>
        <p:sp>
          <p:nvSpPr>
            <p:cNvPr id="322" name="SMARTInkShape-1406"/>
            <p:cNvSpPr/>
            <p:nvPr>
              <p:custDataLst>
                <p:tags r:id="rId35"/>
              </p:custDataLst>
            </p:nvPr>
          </p:nvSpPr>
          <p:spPr>
            <a:xfrm>
              <a:off x="3789258" y="423674"/>
              <a:ext cx="306493" cy="281339"/>
            </a:xfrm>
            <a:custGeom>
              <a:avLst/>
              <a:gdLst/>
              <a:ahLst/>
              <a:cxnLst/>
              <a:rect l="0" t="0" r="0" b="0"/>
              <a:pathLst>
                <a:path w="306493" h="281339">
                  <a:moveTo>
                    <a:pt x="77892" y="14476"/>
                  </a:moveTo>
                  <a:lnTo>
                    <a:pt x="77892" y="14476"/>
                  </a:lnTo>
                  <a:lnTo>
                    <a:pt x="86620" y="5042"/>
                  </a:lnTo>
                  <a:lnTo>
                    <a:pt x="88827" y="170"/>
                  </a:lnTo>
                  <a:lnTo>
                    <a:pt x="89415" y="0"/>
                  </a:lnTo>
                  <a:lnTo>
                    <a:pt x="90069" y="3574"/>
                  </a:lnTo>
                  <a:lnTo>
                    <a:pt x="83695" y="37116"/>
                  </a:lnTo>
                  <a:lnTo>
                    <a:pt x="76240" y="80529"/>
                  </a:lnTo>
                  <a:lnTo>
                    <a:pt x="69563" y="128043"/>
                  </a:lnTo>
                  <a:lnTo>
                    <a:pt x="66487" y="174498"/>
                  </a:lnTo>
                  <a:lnTo>
                    <a:pt x="66153" y="215575"/>
                  </a:lnTo>
                  <a:lnTo>
                    <a:pt x="74032" y="256197"/>
                  </a:lnTo>
                  <a:lnTo>
                    <a:pt x="77435" y="266640"/>
                  </a:lnTo>
                  <a:lnTo>
                    <a:pt x="81821" y="273602"/>
                  </a:lnTo>
                  <a:lnTo>
                    <a:pt x="86861" y="278243"/>
                  </a:lnTo>
                  <a:lnTo>
                    <a:pt x="92338" y="281338"/>
                  </a:lnTo>
                  <a:lnTo>
                    <a:pt x="97400" y="280578"/>
                  </a:lnTo>
                  <a:lnTo>
                    <a:pt x="106788" y="272208"/>
                  </a:lnTo>
                  <a:lnTo>
                    <a:pt x="111901" y="257200"/>
                  </a:lnTo>
                  <a:lnTo>
                    <a:pt x="113265" y="248258"/>
                  </a:lnTo>
                  <a:lnTo>
                    <a:pt x="109135" y="230798"/>
                  </a:lnTo>
                  <a:lnTo>
                    <a:pt x="105071" y="222191"/>
                  </a:lnTo>
                  <a:lnTo>
                    <a:pt x="89266" y="208864"/>
                  </a:lnTo>
                  <a:lnTo>
                    <a:pt x="68836" y="199648"/>
                  </a:lnTo>
                  <a:lnTo>
                    <a:pt x="26975" y="193732"/>
                  </a:lnTo>
                  <a:lnTo>
                    <a:pt x="9401" y="192218"/>
                  </a:lnTo>
                  <a:lnTo>
                    <a:pt x="1591" y="189193"/>
                  </a:lnTo>
                  <a:lnTo>
                    <a:pt x="213" y="187398"/>
                  </a:lnTo>
                  <a:lnTo>
                    <a:pt x="0" y="185496"/>
                  </a:lnTo>
                  <a:lnTo>
                    <a:pt x="564" y="183523"/>
                  </a:lnTo>
                  <a:lnTo>
                    <a:pt x="43688" y="150037"/>
                  </a:lnTo>
                  <a:lnTo>
                    <a:pt x="86845" y="124538"/>
                  </a:lnTo>
                  <a:lnTo>
                    <a:pt x="130460" y="94072"/>
                  </a:lnTo>
                  <a:lnTo>
                    <a:pt x="166323" y="59616"/>
                  </a:lnTo>
                  <a:lnTo>
                    <a:pt x="193980" y="14100"/>
                  </a:lnTo>
                  <a:lnTo>
                    <a:pt x="194795" y="14931"/>
                  </a:lnTo>
                  <a:lnTo>
                    <a:pt x="189303" y="54117"/>
                  </a:lnTo>
                  <a:lnTo>
                    <a:pt x="186868" y="101245"/>
                  </a:lnTo>
                  <a:lnTo>
                    <a:pt x="185339" y="146464"/>
                  </a:lnTo>
                  <a:lnTo>
                    <a:pt x="181538" y="184503"/>
                  </a:lnTo>
                  <a:lnTo>
                    <a:pt x="179761" y="223638"/>
                  </a:lnTo>
                  <a:lnTo>
                    <a:pt x="180377" y="223767"/>
                  </a:lnTo>
                  <a:lnTo>
                    <a:pt x="199772" y="194535"/>
                  </a:lnTo>
                  <a:lnTo>
                    <a:pt x="208731" y="186695"/>
                  </a:lnTo>
                  <a:lnTo>
                    <a:pt x="223061" y="184621"/>
                  </a:lnTo>
                  <a:lnTo>
                    <a:pt x="239778" y="186757"/>
                  </a:lnTo>
                  <a:lnTo>
                    <a:pt x="254264" y="192410"/>
                  </a:lnTo>
                  <a:lnTo>
                    <a:pt x="265875" y="203389"/>
                  </a:lnTo>
                  <a:lnTo>
                    <a:pt x="302147" y="249939"/>
                  </a:lnTo>
                  <a:lnTo>
                    <a:pt x="306492" y="262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407"/>
            <p:cNvSpPr/>
            <p:nvPr>
              <p:custDataLst>
                <p:tags r:id="rId36"/>
              </p:custDataLst>
            </p:nvPr>
          </p:nvSpPr>
          <p:spPr>
            <a:xfrm>
              <a:off x="4149830" y="574013"/>
              <a:ext cx="111021" cy="108612"/>
            </a:xfrm>
            <a:custGeom>
              <a:avLst/>
              <a:gdLst/>
              <a:ahLst/>
              <a:cxnLst/>
              <a:rect l="0" t="0" r="0" b="0"/>
              <a:pathLst>
                <a:path w="111021" h="108612">
                  <a:moveTo>
                    <a:pt x="9420" y="22887"/>
                  </a:moveTo>
                  <a:lnTo>
                    <a:pt x="9420" y="22887"/>
                  </a:lnTo>
                  <a:lnTo>
                    <a:pt x="6049" y="26258"/>
                  </a:lnTo>
                  <a:lnTo>
                    <a:pt x="2513" y="27913"/>
                  </a:lnTo>
                  <a:lnTo>
                    <a:pt x="582" y="28354"/>
                  </a:lnTo>
                  <a:lnTo>
                    <a:pt x="0" y="29354"/>
                  </a:lnTo>
                  <a:lnTo>
                    <a:pt x="318" y="30726"/>
                  </a:lnTo>
                  <a:lnTo>
                    <a:pt x="2526" y="34627"/>
                  </a:lnTo>
                  <a:lnTo>
                    <a:pt x="9651" y="38673"/>
                  </a:lnTo>
                  <a:lnTo>
                    <a:pt x="24070" y="40970"/>
                  </a:lnTo>
                  <a:lnTo>
                    <a:pt x="35687" y="35863"/>
                  </a:lnTo>
                  <a:lnTo>
                    <a:pt x="57019" y="18708"/>
                  </a:lnTo>
                  <a:lnTo>
                    <a:pt x="62326" y="10211"/>
                  </a:lnTo>
                  <a:lnTo>
                    <a:pt x="63740" y="5970"/>
                  </a:lnTo>
                  <a:lnTo>
                    <a:pt x="63272" y="3142"/>
                  </a:lnTo>
                  <a:lnTo>
                    <a:pt x="61549" y="1257"/>
                  </a:lnTo>
                  <a:lnTo>
                    <a:pt x="58989" y="0"/>
                  </a:lnTo>
                  <a:lnTo>
                    <a:pt x="55871" y="574"/>
                  </a:lnTo>
                  <a:lnTo>
                    <a:pt x="44742" y="8123"/>
                  </a:lnTo>
                  <a:lnTo>
                    <a:pt x="36642" y="15384"/>
                  </a:lnTo>
                  <a:lnTo>
                    <a:pt x="24149" y="37519"/>
                  </a:lnTo>
                  <a:lnTo>
                    <a:pt x="18253" y="59678"/>
                  </a:lnTo>
                  <a:lnTo>
                    <a:pt x="19876" y="83020"/>
                  </a:lnTo>
                  <a:lnTo>
                    <a:pt x="26767" y="95709"/>
                  </a:lnTo>
                  <a:lnTo>
                    <a:pt x="31568" y="101068"/>
                  </a:lnTo>
                  <a:lnTo>
                    <a:pt x="42547" y="107023"/>
                  </a:lnTo>
                  <a:lnTo>
                    <a:pt x="48439" y="108611"/>
                  </a:lnTo>
                  <a:lnTo>
                    <a:pt x="111020" y="99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408"/>
            <p:cNvSpPr/>
            <p:nvPr>
              <p:custDataLst>
                <p:tags r:id="rId37"/>
              </p:custDataLst>
            </p:nvPr>
          </p:nvSpPr>
          <p:spPr>
            <a:xfrm>
              <a:off x="4322694" y="588469"/>
              <a:ext cx="71712" cy="93165"/>
            </a:xfrm>
            <a:custGeom>
              <a:avLst/>
              <a:gdLst/>
              <a:ahLst/>
              <a:cxnLst/>
              <a:rect l="0" t="0" r="0" b="0"/>
              <a:pathLst>
                <a:path w="71712" h="93165">
                  <a:moveTo>
                    <a:pt x="52456" y="33831"/>
                  </a:moveTo>
                  <a:lnTo>
                    <a:pt x="52456" y="33831"/>
                  </a:lnTo>
                  <a:lnTo>
                    <a:pt x="51750" y="17930"/>
                  </a:lnTo>
                  <a:lnTo>
                    <a:pt x="49085" y="10066"/>
                  </a:lnTo>
                  <a:lnTo>
                    <a:pt x="43667" y="3748"/>
                  </a:lnTo>
                  <a:lnTo>
                    <a:pt x="40247" y="1076"/>
                  </a:lnTo>
                  <a:lnTo>
                    <a:pt x="36555" y="0"/>
                  </a:lnTo>
                  <a:lnTo>
                    <a:pt x="28690" y="686"/>
                  </a:lnTo>
                  <a:lnTo>
                    <a:pt x="12959" y="11781"/>
                  </a:lnTo>
                  <a:lnTo>
                    <a:pt x="1634" y="28473"/>
                  </a:lnTo>
                  <a:lnTo>
                    <a:pt x="0" y="44385"/>
                  </a:lnTo>
                  <a:lnTo>
                    <a:pt x="2331" y="62511"/>
                  </a:lnTo>
                  <a:lnTo>
                    <a:pt x="8071" y="79974"/>
                  </a:lnTo>
                  <a:lnTo>
                    <a:pt x="11577" y="85759"/>
                  </a:lnTo>
                  <a:lnTo>
                    <a:pt x="19236" y="92188"/>
                  </a:lnTo>
                  <a:lnTo>
                    <a:pt x="29225" y="93164"/>
                  </a:lnTo>
                  <a:lnTo>
                    <a:pt x="34852" y="92436"/>
                  </a:lnTo>
                  <a:lnTo>
                    <a:pt x="46748" y="85983"/>
                  </a:lnTo>
                  <a:lnTo>
                    <a:pt x="58386" y="75354"/>
                  </a:lnTo>
                  <a:lnTo>
                    <a:pt x="68262" y="61223"/>
                  </a:lnTo>
                  <a:lnTo>
                    <a:pt x="71711" y="45535"/>
                  </a:lnTo>
                  <a:lnTo>
                    <a:pt x="69685" y="24599"/>
                  </a:lnTo>
                  <a:lnTo>
                    <a:pt x="68175" y="19209"/>
                  </a:lnTo>
                  <a:lnTo>
                    <a:pt x="52456" y="2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409"/>
            <p:cNvSpPr/>
            <p:nvPr>
              <p:custDataLst>
                <p:tags r:id="rId38"/>
              </p:custDataLst>
            </p:nvPr>
          </p:nvSpPr>
          <p:spPr>
            <a:xfrm>
              <a:off x="4432300" y="558800"/>
              <a:ext cx="101601" cy="114371"/>
            </a:xfrm>
            <a:custGeom>
              <a:avLst/>
              <a:gdLst/>
              <a:ahLst/>
              <a:cxnLst/>
              <a:rect l="0" t="0" r="0" b="0"/>
              <a:pathLst>
                <a:path w="101601" h="114371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1411" y="16672"/>
                  </a:lnTo>
                  <a:lnTo>
                    <a:pt x="3763" y="15348"/>
                  </a:lnTo>
                  <a:lnTo>
                    <a:pt x="6742" y="14465"/>
                  </a:lnTo>
                  <a:lnTo>
                    <a:pt x="10139" y="15288"/>
                  </a:lnTo>
                  <a:lnTo>
                    <a:pt x="21662" y="23188"/>
                  </a:lnTo>
                  <a:lnTo>
                    <a:pt x="45770" y="49341"/>
                  </a:lnTo>
                  <a:lnTo>
                    <a:pt x="57149" y="76160"/>
                  </a:lnTo>
                  <a:lnTo>
                    <a:pt x="61618" y="99707"/>
                  </a:lnTo>
                  <a:lnTo>
                    <a:pt x="60782" y="109696"/>
                  </a:lnTo>
                  <a:lnTo>
                    <a:pt x="59571" y="113347"/>
                  </a:lnTo>
                  <a:lnTo>
                    <a:pt x="58058" y="114370"/>
                  </a:lnTo>
                  <a:lnTo>
                    <a:pt x="56344" y="113641"/>
                  </a:lnTo>
                  <a:lnTo>
                    <a:pt x="54496" y="111744"/>
                  </a:lnTo>
                  <a:lnTo>
                    <a:pt x="48524" y="98961"/>
                  </a:lnTo>
                  <a:lnTo>
                    <a:pt x="45960" y="61881"/>
                  </a:lnTo>
                  <a:lnTo>
                    <a:pt x="48178" y="43495"/>
                  </a:lnTo>
                  <a:lnTo>
                    <a:pt x="60136" y="17278"/>
                  </a:lnTo>
                  <a:lnTo>
                    <a:pt x="66196" y="11518"/>
                  </a:lnTo>
                  <a:lnTo>
                    <a:pt x="86092" y="341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410"/>
            <p:cNvSpPr/>
            <p:nvPr>
              <p:custDataLst>
                <p:tags r:id="rId39"/>
              </p:custDataLst>
            </p:nvPr>
          </p:nvSpPr>
          <p:spPr>
            <a:xfrm>
              <a:off x="4565650" y="553333"/>
              <a:ext cx="100992" cy="282605"/>
            </a:xfrm>
            <a:custGeom>
              <a:avLst/>
              <a:gdLst/>
              <a:ahLst/>
              <a:cxnLst/>
              <a:rect l="0" t="0" r="0" b="0"/>
              <a:pathLst>
                <a:path w="100992" h="282605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3518" y="11785"/>
                  </a:lnTo>
                  <a:lnTo>
                    <a:pt x="19933" y="37211"/>
                  </a:lnTo>
                  <a:lnTo>
                    <a:pt x="24294" y="66274"/>
                  </a:lnTo>
                  <a:lnTo>
                    <a:pt x="27966" y="77413"/>
                  </a:lnTo>
                  <a:lnTo>
                    <a:pt x="31344" y="80948"/>
                  </a:lnTo>
                  <a:lnTo>
                    <a:pt x="40742" y="84875"/>
                  </a:lnTo>
                  <a:lnTo>
                    <a:pt x="53855" y="80976"/>
                  </a:lnTo>
                  <a:lnTo>
                    <a:pt x="94665" y="55364"/>
                  </a:lnTo>
                  <a:lnTo>
                    <a:pt x="98518" y="50456"/>
                  </a:lnTo>
                  <a:lnTo>
                    <a:pt x="99545" y="48160"/>
                  </a:lnTo>
                  <a:lnTo>
                    <a:pt x="100230" y="47335"/>
                  </a:lnTo>
                  <a:lnTo>
                    <a:pt x="100687" y="47490"/>
                  </a:lnTo>
                  <a:lnTo>
                    <a:pt x="100991" y="48299"/>
                  </a:lnTo>
                  <a:lnTo>
                    <a:pt x="87704" y="86123"/>
                  </a:lnTo>
                  <a:lnTo>
                    <a:pt x="75102" y="133347"/>
                  </a:lnTo>
                  <a:lnTo>
                    <a:pt x="70887" y="170349"/>
                  </a:lnTo>
                  <a:lnTo>
                    <a:pt x="69986" y="215040"/>
                  </a:lnTo>
                  <a:lnTo>
                    <a:pt x="69862" y="261957"/>
                  </a:lnTo>
                  <a:lnTo>
                    <a:pt x="67973" y="273039"/>
                  </a:lnTo>
                  <a:lnTo>
                    <a:pt x="64782" y="279610"/>
                  </a:lnTo>
                  <a:lnTo>
                    <a:pt x="61013" y="282531"/>
                  </a:lnTo>
                  <a:lnTo>
                    <a:pt x="58314" y="282604"/>
                  </a:lnTo>
                  <a:lnTo>
                    <a:pt x="36441" y="275823"/>
                  </a:lnTo>
                  <a:lnTo>
                    <a:pt x="18559" y="266508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411"/>
            <p:cNvSpPr/>
            <p:nvPr>
              <p:custDataLst>
                <p:tags r:id="rId40"/>
              </p:custDataLst>
            </p:nvPr>
          </p:nvSpPr>
          <p:spPr>
            <a:xfrm>
              <a:off x="4737100" y="7112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6907" y="26106"/>
                  </a:lnTo>
                  <a:lnTo>
                    <a:pt x="10983" y="1290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278"/>
          <p:cNvGrpSpPr/>
          <p:nvPr/>
        </p:nvGrpSpPr>
        <p:grpSpPr>
          <a:xfrm>
            <a:off x="3115217" y="441420"/>
            <a:ext cx="453484" cy="292967"/>
            <a:chOff x="3115217" y="441420"/>
            <a:chExt cx="453484" cy="292967"/>
          </a:xfrm>
        </p:grpSpPr>
        <p:sp>
          <p:nvSpPr>
            <p:cNvPr id="329" name="SMARTInkShape-1412"/>
            <p:cNvSpPr/>
            <p:nvPr>
              <p:custDataLst>
                <p:tags r:id="rId31"/>
              </p:custDataLst>
            </p:nvPr>
          </p:nvSpPr>
          <p:spPr>
            <a:xfrm>
              <a:off x="3291792" y="580325"/>
              <a:ext cx="99109" cy="112721"/>
            </a:xfrm>
            <a:custGeom>
              <a:avLst/>
              <a:gdLst/>
              <a:ahLst/>
              <a:cxnLst/>
              <a:rect l="0" t="0" r="0" b="0"/>
              <a:pathLst>
                <a:path w="99109" h="112721">
                  <a:moveTo>
                    <a:pt x="10208" y="48325"/>
                  </a:moveTo>
                  <a:lnTo>
                    <a:pt x="10208" y="48325"/>
                  </a:lnTo>
                  <a:lnTo>
                    <a:pt x="6837" y="48325"/>
                  </a:lnTo>
                  <a:lnTo>
                    <a:pt x="3301" y="50206"/>
                  </a:lnTo>
                  <a:lnTo>
                    <a:pt x="788" y="51983"/>
                  </a:lnTo>
                  <a:lnTo>
                    <a:pt x="2023" y="50421"/>
                  </a:lnTo>
                  <a:lnTo>
                    <a:pt x="45179" y="22343"/>
                  </a:lnTo>
                  <a:lnTo>
                    <a:pt x="48339" y="18304"/>
                  </a:lnTo>
                  <a:lnTo>
                    <a:pt x="49740" y="14200"/>
                  </a:lnTo>
                  <a:lnTo>
                    <a:pt x="49415" y="5877"/>
                  </a:lnTo>
                  <a:lnTo>
                    <a:pt x="47634" y="3093"/>
                  </a:lnTo>
                  <a:lnTo>
                    <a:pt x="45037" y="1237"/>
                  </a:lnTo>
                  <a:lnTo>
                    <a:pt x="41894" y="0"/>
                  </a:lnTo>
                  <a:lnTo>
                    <a:pt x="34639" y="506"/>
                  </a:lnTo>
                  <a:lnTo>
                    <a:pt x="30728" y="1629"/>
                  </a:lnTo>
                  <a:lnTo>
                    <a:pt x="22621" y="10403"/>
                  </a:lnTo>
                  <a:lnTo>
                    <a:pt x="5918" y="42402"/>
                  </a:lnTo>
                  <a:lnTo>
                    <a:pt x="0" y="68991"/>
                  </a:lnTo>
                  <a:lnTo>
                    <a:pt x="4260" y="86203"/>
                  </a:lnTo>
                  <a:lnTo>
                    <a:pt x="13209" y="101143"/>
                  </a:lnTo>
                  <a:lnTo>
                    <a:pt x="24242" y="110135"/>
                  </a:lnTo>
                  <a:lnTo>
                    <a:pt x="38081" y="112720"/>
                  </a:lnTo>
                  <a:lnTo>
                    <a:pt x="45724" y="112422"/>
                  </a:lnTo>
                  <a:lnTo>
                    <a:pt x="63623" y="102683"/>
                  </a:lnTo>
                  <a:lnTo>
                    <a:pt x="99108" y="67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413"/>
            <p:cNvSpPr/>
            <p:nvPr>
              <p:custDataLst>
                <p:tags r:id="rId32"/>
              </p:custDataLst>
            </p:nvPr>
          </p:nvSpPr>
          <p:spPr>
            <a:xfrm>
              <a:off x="3115217" y="441420"/>
              <a:ext cx="113602" cy="292967"/>
            </a:xfrm>
            <a:custGeom>
              <a:avLst/>
              <a:gdLst/>
              <a:ahLst/>
              <a:cxnLst/>
              <a:rect l="0" t="0" r="0" b="0"/>
              <a:pathLst>
                <a:path w="113602" h="292967">
                  <a:moveTo>
                    <a:pt x="91533" y="22130"/>
                  </a:moveTo>
                  <a:lnTo>
                    <a:pt x="91533" y="22130"/>
                  </a:lnTo>
                  <a:lnTo>
                    <a:pt x="91533" y="6398"/>
                  </a:lnTo>
                  <a:lnTo>
                    <a:pt x="90827" y="5292"/>
                  </a:lnTo>
                  <a:lnTo>
                    <a:pt x="89651" y="4555"/>
                  </a:lnTo>
                  <a:lnTo>
                    <a:pt x="75953" y="0"/>
                  </a:lnTo>
                  <a:lnTo>
                    <a:pt x="55559" y="1070"/>
                  </a:lnTo>
                  <a:lnTo>
                    <a:pt x="28271" y="15968"/>
                  </a:lnTo>
                  <a:lnTo>
                    <a:pt x="7956" y="38257"/>
                  </a:lnTo>
                  <a:lnTo>
                    <a:pt x="1471" y="60107"/>
                  </a:lnTo>
                  <a:lnTo>
                    <a:pt x="0" y="84870"/>
                  </a:lnTo>
                  <a:lnTo>
                    <a:pt x="7811" y="117939"/>
                  </a:lnTo>
                  <a:lnTo>
                    <a:pt x="31694" y="160092"/>
                  </a:lnTo>
                  <a:lnTo>
                    <a:pt x="75293" y="199777"/>
                  </a:lnTo>
                  <a:lnTo>
                    <a:pt x="94806" y="217983"/>
                  </a:lnTo>
                  <a:lnTo>
                    <a:pt x="109436" y="240870"/>
                  </a:lnTo>
                  <a:lnTo>
                    <a:pt x="113601" y="252463"/>
                  </a:lnTo>
                  <a:lnTo>
                    <a:pt x="111689" y="266082"/>
                  </a:lnTo>
                  <a:lnTo>
                    <a:pt x="109204" y="273664"/>
                  </a:lnTo>
                  <a:lnTo>
                    <a:pt x="100798" y="283971"/>
                  </a:lnTo>
                  <a:lnTo>
                    <a:pt x="90712" y="290198"/>
                  </a:lnTo>
                  <a:lnTo>
                    <a:pt x="81525" y="292966"/>
                  </a:lnTo>
                  <a:lnTo>
                    <a:pt x="65049" y="291153"/>
                  </a:lnTo>
                  <a:lnTo>
                    <a:pt x="56714" y="286099"/>
                  </a:lnTo>
                  <a:lnTo>
                    <a:pt x="53504" y="282776"/>
                  </a:lnTo>
                  <a:lnTo>
                    <a:pt x="53480" y="279150"/>
                  </a:lnTo>
                  <a:lnTo>
                    <a:pt x="66133" y="263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414"/>
            <p:cNvSpPr/>
            <p:nvPr>
              <p:custDataLst>
                <p:tags r:id="rId33"/>
              </p:custDataLst>
            </p:nvPr>
          </p:nvSpPr>
          <p:spPr>
            <a:xfrm>
              <a:off x="3469853" y="443679"/>
              <a:ext cx="48048" cy="239160"/>
            </a:xfrm>
            <a:custGeom>
              <a:avLst/>
              <a:gdLst/>
              <a:ahLst/>
              <a:cxnLst/>
              <a:rect l="0" t="0" r="0" b="0"/>
              <a:pathLst>
                <a:path w="48048" h="239160">
                  <a:moveTo>
                    <a:pt x="3597" y="32571"/>
                  </a:moveTo>
                  <a:lnTo>
                    <a:pt x="3597" y="32571"/>
                  </a:lnTo>
                  <a:lnTo>
                    <a:pt x="4302" y="18068"/>
                  </a:lnTo>
                  <a:lnTo>
                    <a:pt x="8666" y="5853"/>
                  </a:lnTo>
                  <a:lnTo>
                    <a:pt x="12435" y="0"/>
                  </a:lnTo>
                  <a:lnTo>
                    <a:pt x="13017" y="979"/>
                  </a:lnTo>
                  <a:lnTo>
                    <a:pt x="7120" y="37052"/>
                  </a:lnTo>
                  <a:lnTo>
                    <a:pt x="4641" y="78741"/>
                  </a:lnTo>
                  <a:lnTo>
                    <a:pt x="3098" y="125234"/>
                  </a:lnTo>
                  <a:lnTo>
                    <a:pt x="0" y="164841"/>
                  </a:lnTo>
                  <a:lnTo>
                    <a:pt x="2677" y="208982"/>
                  </a:lnTo>
                  <a:lnTo>
                    <a:pt x="4599" y="221748"/>
                  </a:lnTo>
                  <a:lnTo>
                    <a:pt x="10157" y="232126"/>
                  </a:lnTo>
                  <a:lnTo>
                    <a:pt x="15449" y="237679"/>
                  </a:lnTo>
                  <a:lnTo>
                    <a:pt x="17848" y="239159"/>
                  </a:lnTo>
                  <a:lnTo>
                    <a:pt x="21565" y="238030"/>
                  </a:lnTo>
                  <a:lnTo>
                    <a:pt x="31338" y="231131"/>
                  </a:lnTo>
                  <a:lnTo>
                    <a:pt x="45369" y="208604"/>
                  </a:lnTo>
                  <a:lnTo>
                    <a:pt x="48047" y="16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415"/>
            <p:cNvSpPr/>
            <p:nvPr>
              <p:custDataLst>
                <p:tags r:id="rId34"/>
              </p:custDataLst>
            </p:nvPr>
          </p:nvSpPr>
          <p:spPr>
            <a:xfrm>
              <a:off x="3415461" y="520700"/>
              <a:ext cx="153240" cy="88901"/>
            </a:xfrm>
            <a:custGeom>
              <a:avLst/>
              <a:gdLst/>
              <a:ahLst/>
              <a:cxnLst/>
              <a:rect l="0" t="0" r="0" b="0"/>
              <a:pathLst>
                <a:path w="153240" h="88901">
                  <a:moveTo>
                    <a:pt x="32589" y="88900"/>
                  </a:moveTo>
                  <a:lnTo>
                    <a:pt x="32589" y="88900"/>
                  </a:lnTo>
                  <a:lnTo>
                    <a:pt x="11541" y="88900"/>
                  </a:lnTo>
                  <a:lnTo>
                    <a:pt x="7268" y="86078"/>
                  </a:lnTo>
                  <a:lnTo>
                    <a:pt x="639" y="75416"/>
                  </a:lnTo>
                  <a:lnTo>
                    <a:pt x="0" y="70738"/>
                  </a:lnTo>
                  <a:lnTo>
                    <a:pt x="985" y="66915"/>
                  </a:lnTo>
                  <a:lnTo>
                    <a:pt x="3054" y="63660"/>
                  </a:lnTo>
                  <a:lnTo>
                    <a:pt x="12877" y="58162"/>
                  </a:lnTo>
                  <a:lnTo>
                    <a:pt x="56046" y="46700"/>
                  </a:lnTo>
                  <a:lnTo>
                    <a:pt x="97665" y="36245"/>
                  </a:lnTo>
                  <a:lnTo>
                    <a:pt x="153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SMARTInkShape-1416"/>
          <p:cNvSpPr/>
          <p:nvPr>
            <p:custDataLst>
              <p:tags r:id="rId2"/>
            </p:custDataLst>
          </p:nvPr>
        </p:nvSpPr>
        <p:spPr>
          <a:xfrm>
            <a:off x="2260939" y="461323"/>
            <a:ext cx="37762" cy="268928"/>
          </a:xfrm>
          <a:custGeom>
            <a:avLst/>
            <a:gdLst/>
            <a:ahLst/>
            <a:cxnLst/>
            <a:rect l="0" t="0" r="0" b="0"/>
            <a:pathLst>
              <a:path w="37762" h="268928">
                <a:moveTo>
                  <a:pt x="12361" y="14927"/>
                </a:moveTo>
                <a:lnTo>
                  <a:pt x="12361" y="14927"/>
                </a:lnTo>
                <a:lnTo>
                  <a:pt x="2235" y="4096"/>
                </a:lnTo>
                <a:lnTo>
                  <a:pt x="805" y="0"/>
                </a:lnTo>
                <a:lnTo>
                  <a:pt x="424" y="37"/>
                </a:lnTo>
                <a:lnTo>
                  <a:pt x="0" y="3841"/>
                </a:lnTo>
                <a:lnTo>
                  <a:pt x="6613" y="41228"/>
                </a:lnTo>
                <a:lnTo>
                  <a:pt x="14597" y="81192"/>
                </a:lnTo>
                <a:lnTo>
                  <a:pt x="22968" y="126925"/>
                </a:lnTo>
                <a:lnTo>
                  <a:pt x="31416" y="166794"/>
                </a:lnTo>
                <a:lnTo>
                  <a:pt x="35881" y="207150"/>
                </a:lnTo>
                <a:lnTo>
                  <a:pt x="37761" y="2689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7" name="SMARTInkShape-Group280"/>
          <p:cNvGrpSpPr/>
          <p:nvPr/>
        </p:nvGrpSpPr>
        <p:grpSpPr>
          <a:xfrm>
            <a:off x="476442" y="431800"/>
            <a:ext cx="2133409" cy="525757"/>
            <a:chOff x="476442" y="431800"/>
            <a:chExt cx="2133409" cy="525757"/>
          </a:xfrm>
        </p:grpSpPr>
        <p:sp>
          <p:nvSpPr>
            <p:cNvPr id="335" name="SMARTInkShape-1417"/>
            <p:cNvSpPr/>
            <p:nvPr>
              <p:custDataLst>
                <p:tags r:id="rId19"/>
              </p:custDataLst>
            </p:nvPr>
          </p:nvSpPr>
          <p:spPr>
            <a:xfrm>
              <a:off x="1516411" y="599514"/>
              <a:ext cx="388590" cy="288087"/>
            </a:xfrm>
            <a:custGeom>
              <a:avLst/>
              <a:gdLst/>
              <a:ahLst/>
              <a:cxnLst/>
              <a:rect l="0" t="0" r="0" b="0"/>
              <a:pathLst>
                <a:path w="388590" h="288087">
                  <a:moveTo>
                    <a:pt x="77439" y="60886"/>
                  </a:moveTo>
                  <a:lnTo>
                    <a:pt x="77439" y="60886"/>
                  </a:lnTo>
                  <a:lnTo>
                    <a:pt x="74068" y="57515"/>
                  </a:lnTo>
                  <a:lnTo>
                    <a:pt x="72413" y="53978"/>
                  </a:lnTo>
                  <a:lnTo>
                    <a:pt x="69852" y="38810"/>
                  </a:lnTo>
                  <a:lnTo>
                    <a:pt x="62413" y="26750"/>
                  </a:lnTo>
                  <a:lnTo>
                    <a:pt x="58170" y="14945"/>
                  </a:lnTo>
                  <a:lnTo>
                    <a:pt x="52177" y="9188"/>
                  </a:lnTo>
                  <a:lnTo>
                    <a:pt x="42928" y="6159"/>
                  </a:lnTo>
                  <a:lnTo>
                    <a:pt x="37498" y="5351"/>
                  </a:lnTo>
                  <a:lnTo>
                    <a:pt x="32467" y="6224"/>
                  </a:lnTo>
                  <a:lnTo>
                    <a:pt x="23115" y="10957"/>
                  </a:lnTo>
                  <a:lnTo>
                    <a:pt x="9916" y="24925"/>
                  </a:lnTo>
                  <a:lnTo>
                    <a:pt x="439" y="42470"/>
                  </a:lnTo>
                  <a:lnTo>
                    <a:pt x="0" y="47903"/>
                  </a:lnTo>
                  <a:lnTo>
                    <a:pt x="3275" y="57703"/>
                  </a:lnTo>
                  <a:lnTo>
                    <a:pt x="6830" y="60881"/>
                  </a:lnTo>
                  <a:lnTo>
                    <a:pt x="16424" y="64411"/>
                  </a:lnTo>
                  <a:lnTo>
                    <a:pt x="23980" y="64099"/>
                  </a:lnTo>
                  <a:lnTo>
                    <a:pt x="26983" y="63028"/>
                  </a:lnTo>
                  <a:lnTo>
                    <a:pt x="62561" y="38071"/>
                  </a:lnTo>
                  <a:lnTo>
                    <a:pt x="65404" y="37209"/>
                  </a:lnTo>
                  <a:lnTo>
                    <a:pt x="68004" y="39457"/>
                  </a:lnTo>
                  <a:lnTo>
                    <a:pt x="72776" y="49480"/>
                  </a:lnTo>
                  <a:lnTo>
                    <a:pt x="76825" y="90777"/>
                  </a:lnTo>
                  <a:lnTo>
                    <a:pt x="76653" y="137285"/>
                  </a:lnTo>
                  <a:lnTo>
                    <a:pt x="72397" y="177185"/>
                  </a:lnTo>
                  <a:lnTo>
                    <a:pt x="70556" y="223558"/>
                  </a:lnTo>
                  <a:lnTo>
                    <a:pt x="66097" y="265566"/>
                  </a:lnTo>
                  <a:lnTo>
                    <a:pt x="65007" y="284761"/>
                  </a:lnTo>
                  <a:lnTo>
                    <a:pt x="65624" y="286336"/>
                  </a:lnTo>
                  <a:lnTo>
                    <a:pt x="66740" y="287386"/>
                  </a:lnTo>
                  <a:lnTo>
                    <a:pt x="68190" y="288086"/>
                  </a:lnTo>
                  <a:lnTo>
                    <a:pt x="69862" y="286436"/>
                  </a:lnTo>
                  <a:lnTo>
                    <a:pt x="88867" y="240784"/>
                  </a:lnTo>
                  <a:lnTo>
                    <a:pt x="100555" y="194120"/>
                  </a:lnTo>
                  <a:lnTo>
                    <a:pt x="111037" y="154310"/>
                  </a:lnTo>
                  <a:lnTo>
                    <a:pt x="122437" y="113026"/>
                  </a:lnTo>
                  <a:lnTo>
                    <a:pt x="135559" y="71264"/>
                  </a:lnTo>
                  <a:lnTo>
                    <a:pt x="146386" y="23741"/>
                  </a:lnTo>
                  <a:lnTo>
                    <a:pt x="146887" y="19683"/>
                  </a:lnTo>
                  <a:lnTo>
                    <a:pt x="147021" y="20012"/>
                  </a:lnTo>
                  <a:lnTo>
                    <a:pt x="147273" y="63015"/>
                  </a:lnTo>
                  <a:lnTo>
                    <a:pt x="150657" y="96898"/>
                  </a:lnTo>
                  <a:lnTo>
                    <a:pt x="156126" y="114046"/>
                  </a:lnTo>
                  <a:lnTo>
                    <a:pt x="158825" y="117493"/>
                  </a:lnTo>
                  <a:lnTo>
                    <a:pt x="165587" y="121322"/>
                  </a:lnTo>
                  <a:lnTo>
                    <a:pt x="169365" y="120227"/>
                  </a:lnTo>
                  <a:lnTo>
                    <a:pt x="177326" y="113365"/>
                  </a:lnTo>
                  <a:lnTo>
                    <a:pt x="205729" y="69413"/>
                  </a:lnTo>
                  <a:lnTo>
                    <a:pt x="229019" y="24384"/>
                  </a:lnTo>
                  <a:lnTo>
                    <a:pt x="229474" y="27259"/>
                  </a:lnTo>
                  <a:lnTo>
                    <a:pt x="230530" y="71317"/>
                  </a:lnTo>
                  <a:lnTo>
                    <a:pt x="234904" y="86398"/>
                  </a:lnTo>
                  <a:lnTo>
                    <a:pt x="238675" y="92921"/>
                  </a:lnTo>
                  <a:lnTo>
                    <a:pt x="242785" y="94237"/>
                  </a:lnTo>
                  <a:lnTo>
                    <a:pt x="254878" y="93818"/>
                  </a:lnTo>
                  <a:lnTo>
                    <a:pt x="265897" y="89398"/>
                  </a:lnTo>
                  <a:lnTo>
                    <a:pt x="311758" y="53975"/>
                  </a:lnTo>
                  <a:lnTo>
                    <a:pt x="338798" y="15123"/>
                  </a:lnTo>
                  <a:lnTo>
                    <a:pt x="343436" y="0"/>
                  </a:lnTo>
                  <a:lnTo>
                    <a:pt x="342259" y="540"/>
                  </a:lnTo>
                  <a:lnTo>
                    <a:pt x="310896" y="30679"/>
                  </a:lnTo>
                  <a:lnTo>
                    <a:pt x="304670" y="40640"/>
                  </a:lnTo>
                  <a:lnTo>
                    <a:pt x="301165" y="56063"/>
                  </a:lnTo>
                  <a:lnTo>
                    <a:pt x="301050" y="67209"/>
                  </a:lnTo>
                  <a:lnTo>
                    <a:pt x="303351" y="76867"/>
                  </a:lnTo>
                  <a:lnTo>
                    <a:pt x="308607" y="83981"/>
                  </a:lnTo>
                  <a:lnTo>
                    <a:pt x="315647" y="88789"/>
                  </a:lnTo>
                  <a:lnTo>
                    <a:pt x="323480" y="90926"/>
                  </a:lnTo>
                  <a:lnTo>
                    <a:pt x="339194" y="88758"/>
                  </a:lnTo>
                  <a:lnTo>
                    <a:pt x="384862" y="74794"/>
                  </a:lnTo>
                  <a:lnTo>
                    <a:pt x="386105" y="73686"/>
                  </a:lnTo>
                  <a:lnTo>
                    <a:pt x="388589" y="67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418"/>
            <p:cNvSpPr/>
            <p:nvPr>
              <p:custDataLst>
                <p:tags r:id="rId20"/>
              </p:custDataLst>
            </p:nvPr>
          </p:nvSpPr>
          <p:spPr>
            <a:xfrm>
              <a:off x="520700" y="831850"/>
              <a:ext cx="1898651" cy="125707"/>
            </a:xfrm>
            <a:custGeom>
              <a:avLst/>
              <a:gdLst/>
              <a:ahLst/>
              <a:cxnLst/>
              <a:rect l="0" t="0" r="0" b="0"/>
              <a:pathLst>
                <a:path w="1898651" h="125707">
                  <a:moveTo>
                    <a:pt x="0" y="120650"/>
                  </a:moveTo>
                  <a:lnTo>
                    <a:pt x="0" y="120650"/>
                  </a:lnTo>
                  <a:lnTo>
                    <a:pt x="41248" y="125014"/>
                  </a:lnTo>
                  <a:lnTo>
                    <a:pt x="83404" y="125706"/>
                  </a:lnTo>
                  <a:lnTo>
                    <a:pt x="117502" y="123367"/>
                  </a:lnTo>
                  <a:lnTo>
                    <a:pt x="162286" y="121455"/>
                  </a:lnTo>
                  <a:lnTo>
                    <a:pt x="205737" y="117518"/>
                  </a:lnTo>
                  <a:lnTo>
                    <a:pt x="253262" y="115253"/>
                  </a:lnTo>
                  <a:lnTo>
                    <a:pt x="286363" y="112842"/>
                  </a:lnTo>
                  <a:lnTo>
                    <a:pt x="319889" y="109419"/>
                  </a:lnTo>
                  <a:lnTo>
                    <a:pt x="353604" y="105545"/>
                  </a:lnTo>
                  <a:lnTo>
                    <a:pt x="391167" y="101472"/>
                  </a:lnTo>
                  <a:lnTo>
                    <a:pt x="432085" y="97310"/>
                  </a:lnTo>
                  <a:lnTo>
                    <a:pt x="476142" y="93108"/>
                  </a:lnTo>
                  <a:lnTo>
                    <a:pt x="519711" y="88889"/>
                  </a:lnTo>
                  <a:lnTo>
                    <a:pt x="564005" y="84662"/>
                  </a:lnTo>
                  <a:lnTo>
                    <a:pt x="587670" y="82547"/>
                  </a:lnTo>
                  <a:lnTo>
                    <a:pt x="611913" y="80431"/>
                  </a:lnTo>
                  <a:lnTo>
                    <a:pt x="637248" y="77610"/>
                  </a:lnTo>
                  <a:lnTo>
                    <a:pt x="663310" y="74317"/>
                  </a:lnTo>
                  <a:lnTo>
                    <a:pt x="689856" y="70712"/>
                  </a:lnTo>
                  <a:lnTo>
                    <a:pt x="716021" y="67602"/>
                  </a:lnTo>
                  <a:lnTo>
                    <a:pt x="741931" y="64824"/>
                  </a:lnTo>
                  <a:lnTo>
                    <a:pt x="767670" y="62266"/>
                  </a:lnTo>
                  <a:lnTo>
                    <a:pt x="794708" y="60560"/>
                  </a:lnTo>
                  <a:lnTo>
                    <a:pt x="822611" y="59424"/>
                  </a:lnTo>
                  <a:lnTo>
                    <a:pt x="851091" y="58666"/>
                  </a:lnTo>
                  <a:lnTo>
                    <a:pt x="878544" y="57455"/>
                  </a:lnTo>
                  <a:lnTo>
                    <a:pt x="905312" y="55942"/>
                  </a:lnTo>
                  <a:lnTo>
                    <a:pt x="931625" y="54228"/>
                  </a:lnTo>
                  <a:lnTo>
                    <a:pt x="959045" y="52380"/>
                  </a:lnTo>
                  <a:lnTo>
                    <a:pt x="987202" y="50442"/>
                  </a:lnTo>
                  <a:lnTo>
                    <a:pt x="1015851" y="48445"/>
                  </a:lnTo>
                  <a:lnTo>
                    <a:pt x="1044123" y="47113"/>
                  </a:lnTo>
                  <a:lnTo>
                    <a:pt x="1072143" y="46225"/>
                  </a:lnTo>
                  <a:lnTo>
                    <a:pt x="1099995" y="45634"/>
                  </a:lnTo>
                  <a:lnTo>
                    <a:pt x="1127736" y="44534"/>
                  </a:lnTo>
                  <a:lnTo>
                    <a:pt x="1155402" y="43095"/>
                  </a:lnTo>
                  <a:lnTo>
                    <a:pt x="1183018" y="41430"/>
                  </a:lnTo>
                  <a:lnTo>
                    <a:pt x="1209895" y="40320"/>
                  </a:lnTo>
                  <a:lnTo>
                    <a:pt x="1236280" y="39580"/>
                  </a:lnTo>
                  <a:lnTo>
                    <a:pt x="1262337" y="39087"/>
                  </a:lnTo>
                  <a:lnTo>
                    <a:pt x="1287469" y="38758"/>
                  </a:lnTo>
                  <a:lnTo>
                    <a:pt x="1311985" y="38538"/>
                  </a:lnTo>
                  <a:lnTo>
                    <a:pt x="1336090" y="38392"/>
                  </a:lnTo>
                  <a:lnTo>
                    <a:pt x="1360627" y="38295"/>
                  </a:lnTo>
                  <a:lnTo>
                    <a:pt x="1385451" y="38230"/>
                  </a:lnTo>
                  <a:lnTo>
                    <a:pt x="1410467" y="38187"/>
                  </a:lnTo>
                  <a:lnTo>
                    <a:pt x="1457078" y="38138"/>
                  </a:lnTo>
                  <a:lnTo>
                    <a:pt x="1501312" y="37411"/>
                  </a:lnTo>
                  <a:lnTo>
                    <a:pt x="1544491" y="34737"/>
                  </a:lnTo>
                  <a:lnTo>
                    <a:pt x="1585318" y="33077"/>
                  </a:lnTo>
                  <a:lnTo>
                    <a:pt x="1623925" y="32340"/>
                  </a:lnTo>
                  <a:lnTo>
                    <a:pt x="1659898" y="32012"/>
                  </a:lnTo>
                  <a:lnTo>
                    <a:pt x="1694701" y="31866"/>
                  </a:lnTo>
                  <a:lnTo>
                    <a:pt x="1742265" y="29903"/>
                  </a:lnTo>
                  <a:lnTo>
                    <a:pt x="1781288" y="26734"/>
                  </a:lnTo>
                  <a:lnTo>
                    <a:pt x="1820837" y="25795"/>
                  </a:lnTo>
                  <a:lnTo>
                    <a:pt x="1862659" y="21754"/>
                  </a:lnTo>
                  <a:lnTo>
                    <a:pt x="1882654" y="15313"/>
                  </a:lnTo>
                  <a:lnTo>
                    <a:pt x="1898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419"/>
            <p:cNvSpPr/>
            <p:nvPr>
              <p:custDataLst>
                <p:tags r:id="rId21"/>
              </p:custDataLst>
            </p:nvPr>
          </p:nvSpPr>
          <p:spPr>
            <a:xfrm>
              <a:off x="2540000" y="5651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8838" y="3371"/>
                  </a:lnTo>
                  <a:lnTo>
                    <a:pt x="10984" y="12552"/>
                  </a:lnTo>
                  <a:lnTo>
                    <a:pt x="190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420"/>
            <p:cNvSpPr/>
            <p:nvPr>
              <p:custDataLst>
                <p:tags r:id="rId22"/>
              </p:custDataLst>
            </p:nvPr>
          </p:nvSpPr>
          <p:spPr>
            <a:xfrm>
              <a:off x="2590800" y="742950"/>
              <a:ext cx="19051" cy="27242"/>
            </a:xfrm>
            <a:custGeom>
              <a:avLst/>
              <a:gdLst/>
              <a:ahLst/>
              <a:cxnLst/>
              <a:rect l="0" t="0" r="0" b="0"/>
              <a:pathLst>
                <a:path w="19051" h="27242">
                  <a:moveTo>
                    <a:pt x="0" y="0"/>
                  </a:moveTo>
                  <a:lnTo>
                    <a:pt x="0" y="0"/>
                  </a:lnTo>
                  <a:lnTo>
                    <a:pt x="0" y="27104"/>
                  </a:lnTo>
                  <a:lnTo>
                    <a:pt x="1411" y="27241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421"/>
            <p:cNvSpPr/>
            <p:nvPr>
              <p:custDataLst>
                <p:tags r:id="rId23"/>
              </p:custDataLst>
            </p:nvPr>
          </p:nvSpPr>
          <p:spPr>
            <a:xfrm>
              <a:off x="1432030" y="552238"/>
              <a:ext cx="22121" cy="44663"/>
            </a:xfrm>
            <a:custGeom>
              <a:avLst/>
              <a:gdLst/>
              <a:ahLst/>
              <a:cxnLst/>
              <a:rect l="0" t="0" r="0" b="0"/>
              <a:pathLst>
                <a:path w="22121" h="44663">
                  <a:moveTo>
                    <a:pt x="9420" y="44662"/>
                  </a:moveTo>
                  <a:lnTo>
                    <a:pt x="9420" y="44662"/>
                  </a:lnTo>
                  <a:lnTo>
                    <a:pt x="2512" y="17651"/>
                  </a:lnTo>
                  <a:lnTo>
                    <a:pt x="582" y="13954"/>
                  </a:lnTo>
                  <a:lnTo>
                    <a:pt x="0" y="10079"/>
                  </a:lnTo>
                  <a:lnTo>
                    <a:pt x="1235" y="2010"/>
                  </a:lnTo>
                  <a:lnTo>
                    <a:pt x="3258" y="0"/>
                  </a:lnTo>
                  <a:lnTo>
                    <a:pt x="22120" y="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422"/>
            <p:cNvSpPr/>
            <p:nvPr>
              <p:custDataLst>
                <p:tags r:id="rId24"/>
              </p:custDataLst>
            </p:nvPr>
          </p:nvSpPr>
          <p:spPr>
            <a:xfrm>
              <a:off x="1422400" y="611365"/>
              <a:ext cx="31751" cy="68086"/>
            </a:xfrm>
            <a:custGeom>
              <a:avLst/>
              <a:gdLst/>
              <a:ahLst/>
              <a:cxnLst/>
              <a:rect l="0" t="0" r="0" b="0"/>
              <a:pathLst>
                <a:path w="31751" h="680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5761" y="117"/>
                  </a:lnTo>
                  <a:lnTo>
                    <a:pt x="6088" y="2129"/>
                  </a:lnTo>
                  <a:lnTo>
                    <a:pt x="23352" y="48267"/>
                  </a:lnTo>
                  <a:lnTo>
                    <a:pt x="31750" y="6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423"/>
            <p:cNvSpPr/>
            <p:nvPr>
              <p:custDataLst>
                <p:tags r:id="rId25"/>
              </p:custDataLst>
            </p:nvPr>
          </p:nvSpPr>
          <p:spPr>
            <a:xfrm>
              <a:off x="1290010" y="585426"/>
              <a:ext cx="119691" cy="121925"/>
            </a:xfrm>
            <a:custGeom>
              <a:avLst/>
              <a:gdLst/>
              <a:ahLst/>
              <a:cxnLst/>
              <a:rect l="0" t="0" r="0" b="0"/>
              <a:pathLst>
                <a:path w="119691" h="121925">
                  <a:moveTo>
                    <a:pt x="11740" y="24174"/>
                  </a:moveTo>
                  <a:lnTo>
                    <a:pt x="11740" y="24174"/>
                  </a:lnTo>
                  <a:lnTo>
                    <a:pt x="6273" y="18707"/>
                  </a:lnTo>
                  <a:lnTo>
                    <a:pt x="2281" y="18086"/>
                  </a:lnTo>
                  <a:lnTo>
                    <a:pt x="1200" y="18704"/>
                  </a:lnTo>
                  <a:lnTo>
                    <a:pt x="480" y="19822"/>
                  </a:lnTo>
                  <a:lnTo>
                    <a:pt x="0" y="21272"/>
                  </a:lnTo>
                  <a:lnTo>
                    <a:pt x="10633" y="55805"/>
                  </a:lnTo>
                  <a:lnTo>
                    <a:pt x="28112" y="99713"/>
                  </a:lnTo>
                  <a:lnTo>
                    <a:pt x="35812" y="121924"/>
                  </a:lnTo>
                  <a:lnTo>
                    <a:pt x="28185" y="83341"/>
                  </a:lnTo>
                  <a:lnTo>
                    <a:pt x="30249" y="41088"/>
                  </a:lnTo>
                  <a:lnTo>
                    <a:pt x="37451" y="6296"/>
                  </a:lnTo>
                  <a:lnTo>
                    <a:pt x="39464" y="1672"/>
                  </a:lnTo>
                  <a:lnTo>
                    <a:pt x="42217" y="0"/>
                  </a:lnTo>
                  <a:lnTo>
                    <a:pt x="45464" y="297"/>
                  </a:lnTo>
                  <a:lnTo>
                    <a:pt x="53539" y="5095"/>
                  </a:lnTo>
                  <a:lnTo>
                    <a:pt x="72208" y="23541"/>
                  </a:lnTo>
                  <a:lnTo>
                    <a:pt x="96463" y="68359"/>
                  </a:lnTo>
                  <a:lnTo>
                    <a:pt x="111823" y="95008"/>
                  </a:lnTo>
                  <a:lnTo>
                    <a:pt x="119690" y="100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424"/>
            <p:cNvSpPr/>
            <p:nvPr>
              <p:custDataLst>
                <p:tags r:id="rId26"/>
              </p:custDataLst>
            </p:nvPr>
          </p:nvSpPr>
          <p:spPr>
            <a:xfrm>
              <a:off x="1143005" y="475839"/>
              <a:ext cx="95246" cy="241712"/>
            </a:xfrm>
            <a:custGeom>
              <a:avLst/>
              <a:gdLst/>
              <a:ahLst/>
              <a:cxnLst/>
              <a:rect l="0" t="0" r="0" b="0"/>
              <a:pathLst>
                <a:path w="95246" h="241712">
                  <a:moveTo>
                    <a:pt x="6345" y="38511"/>
                  </a:moveTo>
                  <a:lnTo>
                    <a:pt x="6345" y="38511"/>
                  </a:lnTo>
                  <a:lnTo>
                    <a:pt x="7050" y="27666"/>
                  </a:lnTo>
                  <a:lnTo>
                    <a:pt x="9716" y="17463"/>
                  </a:lnTo>
                  <a:lnTo>
                    <a:pt x="9298" y="12485"/>
                  </a:lnTo>
                  <a:lnTo>
                    <a:pt x="5070" y="3190"/>
                  </a:lnTo>
                  <a:lnTo>
                    <a:pt x="3379" y="853"/>
                  </a:lnTo>
                  <a:lnTo>
                    <a:pt x="2251" y="0"/>
                  </a:lnTo>
                  <a:lnTo>
                    <a:pt x="1499" y="137"/>
                  </a:lnTo>
                  <a:lnTo>
                    <a:pt x="127" y="40386"/>
                  </a:lnTo>
                  <a:lnTo>
                    <a:pt x="34" y="80538"/>
                  </a:lnTo>
                  <a:lnTo>
                    <a:pt x="0" y="126038"/>
                  </a:lnTo>
                  <a:lnTo>
                    <a:pt x="3367" y="172844"/>
                  </a:lnTo>
                  <a:lnTo>
                    <a:pt x="6084" y="216165"/>
                  </a:lnTo>
                  <a:lnTo>
                    <a:pt x="6267" y="228576"/>
                  </a:lnTo>
                  <a:lnTo>
                    <a:pt x="6999" y="230132"/>
                  </a:lnTo>
                  <a:lnTo>
                    <a:pt x="8192" y="230464"/>
                  </a:lnTo>
                  <a:lnTo>
                    <a:pt x="9693" y="229980"/>
                  </a:lnTo>
                  <a:lnTo>
                    <a:pt x="22970" y="189575"/>
                  </a:lnTo>
                  <a:lnTo>
                    <a:pt x="38478" y="158427"/>
                  </a:lnTo>
                  <a:lnTo>
                    <a:pt x="41878" y="154438"/>
                  </a:lnTo>
                  <a:lnTo>
                    <a:pt x="49419" y="150006"/>
                  </a:lnTo>
                  <a:lnTo>
                    <a:pt x="53405" y="150941"/>
                  </a:lnTo>
                  <a:lnTo>
                    <a:pt x="61598" y="157624"/>
                  </a:lnTo>
                  <a:lnTo>
                    <a:pt x="81330" y="194705"/>
                  </a:lnTo>
                  <a:lnTo>
                    <a:pt x="95245" y="241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425"/>
            <p:cNvSpPr/>
            <p:nvPr>
              <p:custDataLst>
                <p:tags r:id="rId27"/>
              </p:custDataLst>
            </p:nvPr>
          </p:nvSpPr>
          <p:spPr>
            <a:xfrm>
              <a:off x="988151" y="613506"/>
              <a:ext cx="85000" cy="126157"/>
            </a:xfrm>
            <a:custGeom>
              <a:avLst/>
              <a:gdLst/>
              <a:ahLst/>
              <a:cxnLst/>
              <a:rect l="0" t="0" r="0" b="0"/>
              <a:pathLst>
                <a:path w="85000" h="126157">
                  <a:moveTo>
                    <a:pt x="59599" y="40544"/>
                  </a:moveTo>
                  <a:lnTo>
                    <a:pt x="59599" y="40544"/>
                  </a:lnTo>
                  <a:lnTo>
                    <a:pt x="66341" y="33802"/>
                  </a:lnTo>
                  <a:lnTo>
                    <a:pt x="69651" y="24848"/>
                  </a:lnTo>
                  <a:lnTo>
                    <a:pt x="70417" y="15223"/>
                  </a:lnTo>
                  <a:lnTo>
                    <a:pt x="68405" y="8594"/>
                  </a:lnTo>
                  <a:lnTo>
                    <a:pt x="63278" y="3296"/>
                  </a:lnTo>
                  <a:lnTo>
                    <a:pt x="59935" y="895"/>
                  </a:lnTo>
                  <a:lnTo>
                    <a:pt x="56295" y="0"/>
                  </a:lnTo>
                  <a:lnTo>
                    <a:pt x="48488" y="888"/>
                  </a:lnTo>
                  <a:lnTo>
                    <a:pt x="29417" y="15467"/>
                  </a:lnTo>
                  <a:lnTo>
                    <a:pt x="9264" y="44403"/>
                  </a:lnTo>
                  <a:lnTo>
                    <a:pt x="0" y="73045"/>
                  </a:lnTo>
                  <a:lnTo>
                    <a:pt x="1596" y="90737"/>
                  </a:lnTo>
                  <a:lnTo>
                    <a:pt x="7714" y="106597"/>
                  </a:lnTo>
                  <a:lnTo>
                    <a:pt x="17489" y="118349"/>
                  </a:lnTo>
                  <a:lnTo>
                    <a:pt x="27008" y="124513"/>
                  </a:lnTo>
                  <a:lnTo>
                    <a:pt x="31521" y="126156"/>
                  </a:lnTo>
                  <a:lnTo>
                    <a:pt x="58100" y="121728"/>
                  </a:lnTo>
                  <a:lnTo>
                    <a:pt x="84999" y="10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426"/>
            <p:cNvSpPr/>
            <p:nvPr>
              <p:custDataLst>
                <p:tags r:id="rId28"/>
              </p:custDataLst>
            </p:nvPr>
          </p:nvSpPr>
          <p:spPr>
            <a:xfrm>
              <a:off x="788283" y="630524"/>
              <a:ext cx="157868" cy="111361"/>
            </a:xfrm>
            <a:custGeom>
              <a:avLst/>
              <a:gdLst/>
              <a:ahLst/>
              <a:cxnLst/>
              <a:rect l="0" t="0" r="0" b="0"/>
              <a:pathLst>
                <a:path w="157868" h="111361">
                  <a:moveTo>
                    <a:pt x="5467" y="42576"/>
                  </a:moveTo>
                  <a:lnTo>
                    <a:pt x="5467" y="42576"/>
                  </a:lnTo>
                  <a:lnTo>
                    <a:pt x="0" y="42576"/>
                  </a:lnTo>
                  <a:lnTo>
                    <a:pt x="2750" y="42576"/>
                  </a:lnTo>
                  <a:lnTo>
                    <a:pt x="6141" y="44457"/>
                  </a:lnTo>
                  <a:lnTo>
                    <a:pt x="22419" y="54132"/>
                  </a:lnTo>
                  <a:lnTo>
                    <a:pt x="48745" y="49275"/>
                  </a:lnTo>
                  <a:lnTo>
                    <a:pt x="78091" y="35459"/>
                  </a:lnTo>
                  <a:lnTo>
                    <a:pt x="83516" y="31481"/>
                  </a:lnTo>
                  <a:lnTo>
                    <a:pt x="89544" y="21417"/>
                  </a:lnTo>
                  <a:lnTo>
                    <a:pt x="91518" y="11300"/>
                  </a:lnTo>
                  <a:lnTo>
                    <a:pt x="90043" y="4451"/>
                  </a:lnTo>
                  <a:lnTo>
                    <a:pt x="87251" y="2343"/>
                  </a:lnTo>
                  <a:lnTo>
                    <a:pt x="78504" y="0"/>
                  </a:lnTo>
                  <a:lnTo>
                    <a:pt x="54938" y="5423"/>
                  </a:lnTo>
                  <a:lnTo>
                    <a:pt x="41330" y="14069"/>
                  </a:lnTo>
                  <a:lnTo>
                    <a:pt x="25736" y="32718"/>
                  </a:lnTo>
                  <a:lnTo>
                    <a:pt x="21096" y="40238"/>
                  </a:lnTo>
                  <a:lnTo>
                    <a:pt x="17822" y="56118"/>
                  </a:lnTo>
                  <a:lnTo>
                    <a:pt x="18099" y="82567"/>
                  </a:lnTo>
                  <a:lnTo>
                    <a:pt x="25663" y="94216"/>
                  </a:lnTo>
                  <a:lnTo>
                    <a:pt x="31631" y="100286"/>
                  </a:lnTo>
                  <a:lnTo>
                    <a:pt x="45788" y="107031"/>
                  </a:lnTo>
                  <a:lnTo>
                    <a:pt x="84614" y="111360"/>
                  </a:lnTo>
                  <a:lnTo>
                    <a:pt x="130227" y="98418"/>
                  </a:lnTo>
                  <a:lnTo>
                    <a:pt x="157867" y="87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427"/>
            <p:cNvSpPr/>
            <p:nvPr>
              <p:custDataLst>
                <p:tags r:id="rId29"/>
              </p:custDataLst>
            </p:nvPr>
          </p:nvSpPr>
          <p:spPr>
            <a:xfrm>
              <a:off x="476442" y="431800"/>
              <a:ext cx="298259" cy="114301"/>
            </a:xfrm>
            <a:custGeom>
              <a:avLst/>
              <a:gdLst/>
              <a:ahLst/>
              <a:cxnLst/>
              <a:rect l="0" t="0" r="0" b="0"/>
              <a:pathLst>
                <a:path w="298259" h="114301">
                  <a:moveTo>
                    <a:pt x="25208" y="114300"/>
                  </a:moveTo>
                  <a:lnTo>
                    <a:pt x="25208" y="114300"/>
                  </a:lnTo>
                  <a:lnTo>
                    <a:pt x="4160" y="114300"/>
                  </a:lnTo>
                  <a:lnTo>
                    <a:pt x="1298" y="112183"/>
                  </a:lnTo>
                  <a:lnTo>
                    <a:pt x="96" y="108656"/>
                  </a:lnTo>
                  <a:lnTo>
                    <a:pt x="0" y="104187"/>
                  </a:lnTo>
                  <a:lnTo>
                    <a:pt x="2053" y="99797"/>
                  </a:lnTo>
                  <a:lnTo>
                    <a:pt x="9978" y="91156"/>
                  </a:lnTo>
                  <a:lnTo>
                    <a:pt x="55370" y="69868"/>
                  </a:lnTo>
                  <a:lnTo>
                    <a:pt x="93177" y="55274"/>
                  </a:lnTo>
                  <a:lnTo>
                    <a:pt x="126677" y="44322"/>
                  </a:lnTo>
                  <a:lnTo>
                    <a:pt x="167221" y="30928"/>
                  </a:lnTo>
                  <a:lnTo>
                    <a:pt x="211361" y="17383"/>
                  </a:lnTo>
                  <a:lnTo>
                    <a:pt x="253341" y="8555"/>
                  </a:lnTo>
                  <a:lnTo>
                    <a:pt x="298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428"/>
            <p:cNvSpPr/>
            <p:nvPr>
              <p:custDataLst>
                <p:tags r:id="rId30"/>
              </p:custDataLst>
            </p:nvPr>
          </p:nvSpPr>
          <p:spPr>
            <a:xfrm>
              <a:off x="635000" y="457723"/>
              <a:ext cx="44157" cy="320633"/>
            </a:xfrm>
            <a:custGeom>
              <a:avLst/>
              <a:gdLst/>
              <a:ahLst/>
              <a:cxnLst/>
              <a:rect l="0" t="0" r="0" b="0"/>
              <a:pathLst>
                <a:path w="44157" h="320633">
                  <a:moveTo>
                    <a:pt x="0" y="12177"/>
                  </a:moveTo>
                  <a:lnTo>
                    <a:pt x="0" y="12177"/>
                  </a:lnTo>
                  <a:lnTo>
                    <a:pt x="6088" y="0"/>
                  </a:lnTo>
                  <a:lnTo>
                    <a:pt x="11404" y="41448"/>
                  </a:lnTo>
                  <a:lnTo>
                    <a:pt x="17177" y="78235"/>
                  </a:lnTo>
                  <a:lnTo>
                    <a:pt x="23355" y="122139"/>
                  </a:lnTo>
                  <a:lnTo>
                    <a:pt x="29655" y="160548"/>
                  </a:lnTo>
                  <a:lnTo>
                    <a:pt x="35284" y="203913"/>
                  </a:lnTo>
                  <a:lnTo>
                    <a:pt x="39425" y="249044"/>
                  </a:lnTo>
                  <a:lnTo>
                    <a:pt x="42961" y="285795"/>
                  </a:lnTo>
                  <a:lnTo>
                    <a:pt x="44156" y="319284"/>
                  </a:lnTo>
                  <a:lnTo>
                    <a:pt x="43548" y="320632"/>
                  </a:lnTo>
                  <a:lnTo>
                    <a:pt x="31750" y="291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281"/>
          <p:cNvGrpSpPr/>
          <p:nvPr/>
        </p:nvGrpSpPr>
        <p:grpSpPr>
          <a:xfrm>
            <a:off x="7161400" y="5911964"/>
            <a:ext cx="415855" cy="195903"/>
            <a:chOff x="7161400" y="5911964"/>
            <a:chExt cx="415855" cy="195903"/>
          </a:xfrm>
        </p:grpSpPr>
        <p:sp>
          <p:nvSpPr>
            <p:cNvPr id="348" name="SMARTInkShape-1429"/>
            <p:cNvSpPr/>
            <p:nvPr>
              <p:custDataLst>
                <p:tags r:id="rId16"/>
              </p:custDataLst>
            </p:nvPr>
          </p:nvSpPr>
          <p:spPr>
            <a:xfrm>
              <a:off x="7486650" y="5911964"/>
              <a:ext cx="90605" cy="195903"/>
            </a:xfrm>
            <a:custGeom>
              <a:avLst/>
              <a:gdLst/>
              <a:ahLst/>
              <a:cxnLst/>
              <a:rect l="0" t="0" r="0" b="0"/>
              <a:pathLst>
                <a:path w="90605" h="195903">
                  <a:moveTo>
                    <a:pt x="76200" y="25286"/>
                  </a:moveTo>
                  <a:lnTo>
                    <a:pt x="76200" y="25286"/>
                  </a:lnTo>
                  <a:lnTo>
                    <a:pt x="81667" y="25285"/>
                  </a:lnTo>
                  <a:lnTo>
                    <a:pt x="89031" y="18544"/>
                  </a:lnTo>
                  <a:lnTo>
                    <a:pt x="90398" y="15852"/>
                  </a:lnTo>
                  <a:lnTo>
                    <a:pt x="90604" y="13353"/>
                  </a:lnTo>
                  <a:lnTo>
                    <a:pt x="89236" y="4271"/>
                  </a:lnTo>
                  <a:lnTo>
                    <a:pt x="87713" y="2809"/>
                  </a:lnTo>
                  <a:lnTo>
                    <a:pt x="82258" y="1186"/>
                  </a:lnTo>
                  <a:lnTo>
                    <a:pt x="55683" y="0"/>
                  </a:lnTo>
                  <a:lnTo>
                    <a:pt x="41036" y="3291"/>
                  </a:lnTo>
                  <a:lnTo>
                    <a:pt x="27759" y="8734"/>
                  </a:lnTo>
                  <a:lnTo>
                    <a:pt x="24856" y="12135"/>
                  </a:lnTo>
                  <a:lnTo>
                    <a:pt x="15195" y="39784"/>
                  </a:lnTo>
                  <a:lnTo>
                    <a:pt x="12743" y="86506"/>
                  </a:lnTo>
                  <a:lnTo>
                    <a:pt x="12709" y="93431"/>
                  </a:lnTo>
                  <a:lnTo>
                    <a:pt x="13411" y="93293"/>
                  </a:lnTo>
                  <a:lnTo>
                    <a:pt x="16073" y="91259"/>
                  </a:lnTo>
                  <a:lnTo>
                    <a:pt x="24910" y="89519"/>
                  </a:lnTo>
                  <a:lnTo>
                    <a:pt x="33094" y="89004"/>
                  </a:lnTo>
                  <a:lnTo>
                    <a:pt x="43358" y="92221"/>
                  </a:lnTo>
                  <a:lnTo>
                    <a:pt x="51966" y="97643"/>
                  </a:lnTo>
                  <a:lnTo>
                    <a:pt x="65560" y="110866"/>
                  </a:lnTo>
                  <a:lnTo>
                    <a:pt x="73439" y="124334"/>
                  </a:lnTo>
                  <a:lnTo>
                    <a:pt x="81211" y="154790"/>
                  </a:lnTo>
                  <a:lnTo>
                    <a:pt x="78782" y="172077"/>
                  </a:lnTo>
                  <a:lnTo>
                    <a:pt x="70224" y="187234"/>
                  </a:lnTo>
                  <a:lnTo>
                    <a:pt x="64607" y="192512"/>
                  </a:lnTo>
                  <a:lnTo>
                    <a:pt x="62121" y="193921"/>
                  </a:lnTo>
                  <a:lnTo>
                    <a:pt x="41768" y="195902"/>
                  </a:lnTo>
                  <a:lnTo>
                    <a:pt x="25149" y="190721"/>
                  </a:lnTo>
                  <a:lnTo>
                    <a:pt x="16766" y="186376"/>
                  </a:lnTo>
                  <a:lnTo>
                    <a:pt x="11177" y="181362"/>
                  </a:lnTo>
                  <a:lnTo>
                    <a:pt x="0" y="158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430"/>
            <p:cNvSpPr/>
            <p:nvPr>
              <p:custDataLst>
                <p:tags r:id="rId17"/>
              </p:custDataLst>
            </p:nvPr>
          </p:nvSpPr>
          <p:spPr>
            <a:xfrm>
              <a:off x="7353300" y="6038850"/>
              <a:ext cx="25401" cy="20826"/>
            </a:xfrm>
            <a:custGeom>
              <a:avLst/>
              <a:gdLst/>
              <a:ahLst/>
              <a:cxnLst/>
              <a:rect l="0" t="0" r="0" b="0"/>
              <a:pathLst>
                <a:path w="25401" h="20826">
                  <a:moveTo>
                    <a:pt x="0" y="6350"/>
                  </a:moveTo>
                  <a:lnTo>
                    <a:pt x="0" y="6350"/>
                  </a:lnTo>
                  <a:lnTo>
                    <a:pt x="5025" y="18283"/>
                  </a:lnTo>
                  <a:lnTo>
                    <a:pt x="5467" y="20655"/>
                  </a:lnTo>
                  <a:lnTo>
                    <a:pt x="5762" y="20825"/>
                  </a:lnTo>
                  <a:lnTo>
                    <a:pt x="6328" y="1310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431"/>
            <p:cNvSpPr/>
            <p:nvPr>
              <p:custDataLst>
                <p:tags r:id="rId18"/>
              </p:custDataLst>
            </p:nvPr>
          </p:nvSpPr>
          <p:spPr>
            <a:xfrm>
              <a:off x="7161400" y="5918568"/>
              <a:ext cx="115567" cy="178762"/>
            </a:xfrm>
            <a:custGeom>
              <a:avLst/>
              <a:gdLst/>
              <a:ahLst/>
              <a:cxnLst/>
              <a:rect l="0" t="0" r="0" b="0"/>
              <a:pathLst>
                <a:path w="115567" h="178762">
                  <a:moveTo>
                    <a:pt x="64900" y="25032"/>
                  </a:moveTo>
                  <a:lnTo>
                    <a:pt x="64900" y="25032"/>
                  </a:lnTo>
                  <a:lnTo>
                    <a:pt x="64900" y="21661"/>
                  </a:lnTo>
                  <a:lnTo>
                    <a:pt x="66781" y="18125"/>
                  </a:lnTo>
                  <a:lnTo>
                    <a:pt x="69263" y="14200"/>
                  </a:lnTo>
                  <a:lnTo>
                    <a:pt x="70858" y="5933"/>
                  </a:lnTo>
                  <a:lnTo>
                    <a:pt x="70988" y="3832"/>
                  </a:lnTo>
                  <a:lnTo>
                    <a:pt x="70369" y="2432"/>
                  </a:lnTo>
                  <a:lnTo>
                    <a:pt x="69252" y="1499"/>
                  </a:lnTo>
                  <a:lnTo>
                    <a:pt x="65760" y="0"/>
                  </a:lnTo>
                  <a:lnTo>
                    <a:pt x="44290" y="15378"/>
                  </a:lnTo>
                  <a:lnTo>
                    <a:pt x="32457" y="28502"/>
                  </a:lnTo>
                  <a:lnTo>
                    <a:pt x="11375" y="67659"/>
                  </a:lnTo>
                  <a:lnTo>
                    <a:pt x="0" y="113101"/>
                  </a:lnTo>
                  <a:lnTo>
                    <a:pt x="1012" y="135200"/>
                  </a:lnTo>
                  <a:lnTo>
                    <a:pt x="6167" y="153017"/>
                  </a:lnTo>
                  <a:lnTo>
                    <a:pt x="13161" y="165640"/>
                  </a:lnTo>
                  <a:lnTo>
                    <a:pt x="24736" y="174073"/>
                  </a:lnTo>
                  <a:lnTo>
                    <a:pt x="38583" y="178761"/>
                  </a:lnTo>
                  <a:lnTo>
                    <a:pt x="51792" y="178493"/>
                  </a:lnTo>
                  <a:lnTo>
                    <a:pt x="64719" y="172259"/>
                  </a:lnTo>
                  <a:lnTo>
                    <a:pt x="86893" y="154381"/>
                  </a:lnTo>
                  <a:lnTo>
                    <a:pt x="108520" y="113325"/>
                  </a:lnTo>
                  <a:lnTo>
                    <a:pt x="115566" y="91320"/>
                  </a:lnTo>
                  <a:lnTo>
                    <a:pt x="115405" y="69780"/>
                  </a:lnTo>
                  <a:lnTo>
                    <a:pt x="107382" y="41582"/>
                  </a:lnTo>
                  <a:lnTo>
                    <a:pt x="99303" y="27449"/>
                  </a:lnTo>
                  <a:lnTo>
                    <a:pt x="88657" y="16464"/>
                  </a:lnTo>
                  <a:lnTo>
                    <a:pt x="76870" y="10641"/>
                  </a:lnTo>
                  <a:lnTo>
                    <a:pt x="70763" y="9088"/>
                  </a:lnTo>
                  <a:lnTo>
                    <a:pt x="66692" y="9464"/>
                  </a:lnTo>
                  <a:lnTo>
                    <a:pt x="63978" y="11125"/>
                  </a:lnTo>
                  <a:lnTo>
                    <a:pt x="62168" y="13644"/>
                  </a:lnTo>
                  <a:lnTo>
                    <a:pt x="61668" y="16734"/>
                  </a:lnTo>
                  <a:lnTo>
                    <a:pt x="71250" y="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SMARTInkShape-Group282"/>
          <p:cNvGrpSpPr/>
          <p:nvPr/>
        </p:nvGrpSpPr>
        <p:grpSpPr>
          <a:xfrm>
            <a:off x="8058150" y="5979865"/>
            <a:ext cx="952501" cy="211386"/>
            <a:chOff x="8058150" y="5979865"/>
            <a:chExt cx="952501" cy="211386"/>
          </a:xfrm>
        </p:grpSpPr>
        <p:sp>
          <p:nvSpPr>
            <p:cNvPr id="352" name="SMARTInkShape-1432"/>
            <p:cNvSpPr/>
            <p:nvPr>
              <p:custDataLst>
                <p:tags r:id="rId11"/>
              </p:custDataLst>
            </p:nvPr>
          </p:nvSpPr>
          <p:spPr>
            <a:xfrm>
              <a:off x="8779562" y="5979865"/>
              <a:ext cx="231089" cy="185972"/>
            </a:xfrm>
            <a:custGeom>
              <a:avLst/>
              <a:gdLst/>
              <a:ahLst/>
              <a:cxnLst/>
              <a:rect l="0" t="0" r="0" b="0"/>
              <a:pathLst>
                <a:path w="231089" h="185972">
                  <a:moveTo>
                    <a:pt x="8838" y="46285"/>
                  </a:moveTo>
                  <a:lnTo>
                    <a:pt x="8838" y="46285"/>
                  </a:lnTo>
                  <a:lnTo>
                    <a:pt x="8838" y="42914"/>
                  </a:lnTo>
                  <a:lnTo>
                    <a:pt x="5467" y="34076"/>
                  </a:lnTo>
                  <a:lnTo>
                    <a:pt x="0" y="25891"/>
                  </a:lnTo>
                  <a:lnTo>
                    <a:pt x="123" y="22811"/>
                  </a:lnTo>
                  <a:lnTo>
                    <a:pt x="4024" y="15626"/>
                  </a:lnTo>
                  <a:lnTo>
                    <a:pt x="14152" y="7018"/>
                  </a:lnTo>
                  <a:lnTo>
                    <a:pt x="29463" y="0"/>
                  </a:lnTo>
                  <a:lnTo>
                    <a:pt x="54146" y="194"/>
                  </a:lnTo>
                  <a:lnTo>
                    <a:pt x="68016" y="4869"/>
                  </a:lnTo>
                  <a:lnTo>
                    <a:pt x="73690" y="8090"/>
                  </a:lnTo>
                  <a:lnTo>
                    <a:pt x="88418" y="26109"/>
                  </a:lnTo>
                  <a:lnTo>
                    <a:pt x="93596" y="41316"/>
                  </a:lnTo>
                  <a:lnTo>
                    <a:pt x="94976" y="49323"/>
                  </a:lnTo>
                  <a:lnTo>
                    <a:pt x="92748" y="65744"/>
                  </a:lnTo>
                  <a:lnTo>
                    <a:pt x="76448" y="106024"/>
                  </a:lnTo>
                  <a:lnTo>
                    <a:pt x="49229" y="153347"/>
                  </a:lnTo>
                  <a:lnTo>
                    <a:pt x="47760" y="159287"/>
                  </a:lnTo>
                  <a:lnTo>
                    <a:pt x="48191" y="164659"/>
                  </a:lnTo>
                  <a:lnTo>
                    <a:pt x="49890" y="169650"/>
                  </a:lnTo>
                  <a:lnTo>
                    <a:pt x="55541" y="177079"/>
                  </a:lnTo>
                  <a:lnTo>
                    <a:pt x="59023" y="180048"/>
                  </a:lnTo>
                  <a:lnTo>
                    <a:pt x="99394" y="184812"/>
                  </a:lnTo>
                  <a:lnTo>
                    <a:pt x="136329" y="185638"/>
                  </a:lnTo>
                  <a:lnTo>
                    <a:pt x="181090" y="185916"/>
                  </a:lnTo>
                  <a:lnTo>
                    <a:pt x="210941" y="185971"/>
                  </a:lnTo>
                  <a:lnTo>
                    <a:pt x="216245" y="184564"/>
                  </a:lnTo>
                  <a:lnTo>
                    <a:pt x="231088" y="173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433"/>
            <p:cNvSpPr/>
            <p:nvPr>
              <p:custDataLst>
                <p:tags r:id="rId12"/>
              </p:custDataLst>
            </p:nvPr>
          </p:nvSpPr>
          <p:spPr>
            <a:xfrm>
              <a:off x="8687921" y="6115050"/>
              <a:ext cx="11580" cy="18789"/>
            </a:xfrm>
            <a:custGeom>
              <a:avLst/>
              <a:gdLst/>
              <a:ahLst/>
              <a:cxnLst/>
              <a:rect l="0" t="0" r="0" b="0"/>
              <a:pathLst>
                <a:path w="11580" h="18789">
                  <a:moveTo>
                    <a:pt x="5229" y="12700"/>
                  </a:moveTo>
                  <a:lnTo>
                    <a:pt x="5229" y="12700"/>
                  </a:lnTo>
                  <a:lnTo>
                    <a:pt x="10696" y="18167"/>
                  </a:lnTo>
                  <a:lnTo>
                    <a:pt x="10285" y="18462"/>
                  </a:lnTo>
                  <a:lnTo>
                    <a:pt x="7946" y="18788"/>
                  </a:lnTo>
                  <a:lnTo>
                    <a:pt x="4555" y="17052"/>
                  </a:lnTo>
                  <a:lnTo>
                    <a:pt x="2662" y="15601"/>
                  </a:lnTo>
                  <a:lnTo>
                    <a:pt x="560" y="12109"/>
                  </a:lnTo>
                  <a:lnTo>
                    <a:pt x="0" y="10189"/>
                  </a:lnTo>
                  <a:lnTo>
                    <a:pt x="1038" y="8204"/>
                  </a:lnTo>
                  <a:lnTo>
                    <a:pt x="115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434"/>
            <p:cNvSpPr/>
            <p:nvPr>
              <p:custDataLst>
                <p:tags r:id="rId13"/>
              </p:custDataLst>
            </p:nvPr>
          </p:nvSpPr>
          <p:spPr>
            <a:xfrm>
              <a:off x="8479223" y="5999556"/>
              <a:ext cx="87543" cy="163633"/>
            </a:xfrm>
            <a:custGeom>
              <a:avLst/>
              <a:gdLst/>
              <a:ahLst/>
              <a:cxnLst/>
              <a:rect l="0" t="0" r="0" b="0"/>
              <a:pathLst>
                <a:path w="87543" h="163633">
                  <a:moveTo>
                    <a:pt x="74227" y="26594"/>
                  </a:moveTo>
                  <a:lnTo>
                    <a:pt x="74227" y="26594"/>
                  </a:lnTo>
                  <a:lnTo>
                    <a:pt x="74227" y="23223"/>
                  </a:lnTo>
                  <a:lnTo>
                    <a:pt x="70464" y="19687"/>
                  </a:lnTo>
                  <a:lnTo>
                    <a:pt x="59921" y="11667"/>
                  </a:lnTo>
                  <a:lnTo>
                    <a:pt x="56223" y="10998"/>
                  </a:lnTo>
                  <a:lnTo>
                    <a:pt x="46470" y="12137"/>
                  </a:lnTo>
                  <a:lnTo>
                    <a:pt x="36961" y="18758"/>
                  </a:lnTo>
                  <a:lnTo>
                    <a:pt x="21793" y="40029"/>
                  </a:lnTo>
                  <a:lnTo>
                    <a:pt x="4445" y="81773"/>
                  </a:lnTo>
                  <a:lnTo>
                    <a:pt x="0" y="119626"/>
                  </a:lnTo>
                  <a:lnTo>
                    <a:pt x="1961" y="139673"/>
                  </a:lnTo>
                  <a:lnTo>
                    <a:pt x="6294" y="147135"/>
                  </a:lnTo>
                  <a:lnTo>
                    <a:pt x="20516" y="157309"/>
                  </a:lnTo>
                  <a:lnTo>
                    <a:pt x="41614" y="163632"/>
                  </a:lnTo>
                  <a:lnTo>
                    <a:pt x="48252" y="162402"/>
                  </a:lnTo>
                  <a:lnTo>
                    <a:pt x="61271" y="155392"/>
                  </a:lnTo>
                  <a:lnTo>
                    <a:pt x="73759" y="142916"/>
                  </a:lnTo>
                  <a:lnTo>
                    <a:pt x="85298" y="120170"/>
                  </a:lnTo>
                  <a:lnTo>
                    <a:pt x="87542" y="80974"/>
                  </a:lnTo>
                  <a:lnTo>
                    <a:pt x="77615" y="35193"/>
                  </a:lnTo>
                  <a:lnTo>
                    <a:pt x="69664" y="19107"/>
                  </a:lnTo>
                  <a:lnTo>
                    <a:pt x="58685" y="6423"/>
                  </a:lnTo>
                  <a:lnTo>
                    <a:pt x="50621" y="461"/>
                  </a:lnTo>
                  <a:lnTo>
                    <a:pt x="47906" y="0"/>
                  </a:lnTo>
                  <a:lnTo>
                    <a:pt x="46096" y="1103"/>
                  </a:lnTo>
                  <a:lnTo>
                    <a:pt x="44889" y="3250"/>
                  </a:lnTo>
                  <a:lnTo>
                    <a:pt x="48827" y="26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435"/>
            <p:cNvSpPr/>
            <p:nvPr>
              <p:custDataLst>
                <p:tags r:id="rId14"/>
              </p:custDataLst>
            </p:nvPr>
          </p:nvSpPr>
          <p:spPr>
            <a:xfrm>
              <a:off x="8172450" y="6051550"/>
              <a:ext cx="31751" cy="139701"/>
            </a:xfrm>
            <a:custGeom>
              <a:avLst/>
              <a:gdLst/>
              <a:ahLst/>
              <a:cxnLst/>
              <a:rect l="0" t="0" r="0" b="0"/>
              <a:pathLst>
                <a:path w="31751" h="13970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1881" y="84674"/>
                  </a:lnTo>
                  <a:lnTo>
                    <a:pt x="8788" y="111167"/>
                  </a:lnTo>
                  <a:lnTo>
                    <a:pt x="15901" y="124196"/>
                  </a:lnTo>
                  <a:lnTo>
                    <a:pt x="317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436"/>
            <p:cNvSpPr/>
            <p:nvPr>
              <p:custDataLst>
                <p:tags r:id="rId15"/>
              </p:custDataLst>
            </p:nvPr>
          </p:nvSpPr>
          <p:spPr>
            <a:xfrm>
              <a:off x="8058150" y="610870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0"/>
                  </a:moveTo>
                  <a:lnTo>
                    <a:pt x="0" y="0"/>
                  </a:lnTo>
                  <a:lnTo>
                    <a:pt x="0" y="3658"/>
                  </a:lnTo>
                  <a:lnTo>
                    <a:pt x="0" y="2096"/>
                  </a:lnTo>
                  <a:lnTo>
                    <a:pt x="47562" y="5651"/>
                  </a:lnTo>
                  <a:lnTo>
                    <a:pt x="83472" y="6143"/>
                  </a:lnTo>
                  <a:lnTo>
                    <a:pt x="127665" y="6289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283"/>
          <p:cNvGrpSpPr/>
          <p:nvPr/>
        </p:nvGrpSpPr>
        <p:grpSpPr>
          <a:xfrm>
            <a:off x="9391650" y="6070600"/>
            <a:ext cx="492699" cy="170385"/>
            <a:chOff x="9391650" y="6070600"/>
            <a:chExt cx="492699" cy="170385"/>
          </a:xfrm>
        </p:grpSpPr>
        <p:sp>
          <p:nvSpPr>
            <p:cNvPr id="358" name="SMARTInkShape-1437"/>
            <p:cNvSpPr/>
            <p:nvPr>
              <p:custDataLst>
                <p:tags r:id="rId9"/>
              </p:custDataLst>
            </p:nvPr>
          </p:nvSpPr>
          <p:spPr>
            <a:xfrm>
              <a:off x="9748944" y="6070600"/>
              <a:ext cx="135405" cy="170385"/>
            </a:xfrm>
            <a:custGeom>
              <a:avLst/>
              <a:gdLst/>
              <a:ahLst/>
              <a:cxnLst/>
              <a:rect l="0" t="0" r="0" b="0"/>
              <a:pathLst>
                <a:path w="135405" h="170385">
                  <a:moveTo>
                    <a:pt x="36406" y="25400"/>
                  </a:moveTo>
                  <a:lnTo>
                    <a:pt x="36406" y="25400"/>
                  </a:lnTo>
                  <a:lnTo>
                    <a:pt x="41475" y="19625"/>
                  </a:lnTo>
                  <a:lnTo>
                    <a:pt x="47963" y="8377"/>
                  </a:lnTo>
                  <a:lnTo>
                    <a:pt x="47638" y="7701"/>
                  </a:lnTo>
                  <a:lnTo>
                    <a:pt x="46716" y="7251"/>
                  </a:lnTo>
                  <a:lnTo>
                    <a:pt x="45396" y="6950"/>
                  </a:lnTo>
                  <a:lnTo>
                    <a:pt x="19844" y="29547"/>
                  </a:lnTo>
                  <a:lnTo>
                    <a:pt x="6882" y="59162"/>
                  </a:lnTo>
                  <a:lnTo>
                    <a:pt x="0" y="102572"/>
                  </a:lnTo>
                  <a:lnTo>
                    <a:pt x="218" y="130973"/>
                  </a:lnTo>
                  <a:lnTo>
                    <a:pt x="5271" y="151108"/>
                  </a:lnTo>
                  <a:lnTo>
                    <a:pt x="14102" y="164290"/>
                  </a:lnTo>
                  <a:lnTo>
                    <a:pt x="19419" y="168793"/>
                  </a:lnTo>
                  <a:lnTo>
                    <a:pt x="27199" y="170384"/>
                  </a:lnTo>
                  <a:lnTo>
                    <a:pt x="47130" y="168389"/>
                  </a:lnTo>
                  <a:lnTo>
                    <a:pt x="89254" y="148573"/>
                  </a:lnTo>
                  <a:lnTo>
                    <a:pt x="100816" y="140821"/>
                  </a:lnTo>
                  <a:lnTo>
                    <a:pt x="118520" y="119885"/>
                  </a:lnTo>
                  <a:lnTo>
                    <a:pt x="133739" y="87207"/>
                  </a:lnTo>
                  <a:lnTo>
                    <a:pt x="135404" y="74037"/>
                  </a:lnTo>
                  <a:lnTo>
                    <a:pt x="133792" y="56424"/>
                  </a:lnTo>
                  <a:lnTo>
                    <a:pt x="122175" y="30045"/>
                  </a:lnTo>
                  <a:lnTo>
                    <a:pt x="108699" y="14468"/>
                  </a:lnTo>
                  <a:lnTo>
                    <a:pt x="87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438"/>
            <p:cNvSpPr/>
            <p:nvPr>
              <p:custDataLst>
                <p:tags r:id="rId10"/>
              </p:custDataLst>
            </p:nvPr>
          </p:nvSpPr>
          <p:spPr>
            <a:xfrm>
              <a:off x="9391650" y="61341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41702" y="12699"/>
                  </a:lnTo>
                  <a:lnTo>
                    <a:pt x="88538" y="11995"/>
                  </a:lnTo>
                  <a:lnTo>
                    <a:pt x="126579" y="833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284"/>
          <p:cNvGrpSpPr/>
          <p:nvPr/>
        </p:nvGrpSpPr>
        <p:grpSpPr>
          <a:xfrm>
            <a:off x="6502400" y="6529129"/>
            <a:ext cx="933451" cy="246322"/>
            <a:chOff x="6502400" y="6529129"/>
            <a:chExt cx="933451" cy="246322"/>
          </a:xfrm>
        </p:grpSpPr>
        <p:sp>
          <p:nvSpPr>
            <p:cNvPr id="361" name="SMARTInkShape-1439"/>
            <p:cNvSpPr/>
            <p:nvPr>
              <p:custDataLst>
                <p:tags r:id="rId3"/>
              </p:custDataLst>
            </p:nvPr>
          </p:nvSpPr>
          <p:spPr>
            <a:xfrm>
              <a:off x="7338118" y="6731000"/>
              <a:ext cx="97733" cy="14950"/>
            </a:xfrm>
            <a:custGeom>
              <a:avLst/>
              <a:gdLst/>
              <a:ahLst/>
              <a:cxnLst/>
              <a:rect l="0" t="0" r="0" b="0"/>
              <a:pathLst>
                <a:path w="97733" h="14950">
                  <a:moveTo>
                    <a:pt x="15182" y="6350"/>
                  </a:moveTo>
                  <a:lnTo>
                    <a:pt x="15182" y="6350"/>
                  </a:lnTo>
                  <a:lnTo>
                    <a:pt x="15182" y="2979"/>
                  </a:lnTo>
                  <a:lnTo>
                    <a:pt x="13770" y="1986"/>
                  </a:lnTo>
                  <a:lnTo>
                    <a:pt x="8440" y="882"/>
                  </a:lnTo>
                  <a:lnTo>
                    <a:pt x="3249" y="2273"/>
                  </a:lnTo>
                  <a:lnTo>
                    <a:pt x="876" y="3632"/>
                  </a:lnTo>
                  <a:lnTo>
                    <a:pt x="0" y="5244"/>
                  </a:lnTo>
                  <a:lnTo>
                    <a:pt x="122" y="7024"/>
                  </a:lnTo>
                  <a:lnTo>
                    <a:pt x="908" y="8916"/>
                  </a:lnTo>
                  <a:lnTo>
                    <a:pt x="5545" y="12899"/>
                  </a:lnTo>
                  <a:lnTo>
                    <a:pt x="8757" y="14949"/>
                  </a:lnTo>
                  <a:lnTo>
                    <a:pt x="30134" y="14463"/>
                  </a:lnTo>
                  <a:lnTo>
                    <a:pt x="71209" y="7979"/>
                  </a:lnTo>
                  <a:lnTo>
                    <a:pt x="97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440"/>
            <p:cNvSpPr/>
            <p:nvPr>
              <p:custDataLst>
                <p:tags r:id="rId4"/>
              </p:custDataLst>
            </p:nvPr>
          </p:nvSpPr>
          <p:spPr>
            <a:xfrm>
              <a:off x="7272593" y="6529129"/>
              <a:ext cx="111234" cy="246322"/>
            </a:xfrm>
            <a:custGeom>
              <a:avLst/>
              <a:gdLst/>
              <a:ahLst/>
              <a:cxnLst/>
              <a:rect l="0" t="0" r="0" b="0"/>
              <a:pathLst>
                <a:path w="111234" h="246322">
                  <a:moveTo>
                    <a:pt x="17207" y="36771"/>
                  </a:moveTo>
                  <a:lnTo>
                    <a:pt x="17207" y="36771"/>
                  </a:lnTo>
                  <a:lnTo>
                    <a:pt x="11739" y="36770"/>
                  </a:lnTo>
                  <a:lnTo>
                    <a:pt x="4376" y="33400"/>
                  </a:lnTo>
                  <a:lnTo>
                    <a:pt x="2302" y="31702"/>
                  </a:lnTo>
                  <a:lnTo>
                    <a:pt x="0" y="27932"/>
                  </a:lnTo>
                  <a:lnTo>
                    <a:pt x="796" y="25234"/>
                  </a:lnTo>
                  <a:lnTo>
                    <a:pt x="5444" y="18474"/>
                  </a:lnTo>
                  <a:lnTo>
                    <a:pt x="15995" y="10104"/>
                  </a:lnTo>
                  <a:lnTo>
                    <a:pt x="41636" y="1661"/>
                  </a:lnTo>
                  <a:lnTo>
                    <a:pt x="54875" y="0"/>
                  </a:lnTo>
                  <a:lnTo>
                    <a:pt x="67815" y="3023"/>
                  </a:lnTo>
                  <a:lnTo>
                    <a:pt x="85118" y="12660"/>
                  </a:lnTo>
                  <a:lnTo>
                    <a:pt x="89997" y="16464"/>
                  </a:lnTo>
                  <a:lnTo>
                    <a:pt x="103607" y="38672"/>
                  </a:lnTo>
                  <a:lnTo>
                    <a:pt x="109835" y="57481"/>
                  </a:lnTo>
                  <a:lnTo>
                    <a:pt x="111233" y="96053"/>
                  </a:lnTo>
                  <a:lnTo>
                    <a:pt x="107329" y="140255"/>
                  </a:lnTo>
                  <a:lnTo>
                    <a:pt x="105562" y="183957"/>
                  </a:lnTo>
                  <a:lnTo>
                    <a:pt x="100359" y="227350"/>
                  </a:lnTo>
                  <a:lnTo>
                    <a:pt x="99757" y="246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441"/>
            <p:cNvSpPr/>
            <p:nvPr>
              <p:custDataLst>
                <p:tags r:id="rId5"/>
              </p:custDataLst>
            </p:nvPr>
          </p:nvSpPr>
          <p:spPr>
            <a:xfrm>
              <a:off x="7118350" y="6635750"/>
              <a:ext cx="50801" cy="31751"/>
            </a:xfrm>
            <a:custGeom>
              <a:avLst/>
              <a:gdLst/>
              <a:ahLst/>
              <a:cxnLst/>
              <a:rect l="0" t="0" r="0" b="0"/>
              <a:pathLst>
                <a:path w="50801" h="31751">
                  <a:moveTo>
                    <a:pt x="0" y="0"/>
                  </a:moveTo>
                  <a:lnTo>
                    <a:pt x="0" y="0"/>
                  </a:lnTo>
                  <a:lnTo>
                    <a:pt x="3370" y="3370"/>
                  </a:lnTo>
                  <a:lnTo>
                    <a:pt x="32188" y="17007"/>
                  </a:lnTo>
                  <a:lnTo>
                    <a:pt x="508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442"/>
            <p:cNvSpPr/>
            <p:nvPr>
              <p:custDataLst>
                <p:tags r:id="rId6"/>
              </p:custDataLst>
            </p:nvPr>
          </p:nvSpPr>
          <p:spPr>
            <a:xfrm>
              <a:off x="6954883" y="6566508"/>
              <a:ext cx="53855" cy="113912"/>
            </a:xfrm>
            <a:custGeom>
              <a:avLst/>
              <a:gdLst/>
              <a:ahLst/>
              <a:cxnLst/>
              <a:rect l="0" t="0" r="0" b="0"/>
              <a:pathLst>
                <a:path w="53855" h="113912">
                  <a:moveTo>
                    <a:pt x="23767" y="24792"/>
                  </a:moveTo>
                  <a:lnTo>
                    <a:pt x="23767" y="24792"/>
                  </a:lnTo>
                  <a:lnTo>
                    <a:pt x="40169" y="19325"/>
                  </a:lnTo>
                  <a:lnTo>
                    <a:pt x="45404" y="15332"/>
                  </a:lnTo>
                  <a:lnTo>
                    <a:pt x="51423" y="6310"/>
                  </a:lnTo>
                  <a:lnTo>
                    <a:pt x="52082" y="4004"/>
                  </a:lnTo>
                  <a:lnTo>
                    <a:pt x="51816" y="2466"/>
                  </a:lnTo>
                  <a:lnTo>
                    <a:pt x="50933" y="1441"/>
                  </a:lnTo>
                  <a:lnTo>
                    <a:pt x="39577" y="0"/>
                  </a:lnTo>
                  <a:lnTo>
                    <a:pt x="30558" y="3424"/>
                  </a:lnTo>
                  <a:lnTo>
                    <a:pt x="21847" y="10356"/>
                  </a:lnTo>
                  <a:lnTo>
                    <a:pt x="13271" y="20492"/>
                  </a:lnTo>
                  <a:lnTo>
                    <a:pt x="3881" y="48212"/>
                  </a:lnTo>
                  <a:lnTo>
                    <a:pt x="0" y="76495"/>
                  </a:lnTo>
                  <a:lnTo>
                    <a:pt x="2856" y="90339"/>
                  </a:lnTo>
                  <a:lnTo>
                    <a:pt x="12396" y="106068"/>
                  </a:lnTo>
                  <a:lnTo>
                    <a:pt x="16187" y="110726"/>
                  </a:lnTo>
                  <a:lnTo>
                    <a:pt x="20830" y="113125"/>
                  </a:lnTo>
                  <a:lnTo>
                    <a:pt x="31634" y="113911"/>
                  </a:lnTo>
                  <a:lnTo>
                    <a:pt x="36067" y="111722"/>
                  </a:lnTo>
                  <a:lnTo>
                    <a:pt x="42874" y="103644"/>
                  </a:lnTo>
                  <a:lnTo>
                    <a:pt x="52287" y="73188"/>
                  </a:lnTo>
                  <a:lnTo>
                    <a:pt x="53854" y="54810"/>
                  </a:lnTo>
                  <a:lnTo>
                    <a:pt x="49167" y="12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443"/>
            <p:cNvSpPr/>
            <p:nvPr>
              <p:custDataLst>
                <p:tags r:id="rId7"/>
              </p:custDataLst>
            </p:nvPr>
          </p:nvSpPr>
          <p:spPr>
            <a:xfrm>
              <a:off x="6567922" y="6654800"/>
              <a:ext cx="67829" cy="73581"/>
            </a:xfrm>
            <a:custGeom>
              <a:avLst/>
              <a:gdLst/>
              <a:ahLst/>
              <a:cxnLst/>
              <a:rect l="0" t="0" r="0" b="0"/>
              <a:pathLst>
                <a:path w="67829" h="73581">
                  <a:moveTo>
                    <a:pt x="61478" y="0"/>
                  </a:moveTo>
                  <a:lnTo>
                    <a:pt x="61478" y="0"/>
                  </a:lnTo>
                  <a:lnTo>
                    <a:pt x="49928" y="7186"/>
                  </a:lnTo>
                  <a:lnTo>
                    <a:pt x="8220" y="48905"/>
                  </a:lnTo>
                  <a:lnTo>
                    <a:pt x="2530" y="58424"/>
                  </a:lnTo>
                  <a:lnTo>
                    <a:pt x="0" y="67359"/>
                  </a:lnTo>
                  <a:lnTo>
                    <a:pt x="1443" y="70306"/>
                  </a:lnTo>
                  <a:lnTo>
                    <a:pt x="4521" y="72271"/>
                  </a:lnTo>
                  <a:lnTo>
                    <a:pt x="8691" y="73580"/>
                  </a:lnTo>
                  <a:lnTo>
                    <a:pt x="6782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444"/>
            <p:cNvSpPr/>
            <p:nvPr>
              <p:custDataLst>
                <p:tags r:id="rId8"/>
              </p:custDataLst>
            </p:nvPr>
          </p:nvSpPr>
          <p:spPr>
            <a:xfrm>
              <a:off x="6502400" y="6559550"/>
              <a:ext cx="120651" cy="57151"/>
            </a:xfrm>
            <a:custGeom>
              <a:avLst/>
              <a:gdLst/>
              <a:ahLst/>
              <a:cxnLst/>
              <a:rect l="0" t="0" r="0" b="0"/>
              <a:pathLst>
                <a:path w="120651" h="57151">
                  <a:moveTo>
                    <a:pt x="0" y="0"/>
                  </a:moveTo>
                  <a:lnTo>
                    <a:pt x="0" y="0"/>
                  </a:lnTo>
                  <a:lnTo>
                    <a:pt x="0" y="14305"/>
                  </a:lnTo>
                  <a:lnTo>
                    <a:pt x="3370" y="24385"/>
                  </a:lnTo>
                  <a:lnTo>
                    <a:pt x="8838" y="32939"/>
                  </a:lnTo>
                  <a:lnTo>
                    <a:pt x="21669" y="43313"/>
                  </a:lnTo>
                  <a:lnTo>
                    <a:pt x="45617" y="51953"/>
                  </a:lnTo>
                  <a:lnTo>
                    <a:pt x="84610" y="56123"/>
                  </a:lnTo>
                  <a:lnTo>
                    <a:pt x="1206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75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285"/>
          <p:cNvGrpSpPr/>
          <p:nvPr/>
        </p:nvGrpSpPr>
        <p:grpSpPr>
          <a:xfrm>
            <a:off x="552712" y="388324"/>
            <a:ext cx="488643" cy="278540"/>
            <a:chOff x="552712" y="388324"/>
            <a:chExt cx="488643" cy="278540"/>
          </a:xfrm>
        </p:grpSpPr>
        <p:sp>
          <p:nvSpPr>
            <p:cNvPr id="2" name="SMARTInkShape-1445"/>
            <p:cNvSpPr/>
            <p:nvPr>
              <p:custDataLst>
                <p:tags r:id="rId118"/>
              </p:custDataLst>
            </p:nvPr>
          </p:nvSpPr>
          <p:spPr>
            <a:xfrm>
              <a:off x="552712" y="445527"/>
              <a:ext cx="247973" cy="221337"/>
            </a:xfrm>
            <a:custGeom>
              <a:avLst/>
              <a:gdLst/>
              <a:ahLst/>
              <a:cxnLst/>
              <a:rect l="0" t="0" r="0" b="0"/>
              <a:pathLst>
                <a:path w="247973" h="221337">
                  <a:moveTo>
                    <a:pt x="6088" y="56123"/>
                  </a:moveTo>
                  <a:lnTo>
                    <a:pt x="6088" y="56123"/>
                  </a:lnTo>
                  <a:lnTo>
                    <a:pt x="0" y="50035"/>
                  </a:lnTo>
                  <a:lnTo>
                    <a:pt x="5228" y="55263"/>
                  </a:lnTo>
                  <a:lnTo>
                    <a:pt x="16869" y="99411"/>
                  </a:lnTo>
                  <a:lnTo>
                    <a:pt x="27058" y="144166"/>
                  </a:lnTo>
                  <a:lnTo>
                    <a:pt x="39080" y="183816"/>
                  </a:lnTo>
                  <a:lnTo>
                    <a:pt x="49207" y="220334"/>
                  </a:lnTo>
                  <a:lnTo>
                    <a:pt x="50356" y="221336"/>
                  </a:lnTo>
                  <a:lnTo>
                    <a:pt x="51828" y="220593"/>
                  </a:lnTo>
                  <a:lnTo>
                    <a:pt x="53515" y="218686"/>
                  </a:lnTo>
                  <a:lnTo>
                    <a:pt x="53933" y="216004"/>
                  </a:lnTo>
                  <a:lnTo>
                    <a:pt x="51125" y="180676"/>
                  </a:lnTo>
                  <a:lnTo>
                    <a:pt x="43970" y="137556"/>
                  </a:lnTo>
                  <a:lnTo>
                    <a:pt x="39655" y="95774"/>
                  </a:lnTo>
                  <a:lnTo>
                    <a:pt x="35005" y="53211"/>
                  </a:lnTo>
                  <a:lnTo>
                    <a:pt x="25668" y="5744"/>
                  </a:lnTo>
                  <a:lnTo>
                    <a:pt x="25243" y="310"/>
                  </a:lnTo>
                  <a:lnTo>
                    <a:pt x="25913" y="570"/>
                  </a:lnTo>
                  <a:lnTo>
                    <a:pt x="37356" y="11300"/>
                  </a:lnTo>
                  <a:lnTo>
                    <a:pt x="72623" y="57282"/>
                  </a:lnTo>
                  <a:lnTo>
                    <a:pt x="93692" y="73400"/>
                  </a:lnTo>
                  <a:lnTo>
                    <a:pt x="107112" y="77913"/>
                  </a:lnTo>
                  <a:lnTo>
                    <a:pt x="113654" y="76999"/>
                  </a:lnTo>
                  <a:lnTo>
                    <a:pt x="145737" y="58062"/>
                  </a:lnTo>
                  <a:lnTo>
                    <a:pt x="149988" y="53182"/>
                  </a:lnTo>
                  <a:lnTo>
                    <a:pt x="174860" y="6775"/>
                  </a:lnTo>
                  <a:lnTo>
                    <a:pt x="179405" y="2440"/>
                  </a:lnTo>
                  <a:lnTo>
                    <a:pt x="183777" y="514"/>
                  </a:lnTo>
                  <a:lnTo>
                    <a:pt x="185931" y="0"/>
                  </a:lnTo>
                  <a:lnTo>
                    <a:pt x="187366" y="364"/>
                  </a:lnTo>
                  <a:lnTo>
                    <a:pt x="188324" y="1311"/>
                  </a:lnTo>
                  <a:lnTo>
                    <a:pt x="202335" y="40441"/>
                  </a:lnTo>
                  <a:lnTo>
                    <a:pt x="213690" y="87101"/>
                  </a:lnTo>
                  <a:lnTo>
                    <a:pt x="226130" y="132413"/>
                  </a:lnTo>
                  <a:lnTo>
                    <a:pt x="236836" y="169111"/>
                  </a:lnTo>
                  <a:lnTo>
                    <a:pt x="244261" y="187203"/>
                  </a:lnTo>
                  <a:lnTo>
                    <a:pt x="247205" y="206764"/>
                  </a:lnTo>
                  <a:lnTo>
                    <a:pt x="247972" y="206645"/>
                  </a:lnTo>
                  <a:lnTo>
                    <a:pt x="247388" y="195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446"/>
            <p:cNvSpPr/>
            <p:nvPr>
              <p:custDataLst>
                <p:tags r:id="rId119"/>
              </p:custDataLst>
            </p:nvPr>
          </p:nvSpPr>
          <p:spPr>
            <a:xfrm>
              <a:off x="939823" y="388324"/>
              <a:ext cx="101532" cy="278061"/>
            </a:xfrm>
            <a:custGeom>
              <a:avLst/>
              <a:gdLst/>
              <a:ahLst/>
              <a:cxnLst/>
              <a:rect l="0" t="0" r="0" b="0"/>
              <a:pathLst>
                <a:path w="101532" h="278061">
                  <a:moveTo>
                    <a:pt x="88877" y="24426"/>
                  </a:moveTo>
                  <a:lnTo>
                    <a:pt x="88877" y="24426"/>
                  </a:lnTo>
                  <a:lnTo>
                    <a:pt x="99812" y="13491"/>
                  </a:lnTo>
                  <a:lnTo>
                    <a:pt x="100792" y="10629"/>
                  </a:lnTo>
                  <a:lnTo>
                    <a:pt x="101531" y="2312"/>
                  </a:lnTo>
                  <a:lnTo>
                    <a:pt x="100841" y="1217"/>
                  </a:lnTo>
                  <a:lnTo>
                    <a:pt x="99675" y="487"/>
                  </a:lnTo>
                  <a:lnTo>
                    <a:pt x="98192" y="0"/>
                  </a:lnTo>
                  <a:lnTo>
                    <a:pt x="55991" y="8511"/>
                  </a:lnTo>
                  <a:lnTo>
                    <a:pt x="41111" y="17515"/>
                  </a:lnTo>
                  <a:lnTo>
                    <a:pt x="16003" y="47383"/>
                  </a:lnTo>
                  <a:lnTo>
                    <a:pt x="12778" y="52431"/>
                  </a:lnTo>
                  <a:lnTo>
                    <a:pt x="8238" y="76390"/>
                  </a:lnTo>
                  <a:lnTo>
                    <a:pt x="6579" y="123313"/>
                  </a:lnTo>
                  <a:lnTo>
                    <a:pt x="6402" y="158854"/>
                  </a:lnTo>
                  <a:lnTo>
                    <a:pt x="4468" y="198077"/>
                  </a:lnTo>
                  <a:lnTo>
                    <a:pt x="864" y="242093"/>
                  </a:lnTo>
                  <a:lnTo>
                    <a:pt x="0" y="277192"/>
                  </a:lnTo>
                  <a:lnTo>
                    <a:pt x="6726" y="278060"/>
                  </a:lnTo>
                  <a:lnTo>
                    <a:pt x="54185" y="265547"/>
                  </a:lnTo>
                  <a:lnTo>
                    <a:pt x="73479" y="257224"/>
                  </a:lnTo>
                  <a:lnTo>
                    <a:pt x="78506" y="253010"/>
                  </a:lnTo>
                  <a:lnTo>
                    <a:pt x="80740" y="248786"/>
                  </a:lnTo>
                  <a:lnTo>
                    <a:pt x="82527" y="240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447"/>
            <p:cNvSpPr/>
            <p:nvPr>
              <p:custDataLst>
                <p:tags r:id="rId120"/>
              </p:custDataLst>
            </p:nvPr>
          </p:nvSpPr>
          <p:spPr>
            <a:xfrm>
              <a:off x="933711" y="546100"/>
              <a:ext cx="94990" cy="38101"/>
            </a:xfrm>
            <a:custGeom>
              <a:avLst/>
              <a:gdLst/>
              <a:ahLst/>
              <a:cxnLst/>
              <a:rect l="0" t="0" r="0" b="0"/>
              <a:pathLst>
                <a:path w="94990" h="38101">
                  <a:moveTo>
                    <a:pt x="6089" y="38100"/>
                  </a:moveTo>
                  <a:lnTo>
                    <a:pt x="6089" y="38100"/>
                  </a:lnTo>
                  <a:lnTo>
                    <a:pt x="2718" y="38100"/>
                  </a:lnTo>
                  <a:lnTo>
                    <a:pt x="1725" y="37394"/>
                  </a:lnTo>
                  <a:lnTo>
                    <a:pt x="1063" y="36219"/>
                  </a:lnTo>
                  <a:lnTo>
                    <a:pt x="0" y="29262"/>
                  </a:lnTo>
                  <a:lnTo>
                    <a:pt x="619" y="27974"/>
                  </a:lnTo>
                  <a:lnTo>
                    <a:pt x="1737" y="27116"/>
                  </a:lnTo>
                  <a:lnTo>
                    <a:pt x="41188" y="16662"/>
                  </a:lnTo>
                  <a:lnTo>
                    <a:pt x="94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286"/>
          <p:cNvGrpSpPr/>
          <p:nvPr/>
        </p:nvGrpSpPr>
        <p:grpSpPr>
          <a:xfrm>
            <a:off x="529742" y="386706"/>
            <a:ext cx="1546709" cy="488373"/>
            <a:chOff x="529742" y="386706"/>
            <a:chExt cx="1546709" cy="488373"/>
          </a:xfrm>
        </p:grpSpPr>
        <p:sp>
          <p:nvSpPr>
            <p:cNvPr id="6" name="SMARTInkShape-1448"/>
            <p:cNvSpPr/>
            <p:nvPr>
              <p:custDataLst>
                <p:tags r:id="rId111"/>
              </p:custDataLst>
            </p:nvPr>
          </p:nvSpPr>
          <p:spPr>
            <a:xfrm>
              <a:off x="1346200" y="512488"/>
              <a:ext cx="114301" cy="137890"/>
            </a:xfrm>
            <a:custGeom>
              <a:avLst/>
              <a:gdLst/>
              <a:ahLst/>
              <a:cxnLst/>
              <a:rect l="0" t="0" r="0" b="0"/>
              <a:pathLst>
                <a:path w="114301" h="137890">
                  <a:moveTo>
                    <a:pt x="0" y="39962"/>
                  </a:moveTo>
                  <a:lnTo>
                    <a:pt x="0" y="39962"/>
                  </a:lnTo>
                  <a:lnTo>
                    <a:pt x="0" y="36591"/>
                  </a:lnTo>
                  <a:lnTo>
                    <a:pt x="1881" y="33054"/>
                  </a:lnTo>
                  <a:lnTo>
                    <a:pt x="3371" y="31124"/>
                  </a:lnTo>
                  <a:lnTo>
                    <a:pt x="8789" y="28978"/>
                  </a:lnTo>
                  <a:lnTo>
                    <a:pt x="12209" y="28406"/>
                  </a:lnTo>
                  <a:lnTo>
                    <a:pt x="27136" y="30972"/>
                  </a:lnTo>
                  <a:lnTo>
                    <a:pt x="51706" y="42943"/>
                  </a:lnTo>
                  <a:lnTo>
                    <a:pt x="65549" y="55868"/>
                  </a:lnTo>
                  <a:lnTo>
                    <a:pt x="75700" y="71726"/>
                  </a:lnTo>
                  <a:lnTo>
                    <a:pt x="87022" y="110842"/>
                  </a:lnTo>
                  <a:lnTo>
                    <a:pt x="84303" y="122970"/>
                  </a:lnTo>
                  <a:lnTo>
                    <a:pt x="79096" y="133299"/>
                  </a:lnTo>
                  <a:lnTo>
                    <a:pt x="74430" y="137889"/>
                  </a:lnTo>
                  <a:lnTo>
                    <a:pt x="71492" y="136291"/>
                  </a:lnTo>
                  <a:lnTo>
                    <a:pt x="64465" y="126990"/>
                  </a:lnTo>
                  <a:lnTo>
                    <a:pt x="55946" y="105886"/>
                  </a:lnTo>
                  <a:lnTo>
                    <a:pt x="55696" y="71646"/>
                  </a:lnTo>
                  <a:lnTo>
                    <a:pt x="63461" y="36964"/>
                  </a:lnTo>
                  <a:lnTo>
                    <a:pt x="78070" y="11087"/>
                  </a:lnTo>
                  <a:lnTo>
                    <a:pt x="87850" y="2434"/>
                  </a:lnTo>
                  <a:lnTo>
                    <a:pt x="92433" y="127"/>
                  </a:lnTo>
                  <a:lnTo>
                    <a:pt x="96900" y="0"/>
                  </a:lnTo>
                  <a:lnTo>
                    <a:pt x="114300" y="8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49"/>
            <p:cNvSpPr/>
            <p:nvPr>
              <p:custDataLst>
                <p:tags r:id="rId112"/>
              </p:custDataLst>
            </p:nvPr>
          </p:nvSpPr>
          <p:spPr>
            <a:xfrm>
              <a:off x="1524080" y="528194"/>
              <a:ext cx="120571" cy="115698"/>
            </a:xfrm>
            <a:custGeom>
              <a:avLst/>
              <a:gdLst/>
              <a:ahLst/>
              <a:cxnLst/>
              <a:rect l="0" t="0" r="0" b="0"/>
              <a:pathLst>
                <a:path w="120571" h="115698">
                  <a:moveTo>
                    <a:pt x="12620" y="11556"/>
                  </a:moveTo>
                  <a:lnTo>
                    <a:pt x="12620" y="11556"/>
                  </a:lnTo>
                  <a:lnTo>
                    <a:pt x="12620" y="8185"/>
                  </a:lnTo>
                  <a:lnTo>
                    <a:pt x="10738" y="4648"/>
                  </a:lnTo>
                  <a:lnTo>
                    <a:pt x="7153" y="0"/>
                  </a:lnTo>
                  <a:lnTo>
                    <a:pt x="6858" y="324"/>
                  </a:lnTo>
                  <a:lnTo>
                    <a:pt x="826" y="43698"/>
                  </a:lnTo>
                  <a:lnTo>
                    <a:pt x="0" y="87233"/>
                  </a:lnTo>
                  <a:lnTo>
                    <a:pt x="3314" y="106651"/>
                  </a:lnTo>
                  <a:lnTo>
                    <a:pt x="6838" y="113793"/>
                  </a:lnTo>
                  <a:lnTo>
                    <a:pt x="8765" y="115697"/>
                  </a:lnTo>
                  <a:lnTo>
                    <a:pt x="12167" y="115556"/>
                  </a:lnTo>
                  <a:lnTo>
                    <a:pt x="21591" y="111635"/>
                  </a:lnTo>
                  <a:lnTo>
                    <a:pt x="35425" y="101495"/>
                  </a:lnTo>
                  <a:lnTo>
                    <a:pt x="42276" y="86101"/>
                  </a:lnTo>
                  <a:lnTo>
                    <a:pt x="58336" y="41808"/>
                  </a:lnTo>
                  <a:lnTo>
                    <a:pt x="62750" y="26707"/>
                  </a:lnTo>
                  <a:lnTo>
                    <a:pt x="63679" y="26595"/>
                  </a:lnTo>
                  <a:lnTo>
                    <a:pt x="66592" y="28353"/>
                  </a:lnTo>
                  <a:lnTo>
                    <a:pt x="68358" y="33368"/>
                  </a:lnTo>
                  <a:lnTo>
                    <a:pt x="70553" y="41711"/>
                  </a:lnTo>
                  <a:lnTo>
                    <a:pt x="86307" y="74692"/>
                  </a:lnTo>
                  <a:lnTo>
                    <a:pt x="90761" y="78422"/>
                  </a:lnTo>
                  <a:lnTo>
                    <a:pt x="94347" y="78006"/>
                  </a:lnTo>
                  <a:lnTo>
                    <a:pt x="108097" y="71383"/>
                  </a:lnTo>
                  <a:lnTo>
                    <a:pt x="120570" y="62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50"/>
            <p:cNvSpPr/>
            <p:nvPr>
              <p:custDataLst>
                <p:tags r:id="rId113"/>
              </p:custDataLst>
            </p:nvPr>
          </p:nvSpPr>
          <p:spPr>
            <a:xfrm>
              <a:off x="1676400" y="386706"/>
              <a:ext cx="12701" cy="235595"/>
            </a:xfrm>
            <a:custGeom>
              <a:avLst/>
              <a:gdLst/>
              <a:ahLst/>
              <a:cxnLst/>
              <a:rect l="0" t="0" r="0" b="0"/>
              <a:pathLst>
                <a:path w="12701" h="235595">
                  <a:moveTo>
                    <a:pt x="0" y="26044"/>
                  </a:moveTo>
                  <a:lnTo>
                    <a:pt x="0" y="26044"/>
                  </a:lnTo>
                  <a:lnTo>
                    <a:pt x="706" y="11541"/>
                  </a:lnTo>
                  <a:lnTo>
                    <a:pt x="4364" y="737"/>
                  </a:lnTo>
                  <a:lnTo>
                    <a:pt x="5026" y="0"/>
                  </a:lnTo>
                  <a:lnTo>
                    <a:pt x="5467" y="215"/>
                  </a:lnTo>
                  <a:lnTo>
                    <a:pt x="6234" y="43914"/>
                  </a:lnTo>
                  <a:lnTo>
                    <a:pt x="6327" y="88919"/>
                  </a:lnTo>
                  <a:lnTo>
                    <a:pt x="6343" y="126361"/>
                  </a:lnTo>
                  <a:lnTo>
                    <a:pt x="4468" y="172134"/>
                  </a:lnTo>
                  <a:lnTo>
                    <a:pt x="2691" y="189751"/>
                  </a:lnTo>
                  <a:lnTo>
                    <a:pt x="5658" y="216680"/>
                  </a:lnTo>
                  <a:lnTo>
                    <a:pt x="12700" y="23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51"/>
            <p:cNvSpPr/>
            <p:nvPr>
              <p:custDataLst>
                <p:tags r:id="rId114"/>
              </p:custDataLst>
            </p:nvPr>
          </p:nvSpPr>
          <p:spPr>
            <a:xfrm>
              <a:off x="1738125" y="497196"/>
              <a:ext cx="128776" cy="125079"/>
            </a:xfrm>
            <a:custGeom>
              <a:avLst/>
              <a:gdLst/>
              <a:ahLst/>
              <a:cxnLst/>
              <a:rect l="0" t="0" r="0" b="0"/>
              <a:pathLst>
                <a:path w="128776" h="125079">
                  <a:moveTo>
                    <a:pt x="46225" y="48904"/>
                  </a:moveTo>
                  <a:lnTo>
                    <a:pt x="46225" y="48904"/>
                  </a:lnTo>
                  <a:lnTo>
                    <a:pt x="42854" y="52275"/>
                  </a:lnTo>
                  <a:lnTo>
                    <a:pt x="28077" y="55371"/>
                  </a:lnTo>
                  <a:lnTo>
                    <a:pt x="27071" y="56743"/>
                  </a:lnTo>
                  <a:lnTo>
                    <a:pt x="27106" y="58363"/>
                  </a:lnTo>
                  <a:lnTo>
                    <a:pt x="28540" y="58738"/>
                  </a:lnTo>
                  <a:lnTo>
                    <a:pt x="33896" y="57273"/>
                  </a:lnTo>
                  <a:lnTo>
                    <a:pt x="44845" y="45739"/>
                  </a:lnTo>
                  <a:lnTo>
                    <a:pt x="58465" y="21763"/>
                  </a:lnTo>
                  <a:lnTo>
                    <a:pt x="63930" y="4502"/>
                  </a:lnTo>
                  <a:lnTo>
                    <a:pt x="62967" y="2369"/>
                  </a:lnTo>
                  <a:lnTo>
                    <a:pt x="60914" y="948"/>
                  </a:lnTo>
                  <a:lnTo>
                    <a:pt x="58134" y="0"/>
                  </a:lnTo>
                  <a:lnTo>
                    <a:pt x="49401" y="2710"/>
                  </a:lnTo>
                  <a:lnTo>
                    <a:pt x="44109" y="5408"/>
                  </a:lnTo>
                  <a:lnTo>
                    <a:pt x="26548" y="26060"/>
                  </a:lnTo>
                  <a:lnTo>
                    <a:pt x="7426" y="60280"/>
                  </a:lnTo>
                  <a:lnTo>
                    <a:pt x="0" y="88571"/>
                  </a:lnTo>
                  <a:lnTo>
                    <a:pt x="516" y="103928"/>
                  </a:lnTo>
                  <a:lnTo>
                    <a:pt x="6860" y="115928"/>
                  </a:lnTo>
                  <a:lnTo>
                    <a:pt x="11515" y="121103"/>
                  </a:lnTo>
                  <a:lnTo>
                    <a:pt x="18146" y="123848"/>
                  </a:lnTo>
                  <a:lnTo>
                    <a:pt x="64199" y="125078"/>
                  </a:lnTo>
                  <a:lnTo>
                    <a:pt x="128775" y="106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52"/>
            <p:cNvSpPr/>
            <p:nvPr>
              <p:custDataLst>
                <p:tags r:id="rId115"/>
              </p:custDataLst>
            </p:nvPr>
          </p:nvSpPr>
          <p:spPr>
            <a:xfrm>
              <a:off x="529742" y="711200"/>
              <a:ext cx="1451459" cy="163879"/>
            </a:xfrm>
            <a:custGeom>
              <a:avLst/>
              <a:gdLst/>
              <a:ahLst/>
              <a:cxnLst/>
              <a:rect l="0" t="0" r="0" b="0"/>
              <a:pathLst>
                <a:path w="1451459" h="163879">
                  <a:moveTo>
                    <a:pt x="3658" y="146050"/>
                  </a:moveTo>
                  <a:lnTo>
                    <a:pt x="3658" y="146050"/>
                  </a:lnTo>
                  <a:lnTo>
                    <a:pt x="287" y="149421"/>
                  </a:lnTo>
                  <a:lnTo>
                    <a:pt x="0" y="151120"/>
                  </a:lnTo>
                  <a:lnTo>
                    <a:pt x="513" y="152957"/>
                  </a:lnTo>
                  <a:lnTo>
                    <a:pt x="1562" y="154888"/>
                  </a:lnTo>
                  <a:lnTo>
                    <a:pt x="19892" y="160977"/>
                  </a:lnTo>
                  <a:lnTo>
                    <a:pt x="54408" y="163878"/>
                  </a:lnTo>
                  <a:lnTo>
                    <a:pt x="87361" y="162676"/>
                  </a:lnTo>
                  <a:lnTo>
                    <a:pt x="122704" y="159789"/>
                  </a:lnTo>
                  <a:lnTo>
                    <a:pt x="167812" y="154903"/>
                  </a:lnTo>
                  <a:lnTo>
                    <a:pt x="199853" y="153512"/>
                  </a:lnTo>
                  <a:lnTo>
                    <a:pt x="246253" y="149359"/>
                  </a:lnTo>
                  <a:lnTo>
                    <a:pt x="280106" y="145639"/>
                  </a:lnTo>
                  <a:lnTo>
                    <a:pt x="317024" y="140928"/>
                  </a:lnTo>
                  <a:lnTo>
                    <a:pt x="356950" y="134131"/>
                  </a:lnTo>
                  <a:lnTo>
                    <a:pt x="400095" y="128288"/>
                  </a:lnTo>
                  <a:lnTo>
                    <a:pt x="447258" y="123339"/>
                  </a:lnTo>
                  <a:lnTo>
                    <a:pt x="473663" y="121031"/>
                  </a:lnTo>
                  <a:lnTo>
                    <a:pt x="501145" y="118788"/>
                  </a:lnTo>
                  <a:lnTo>
                    <a:pt x="527933" y="115881"/>
                  </a:lnTo>
                  <a:lnTo>
                    <a:pt x="554258" y="112532"/>
                  </a:lnTo>
                  <a:lnTo>
                    <a:pt x="580274" y="108888"/>
                  </a:lnTo>
                  <a:lnTo>
                    <a:pt x="606086" y="105753"/>
                  </a:lnTo>
                  <a:lnTo>
                    <a:pt x="631760" y="102958"/>
                  </a:lnTo>
                  <a:lnTo>
                    <a:pt x="657342" y="100388"/>
                  </a:lnTo>
                  <a:lnTo>
                    <a:pt x="682864" y="97970"/>
                  </a:lnTo>
                  <a:lnTo>
                    <a:pt x="708346" y="95652"/>
                  </a:lnTo>
                  <a:lnTo>
                    <a:pt x="733800" y="93402"/>
                  </a:lnTo>
                  <a:lnTo>
                    <a:pt x="759941" y="90490"/>
                  </a:lnTo>
                  <a:lnTo>
                    <a:pt x="786541" y="87138"/>
                  </a:lnTo>
                  <a:lnTo>
                    <a:pt x="813447" y="83492"/>
                  </a:lnTo>
                  <a:lnTo>
                    <a:pt x="839851" y="80356"/>
                  </a:lnTo>
                  <a:lnTo>
                    <a:pt x="865920" y="77559"/>
                  </a:lnTo>
                  <a:lnTo>
                    <a:pt x="891766" y="74990"/>
                  </a:lnTo>
                  <a:lnTo>
                    <a:pt x="917463" y="72571"/>
                  </a:lnTo>
                  <a:lnTo>
                    <a:pt x="943062" y="70253"/>
                  </a:lnTo>
                  <a:lnTo>
                    <a:pt x="968594" y="68002"/>
                  </a:lnTo>
                  <a:lnTo>
                    <a:pt x="993376" y="65796"/>
                  </a:lnTo>
                  <a:lnTo>
                    <a:pt x="1017659" y="63619"/>
                  </a:lnTo>
                  <a:lnTo>
                    <a:pt x="1063219" y="59320"/>
                  </a:lnTo>
                  <a:lnTo>
                    <a:pt x="1102283" y="55057"/>
                  </a:lnTo>
                  <a:lnTo>
                    <a:pt x="1142223" y="50811"/>
                  </a:lnTo>
                  <a:lnTo>
                    <a:pt x="1182787" y="47277"/>
                  </a:lnTo>
                  <a:lnTo>
                    <a:pt x="1221982" y="45706"/>
                  </a:lnTo>
                  <a:lnTo>
                    <a:pt x="1258687" y="43127"/>
                  </a:lnTo>
                  <a:lnTo>
                    <a:pt x="1292404" y="40334"/>
                  </a:lnTo>
                  <a:lnTo>
                    <a:pt x="1337303" y="38762"/>
                  </a:lnTo>
                  <a:lnTo>
                    <a:pt x="1371795" y="38394"/>
                  </a:lnTo>
                  <a:lnTo>
                    <a:pt x="1413429" y="34816"/>
                  </a:lnTo>
                  <a:lnTo>
                    <a:pt x="1429382" y="27468"/>
                  </a:lnTo>
                  <a:lnTo>
                    <a:pt x="145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53"/>
            <p:cNvSpPr/>
            <p:nvPr>
              <p:custDataLst>
                <p:tags r:id="rId116"/>
              </p:custDataLst>
            </p:nvPr>
          </p:nvSpPr>
          <p:spPr>
            <a:xfrm>
              <a:off x="2057400" y="45720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009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54"/>
            <p:cNvSpPr/>
            <p:nvPr>
              <p:custDataLst>
                <p:tags r:id="rId117"/>
              </p:custDataLst>
            </p:nvPr>
          </p:nvSpPr>
          <p:spPr>
            <a:xfrm>
              <a:off x="2066990" y="692150"/>
              <a:ext cx="9461" cy="20239"/>
            </a:xfrm>
            <a:custGeom>
              <a:avLst/>
              <a:gdLst/>
              <a:ahLst/>
              <a:cxnLst/>
              <a:rect l="0" t="0" r="0" b="0"/>
              <a:pathLst>
                <a:path w="9461" h="20239">
                  <a:moveTo>
                    <a:pt x="9460" y="0"/>
                  </a:moveTo>
                  <a:lnTo>
                    <a:pt x="9460" y="0"/>
                  </a:lnTo>
                  <a:lnTo>
                    <a:pt x="3993" y="19773"/>
                  </a:lnTo>
                  <a:lnTo>
                    <a:pt x="2993" y="20238"/>
                  </a:lnTo>
                  <a:lnTo>
                    <a:pt x="1621" y="19136"/>
                  </a:lnTo>
                  <a:lnTo>
                    <a:pt x="0" y="16991"/>
                  </a:lnTo>
                  <a:lnTo>
                    <a:pt x="331" y="1414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87"/>
          <p:cNvGrpSpPr/>
          <p:nvPr/>
        </p:nvGrpSpPr>
        <p:grpSpPr>
          <a:xfrm>
            <a:off x="2705100" y="461243"/>
            <a:ext cx="247651" cy="268623"/>
            <a:chOff x="2705100" y="461243"/>
            <a:chExt cx="247651" cy="268623"/>
          </a:xfrm>
        </p:grpSpPr>
        <p:sp>
          <p:nvSpPr>
            <p:cNvPr id="14" name="SMARTInkShape-1455"/>
            <p:cNvSpPr/>
            <p:nvPr>
              <p:custDataLst>
                <p:tags r:id="rId108"/>
              </p:custDataLst>
            </p:nvPr>
          </p:nvSpPr>
          <p:spPr>
            <a:xfrm>
              <a:off x="2705100" y="498580"/>
              <a:ext cx="31751" cy="231286"/>
            </a:xfrm>
            <a:custGeom>
              <a:avLst/>
              <a:gdLst/>
              <a:ahLst/>
              <a:cxnLst/>
              <a:rect l="0" t="0" r="0" b="0"/>
              <a:pathLst>
                <a:path w="31751" h="231286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6907" y="43010"/>
                  </a:lnTo>
                  <a:lnTo>
                    <a:pt x="12865" y="84284"/>
                  </a:lnTo>
                  <a:lnTo>
                    <a:pt x="17218" y="123324"/>
                  </a:lnTo>
                  <a:lnTo>
                    <a:pt x="18688" y="164329"/>
                  </a:lnTo>
                  <a:lnTo>
                    <a:pt x="20884" y="206322"/>
                  </a:lnTo>
                  <a:lnTo>
                    <a:pt x="24805" y="231285"/>
                  </a:lnTo>
                  <a:lnTo>
                    <a:pt x="25003" y="230708"/>
                  </a:lnTo>
                  <a:lnTo>
                    <a:pt x="31750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56"/>
            <p:cNvSpPr/>
            <p:nvPr>
              <p:custDataLst>
                <p:tags r:id="rId109"/>
              </p:custDataLst>
            </p:nvPr>
          </p:nvSpPr>
          <p:spPr>
            <a:xfrm>
              <a:off x="2876550" y="461243"/>
              <a:ext cx="50801" cy="247725"/>
            </a:xfrm>
            <a:custGeom>
              <a:avLst/>
              <a:gdLst/>
              <a:ahLst/>
              <a:cxnLst/>
              <a:rect l="0" t="0" r="0" b="0"/>
              <a:pathLst>
                <a:path w="50801" h="247725">
                  <a:moveTo>
                    <a:pt x="50800" y="21357"/>
                  </a:moveTo>
                  <a:lnTo>
                    <a:pt x="50800" y="21357"/>
                  </a:lnTo>
                  <a:lnTo>
                    <a:pt x="45730" y="15582"/>
                  </a:lnTo>
                  <a:lnTo>
                    <a:pt x="35873" y="963"/>
                  </a:lnTo>
                  <a:lnTo>
                    <a:pt x="34498" y="0"/>
                  </a:lnTo>
                  <a:lnTo>
                    <a:pt x="33582" y="63"/>
                  </a:lnTo>
                  <a:lnTo>
                    <a:pt x="28741" y="8606"/>
                  </a:lnTo>
                  <a:lnTo>
                    <a:pt x="18933" y="47438"/>
                  </a:lnTo>
                  <a:lnTo>
                    <a:pt x="13931" y="94321"/>
                  </a:lnTo>
                  <a:lnTo>
                    <a:pt x="13065" y="136972"/>
                  </a:lnTo>
                  <a:lnTo>
                    <a:pt x="12808" y="178615"/>
                  </a:lnTo>
                  <a:lnTo>
                    <a:pt x="12714" y="219544"/>
                  </a:lnTo>
                  <a:lnTo>
                    <a:pt x="12001" y="233618"/>
                  </a:lnTo>
                  <a:lnTo>
                    <a:pt x="7233" y="247666"/>
                  </a:lnTo>
                  <a:lnTo>
                    <a:pt x="6233" y="247724"/>
                  </a:lnTo>
                  <a:lnTo>
                    <a:pt x="0" y="24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57"/>
            <p:cNvSpPr/>
            <p:nvPr>
              <p:custDataLst>
                <p:tags r:id="rId110"/>
              </p:custDataLst>
            </p:nvPr>
          </p:nvSpPr>
          <p:spPr>
            <a:xfrm>
              <a:off x="2828442" y="590550"/>
              <a:ext cx="124309" cy="50801"/>
            </a:xfrm>
            <a:custGeom>
              <a:avLst/>
              <a:gdLst/>
              <a:ahLst/>
              <a:cxnLst/>
              <a:rect l="0" t="0" r="0" b="0"/>
              <a:pathLst>
                <a:path w="124309" h="50801">
                  <a:moveTo>
                    <a:pt x="3658" y="50800"/>
                  </a:moveTo>
                  <a:lnTo>
                    <a:pt x="3658" y="50800"/>
                  </a:lnTo>
                  <a:lnTo>
                    <a:pt x="287" y="50800"/>
                  </a:lnTo>
                  <a:lnTo>
                    <a:pt x="0" y="50094"/>
                  </a:lnTo>
                  <a:lnTo>
                    <a:pt x="1562" y="47429"/>
                  </a:lnTo>
                  <a:lnTo>
                    <a:pt x="13150" y="38591"/>
                  </a:lnTo>
                  <a:lnTo>
                    <a:pt x="24104" y="34790"/>
                  </a:lnTo>
                  <a:lnTo>
                    <a:pt x="61868" y="22238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88"/>
          <p:cNvGrpSpPr/>
          <p:nvPr/>
        </p:nvGrpSpPr>
        <p:grpSpPr>
          <a:xfrm>
            <a:off x="3576114" y="508475"/>
            <a:ext cx="246587" cy="355126"/>
            <a:chOff x="3576114" y="508475"/>
            <a:chExt cx="246587" cy="355126"/>
          </a:xfrm>
        </p:grpSpPr>
        <p:sp>
          <p:nvSpPr>
            <p:cNvPr id="18" name="SMARTInkShape-1458"/>
            <p:cNvSpPr/>
            <p:nvPr>
              <p:custDataLst>
                <p:tags r:id="rId105"/>
              </p:custDataLst>
            </p:nvPr>
          </p:nvSpPr>
          <p:spPr>
            <a:xfrm>
              <a:off x="3576114" y="508475"/>
              <a:ext cx="132287" cy="297351"/>
            </a:xfrm>
            <a:custGeom>
              <a:avLst/>
              <a:gdLst/>
              <a:ahLst/>
              <a:cxnLst/>
              <a:rect l="0" t="0" r="0" b="0"/>
              <a:pathLst>
                <a:path w="132287" h="297351">
                  <a:moveTo>
                    <a:pt x="132286" y="18575"/>
                  </a:moveTo>
                  <a:lnTo>
                    <a:pt x="132286" y="18575"/>
                  </a:lnTo>
                  <a:lnTo>
                    <a:pt x="132286" y="9155"/>
                  </a:lnTo>
                  <a:lnTo>
                    <a:pt x="132286" y="10390"/>
                  </a:lnTo>
                  <a:lnTo>
                    <a:pt x="121441" y="3135"/>
                  </a:lnTo>
                  <a:lnTo>
                    <a:pt x="96965" y="0"/>
                  </a:lnTo>
                  <a:lnTo>
                    <a:pt x="86249" y="3499"/>
                  </a:lnTo>
                  <a:lnTo>
                    <a:pt x="65493" y="13872"/>
                  </a:lnTo>
                  <a:lnTo>
                    <a:pt x="52131" y="30666"/>
                  </a:lnTo>
                  <a:lnTo>
                    <a:pt x="40044" y="63035"/>
                  </a:lnTo>
                  <a:lnTo>
                    <a:pt x="30862" y="108731"/>
                  </a:lnTo>
                  <a:lnTo>
                    <a:pt x="25625" y="155152"/>
                  </a:lnTo>
                  <a:lnTo>
                    <a:pt x="18815" y="199704"/>
                  </a:lnTo>
                  <a:lnTo>
                    <a:pt x="8377" y="247075"/>
                  </a:lnTo>
                  <a:lnTo>
                    <a:pt x="0" y="290856"/>
                  </a:lnTo>
                  <a:lnTo>
                    <a:pt x="351" y="293229"/>
                  </a:lnTo>
                  <a:lnTo>
                    <a:pt x="1290" y="294811"/>
                  </a:lnTo>
                  <a:lnTo>
                    <a:pt x="2622" y="295866"/>
                  </a:lnTo>
                  <a:lnTo>
                    <a:pt x="17981" y="297350"/>
                  </a:lnTo>
                  <a:lnTo>
                    <a:pt x="60731" y="289082"/>
                  </a:lnTo>
                  <a:lnTo>
                    <a:pt x="105592" y="279031"/>
                  </a:lnTo>
                  <a:lnTo>
                    <a:pt x="112896" y="275915"/>
                  </a:lnTo>
                  <a:lnTo>
                    <a:pt x="115126" y="274096"/>
                  </a:lnTo>
                  <a:lnTo>
                    <a:pt x="119586" y="26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59"/>
            <p:cNvSpPr/>
            <p:nvPr>
              <p:custDataLst>
                <p:tags r:id="rId106"/>
              </p:custDataLst>
            </p:nvPr>
          </p:nvSpPr>
          <p:spPr>
            <a:xfrm>
              <a:off x="3584379" y="685800"/>
              <a:ext cx="143072" cy="50801"/>
            </a:xfrm>
            <a:custGeom>
              <a:avLst/>
              <a:gdLst/>
              <a:ahLst/>
              <a:cxnLst/>
              <a:rect l="0" t="0" r="0" b="0"/>
              <a:pathLst>
                <a:path w="1430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7429"/>
                  </a:lnTo>
                  <a:lnTo>
                    <a:pt x="418" y="45025"/>
                  </a:lnTo>
                  <a:lnTo>
                    <a:pt x="4646" y="38591"/>
                  </a:lnTo>
                  <a:lnTo>
                    <a:pt x="11228" y="34790"/>
                  </a:lnTo>
                  <a:lnTo>
                    <a:pt x="50658" y="22011"/>
                  </a:lnTo>
                  <a:lnTo>
                    <a:pt x="96207" y="8691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60"/>
            <p:cNvSpPr/>
            <p:nvPr>
              <p:custDataLst>
                <p:tags r:id="rId107"/>
              </p:custDataLst>
            </p:nvPr>
          </p:nvSpPr>
          <p:spPr>
            <a:xfrm>
              <a:off x="3797300" y="7556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1245" y="51571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89"/>
          <p:cNvGrpSpPr/>
          <p:nvPr/>
        </p:nvGrpSpPr>
        <p:grpSpPr>
          <a:xfrm>
            <a:off x="4149879" y="562548"/>
            <a:ext cx="707872" cy="322444"/>
            <a:chOff x="4149879" y="562548"/>
            <a:chExt cx="707872" cy="322444"/>
          </a:xfrm>
        </p:grpSpPr>
        <p:sp>
          <p:nvSpPr>
            <p:cNvPr id="22" name="SMARTInkShape-1461"/>
            <p:cNvSpPr/>
            <p:nvPr>
              <p:custDataLst>
                <p:tags r:id="rId101"/>
              </p:custDataLst>
            </p:nvPr>
          </p:nvSpPr>
          <p:spPr>
            <a:xfrm>
              <a:off x="4149879" y="592418"/>
              <a:ext cx="136372" cy="225215"/>
            </a:xfrm>
            <a:custGeom>
              <a:avLst/>
              <a:gdLst/>
              <a:ahLst/>
              <a:cxnLst/>
              <a:rect l="0" t="0" r="0" b="0"/>
              <a:pathLst>
                <a:path w="136372" h="225215">
                  <a:moveTo>
                    <a:pt x="117321" y="169582"/>
                  </a:moveTo>
                  <a:lnTo>
                    <a:pt x="117321" y="169582"/>
                  </a:lnTo>
                  <a:lnTo>
                    <a:pt x="117321" y="157373"/>
                  </a:lnTo>
                  <a:lnTo>
                    <a:pt x="115439" y="151691"/>
                  </a:lnTo>
                  <a:lnTo>
                    <a:pt x="80050" y="106912"/>
                  </a:lnTo>
                  <a:lnTo>
                    <a:pt x="47580" y="62325"/>
                  </a:lnTo>
                  <a:lnTo>
                    <a:pt x="26406" y="21315"/>
                  </a:lnTo>
                  <a:lnTo>
                    <a:pt x="24960" y="15704"/>
                  </a:lnTo>
                  <a:lnTo>
                    <a:pt x="25408" y="11258"/>
                  </a:lnTo>
                  <a:lnTo>
                    <a:pt x="27118" y="7588"/>
                  </a:lnTo>
                  <a:lnTo>
                    <a:pt x="29669" y="4436"/>
                  </a:lnTo>
                  <a:lnTo>
                    <a:pt x="38148" y="934"/>
                  </a:lnTo>
                  <a:lnTo>
                    <a:pt x="43372" y="0"/>
                  </a:lnTo>
                  <a:lnTo>
                    <a:pt x="48972" y="1494"/>
                  </a:lnTo>
                  <a:lnTo>
                    <a:pt x="60838" y="8798"/>
                  </a:lnTo>
                  <a:lnTo>
                    <a:pt x="76047" y="24811"/>
                  </a:lnTo>
                  <a:lnTo>
                    <a:pt x="81338" y="40563"/>
                  </a:lnTo>
                  <a:lnTo>
                    <a:pt x="82749" y="49703"/>
                  </a:lnTo>
                  <a:lnTo>
                    <a:pt x="74622" y="86163"/>
                  </a:lnTo>
                  <a:lnTo>
                    <a:pt x="52912" y="127521"/>
                  </a:lnTo>
                  <a:lnTo>
                    <a:pt x="24369" y="170570"/>
                  </a:lnTo>
                  <a:lnTo>
                    <a:pt x="10287" y="188219"/>
                  </a:lnTo>
                  <a:lnTo>
                    <a:pt x="606" y="208211"/>
                  </a:lnTo>
                  <a:lnTo>
                    <a:pt x="0" y="211563"/>
                  </a:lnTo>
                  <a:lnTo>
                    <a:pt x="1208" y="219049"/>
                  </a:lnTo>
                  <a:lnTo>
                    <a:pt x="4634" y="221610"/>
                  </a:lnTo>
                  <a:lnTo>
                    <a:pt x="22941" y="225214"/>
                  </a:lnTo>
                  <a:lnTo>
                    <a:pt x="49061" y="224871"/>
                  </a:lnTo>
                  <a:lnTo>
                    <a:pt x="89177" y="216460"/>
                  </a:lnTo>
                  <a:lnTo>
                    <a:pt x="136371" y="201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462"/>
            <p:cNvSpPr/>
            <p:nvPr>
              <p:custDataLst>
                <p:tags r:id="rId102"/>
              </p:custDataLst>
            </p:nvPr>
          </p:nvSpPr>
          <p:spPr>
            <a:xfrm>
              <a:off x="4584784" y="562548"/>
              <a:ext cx="88817" cy="275464"/>
            </a:xfrm>
            <a:custGeom>
              <a:avLst/>
              <a:gdLst/>
              <a:ahLst/>
              <a:cxnLst/>
              <a:rect l="0" t="0" r="0" b="0"/>
              <a:pathLst>
                <a:path w="88817" h="275464">
                  <a:moveTo>
                    <a:pt x="88816" y="21652"/>
                  </a:moveTo>
                  <a:lnTo>
                    <a:pt x="88816" y="21652"/>
                  </a:lnTo>
                  <a:lnTo>
                    <a:pt x="88816" y="12814"/>
                  </a:lnTo>
                  <a:lnTo>
                    <a:pt x="86934" y="8787"/>
                  </a:lnTo>
                  <a:lnTo>
                    <a:pt x="85445" y="6725"/>
                  </a:lnTo>
                  <a:lnTo>
                    <a:pt x="76607" y="453"/>
                  </a:lnTo>
                  <a:lnTo>
                    <a:pt x="67162" y="0"/>
                  </a:lnTo>
                  <a:lnTo>
                    <a:pt x="42742" y="3671"/>
                  </a:lnTo>
                  <a:lnTo>
                    <a:pt x="34002" y="9192"/>
                  </a:lnTo>
                  <a:lnTo>
                    <a:pt x="24518" y="20234"/>
                  </a:lnTo>
                  <a:lnTo>
                    <a:pt x="17240" y="39184"/>
                  </a:lnTo>
                  <a:lnTo>
                    <a:pt x="13225" y="85449"/>
                  </a:lnTo>
                  <a:lnTo>
                    <a:pt x="9365" y="124095"/>
                  </a:lnTo>
                  <a:lnTo>
                    <a:pt x="7184" y="164973"/>
                  </a:lnTo>
                  <a:lnTo>
                    <a:pt x="2083" y="212188"/>
                  </a:lnTo>
                  <a:lnTo>
                    <a:pt x="201" y="254795"/>
                  </a:lnTo>
                  <a:lnTo>
                    <a:pt x="0" y="268375"/>
                  </a:lnTo>
                  <a:lnTo>
                    <a:pt x="2088" y="270800"/>
                  </a:lnTo>
                  <a:lnTo>
                    <a:pt x="10054" y="273496"/>
                  </a:lnTo>
                  <a:lnTo>
                    <a:pt x="42602" y="275463"/>
                  </a:lnTo>
                  <a:lnTo>
                    <a:pt x="59522" y="272225"/>
                  </a:lnTo>
                  <a:lnTo>
                    <a:pt x="73473" y="263426"/>
                  </a:lnTo>
                  <a:lnTo>
                    <a:pt x="75765" y="259740"/>
                  </a:lnTo>
                  <a:lnTo>
                    <a:pt x="76116" y="243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463"/>
            <p:cNvSpPr/>
            <p:nvPr>
              <p:custDataLst>
                <p:tags r:id="rId103"/>
              </p:custDataLst>
            </p:nvPr>
          </p:nvSpPr>
          <p:spPr>
            <a:xfrm>
              <a:off x="4586465" y="736600"/>
              <a:ext cx="74436" cy="38101"/>
            </a:xfrm>
            <a:custGeom>
              <a:avLst/>
              <a:gdLst/>
              <a:ahLst/>
              <a:cxnLst/>
              <a:rect l="0" t="0" r="0" b="0"/>
              <a:pathLst>
                <a:path w="744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100"/>
                  </a:lnTo>
                  <a:lnTo>
                    <a:pt x="117" y="36689"/>
                  </a:lnTo>
                  <a:lnTo>
                    <a:pt x="2129" y="31358"/>
                  </a:lnTo>
                  <a:lnTo>
                    <a:pt x="7257" y="26167"/>
                  </a:lnTo>
                  <a:lnTo>
                    <a:pt x="31878" y="10554"/>
                  </a:lnTo>
                  <a:lnTo>
                    <a:pt x="74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64"/>
            <p:cNvSpPr/>
            <p:nvPr>
              <p:custDataLst>
                <p:tags r:id="rId104"/>
              </p:custDataLst>
            </p:nvPr>
          </p:nvSpPr>
          <p:spPr>
            <a:xfrm>
              <a:off x="4718933" y="788544"/>
              <a:ext cx="138818" cy="96448"/>
            </a:xfrm>
            <a:custGeom>
              <a:avLst/>
              <a:gdLst/>
              <a:ahLst/>
              <a:cxnLst/>
              <a:rect l="0" t="0" r="0" b="0"/>
              <a:pathLst>
                <a:path w="138818" h="96448">
                  <a:moveTo>
                    <a:pt x="5467" y="11556"/>
                  </a:moveTo>
                  <a:lnTo>
                    <a:pt x="5467" y="11556"/>
                  </a:lnTo>
                  <a:lnTo>
                    <a:pt x="0" y="11556"/>
                  </a:lnTo>
                  <a:lnTo>
                    <a:pt x="2749" y="8185"/>
                  </a:lnTo>
                  <a:lnTo>
                    <a:pt x="14775" y="2718"/>
                  </a:lnTo>
                  <a:lnTo>
                    <a:pt x="31743" y="0"/>
                  </a:lnTo>
                  <a:lnTo>
                    <a:pt x="36390" y="1030"/>
                  </a:lnTo>
                  <a:lnTo>
                    <a:pt x="43434" y="5937"/>
                  </a:lnTo>
                  <a:lnTo>
                    <a:pt x="47036" y="14703"/>
                  </a:lnTo>
                  <a:lnTo>
                    <a:pt x="47931" y="25655"/>
                  </a:lnTo>
                  <a:lnTo>
                    <a:pt x="36977" y="71932"/>
                  </a:lnTo>
                  <a:lnTo>
                    <a:pt x="30796" y="84949"/>
                  </a:lnTo>
                  <a:lnTo>
                    <a:pt x="28703" y="88001"/>
                  </a:lnTo>
                  <a:lnTo>
                    <a:pt x="28719" y="90742"/>
                  </a:lnTo>
                  <a:lnTo>
                    <a:pt x="30140" y="93274"/>
                  </a:lnTo>
                  <a:lnTo>
                    <a:pt x="32499" y="95668"/>
                  </a:lnTo>
                  <a:lnTo>
                    <a:pt x="42646" y="96447"/>
                  </a:lnTo>
                  <a:lnTo>
                    <a:pt x="81676" y="93003"/>
                  </a:lnTo>
                  <a:lnTo>
                    <a:pt x="138817" y="7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1465"/>
          <p:cNvSpPr/>
          <p:nvPr>
            <p:custDataLst>
              <p:tags r:id="rId1"/>
            </p:custDataLst>
          </p:nvPr>
        </p:nvSpPr>
        <p:spPr>
          <a:xfrm>
            <a:off x="5221949" y="649712"/>
            <a:ext cx="359702" cy="151414"/>
          </a:xfrm>
          <a:custGeom>
            <a:avLst/>
            <a:gdLst/>
            <a:ahLst/>
            <a:cxnLst/>
            <a:rect l="0" t="0" r="0" b="0"/>
            <a:pathLst>
              <a:path w="359702" h="151414">
                <a:moveTo>
                  <a:pt x="61251" y="61488"/>
                </a:moveTo>
                <a:lnTo>
                  <a:pt x="61251" y="61488"/>
                </a:lnTo>
                <a:lnTo>
                  <a:pt x="61251" y="49279"/>
                </a:lnTo>
                <a:lnTo>
                  <a:pt x="59369" y="43597"/>
                </a:lnTo>
                <a:lnTo>
                  <a:pt x="52413" y="34200"/>
                </a:lnTo>
                <a:lnTo>
                  <a:pt x="49714" y="33418"/>
                </a:lnTo>
                <a:lnTo>
                  <a:pt x="42953" y="34431"/>
                </a:lnTo>
                <a:lnTo>
                  <a:pt x="27843" y="45710"/>
                </a:lnTo>
                <a:lnTo>
                  <a:pt x="16701" y="62457"/>
                </a:lnTo>
                <a:lnTo>
                  <a:pt x="2958" y="96513"/>
                </a:lnTo>
                <a:lnTo>
                  <a:pt x="0" y="121176"/>
                </a:lnTo>
                <a:lnTo>
                  <a:pt x="1808" y="132937"/>
                </a:lnTo>
                <a:lnTo>
                  <a:pt x="6845" y="140985"/>
                </a:lnTo>
                <a:lnTo>
                  <a:pt x="10163" y="144120"/>
                </a:lnTo>
                <a:lnTo>
                  <a:pt x="13787" y="144092"/>
                </a:lnTo>
                <a:lnTo>
                  <a:pt x="21577" y="138418"/>
                </a:lnTo>
                <a:lnTo>
                  <a:pt x="54046" y="103348"/>
                </a:lnTo>
                <a:lnTo>
                  <a:pt x="69457" y="79820"/>
                </a:lnTo>
                <a:lnTo>
                  <a:pt x="70955" y="78648"/>
                </a:lnTo>
                <a:lnTo>
                  <a:pt x="71953" y="78573"/>
                </a:lnTo>
                <a:lnTo>
                  <a:pt x="72620" y="79228"/>
                </a:lnTo>
                <a:lnTo>
                  <a:pt x="78052" y="94782"/>
                </a:lnTo>
                <a:lnTo>
                  <a:pt x="83376" y="116446"/>
                </a:lnTo>
                <a:lnTo>
                  <a:pt x="88959" y="123073"/>
                </a:lnTo>
                <a:lnTo>
                  <a:pt x="92423" y="125828"/>
                </a:lnTo>
                <a:lnTo>
                  <a:pt x="95438" y="126959"/>
                </a:lnTo>
                <a:lnTo>
                  <a:pt x="98153" y="127008"/>
                </a:lnTo>
                <a:lnTo>
                  <a:pt x="100669" y="126334"/>
                </a:lnTo>
                <a:lnTo>
                  <a:pt x="114323" y="115274"/>
                </a:lnTo>
                <a:lnTo>
                  <a:pt x="125032" y="98591"/>
                </a:lnTo>
                <a:lnTo>
                  <a:pt x="129902" y="63146"/>
                </a:lnTo>
                <a:lnTo>
                  <a:pt x="130943" y="17204"/>
                </a:lnTo>
                <a:lnTo>
                  <a:pt x="129149" y="8175"/>
                </a:lnTo>
                <a:lnTo>
                  <a:pt x="125620" y="0"/>
                </a:lnTo>
                <a:lnTo>
                  <a:pt x="126035" y="35"/>
                </a:lnTo>
                <a:lnTo>
                  <a:pt x="128379" y="1955"/>
                </a:lnTo>
                <a:lnTo>
                  <a:pt x="167593" y="19203"/>
                </a:lnTo>
                <a:lnTo>
                  <a:pt x="172015" y="23409"/>
                </a:lnTo>
                <a:lnTo>
                  <a:pt x="173194" y="25519"/>
                </a:lnTo>
                <a:lnTo>
                  <a:pt x="175085" y="39749"/>
                </a:lnTo>
                <a:lnTo>
                  <a:pt x="175524" y="83897"/>
                </a:lnTo>
                <a:lnTo>
                  <a:pt x="181017" y="127281"/>
                </a:lnTo>
                <a:lnTo>
                  <a:pt x="185271" y="136826"/>
                </a:lnTo>
                <a:lnTo>
                  <a:pt x="188380" y="141346"/>
                </a:lnTo>
                <a:lnTo>
                  <a:pt x="195599" y="146369"/>
                </a:lnTo>
                <a:lnTo>
                  <a:pt x="199500" y="147709"/>
                </a:lnTo>
                <a:lnTo>
                  <a:pt x="209478" y="147316"/>
                </a:lnTo>
                <a:lnTo>
                  <a:pt x="221674" y="143378"/>
                </a:lnTo>
                <a:lnTo>
                  <a:pt x="263242" y="116037"/>
                </a:lnTo>
                <a:lnTo>
                  <a:pt x="282844" y="90843"/>
                </a:lnTo>
                <a:lnTo>
                  <a:pt x="292243" y="70891"/>
                </a:lnTo>
                <a:lnTo>
                  <a:pt x="293736" y="62139"/>
                </a:lnTo>
                <a:lnTo>
                  <a:pt x="293146" y="59806"/>
                </a:lnTo>
                <a:lnTo>
                  <a:pt x="292048" y="58250"/>
                </a:lnTo>
                <a:lnTo>
                  <a:pt x="290610" y="57212"/>
                </a:lnTo>
                <a:lnTo>
                  <a:pt x="287131" y="56060"/>
                </a:lnTo>
                <a:lnTo>
                  <a:pt x="274464" y="65524"/>
                </a:lnTo>
                <a:lnTo>
                  <a:pt x="260676" y="88476"/>
                </a:lnTo>
                <a:lnTo>
                  <a:pt x="254395" y="110877"/>
                </a:lnTo>
                <a:lnTo>
                  <a:pt x="255905" y="134291"/>
                </a:lnTo>
                <a:lnTo>
                  <a:pt x="258754" y="140362"/>
                </a:lnTo>
                <a:lnTo>
                  <a:pt x="267564" y="148989"/>
                </a:lnTo>
                <a:lnTo>
                  <a:pt x="284179" y="151413"/>
                </a:lnTo>
                <a:lnTo>
                  <a:pt x="322597" y="147219"/>
                </a:lnTo>
                <a:lnTo>
                  <a:pt x="359701" y="1249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291"/>
          <p:cNvGrpSpPr/>
          <p:nvPr/>
        </p:nvGrpSpPr>
        <p:grpSpPr>
          <a:xfrm>
            <a:off x="5988050" y="537159"/>
            <a:ext cx="520701" cy="339142"/>
            <a:chOff x="5988050" y="537159"/>
            <a:chExt cx="520701" cy="339142"/>
          </a:xfrm>
        </p:grpSpPr>
        <p:sp>
          <p:nvSpPr>
            <p:cNvPr id="28" name="SMARTInkShape-1466"/>
            <p:cNvSpPr/>
            <p:nvPr>
              <p:custDataLst>
                <p:tags r:id="rId97"/>
              </p:custDataLst>
            </p:nvPr>
          </p:nvSpPr>
          <p:spPr>
            <a:xfrm>
              <a:off x="5988050" y="567686"/>
              <a:ext cx="222251" cy="258179"/>
            </a:xfrm>
            <a:custGeom>
              <a:avLst/>
              <a:gdLst/>
              <a:ahLst/>
              <a:cxnLst/>
              <a:rect l="0" t="0" r="0" b="0"/>
              <a:pathLst>
                <a:path w="222251" h="258179">
                  <a:moveTo>
                    <a:pt x="0" y="73664"/>
                  </a:moveTo>
                  <a:lnTo>
                    <a:pt x="0" y="73664"/>
                  </a:lnTo>
                  <a:lnTo>
                    <a:pt x="5467" y="68197"/>
                  </a:lnTo>
                  <a:lnTo>
                    <a:pt x="9834" y="67488"/>
                  </a:lnTo>
                  <a:lnTo>
                    <a:pt x="8369" y="67391"/>
                  </a:lnTo>
                  <a:lnTo>
                    <a:pt x="8401" y="68777"/>
                  </a:lnTo>
                  <a:lnTo>
                    <a:pt x="11642" y="84902"/>
                  </a:lnTo>
                  <a:lnTo>
                    <a:pt x="12491" y="121588"/>
                  </a:lnTo>
                  <a:lnTo>
                    <a:pt x="12637" y="157243"/>
                  </a:lnTo>
                  <a:lnTo>
                    <a:pt x="12682" y="201361"/>
                  </a:lnTo>
                  <a:lnTo>
                    <a:pt x="8333" y="244442"/>
                  </a:lnTo>
                  <a:lnTo>
                    <a:pt x="6742" y="258178"/>
                  </a:lnTo>
                  <a:lnTo>
                    <a:pt x="6612" y="258056"/>
                  </a:lnTo>
                  <a:lnTo>
                    <a:pt x="11409" y="216401"/>
                  </a:lnTo>
                  <a:lnTo>
                    <a:pt x="14199" y="178751"/>
                  </a:lnTo>
                  <a:lnTo>
                    <a:pt x="18092" y="131895"/>
                  </a:lnTo>
                  <a:lnTo>
                    <a:pt x="18766" y="90761"/>
                  </a:lnTo>
                  <a:lnTo>
                    <a:pt x="20806" y="59155"/>
                  </a:lnTo>
                  <a:lnTo>
                    <a:pt x="24038" y="19035"/>
                  </a:lnTo>
                  <a:lnTo>
                    <a:pt x="25501" y="4229"/>
                  </a:lnTo>
                  <a:lnTo>
                    <a:pt x="26878" y="1269"/>
                  </a:lnTo>
                  <a:lnTo>
                    <a:pt x="28502" y="0"/>
                  </a:lnTo>
                  <a:lnTo>
                    <a:pt x="30290" y="1977"/>
                  </a:lnTo>
                  <a:lnTo>
                    <a:pt x="46370" y="47142"/>
                  </a:lnTo>
                  <a:lnTo>
                    <a:pt x="61482" y="68863"/>
                  </a:lnTo>
                  <a:lnTo>
                    <a:pt x="75303" y="82114"/>
                  </a:lnTo>
                  <a:lnTo>
                    <a:pt x="88502" y="88003"/>
                  </a:lnTo>
                  <a:lnTo>
                    <a:pt x="103304" y="86857"/>
                  </a:lnTo>
                  <a:lnTo>
                    <a:pt x="118586" y="80939"/>
                  </a:lnTo>
                  <a:lnTo>
                    <a:pt x="137677" y="66412"/>
                  </a:lnTo>
                  <a:lnTo>
                    <a:pt x="175329" y="19298"/>
                  </a:lnTo>
                  <a:lnTo>
                    <a:pt x="176859" y="19781"/>
                  </a:lnTo>
                  <a:lnTo>
                    <a:pt x="180439" y="24081"/>
                  </a:lnTo>
                  <a:lnTo>
                    <a:pt x="187780" y="47773"/>
                  </a:lnTo>
                  <a:lnTo>
                    <a:pt x="193512" y="93433"/>
                  </a:lnTo>
                  <a:lnTo>
                    <a:pt x="199232" y="131027"/>
                  </a:lnTo>
                  <a:lnTo>
                    <a:pt x="202417" y="171517"/>
                  </a:lnTo>
                  <a:lnTo>
                    <a:pt x="203154" y="216622"/>
                  </a:lnTo>
                  <a:lnTo>
                    <a:pt x="203170" y="219769"/>
                  </a:lnTo>
                  <a:lnTo>
                    <a:pt x="204591" y="221162"/>
                  </a:lnTo>
                  <a:lnTo>
                    <a:pt x="206950" y="221385"/>
                  </a:lnTo>
                  <a:lnTo>
                    <a:pt x="209933" y="220828"/>
                  </a:lnTo>
                  <a:lnTo>
                    <a:pt x="222250" y="207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67"/>
            <p:cNvSpPr/>
            <p:nvPr>
              <p:custDataLst>
                <p:tags r:id="rId98"/>
              </p:custDataLst>
            </p:nvPr>
          </p:nvSpPr>
          <p:spPr>
            <a:xfrm>
              <a:off x="6294020" y="537159"/>
              <a:ext cx="132181" cy="280140"/>
            </a:xfrm>
            <a:custGeom>
              <a:avLst/>
              <a:gdLst/>
              <a:ahLst/>
              <a:cxnLst/>
              <a:rect l="0" t="0" r="0" b="0"/>
              <a:pathLst>
                <a:path w="132181" h="280140">
                  <a:moveTo>
                    <a:pt x="132180" y="27991"/>
                  </a:moveTo>
                  <a:lnTo>
                    <a:pt x="132180" y="27991"/>
                  </a:lnTo>
                  <a:lnTo>
                    <a:pt x="132180" y="13064"/>
                  </a:lnTo>
                  <a:lnTo>
                    <a:pt x="130768" y="10984"/>
                  </a:lnTo>
                  <a:lnTo>
                    <a:pt x="125438" y="6792"/>
                  </a:lnTo>
                  <a:lnTo>
                    <a:pt x="111132" y="465"/>
                  </a:lnTo>
                  <a:lnTo>
                    <a:pt x="99541" y="0"/>
                  </a:lnTo>
                  <a:lnTo>
                    <a:pt x="67857" y="4366"/>
                  </a:lnTo>
                  <a:lnTo>
                    <a:pt x="46643" y="16993"/>
                  </a:lnTo>
                  <a:lnTo>
                    <a:pt x="38190" y="25690"/>
                  </a:lnTo>
                  <a:lnTo>
                    <a:pt x="22410" y="65564"/>
                  </a:lnTo>
                  <a:lnTo>
                    <a:pt x="18069" y="111665"/>
                  </a:lnTo>
                  <a:lnTo>
                    <a:pt x="13781" y="152423"/>
                  </a:lnTo>
                  <a:lnTo>
                    <a:pt x="11491" y="188881"/>
                  </a:lnTo>
                  <a:lnTo>
                    <a:pt x="6658" y="227513"/>
                  </a:lnTo>
                  <a:lnTo>
                    <a:pt x="0" y="264599"/>
                  </a:lnTo>
                  <a:lnTo>
                    <a:pt x="1231" y="272615"/>
                  </a:lnTo>
                  <a:lnTo>
                    <a:pt x="2548" y="275740"/>
                  </a:lnTo>
                  <a:lnTo>
                    <a:pt x="4836" y="277824"/>
                  </a:lnTo>
                  <a:lnTo>
                    <a:pt x="11142" y="280139"/>
                  </a:lnTo>
                  <a:lnTo>
                    <a:pt x="29367" y="278071"/>
                  </a:lnTo>
                  <a:lnTo>
                    <a:pt x="72222" y="262146"/>
                  </a:lnTo>
                  <a:lnTo>
                    <a:pt x="99930" y="246739"/>
                  </a:lnTo>
                  <a:lnTo>
                    <a:pt x="103736" y="242099"/>
                  </a:lnTo>
                  <a:lnTo>
                    <a:pt x="104045" y="239169"/>
                  </a:lnTo>
                  <a:lnTo>
                    <a:pt x="100430" y="224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68"/>
            <p:cNvSpPr/>
            <p:nvPr>
              <p:custDataLst>
                <p:tags r:id="rId99"/>
              </p:custDataLst>
            </p:nvPr>
          </p:nvSpPr>
          <p:spPr>
            <a:xfrm>
              <a:off x="6315180" y="679450"/>
              <a:ext cx="136421" cy="57151"/>
            </a:xfrm>
            <a:custGeom>
              <a:avLst/>
              <a:gdLst/>
              <a:ahLst/>
              <a:cxnLst/>
              <a:rect l="0" t="0" r="0" b="0"/>
              <a:pathLst>
                <a:path w="136421" h="57151">
                  <a:moveTo>
                    <a:pt x="9420" y="57150"/>
                  </a:moveTo>
                  <a:lnTo>
                    <a:pt x="9420" y="57150"/>
                  </a:lnTo>
                  <a:lnTo>
                    <a:pt x="581" y="48312"/>
                  </a:lnTo>
                  <a:lnTo>
                    <a:pt x="0" y="45613"/>
                  </a:lnTo>
                  <a:lnTo>
                    <a:pt x="1235" y="38852"/>
                  </a:lnTo>
                  <a:lnTo>
                    <a:pt x="5897" y="30483"/>
                  </a:lnTo>
                  <a:lnTo>
                    <a:pt x="25231" y="16793"/>
                  </a:lnTo>
                  <a:lnTo>
                    <a:pt x="53302" y="9444"/>
                  </a:lnTo>
                  <a:lnTo>
                    <a:pt x="136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69"/>
            <p:cNvSpPr/>
            <p:nvPr>
              <p:custDataLst>
                <p:tags r:id="rId100"/>
              </p:custDataLst>
            </p:nvPr>
          </p:nvSpPr>
          <p:spPr>
            <a:xfrm>
              <a:off x="6464300" y="78740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26558" y="45503"/>
                  </a:lnTo>
                  <a:lnTo>
                    <a:pt x="20270" y="6114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292"/>
          <p:cNvGrpSpPr/>
          <p:nvPr/>
        </p:nvGrpSpPr>
        <p:grpSpPr>
          <a:xfrm>
            <a:off x="7003755" y="434492"/>
            <a:ext cx="501946" cy="310862"/>
            <a:chOff x="7003755" y="434492"/>
            <a:chExt cx="501946" cy="310862"/>
          </a:xfrm>
        </p:grpSpPr>
        <p:sp>
          <p:nvSpPr>
            <p:cNvPr id="33" name="SMARTInkShape-1470"/>
            <p:cNvSpPr/>
            <p:nvPr>
              <p:custDataLst>
                <p:tags r:id="rId95"/>
              </p:custDataLst>
            </p:nvPr>
          </p:nvSpPr>
          <p:spPr>
            <a:xfrm>
              <a:off x="7086626" y="434492"/>
              <a:ext cx="38075" cy="310862"/>
            </a:xfrm>
            <a:custGeom>
              <a:avLst/>
              <a:gdLst/>
              <a:ahLst/>
              <a:cxnLst/>
              <a:rect l="0" t="0" r="0" b="0"/>
              <a:pathLst>
                <a:path w="38075" h="310862">
                  <a:moveTo>
                    <a:pt x="25374" y="3658"/>
                  </a:moveTo>
                  <a:lnTo>
                    <a:pt x="25374" y="3658"/>
                  </a:lnTo>
                  <a:lnTo>
                    <a:pt x="25374" y="0"/>
                  </a:lnTo>
                  <a:lnTo>
                    <a:pt x="25374" y="1562"/>
                  </a:lnTo>
                  <a:lnTo>
                    <a:pt x="23492" y="4608"/>
                  </a:lnTo>
                  <a:lnTo>
                    <a:pt x="22003" y="6408"/>
                  </a:lnTo>
                  <a:lnTo>
                    <a:pt x="22421" y="9019"/>
                  </a:lnTo>
                  <a:lnTo>
                    <a:pt x="26648" y="15683"/>
                  </a:lnTo>
                  <a:lnTo>
                    <a:pt x="23824" y="34638"/>
                  </a:lnTo>
                  <a:lnTo>
                    <a:pt x="14096" y="75161"/>
                  </a:lnTo>
                  <a:lnTo>
                    <a:pt x="7859" y="119617"/>
                  </a:lnTo>
                  <a:lnTo>
                    <a:pt x="3408" y="162194"/>
                  </a:lnTo>
                  <a:lnTo>
                    <a:pt x="990" y="208284"/>
                  </a:lnTo>
                  <a:lnTo>
                    <a:pt x="276" y="253220"/>
                  </a:lnTo>
                  <a:lnTo>
                    <a:pt x="14" y="294825"/>
                  </a:lnTo>
                  <a:lnTo>
                    <a:pt x="0" y="301486"/>
                  </a:lnTo>
                  <a:lnTo>
                    <a:pt x="1402" y="305927"/>
                  </a:lnTo>
                  <a:lnTo>
                    <a:pt x="3748" y="308887"/>
                  </a:lnTo>
                  <a:lnTo>
                    <a:pt x="6723" y="310861"/>
                  </a:lnTo>
                  <a:lnTo>
                    <a:pt x="10118" y="310765"/>
                  </a:lnTo>
                  <a:lnTo>
                    <a:pt x="17652" y="306897"/>
                  </a:lnTo>
                  <a:lnTo>
                    <a:pt x="38074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471"/>
            <p:cNvSpPr/>
            <p:nvPr>
              <p:custDataLst>
                <p:tags r:id="rId96"/>
              </p:custDataLst>
            </p:nvPr>
          </p:nvSpPr>
          <p:spPr>
            <a:xfrm>
              <a:off x="7003755" y="441707"/>
              <a:ext cx="501946" cy="281409"/>
            </a:xfrm>
            <a:custGeom>
              <a:avLst/>
              <a:gdLst/>
              <a:ahLst/>
              <a:cxnLst/>
              <a:rect l="0" t="0" r="0" b="0"/>
              <a:pathLst>
                <a:path w="501946" h="281409">
                  <a:moveTo>
                    <a:pt x="44745" y="186943"/>
                  </a:moveTo>
                  <a:lnTo>
                    <a:pt x="44745" y="186943"/>
                  </a:lnTo>
                  <a:lnTo>
                    <a:pt x="24022" y="181917"/>
                  </a:lnTo>
                  <a:lnTo>
                    <a:pt x="3336" y="180854"/>
                  </a:lnTo>
                  <a:lnTo>
                    <a:pt x="910" y="180062"/>
                  </a:lnTo>
                  <a:lnTo>
                    <a:pt x="0" y="178828"/>
                  </a:lnTo>
                  <a:lnTo>
                    <a:pt x="97" y="177299"/>
                  </a:lnTo>
                  <a:lnTo>
                    <a:pt x="25604" y="160344"/>
                  </a:lnTo>
                  <a:lnTo>
                    <a:pt x="68182" y="138380"/>
                  </a:lnTo>
                  <a:lnTo>
                    <a:pt x="108250" y="116281"/>
                  </a:lnTo>
                  <a:lnTo>
                    <a:pt x="148881" y="85236"/>
                  </a:lnTo>
                  <a:lnTo>
                    <a:pt x="170615" y="59519"/>
                  </a:lnTo>
                  <a:lnTo>
                    <a:pt x="178297" y="39764"/>
                  </a:lnTo>
                  <a:lnTo>
                    <a:pt x="184085" y="0"/>
                  </a:lnTo>
                  <a:lnTo>
                    <a:pt x="184205" y="226"/>
                  </a:lnTo>
                  <a:lnTo>
                    <a:pt x="183718" y="47320"/>
                  </a:lnTo>
                  <a:lnTo>
                    <a:pt x="180074" y="86071"/>
                  </a:lnTo>
                  <a:lnTo>
                    <a:pt x="178681" y="126403"/>
                  </a:lnTo>
                  <a:lnTo>
                    <a:pt x="178210" y="172031"/>
                  </a:lnTo>
                  <a:lnTo>
                    <a:pt x="178129" y="211688"/>
                  </a:lnTo>
                  <a:lnTo>
                    <a:pt x="176223" y="240841"/>
                  </a:lnTo>
                  <a:lnTo>
                    <a:pt x="174441" y="248292"/>
                  </a:lnTo>
                  <a:lnTo>
                    <a:pt x="174953" y="248304"/>
                  </a:lnTo>
                  <a:lnTo>
                    <a:pt x="176000" y="246900"/>
                  </a:lnTo>
                  <a:lnTo>
                    <a:pt x="190120" y="206890"/>
                  </a:lnTo>
                  <a:lnTo>
                    <a:pt x="197785" y="197455"/>
                  </a:lnTo>
                  <a:lnTo>
                    <a:pt x="201805" y="193951"/>
                  </a:lnTo>
                  <a:lnTo>
                    <a:pt x="206602" y="192320"/>
                  </a:lnTo>
                  <a:lnTo>
                    <a:pt x="217576" y="192390"/>
                  </a:lnTo>
                  <a:lnTo>
                    <a:pt x="222054" y="194808"/>
                  </a:lnTo>
                  <a:lnTo>
                    <a:pt x="228912" y="203139"/>
                  </a:lnTo>
                  <a:lnTo>
                    <a:pt x="236292" y="245668"/>
                  </a:lnTo>
                  <a:lnTo>
                    <a:pt x="241905" y="268784"/>
                  </a:lnTo>
                  <a:lnTo>
                    <a:pt x="243918" y="273253"/>
                  </a:lnTo>
                  <a:lnTo>
                    <a:pt x="246671" y="276233"/>
                  </a:lnTo>
                  <a:lnTo>
                    <a:pt x="253494" y="279544"/>
                  </a:lnTo>
                  <a:lnTo>
                    <a:pt x="268638" y="281408"/>
                  </a:lnTo>
                  <a:lnTo>
                    <a:pt x="280426" y="276200"/>
                  </a:lnTo>
                  <a:lnTo>
                    <a:pt x="310836" y="253312"/>
                  </a:lnTo>
                  <a:lnTo>
                    <a:pt x="334369" y="219210"/>
                  </a:lnTo>
                  <a:lnTo>
                    <a:pt x="340580" y="199796"/>
                  </a:lnTo>
                  <a:lnTo>
                    <a:pt x="340151" y="190774"/>
                  </a:lnTo>
                  <a:lnTo>
                    <a:pt x="339049" y="187380"/>
                  </a:lnTo>
                  <a:lnTo>
                    <a:pt x="336903" y="185118"/>
                  </a:lnTo>
                  <a:lnTo>
                    <a:pt x="330756" y="182604"/>
                  </a:lnTo>
                  <a:lnTo>
                    <a:pt x="322733" y="181189"/>
                  </a:lnTo>
                  <a:lnTo>
                    <a:pt x="316227" y="188384"/>
                  </a:lnTo>
                  <a:lnTo>
                    <a:pt x="310043" y="200283"/>
                  </a:lnTo>
                  <a:lnTo>
                    <a:pt x="307294" y="212628"/>
                  </a:lnTo>
                  <a:lnTo>
                    <a:pt x="309117" y="234848"/>
                  </a:lnTo>
                  <a:lnTo>
                    <a:pt x="314173" y="247275"/>
                  </a:lnTo>
                  <a:lnTo>
                    <a:pt x="317497" y="252564"/>
                  </a:lnTo>
                  <a:lnTo>
                    <a:pt x="324953" y="258441"/>
                  </a:lnTo>
                  <a:lnTo>
                    <a:pt x="328917" y="260009"/>
                  </a:lnTo>
                  <a:lnTo>
                    <a:pt x="340847" y="257987"/>
                  </a:lnTo>
                  <a:lnTo>
                    <a:pt x="359668" y="248915"/>
                  </a:lnTo>
                  <a:lnTo>
                    <a:pt x="395305" y="218633"/>
                  </a:lnTo>
                  <a:lnTo>
                    <a:pt x="398396" y="217948"/>
                  </a:lnTo>
                  <a:lnTo>
                    <a:pt x="401162" y="218196"/>
                  </a:lnTo>
                  <a:lnTo>
                    <a:pt x="402301" y="219773"/>
                  </a:lnTo>
                  <a:lnTo>
                    <a:pt x="402354" y="222235"/>
                  </a:lnTo>
                  <a:lnTo>
                    <a:pt x="394439" y="268801"/>
                  </a:lnTo>
                  <a:lnTo>
                    <a:pt x="394083" y="279548"/>
                  </a:lnTo>
                  <a:lnTo>
                    <a:pt x="400763" y="271296"/>
                  </a:lnTo>
                  <a:lnTo>
                    <a:pt x="414957" y="248839"/>
                  </a:lnTo>
                  <a:lnTo>
                    <a:pt x="434298" y="202994"/>
                  </a:lnTo>
                  <a:lnTo>
                    <a:pt x="448426" y="177117"/>
                  </a:lnTo>
                  <a:lnTo>
                    <a:pt x="452860" y="172632"/>
                  </a:lnTo>
                  <a:lnTo>
                    <a:pt x="457227" y="170346"/>
                  </a:lnTo>
                  <a:lnTo>
                    <a:pt x="461550" y="169529"/>
                  </a:lnTo>
                  <a:lnTo>
                    <a:pt x="471996" y="174264"/>
                  </a:lnTo>
                  <a:lnTo>
                    <a:pt x="482285" y="183425"/>
                  </a:lnTo>
                  <a:lnTo>
                    <a:pt x="489209" y="194552"/>
                  </a:lnTo>
                  <a:lnTo>
                    <a:pt x="498697" y="229081"/>
                  </a:lnTo>
                  <a:lnTo>
                    <a:pt x="501945" y="275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293"/>
          <p:cNvGrpSpPr/>
          <p:nvPr/>
        </p:nvGrpSpPr>
        <p:grpSpPr>
          <a:xfrm>
            <a:off x="7997282" y="426333"/>
            <a:ext cx="1461774" cy="316618"/>
            <a:chOff x="7997282" y="426333"/>
            <a:chExt cx="1461774" cy="316618"/>
          </a:xfrm>
        </p:grpSpPr>
        <p:sp>
          <p:nvSpPr>
            <p:cNvPr id="36" name="SMARTInkShape-1472"/>
            <p:cNvSpPr/>
            <p:nvPr>
              <p:custDataLst>
                <p:tags r:id="rId84"/>
              </p:custDataLst>
            </p:nvPr>
          </p:nvSpPr>
          <p:spPr>
            <a:xfrm>
              <a:off x="8421467" y="489389"/>
              <a:ext cx="112934" cy="202152"/>
            </a:xfrm>
            <a:custGeom>
              <a:avLst/>
              <a:gdLst/>
              <a:ahLst/>
              <a:cxnLst/>
              <a:rect l="0" t="0" r="0" b="0"/>
              <a:pathLst>
                <a:path w="112934" h="202152">
                  <a:moveTo>
                    <a:pt x="112933" y="24961"/>
                  </a:moveTo>
                  <a:lnTo>
                    <a:pt x="112933" y="24961"/>
                  </a:lnTo>
                  <a:lnTo>
                    <a:pt x="112933" y="4567"/>
                  </a:lnTo>
                  <a:lnTo>
                    <a:pt x="112227" y="2898"/>
                  </a:lnTo>
                  <a:lnTo>
                    <a:pt x="111052" y="1786"/>
                  </a:lnTo>
                  <a:lnTo>
                    <a:pt x="107864" y="550"/>
                  </a:lnTo>
                  <a:lnTo>
                    <a:pt x="104094" y="0"/>
                  </a:lnTo>
                  <a:lnTo>
                    <a:pt x="60525" y="10814"/>
                  </a:lnTo>
                  <a:lnTo>
                    <a:pt x="38917" y="20816"/>
                  </a:lnTo>
                  <a:lnTo>
                    <a:pt x="32294" y="28763"/>
                  </a:lnTo>
                  <a:lnTo>
                    <a:pt x="24599" y="48900"/>
                  </a:lnTo>
                  <a:lnTo>
                    <a:pt x="13524" y="88844"/>
                  </a:lnTo>
                  <a:lnTo>
                    <a:pt x="6879" y="127473"/>
                  </a:lnTo>
                  <a:lnTo>
                    <a:pt x="869" y="169459"/>
                  </a:lnTo>
                  <a:lnTo>
                    <a:pt x="0" y="188190"/>
                  </a:lnTo>
                  <a:lnTo>
                    <a:pt x="4188" y="200703"/>
                  </a:lnTo>
                  <a:lnTo>
                    <a:pt x="14860" y="202151"/>
                  </a:lnTo>
                  <a:lnTo>
                    <a:pt x="56485" y="199336"/>
                  </a:lnTo>
                  <a:lnTo>
                    <a:pt x="88665" y="191919"/>
                  </a:lnTo>
                  <a:lnTo>
                    <a:pt x="95091" y="187829"/>
                  </a:lnTo>
                  <a:lnTo>
                    <a:pt x="100233" y="171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473"/>
            <p:cNvSpPr/>
            <p:nvPr>
              <p:custDataLst>
                <p:tags r:id="rId85"/>
              </p:custDataLst>
            </p:nvPr>
          </p:nvSpPr>
          <p:spPr>
            <a:xfrm>
              <a:off x="8295062" y="447366"/>
              <a:ext cx="112339" cy="290110"/>
            </a:xfrm>
            <a:custGeom>
              <a:avLst/>
              <a:gdLst/>
              <a:ahLst/>
              <a:cxnLst/>
              <a:rect l="0" t="0" r="0" b="0"/>
              <a:pathLst>
                <a:path w="112339" h="290110">
                  <a:moveTo>
                    <a:pt x="86938" y="9834"/>
                  </a:moveTo>
                  <a:lnTo>
                    <a:pt x="86938" y="9834"/>
                  </a:lnTo>
                  <a:lnTo>
                    <a:pt x="86938" y="6463"/>
                  </a:lnTo>
                  <a:lnTo>
                    <a:pt x="86232" y="5470"/>
                  </a:lnTo>
                  <a:lnTo>
                    <a:pt x="85057" y="4808"/>
                  </a:lnTo>
                  <a:lnTo>
                    <a:pt x="71743" y="0"/>
                  </a:lnTo>
                  <a:lnTo>
                    <a:pt x="66544" y="1465"/>
                  </a:lnTo>
                  <a:lnTo>
                    <a:pt x="52387" y="23363"/>
                  </a:lnTo>
                  <a:lnTo>
                    <a:pt x="31815" y="69881"/>
                  </a:lnTo>
                  <a:lnTo>
                    <a:pt x="15807" y="112684"/>
                  </a:lnTo>
                  <a:lnTo>
                    <a:pt x="2280" y="159554"/>
                  </a:lnTo>
                  <a:lnTo>
                    <a:pt x="0" y="200638"/>
                  </a:lnTo>
                  <a:lnTo>
                    <a:pt x="4891" y="244717"/>
                  </a:lnTo>
                  <a:lnTo>
                    <a:pt x="13784" y="264510"/>
                  </a:lnTo>
                  <a:lnTo>
                    <a:pt x="27318" y="280811"/>
                  </a:lnTo>
                  <a:lnTo>
                    <a:pt x="47008" y="290109"/>
                  </a:lnTo>
                  <a:lnTo>
                    <a:pt x="112338" y="27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474"/>
            <p:cNvSpPr/>
            <p:nvPr>
              <p:custDataLst>
                <p:tags r:id="rId86"/>
              </p:custDataLst>
            </p:nvPr>
          </p:nvSpPr>
          <p:spPr>
            <a:xfrm>
              <a:off x="8067780" y="558800"/>
              <a:ext cx="111021" cy="157905"/>
            </a:xfrm>
            <a:custGeom>
              <a:avLst/>
              <a:gdLst/>
              <a:ahLst/>
              <a:cxnLst/>
              <a:rect l="0" t="0" r="0" b="0"/>
              <a:pathLst>
                <a:path w="111021" h="157905">
                  <a:moveTo>
                    <a:pt x="9420" y="69850"/>
                  </a:moveTo>
                  <a:lnTo>
                    <a:pt x="9420" y="69850"/>
                  </a:lnTo>
                  <a:lnTo>
                    <a:pt x="581" y="61012"/>
                  </a:lnTo>
                  <a:lnTo>
                    <a:pt x="0" y="59019"/>
                  </a:lnTo>
                  <a:lnTo>
                    <a:pt x="317" y="56985"/>
                  </a:lnTo>
                  <a:lnTo>
                    <a:pt x="1234" y="54923"/>
                  </a:lnTo>
                  <a:lnTo>
                    <a:pt x="3258" y="53549"/>
                  </a:lnTo>
                  <a:lnTo>
                    <a:pt x="9268" y="52022"/>
                  </a:lnTo>
                  <a:lnTo>
                    <a:pt x="23956" y="54533"/>
                  </a:lnTo>
                  <a:lnTo>
                    <a:pt x="38344" y="63117"/>
                  </a:lnTo>
                  <a:lnTo>
                    <a:pt x="63271" y="87804"/>
                  </a:lnTo>
                  <a:lnTo>
                    <a:pt x="66487" y="92403"/>
                  </a:lnTo>
                  <a:lnTo>
                    <a:pt x="71014" y="112359"/>
                  </a:lnTo>
                  <a:lnTo>
                    <a:pt x="72355" y="139517"/>
                  </a:lnTo>
                  <a:lnTo>
                    <a:pt x="68906" y="152083"/>
                  </a:lnTo>
                  <a:lnTo>
                    <a:pt x="66010" y="156422"/>
                  </a:lnTo>
                  <a:lnTo>
                    <a:pt x="63375" y="157904"/>
                  </a:lnTo>
                  <a:lnTo>
                    <a:pt x="60912" y="157480"/>
                  </a:lnTo>
                  <a:lnTo>
                    <a:pt x="58565" y="155787"/>
                  </a:lnTo>
                  <a:lnTo>
                    <a:pt x="55261" y="133178"/>
                  </a:lnTo>
                  <a:lnTo>
                    <a:pt x="59920" y="88317"/>
                  </a:lnTo>
                  <a:lnTo>
                    <a:pt x="70558" y="56193"/>
                  </a:lnTo>
                  <a:lnTo>
                    <a:pt x="95586" y="13249"/>
                  </a:lnTo>
                  <a:lnTo>
                    <a:pt x="111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475"/>
            <p:cNvSpPr/>
            <p:nvPr>
              <p:custDataLst>
                <p:tags r:id="rId87"/>
              </p:custDataLst>
            </p:nvPr>
          </p:nvSpPr>
          <p:spPr>
            <a:xfrm>
              <a:off x="7997282" y="429260"/>
              <a:ext cx="60575" cy="299480"/>
            </a:xfrm>
            <a:custGeom>
              <a:avLst/>
              <a:gdLst/>
              <a:ahLst/>
              <a:cxnLst/>
              <a:rect l="0" t="0" r="0" b="0"/>
              <a:pathLst>
                <a:path w="60575" h="299480">
                  <a:moveTo>
                    <a:pt x="16418" y="123190"/>
                  </a:moveTo>
                  <a:lnTo>
                    <a:pt x="16418" y="123190"/>
                  </a:lnTo>
                  <a:lnTo>
                    <a:pt x="16417" y="164431"/>
                  </a:lnTo>
                  <a:lnTo>
                    <a:pt x="16417" y="203692"/>
                  </a:lnTo>
                  <a:lnTo>
                    <a:pt x="16417" y="243233"/>
                  </a:lnTo>
                  <a:lnTo>
                    <a:pt x="16417" y="286628"/>
                  </a:lnTo>
                  <a:lnTo>
                    <a:pt x="16417" y="297664"/>
                  </a:lnTo>
                  <a:lnTo>
                    <a:pt x="15713" y="299479"/>
                  </a:lnTo>
                  <a:lnTo>
                    <a:pt x="14536" y="299277"/>
                  </a:lnTo>
                  <a:lnTo>
                    <a:pt x="13047" y="297731"/>
                  </a:lnTo>
                  <a:lnTo>
                    <a:pt x="6292" y="264128"/>
                  </a:lnTo>
                  <a:lnTo>
                    <a:pt x="4481" y="223354"/>
                  </a:lnTo>
                  <a:lnTo>
                    <a:pt x="4057" y="189579"/>
                  </a:lnTo>
                  <a:lnTo>
                    <a:pt x="3818" y="151720"/>
                  </a:lnTo>
                  <a:lnTo>
                    <a:pt x="3748" y="105773"/>
                  </a:lnTo>
                  <a:lnTo>
                    <a:pt x="3727" y="65426"/>
                  </a:lnTo>
                  <a:lnTo>
                    <a:pt x="3719" y="18156"/>
                  </a:lnTo>
                  <a:lnTo>
                    <a:pt x="3718" y="10834"/>
                  </a:lnTo>
                  <a:lnTo>
                    <a:pt x="5834" y="5952"/>
                  </a:lnTo>
                  <a:lnTo>
                    <a:pt x="9362" y="2698"/>
                  </a:lnTo>
                  <a:lnTo>
                    <a:pt x="13831" y="529"/>
                  </a:lnTo>
                  <a:lnTo>
                    <a:pt x="24440" y="0"/>
                  </a:lnTo>
                  <a:lnTo>
                    <a:pt x="30233" y="847"/>
                  </a:lnTo>
                  <a:lnTo>
                    <a:pt x="42313" y="11195"/>
                  </a:lnTo>
                  <a:lnTo>
                    <a:pt x="60574" y="39841"/>
                  </a:lnTo>
                  <a:lnTo>
                    <a:pt x="60502" y="58629"/>
                  </a:lnTo>
                  <a:lnTo>
                    <a:pt x="58508" y="69566"/>
                  </a:lnTo>
                  <a:lnTo>
                    <a:pt x="48765" y="87363"/>
                  </a:lnTo>
                  <a:lnTo>
                    <a:pt x="35733" y="100917"/>
                  </a:lnTo>
                  <a:lnTo>
                    <a:pt x="22887" y="109293"/>
                  </a:lnTo>
                  <a:lnTo>
                    <a:pt x="17202" y="110397"/>
                  </a:lnTo>
                  <a:lnTo>
                    <a:pt x="12002" y="109723"/>
                  </a:lnTo>
                  <a:lnTo>
                    <a:pt x="3871" y="107327"/>
                  </a:lnTo>
                  <a:lnTo>
                    <a:pt x="1704" y="107676"/>
                  </a:lnTo>
                  <a:lnTo>
                    <a:pt x="259" y="108614"/>
                  </a:lnTo>
                  <a:lnTo>
                    <a:pt x="0" y="109945"/>
                  </a:lnTo>
                  <a:lnTo>
                    <a:pt x="3718" y="116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476"/>
            <p:cNvSpPr/>
            <p:nvPr>
              <p:custDataLst>
                <p:tags r:id="rId88"/>
              </p:custDataLst>
            </p:nvPr>
          </p:nvSpPr>
          <p:spPr>
            <a:xfrm>
              <a:off x="8427332" y="599879"/>
              <a:ext cx="94369" cy="3372"/>
            </a:xfrm>
            <a:custGeom>
              <a:avLst/>
              <a:gdLst/>
              <a:ahLst/>
              <a:cxnLst/>
              <a:rect l="0" t="0" r="0" b="0"/>
              <a:pathLst>
                <a:path w="94369" h="3372">
                  <a:moveTo>
                    <a:pt x="5468" y="3371"/>
                  </a:moveTo>
                  <a:lnTo>
                    <a:pt x="5468" y="3371"/>
                  </a:lnTo>
                  <a:lnTo>
                    <a:pt x="0" y="3371"/>
                  </a:lnTo>
                  <a:lnTo>
                    <a:pt x="6121" y="3371"/>
                  </a:lnTo>
                  <a:lnTo>
                    <a:pt x="11167" y="1490"/>
                  </a:lnTo>
                  <a:lnTo>
                    <a:pt x="13500" y="0"/>
                  </a:lnTo>
                  <a:lnTo>
                    <a:pt x="59853" y="2750"/>
                  </a:lnTo>
                  <a:lnTo>
                    <a:pt x="94368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477"/>
            <p:cNvSpPr/>
            <p:nvPr>
              <p:custDataLst>
                <p:tags r:id="rId89"/>
              </p:custDataLst>
            </p:nvPr>
          </p:nvSpPr>
          <p:spPr>
            <a:xfrm>
              <a:off x="8655050" y="622300"/>
              <a:ext cx="3659" cy="120651"/>
            </a:xfrm>
            <a:custGeom>
              <a:avLst/>
              <a:gdLst/>
              <a:ahLst/>
              <a:cxnLst/>
              <a:rect l="0" t="0" r="0" b="0"/>
              <a:pathLst>
                <a:path w="3659" h="120651">
                  <a:moveTo>
                    <a:pt x="0" y="0"/>
                  </a:moveTo>
                  <a:lnTo>
                    <a:pt x="0" y="0"/>
                  </a:lnTo>
                  <a:lnTo>
                    <a:pt x="1881" y="37664"/>
                  </a:lnTo>
                  <a:lnTo>
                    <a:pt x="3658" y="5342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478"/>
            <p:cNvSpPr/>
            <p:nvPr>
              <p:custDataLst>
                <p:tags r:id="rId90"/>
              </p:custDataLst>
            </p:nvPr>
          </p:nvSpPr>
          <p:spPr>
            <a:xfrm>
              <a:off x="8763000" y="516495"/>
              <a:ext cx="131829" cy="188762"/>
            </a:xfrm>
            <a:custGeom>
              <a:avLst/>
              <a:gdLst/>
              <a:ahLst/>
              <a:cxnLst/>
              <a:rect l="0" t="0" r="0" b="0"/>
              <a:pathLst>
                <a:path w="131829" h="188762">
                  <a:moveTo>
                    <a:pt x="0" y="4205"/>
                  </a:moveTo>
                  <a:lnTo>
                    <a:pt x="0" y="4205"/>
                  </a:lnTo>
                  <a:lnTo>
                    <a:pt x="0" y="49052"/>
                  </a:lnTo>
                  <a:lnTo>
                    <a:pt x="0" y="89342"/>
                  </a:lnTo>
                  <a:lnTo>
                    <a:pt x="1411" y="129338"/>
                  </a:lnTo>
                  <a:lnTo>
                    <a:pt x="10139" y="161461"/>
                  </a:lnTo>
                  <a:lnTo>
                    <a:pt x="17676" y="175461"/>
                  </a:lnTo>
                  <a:lnTo>
                    <a:pt x="29494" y="184506"/>
                  </a:lnTo>
                  <a:lnTo>
                    <a:pt x="36595" y="187906"/>
                  </a:lnTo>
                  <a:lnTo>
                    <a:pt x="43446" y="188761"/>
                  </a:lnTo>
                  <a:lnTo>
                    <a:pt x="56704" y="185948"/>
                  </a:lnTo>
                  <a:lnTo>
                    <a:pt x="91189" y="167575"/>
                  </a:lnTo>
                  <a:lnTo>
                    <a:pt x="116084" y="145445"/>
                  </a:lnTo>
                  <a:lnTo>
                    <a:pt x="122855" y="134712"/>
                  </a:lnTo>
                  <a:lnTo>
                    <a:pt x="128215" y="120534"/>
                  </a:lnTo>
                  <a:lnTo>
                    <a:pt x="131828" y="83201"/>
                  </a:lnTo>
                  <a:lnTo>
                    <a:pt x="123616" y="36638"/>
                  </a:lnTo>
                  <a:lnTo>
                    <a:pt x="115963" y="13344"/>
                  </a:lnTo>
                  <a:lnTo>
                    <a:pt x="108924" y="2152"/>
                  </a:lnTo>
                  <a:lnTo>
                    <a:pt x="106483" y="14"/>
                  </a:lnTo>
                  <a:lnTo>
                    <a:pt x="104856" y="0"/>
                  </a:lnTo>
                  <a:lnTo>
                    <a:pt x="103770" y="1402"/>
                  </a:lnTo>
                  <a:lnTo>
                    <a:pt x="104458" y="3747"/>
                  </a:lnTo>
                  <a:lnTo>
                    <a:pt x="114300" y="16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479"/>
            <p:cNvSpPr/>
            <p:nvPr>
              <p:custDataLst>
                <p:tags r:id="rId91"/>
              </p:custDataLst>
            </p:nvPr>
          </p:nvSpPr>
          <p:spPr>
            <a:xfrm>
              <a:off x="9049413" y="458867"/>
              <a:ext cx="100938" cy="275322"/>
            </a:xfrm>
            <a:custGeom>
              <a:avLst/>
              <a:gdLst/>
              <a:ahLst/>
              <a:cxnLst/>
              <a:rect l="0" t="0" r="0" b="0"/>
              <a:pathLst>
                <a:path w="100938" h="275322">
                  <a:moveTo>
                    <a:pt x="100937" y="23733"/>
                  </a:moveTo>
                  <a:lnTo>
                    <a:pt x="100937" y="23733"/>
                  </a:lnTo>
                  <a:lnTo>
                    <a:pt x="100231" y="9935"/>
                  </a:lnTo>
                  <a:lnTo>
                    <a:pt x="97566" y="3960"/>
                  </a:lnTo>
                  <a:lnTo>
                    <a:pt x="95161" y="2084"/>
                  </a:lnTo>
                  <a:lnTo>
                    <a:pt x="88727" y="0"/>
                  </a:lnTo>
                  <a:lnTo>
                    <a:pt x="70430" y="2198"/>
                  </a:lnTo>
                  <a:lnTo>
                    <a:pt x="58921" y="7341"/>
                  </a:lnTo>
                  <a:lnTo>
                    <a:pt x="43406" y="18771"/>
                  </a:lnTo>
                  <a:lnTo>
                    <a:pt x="32463" y="32376"/>
                  </a:lnTo>
                  <a:lnTo>
                    <a:pt x="21194" y="62417"/>
                  </a:lnTo>
                  <a:lnTo>
                    <a:pt x="12173" y="105771"/>
                  </a:lnTo>
                  <a:lnTo>
                    <a:pt x="6968" y="148515"/>
                  </a:lnTo>
                  <a:lnTo>
                    <a:pt x="2696" y="187078"/>
                  </a:lnTo>
                  <a:lnTo>
                    <a:pt x="0" y="229147"/>
                  </a:lnTo>
                  <a:lnTo>
                    <a:pt x="239" y="253851"/>
                  </a:lnTo>
                  <a:lnTo>
                    <a:pt x="2795" y="263121"/>
                  </a:lnTo>
                  <a:lnTo>
                    <a:pt x="8165" y="269592"/>
                  </a:lnTo>
                  <a:lnTo>
                    <a:pt x="11573" y="272306"/>
                  </a:lnTo>
                  <a:lnTo>
                    <a:pt x="22884" y="275321"/>
                  </a:lnTo>
                  <a:lnTo>
                    <a:pt x="47002" y="275137"/>
                  </a:lnTo>
                  <a:lnTo>
                    <a:pt x="64266" y="271640"/>
                  </a:lnTo>
                  <a:lnTo>
                    <a:pt x="91543" y="257297"/>
                  </a:lnTo>
                  <a:lnTo>
                    <a:pt x="100937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480"/>
            <p:cNvSpPr/>
            <p:nvPr>
              <p:custDataLst>
                <p:tags r:id="rId92"/>
              </p:custDataLst>
            </p:nvPr>
          </p:nvSpPr>
          <p:spPr>
            <a:xfrm>
              <a:off x="9049273" y="603250"/>
              <a:ext cx="113778" cy="38101"/>
            </a:xfrm>
            <a:custGeom>
              <a:avLst/>
              <a:gdLst/>
              <a:ahLst/>
              <a:cxnLst/>
              <a:rect l="0" t="0" r="0" b="0"/>
              <a:pathLst>
                <a:path w="113778" h="38101">
                  <a:moveTo>
                    <a:pt x="12177" y="38100"/>
                  </a:moveTo>
                  <a:lnTo>
                    <a:pt x="12177" y="38100"/>
                  </a:lnTo>
                  <a:lnTo>
                    <a:pt x="1242" y="32633"/>
                  </a:lnTo>
                  <a:lnTo>
                    <a:pt x="654" y="31633"/>
                  </a:lnTo>
                  <a:lnTo>
                    <a:pt x="0" y="28641"/>
                  </a:lnTo>
                  <a:lnTo>
                    <a:pt x="1942" y="26855"/>
                  </a:lnTo>
                  <a:lnTo>
                    <a:pt x="16201" y="20971"/>
                  </a:lnTo>
                  <a:lnTo>
                    <a:pt x="61948" y="13928"/>
                  </a:lnTo>
                  <a:lnTo>
                    <a:pt x="113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481"/>
            <p:cNvSpPr/>
            <p:nvPr>
              <p:custDataLst>
                <p:tags r:id="rId93"/>
              </p:custDataLst>
            </p:nvPr>
          </p:nvSpPr>
          <p:spPr>
            <a:xfrm>
              <a:off x="9195683" y="663092"/>
              <a:ext cx="126118" cy="78244"/>
            </a:xfrm>
            <a:custGeom>
              <a:avLst/>
              <a:gdLst/>
              <a:ahLst/>
              <a:cxnLst/>
              <a:rect l="0" t="0" r="0" b="0"/>
              <a:pathLst>
                <a:path w="126118" h="78244">
                  <a:moveTo>
                    <a:pt x="5467" y="3658"/>
                  </a:moveTo>
                  <a:lnTo>
                    <a:pt x="5467" y="3658"/>
                  </a:lnTo>
                  <a:lnTo>
                    <a:pt x="0" y="3658"/>
                  </a:lnTo>
                  <a:lnTo>
                    <a:pt x="2749" y="3658"/>
                  </a:lnTo>
                  <a:lnTo>
                    <a:pt x="19433" y="0"/>
                  </a:lnTo>
                  <a:lnTo>
                    <a:pt x="28372" y="1562"/>
                  </a:lnTo>
                  <a:lnTo>
                    <a:pt x="35168" y="6489"/>
                  </a:lnTo>
                  <a:lnTo>
                    <a:pt x="37967" y="9779"/>
                  </a:lnTo>
                  <a:lnTo>
                    <a:pt x="39196" y="20960"/>
                  </a:lnTo>
                  <a:lnTo>
                    <a:pt x="35509" y="48721"/>
                  </a:lnTo>
                  <a:lnTo>
                    <a:pt x="25671" y="74406"/>
                  </a:lnTo>
                  <a:lnTo>
                    <a:pt x="27403" y="76224"/>
                  </a:lnTo>
                  <a:lnTo>
                    <a:pt x="34972" y="78243"/>
                  </a:lnTo>
                  <a:lnTo>
                    <a:pt x="51133" y="76008"/>
                  </a:lnTo>
                  <a:lnTo>
                    <a:pt x="126117" y="48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482"/>
            <p:cNvSpPr/>
            <p:nvPr>
              <p:custDataLst>
                <p:tags r:id="rId94"/>
              </p:custDataLst>
            </p:nvPr>
          </p:nvSpPr>
          <p:spPr>
            <a:xfrm>
              <a:off x="9404350" y="426333"/>
              <a:ext cx="54706" cy="297568"/>
            </a:xfrm>
            <a:custGeom>
              <a:avLst/>
              <a:gdLst/>
              <a:ahLst/>
              <a:cxnLst/>
              <a:rect l="0" t="0" r="0" b="0"/>
              <a:pathLst>
                <a:path w="54706" h="29756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16463" y="12862"/>
                  </a:lnTo>
                  <a:lnTo>
                    <a:pt x="33772" y="57702"/>
                  </a:lnTo>
                  <a:lnTo>
                    <a:pt x="45834" y="97536"/>
                  </a:lnTo>
                  <a:lnTo>
                    <a:pt x="54705" y="144878"/>
                  </a:lnTo>
                  <a:lnTo>
                    <a:pt x="54545" y="187650"/>
                  </a:lnTo>
                  <a:lnTo>
                    <a:pt x="48168" y="233286"/>
                  </a:lnTo>
                  <a:lnTo>
                    <a:pt x="38809" y="260725"/>
                  </a:lnTo>
                  <a:lnTo>
                    <a:pt x="23729" y="283358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294"/>
          <p:cNvGrpSpPr/>
          <p:nvPr/>
        </p:nvGrpSpPr>
        <p:grpSpPr>
          <a:xfrm>
            <a:off x="9690100" y="358502"/>
            <a:ext cx="2130189" cy="334748"/>
            <a:chOff x="9690100" y="358502"/>
            <a:chExt cx="2130189" cy="334748"/>
          </a:xfrm>
        </p:grpSpPr>
        <p:sp>
          <p:nvSpPr>
            <p:cNvPr id="48" name="SMARTInkShape-1483"/>
            <p:cNvSpPr/>
            <p:nvPr>
              <p:custDataLst>
                <p:tags r:id="rId66"/>
              </p:custDataLst>
            </p:nvPr>
          </p:nvSpPr>
          <p:spPr>
            <a:xfrm>
              <a:off x="9690100" y="581796"/>
              <a:ext cx="95251" cy="27805"/>
            </a:xfrm>
            <a:custGeom>
              <a:avLst/>
              <a:gdLst/>
              <a:ahLst/>
              <a:cxnLst/>
              <a:rect l="0" t="0" r="0" b="0"/>
              <a:pathLst>
                <a:path w="95251" h="27805">
                  <a:moveTo>
                    <a:pt x="0" y="27804"/>
                  </a:moveTo>
                  <a:lnTo>
                    <a:pt x="0" y="27804"/>
                  </a:lnTo>
                  <a:lnTo>
                    <a:pt x="3370" y="17691"/>
                  </a:lnTo>
                  <a:lnTo>
                    <a:pt x="10670" y="10845"/>
                  </a:lnTo>
                  <a:lnTo>
                    <a:pt x="32603" y="700"/>
                  </a:lnTo>
                  <a:lnTo>
                    <a:pt x="46711" y="0"/>
                  </a:lnTo>
                  <a:lnTo>
                    <a:pt x="95250" y="8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484"/>
            <p:cNvSpPr/>
            <p:nvPr>
              <p:custDataLst>
                <p:tags r:id="rId67"/>
              </p:custDataLst>
            </p:nvPr>
          </p:nvSpPr>
          <p:spPr>
            <a:xfrm>
              <a:off x="9697593" y="628650"/>
              <a:ext cx="132208" cy="38055"/>
            </a:xfrm>
            <a:custGeom>
              <a:avLst/>
              <a:gdLst/>
              <a:ahLst/>
              <a:cxnLst/>
              <a:rect l="0" t="0" r="0" b="0"/>
              <a:pathLst>
                <a:path w="132208" h="38055">
                  <a:moveTo>
                    <a:pt x="11557" y="25400"/>
                  </a:moveTo>
                  <a:lnTo>
                    <a:pt x="11557" y="25400"/>
                  </a:lnTo>
                  <a:lnTo>
                    <a:pt x="8186" y="32142"/>
                  </a:lnTo>
                  <a:lnTo>
                    <a:pt x="6488" y="34128"/>
                  </a:lnTo>
                  <a:lnTo>
                    <a:pt x="0" y="37577"/>
                  </a:lnTo>
                  <a:lnTo>
                    <a:pt x="20005" y="38054"/>
                  </a:lnTo>
                  <a:lnTo>
                    <a:pt x="65011" y="26160"/>
                  </a:lnTo>
                  <a:lnTo>
                    <a:pt x="132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485"/>
            <p:cNvSpPr/>
            <p:nvPr>
              <p:custDataLst>
                <p:tags r:id="rId68"/>
              </p:custDataLst>
            </p:nvPr>
          </p:nvSpPr>
          <p:spPr>
            <a:xfrm>
              <a:off x="9944100" y="395855"/>
              <a:ext cx="82712" cy="297395"/>
            </a:xfrm>
            <a:custGeom>
              <a:avLst/>
              <a:gdLst/>
              <a:ahLst/>
              <a:cxnLst/>
              <a:rect l="0" t="0" r="0" b="0"/>
              <a:pathLst>
                <a:path w="82712" h="297395">
                  <a:moveTo>
                    <a:pt x="0" y="124845"/>
                  </a:moveTo>
                  <a:lnTo>
                    <a:pt x="0" y="124845"/>
                  </a:lnTo>
                  <a:lnTo>
                    <a:pt x="0" y="118103"/>
                  </a:lnTo>
                  <a:lnTo>
                    <a:pt x="705" y="116117"/>
                  </a:lnTo>
                  <a:lnTo>
                    <a:pt x="1881" y="114793"/>
                  </a:lnTo>
                  <a:lnTo>
                    <a:pt x="3370" y="113910"/>
                  </a:lnTo>
                  <a:lnTo>
                    <a:pt x="4363" y="114733"/>
                  </a:lnTo>
                  <a:lnTo>
                    <a:pt x="13141" y="158667"/>
                  </a:lnTo>
                  <a:lnTo>
                    <a:pt x="17299" y="194603"/>
                  </a:lnTo>
                  <a:lnTo>
                    <a:pt x="18531" y="239118"/>
                  </a:lnTo>
                  <a:lnTo>
                    <a:pt x="18948" y="284922"/>
                  </a:lnTo>
                  <a:lnTo>
                    <a:pt x="17123" y="294768"/>
                  </a:lnTo>
                  <a:lnTo>
                    <a:pt x="15649" y="297394"/>
                  </a:lnTo>
                  <a:lnTo>
                    <a:pt x="14667" y="297028"/>
                  </a:lnTo>
                  <a:lnTo>
                    <a:pt x="13574" y="290976"/>
                  </a:lnTo>
                  <a:lnTo>
                    <a:pt x="12872" y="253225"/>
                  </a:lnTo>
                  <a:lnTo>
                    <a:pt x="12751" y="211018"/>
                  </a:lnTo>
                  <a:lnTo>
                    <a:pt x="13420" y="173818"/>
                  </a:lnTo>
                  <a:lnTo>
                    <a:pt x="17774" y="131438"/>
                  </a:lnTo>
                  <a:lnTo>
                    <a:pt x="24238" y="86268"/>
                  </a:lnTo>
                  <a:lnTo>
                    <a:pt x="36824" y="44291"/>
                  </a:lnTo>
                  <a:lnTo>
                    <a:pt x="49685" y="8823"/>
                  </a:lnTo>
                  <a:lnTo>
                    <a:pt x="54997" y="3752"/>
                  </a:lnTo>
                  <a:lnTo>
                    <a:pt x="61359" y="1078"/>
                  </a:lnTo>
                  <a:lnTo>
                    <a:pt x="68422" y="0"/>
                  </a:lnTo>
                  <a:lnTo>
                    <a:pt x="73837" y="1398"/>
                  </a:lnTo>
                  <a:lnTo>
                    <a:pt x="78152" y="4447"/>
                  </a:lnTo>
                  <a:lnTo>
                    <a:pt x="81735" y="8596"/>
                  </a:lnTo>
                  <a:lnTo>
                    <a:pt x="82711" y="14890"/>
                  </a:lnTo>
                  <a:lnTo>
                    <a:pt x="80035" y="31291"/>
                  </a:lnTo>
                  <a:lnTo>
                    <a:pt x="62231" y="70265"/>
                  </a:lnTo>
                  <a:lnTo>
                    <a:pt x="38100" y="99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486"/>
            <p:cNvSpPr/>
            <p:nvPr>
              <p:custDataLst>
                <p:tags r:id="rId69"/>
              </p:custDataLst>
            </p:nvPr>
          </p:nvSpPr>
          <p:spPr>
            <a:xfrm>
              <a:off x="10026650" y="546100"/>
              <a:ext cx="120651" cy="130580"/>
            </a:xfrm>
            <a:custGeom>
              <a:avLst/>
              <a:gdLst/>
              <a:ahLst/>
              <a:cxnLst/>
              <a:rect l="0" t="0" r="0" b="0"/>
              <a:pathLst>
                <a:path w="120651" h="130580">
                  <a:moveTo>
                    <a:pt x="0" y="25400"/>
                  </a:moveTo>
                  <a:lnTo>
                    <a:pt x="0" y="25400"/>
                  </a:lnTo>
                  <a:lnTo>
                    <a:pt x="3370" y="18658"/>
                  </a:lnTo>
                  <a:lnTo>
                    <a:pt x="5775" y="17378"/>
                  </a:lnTo>
                  <a:lnTo>
                    <a:pt x="8789" y="17229"/>
                  </a:lnTo>
                  <a:lnTo>
                    <a:pt x="15195" y="18946"/>
                  </a:lnTo>
                  <a:lnTo>
                    <a:pt x="20393" y="22061"/>
                  </a:lnTo>
                  <a:lnTo>
                    <a:pt x="53572" y="57089"/>
                  </a:lnTo>
                  <a:lnTo>
                    <a:pt x="59088" y="75467"/>
                  </a:lnTo>
                  <a:lnTo>
                    <a:pt x="62213" y="118176"/>
                  </a:lnTo>
                  <a:lnTo>
                    <a:pt x="59870" y="129193"/>
                  </a:lnTo>
                  <a:lnTo>
                    <a:pt x="58258" y="130579"/>
                  </a:lnTo>
                  <a:lnTo>
                    <a:pt x="56477" y="129386"/>
                  </a:lnTo>
                  <a:lnTo>
                    <a:pt x="54584" y="126474"/>
                  </a:lnTo>
                  <a:lnTo>
                    <a:pt x="54363" y="117594"/>
                  </a:lnTo>
                  <a:lnTo>
                    <a:pt x="63341" y="87904"/>
                  </a:lnTo>
                  <a:lnTo>
                    <a:pt x="85952" y="4333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487"/>
            <p:cNvSpPr/>
            <p:nvPr>
              <p:custDataLst>
                <p:tags r:id="rId70"/>
              </p:custDataLst>
            </p:nvPr>
          </p:nvSpPr>
          <p:spPr>
            <a:xfrm>
              <a:off x="10282105" y="414515"/>
              <a:ext cx="81096" cy="239536"/>
            </a:xfrm>
            <a:custGeom>
              <a:avLst/>
              <a:gdLst/>
              <a:ahLst/>
              <a:cxnLst/>
              <a:rect l="0" t="0" r="0" b="0"/>
              <a:pathLst>
                <a:path w="81096" h="239536">
                  <a:moveTo>
                    <a:pt x="81095" y="10935"/>
                  </a:moveTo>
                  <a:lnTo>
                    <a:pt x="81095" y="10935"/>
                  </a:lnTo>
                  <a:lnTo>
                    <a:pt x="71661" y="2207"/>
                  </a:lnTo>
                  <a:lnTo>
                    <a:pt x="66790" y="0"/>
                  </a:lnTo>
                  <a:lnTo>
                    <a:pt x="60392" y="901"/>
                  </a:lnTo>
                  <a:lnTo>
                    <a:pt x="56709" y="2129"/>
                  </a:lnTo>
                  <a:lnTo>
                    <a:pt x="48855" y="11019"/>
                  </a:lnTo>
                  <a:lnTo>
                    <a:pt x="23750" y="52835"/>
                  </a:lnTo>
                  <a:lnTo>
                    <a:pt x="9037" y="90055"/>
                  </a:lnTo>
                  <a:lnTo>
                    <a:pt x="2342" y="131691"/>
                  </a:lnTo>
                  <a:lnTo>
                    <a:pt x="0" y="178042"/>
                  </a:lnTo>
                  <a:lnTo>
                    <a:pt x="2249" y="202327"/>
                  </a:lnTo>
                  <a:lnTo>
                    <a:pt x="9364" y="219705"/>
                  </a:lnTo>
                  <a:lnTo>
                    <a:pt x="14225" y="226315"/>
                  </a:lnTo>
                  <a:lnTo>
                    <a:pt x="21697" y="230722"/>
                  </a:lnTo>
                  <a:lnTo>
                    <a:pt x="81095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488"/>
            <p:cNvSpPr/>
            <p:nvPr>
              <p:custDataLst>
                <p:tags r:id="rId71"/>
              </p:custDataLst>
            </p:nvPr>
          </p:nvSpPr>
          <p:spPr>
            <a:xfrm>
              <a:off x="10415350" y="424889"/>
              <a:ext cx="125651" cy="199621"/>
            </a:xfrm>
            <a:custGeom>
              <a:avLst/>
              <a:gdLst/>
              <a:ahLst/>
              <a:cxnLst/>
              <a:rect l="0" t="0" r="0" b="0"/>
              <a:pathLst>
                <a:path w="125651" h="199621">
                  <a:moveTo>
                    <a:pt x="125650" y="51361"/>
                  </a:moveTo>
                  <a:lnTo>
                    <a:pt x="125650" y="51361"/>
                  </a:lnTo>
                  <a:lnTo>
                    <a:pt x="106552" y="4061"/>
                  </a:lnTo>
                  <a:lnTo>
                    <a:pt x="104451" y="778"/>
                  </a:lnTo>
                  <a:lnTo>
                    <a:pt x="100934" y="0"/>
                  </a:lnTo>
                  <a:lnTo>
                    <a:pt x="91382" y="2899"/>
                  </a:lnTo>
                  <a:lnTo>
                    <a:pt x="77475" y="12464"/>
                  </a:lnTo>
                  <a:lnTo>
                    <a:pt x="48960" y="56352"/>
                  </a:lnTo>
                  <a:lnTo>
                    <a:pt x="23241" y="98340"/>
                  </a:lnTo>
                  <a:lnTo>
                    <a:pt x="7846" y="138477"/>
                  </a:lnTo>
                  <a:lnTo>
                    <a:pt x="0" y="177151"/>
                  </a:lnTo>
                  <a:lnTo>
                    <a:pt x="961" y="182493"/>
                  </a:lnTo>
                  <a:lnTo>
                    <a:pt x="5791" y="190310"/>
                  </a:lnTo>
                  <a:lnTo>
                    <a:pt x="19816" y="198678"/>
                  </a:lnTo>
                  <a:lnTo>
                    <a:pt x="33222" y="199620"/>
                  </a:lnTo>
                  <a:lnTo>
                    <a:pt x="71694" y="196291"/>
                  </a:lnTo>
                  <a:lnTo>
                    <a:pt x="83089" y="190798"/>
                  </a:lnTo>
                  <a:lnTo>
                    <a:pt x="89096" y="185535"/>
                  </a:lnTo>
                  <a:lnTo>
                    <a:pt x="90697" y="183144"/>
                  </a:lnTo>
                  <a:lnTo>
                    <a:pt x="91060" y="180844"/>
                  </a:lnTo>
                  <a:lnTo>
                    <a:pt x="87550" y="172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489"/>
            <p:cNvSpPr/>
            <p:nvPr>
              <p:custDataLst>
                <p:tags r:id="rId72"/>
              </p:custDataLst>
            </p:nvPr>
          </p:nvSpPr>
          <p:spPr>
            <a:xfrm>
              <a:off x="10427222" y="546100"/>
              <a:ext cx="82029" cy="12701"/>
            </a:xfrm>
            <a:custGeom>
              <a:avLst/>
              <a:gdLst/>
              <a:ahLst/>
              <a:cxnLst/>
              <a:rect l="0" t="0" r="0" b="0"/>
              <a:pathLst>
                <a:path w="82029" h="12701">
                  <a:moveTo>
                    <a:pt x="12178" y="12700"/>
                  </a:moveTo>
                  <a:lnTo>
                    <a:pt x="12178" y="12700"/>
                  </a:lnTo>
                  <a:lnTo>
                    <a:pt x="0" y="6612"/>
                  </a:lnTo>
                  <a:lnTo>
                    <a:pt x="3004" y="3056"/>
                  </a:lnTo>
                  <a:lnTo>
                    <a:pt x="820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490"/>
            <p:cNvSpPr/>
            <p:nvPr>
              <p:custDataLst>
                <p:tags r:id="rId73"/>
              </p:custDataLst>
            </p:nvPr>
          </p:nvSpPr>
          <p:spPr>
            <a:xfrm>
              <a:off x="10566400" y="5588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455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491"/>
            <p:cNvSpPr/>
            <p:nvPr>
              <p:custDataLst>
                <p:tags r:id="rId74"/>
              </p:custDataLst>
            </p:nvPr>
          </p:nvSpPr>
          <p:spPr>
            <a:xfrm>
              <a:off x="10629900" y="390489"/>
              <a:ext cx="55365" cy="269912"/>
            </a:xfrm>
            <a:custGeom>
              <a:avLst/>
              <a:gdLst/>
              <a:ahLst/>
              <a:cxnLst/>
              <a:rect l="0" t="0" r="0" b="0"/>
              <a:pathLst>
                <a:path w="55365" h="269912">
                  <a:moveTo>
                    <a:pt x="0" y="28611"/>
                  </a:moveTo>
                  <a:lnTo>
                    <a:pt x="0" y="28611"/>
                  </a:lnTo>
                  <a:lnTo>
                    <a:pt x="17676" y="0"/>
                  </a:lnTo>
                  <a:lnTo>
                    <a:pt x="21662" y="1070"/>
                  </a:lnTo>
                  <a:lnTo>
                    <a:pt x="29854" y="13548"/>
                  </a:lnTo>
                  <a:lnTo>
                    <a:pt x="45905" y="56759"/>
                  </a:lnTo>
                  <a:lnTo>
                    <a:pt x="53504" y="98491"/>
                  </a:lnTo>
                  <a:lnTo>
                    <a:pt x="55364" y="142763"/>
                  </a:lnTo>
                  <a:lnTo>
                    <a:pt x="48148" y="185999"/>
                  </a:lnTo>
                  <a:lnTo>
                    <a:pt x="37314" y="223176"/>
                  </a:lnTo>
                  <a:lnTo>
                    <a:pt x="29284" y="242790"/>
                  </a:lnTo>
                  <a:lnTo>
                    <a:pt x="6350" y="269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492"/>
            <p:cNvSpPr/>
            <p:nvPr>
              <p:custDataLst>
                <p:tags r:id="rId75"/>
              </p:custDataLst>
            </p:nvPr>
          </p:nvSpPr>
          <p:spPr>
            <a:xfrm>
              <a:off x="10845799" y="527050"/>
              <a:ext cx="127002" cy="31044"/>
            </a:xfrm>
            <a:custGeom>
              <a:avLst/>
              <a:gdLst/>
              <a:ahLst/>
              <a:cxnLst/>
              <a:rect l="0" t="0" r="0" b="0"/>
              <a:pathLst>
                <a:path w="127002" h="31044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0" y="23696"/>
                  </a:lnTo>
                  <a:lnTo>
                    <a:pt x="706" y="26380"/>
                  </a:lnTo>
                  <a:lnTo>
                    <a:pt x="1882" y="28170"/>
                  </a:lnTo>
                  <a:lnTo>
                    <a:pt x="3371" y="29364"/>
                  </a:lnTo>
                  <a:lnTo>
                    <a:pt x="6908" y="30689"/>
                  </a:lnTo>
                  <a:lnTo>
                    <a:pt x="8839" y="31043"/>
                  </a:lnTo>
                  <a:lnTo>
                    <a:pt x="53182" y="17382"/>
                  </a:lnTo>
                  <a:lnTo>
                    <a:pt x="94860" y="8555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493"/>
            <p:cNvSpPr/>
            <p:nvPr>
              <p:custDataLst>
                <p:tags r:id="rId76"/>
              </p:custDataLst>
            </p:nvPr>
          </p:nvSpPr>
          <p:spPr>
            <a:xfrm>
              <a:off x="10903233" y="463550"/>
              <a:ext cx="37818" cy="139701"/>
            </a:xfrm>
            <a:custGeom>
              <a:avLst/>
              <a:gdLst/>
              <a:ahLst/>
              <a:cxnLst/>
              <a:rect l="0" t="0" r="0" b="0"/>
              <a:pathLst>
                <a:path w="37818" h="139701">
                  <a:moveTo>
                    <a:pt x="12417" y="0"/>
                  </a:moveTo>
                  <a:lnTo>
                    <a:pt x="12417" y="0"/>
                  </a:lnTo>
                  <a:lnTo>
                    <a:pt x="6950" y="0"/>
                  </a:lnTo>
                  <a:lnTo>
                    <a:pt x="2957" y="3371"/>
                  </a:lnTo>
                  <a:lnTo>
                    <a:pt x="0" y="46909"/>
                  </a:lnTo>
                  <a:lnTo>
                    <a:pt x="4843" y="89229"/>
                  </a:lnTo>
                  <a:lnTo>
                    <a:pt x="8580" y="108331"/>
                  </a:lnTo>
                  <a:lnTo>
                    <a:pt x="16356" y="122466"/>
                  </a:lnTo>
                  <a:lnTo>
                    <a:pt x="3781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494"/>
            <p:cNvSpPr/>
            <p:nvPr>
              <p:custDataLst>
                <p:tags r:id="rId77"/>
              </p:custDataLst>
            </p:nvPr>
          </p:nvSpPr>
          <p:spPr>
            <a:xfrm>
              <a:off x="11049009" y="393543"/>
              <a:ext cx="77867" cy="237494"/>
            </a:xfrm>
            <a:custGeom>
              <a:avLst/>
              <a:gdLst/>
              <a:ahLst/>
              <a:cxnLst/>
              <a:rect l="0" t="0" r="0" b="0"/>
              <a:pathLst>
                <a:path w="77867" h="237494">
                  <a:moveTo>
                    <a:pt x="12691" y="44607"/>
                  </a:moveTo>
                  <a:lnTo>
                    <a:pt x="12691" y="44607"/>
                  </a:lnTo>
                  <a:lnTo>
                    <a:pt x="5784" y="87915"/>
                  </a:lnTo>
                  <a:lnTo>
                    <a:pt x="1135" y="131165"/>
                  </a:lnTo>
                  <a:lnTo>
                    <a:pt x="217" y="178749"/>
                  </a:lnTo>
                  <a:lnTo>
                    <a:pt x="35" y="221387"/>
                  </a:lnTo>
                  <a:lnTo>
                    <a:pt x="0" y="237493"/>
                  </a:lnTo>
                  <a:lnTo>
                    <a:pt x="5061" y="191420"/>
                  </a:lnTo>
                  <a:lnTo>
                    <a:pt x="10975" y="143980"/>
                  </a:lnTo>
                  <a:lnTo>
                    <a:pt x="15723" y="100063"/>
                  </a:lnTo>
                  <a:lnTo>
                    <a:pt x="24160" y="60056"/>
                  </a:lnTo>
                  <a:lnTo>
                    <a:pt x="42457" y="13119"/>
                  </a:lnTo>
                  <a:lnTo>
                    <a:pt x="49674" y="3331"/>
                  </a:lnTo>
                  <a:lnTo>
                    <a:pt x="54281" y="862"/>
                  </a:lnTo>
                  <a:lnTo>
                    <a:pt x="65041" y="0"/>
                  </a:lnTo>
                  <a:lnTo>
                    <a:pt x="69464" y="2169"/>
                  </a:lnTo>
                  <a:lnTo>
                    <a:pt x="76258" y="10223"/>
                  </a:lnTo>
                  <a:lnTo>
                    <a:pt x="77866" y="24622"/>
                  </a:lnTo>
                  <a:lnTo>
                    <a:pt x="75524" y="39958"/>
                  </a:lnTo>
                  <a:lnTo>
                    <a:pt x="69780" y="49126"/>
                  </a:lnTo>
                  <a:lnTo>
                    <a:pt x="55241" y="58254"/>
                  </a:lnTo>
                  <a:lnTo>
                    <a:pt x="25391" y="70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495"/>
            <p:cNvSpPr/>
            <p:nvPr>
              <p:custDataLst>
                <p:tags r:id="rId78"/>
              </p:custDataLst>
            </p:nvPr>
          </p:nvSpPr>
          <p:spPr>
            <a:xfrm>
              <a:off x="11125200" y="469900"/>
              <a:ext cx="114301" cy="137777"/>
            </a:xfrm>
            <a:custGeom>
              <a:avLst/>
              <a:gdLst/>
              <a:ahLst/>
              <a:cxnLst/>
              <a:rect l="0" t="0" r="0" b="0"/>
              <a:pathLst>
                <a:path w="114301" h="137777">
                  <a:moveTo>
                    <a:pt x="0" y="44450"/>
                  </a:moveTo>
                  <a:lnTo>
                    <a:pt x="0" y="44450"/>
                  </a:lnTo>
                  <a:lnTo>
                    <a:pt x="8837" y="35612"/>
                  </a:lnTo>
                  <a:lnTo>
                    <a:pt x="11537" y="35736"/>
                  </a:lnTo>
                  <a:lnTo>
                    <a:pt x="18297" y="39636"/>
                  </a:lnTo>
                  <a:lnTo>
                    <a:pt x="33408" y="53137"/>
                  </a:lnTo>
                  <a:lnTo>
                    <a:pt x="58074" y="94173"/>
                  </a:lnTo>
                  <a:lnTo>
                    <a:pt x="61088" y="104649"/>
                  </a:lnTo>
                  <a:lnTo>
                    <a:pt x="62080" y="125003"/>
                  </a:lnTo>
                  <a:lnTo>
                    <a:pt x="59811" y="135755"/>
                  </a:lnTo>
                  <a:lnTo>
                    <a:pt x="58220" y="137776"/>
                  </a:lnTo>
                  <a:lnTo>
                    <a:pt x="56451" y="137711"/>
                  </a:lnTo>
                  <a:lnTo>
                    <a:pt x="54567" y="136258"/>
                  </a:lnTo>
                  <a:lnTo>
                    <a:pt x="52474" y="127116"/>
                  </a:lnTo>
                  <a:lnTo>
                    <a:pt x="53177" y="104221"/>
                  </a:lnTo>
                  <a:lnTo>
                    <a:pt x="63108" y="61509"/>
                  </a:lnTo>
                  <a:lnTo>
                    <a:pt x="74380" y="428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496"/>
            <p:cNvSpPr/>
            <p:nvPr>
              <p:custDataLst>
                <p:tags r:id="rId79"/>
              </p:custDataLst>
            </p:nvPr>
          </p:nvSpPr>
          <p:spPr>
            <a:xfrm>
              <a:off x="11308431" y="379398"/>
              <a:ext cx="89559" cy="203778"/>
            </a:xfrm>
            <a:custGeom>
              <a:avLst/>
              <a:gdLst/>
              <a:ahLst/>
              <a:cxnLst/>
              <a:rect l="0" t="0" r="0" b="0"/>
              <a:pathLst>
                <a:path w="89559" h="203778">
                  <a:moveTo>
                    <a:pt x="83469" y="20652"/>
                  </a:moveTo>
                  <a:lnTo>
                    <a:pt x="83469" y="20652"/>
                  </a:lnTo>
                  <a:lnTo>
                    <a:pt x="86839" y="17281"/>
                  </a:lnTo>
                  <a:lnTo>
                    <a:pt x="88495" y="11863"/>
                  </a:lnTo>
                  <a:lnTo>
                    <a:pt x="89558" y="258"/>
                  </a:lnTo>
                  <a:lnTo>
                    <a:pt x="87528" y="0"/>
                  </a:lnTo>
                  <a:lnTo>
                    <a:pt x="79628" y="3477"/>
                  </a:lnTo>
                  <a:lnTo>
                    <a:pt x="59908" y="23481"/>
                  </a:lnTo>
                  <a:lnTo>
                    <a:pt x="33033" y="66915"/>
                  </a:lnTo>
                  <a:lnTo>
                    <a:pt x="12985" y="110616"/>
                  </a:lnTo>
                  <a:lnTo>
                    <a:pt x="0" y="157800"/>
                  </a:lnTo>
                  <a:lnTo>
                    <a:pt x="40" y="181090"/>
                  </a:lnTo>
                  <a:lnTo>
                    <a:pt x="3155" y="189700"/>
                  </a:lnTo>
                  <a:lnTo>
                    <a:pt x="8055" y="196145"/>
                  </a:lnTo>
                  <a:lnTo>
                    <a:pt x="14143" y="201147"/>
                  </a:lnTo>
                  <a:lnTo>
                    <a:pt x="21024" y="203777"/>
                  </a:lnTo>
                  <a:lnTo>
                    <a:pt x="64419" y="198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497"/>
            <p:cNvSpPr/>
            <p:nvPr>
              <p:custDataLst>
                <p:tags r:id="rId80"/>
              </p:custDataLst>
            </p:nvPr>
          </p:nvSpPr>
          <p:spPr>
            <a:xfrm>
              <a:off x="11436726" y="369524"/>
              <a:ext cx="120275" cy="210865"/>
            </a:xfrm>
            <a:custGeom>
              <a:avLst/>
              <a:gdLst/>
              <a:ahLst/>
              <a:cxnLst/>
              <a:rect l="0" t="0" r="0" b="0"/>
              <a:pathLst>
                <a:path w="120275" h="210865">
                  <a:moveTo>
                    <a:pt x="120274" y="24176"/>
                  </a:moveTo>
                  <a:lnTo>
                    <a:pt x="120274" y="24176"/>
                  </a:lnTo>
                  <a:lnTo>
                    <a:pt x="120274" y="14532"/>
                  </a:lnTo>
                  <a:lnTo>
                    <a:pt x="118393" y="10953"/>
                  </a:lnTo>
                  <a:lnTo>
                    <a:pt x="115911" y="7010"/>
                  </a:lnTo>
                  <a:lnTo>
                    <a:pt x="114806" y="2906"/>
                  </a:lnTo>
                  <a:lnTo>
                    <a:pt x="111690" y="1529"/>
                  </a:lnTo>
                  <a:lnTo>
                    <a:pt x="100701" y="0"/>
                  </a:lnTo>
                  <a:lnTo>
                    <a:pt x="88291" y="3083"/>
                  </a:lnTo>
                  <a:lnTo>
                    <a:pt x="75721" y="9862"/>
                  </a:lnTo>
                  <a:lnTo>
                    <a:pt x="50803" y="30758"/>
                  </a:lnTo>
                  <a:lnTo>
                    <a:pt x="28001" y="71871"/>
                  </a:lnTo>
                  <a:lnTo>
                    <a:pt x="17145" y="113247"/>
                  </a:lnTo>
                  <a:lnTo>
                    <a:pt x="8206" y="154476"/>
                  </a:lnTo>
                  <a:lnTo>
                    <a:pt x="188" y="199815"/>
                  </a:lnTo>
                  <a:lnTo>
                    <a:pt x="0" y="202652"/>
                  </a:lnTo>
                  <a:lnTo>
                    <a:pt x="1286" y="205249"/>
                  </a:lnTo>
                  <a:lnTo>
                    <a:pt x="6476" y="210016"/>
                  </a:lnTo>
                  <a:lnTo>
                    <a:pt x="9837" y="210864"/>
                  </a:lnTo>
                  <a:lnTo>
                    <a:pt x="17333" y="209924"/>
                  </a:lnTo>
                  <a:lnTo>
                    <a:pt x="64665" y="191347"/>
                  </a:lnTo>
                  <a:lnTo>
                    <a:pt x="82174" y="182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498"/>
            <p:cNvSpPr/>
            <p:nvPr>
              <p:custDataLst>
                <p:tags r:id="rId81"/>
              </p:custDataLst>
            </p:nvPr>
          </p:nvSpPr>
          <p:spPr>
            <a:xfrm>
              <a:off x="11455399" y="465658"/>
              <a:ext cx="95252" cy="23293"/>
            </a:xfrm>
            <a:custGeom>
              <a:avLst/>
              <a:gdLst/>
              <a:ahLst/>
              <a:cxnLst/>
              <a:rect l="0" t="0" r="0" b="0"/>
              <a:pathLst>
                <a:path w="95252" h="23293">
                  <a:moveTo>
                    <a:pt x="1" y="23292"/>
                  </a:moveTo>
                  <a:lnTo>
                    <a:pt x="1" y="23292"/>
                  </a:lnTo>
                  <a:lnTo>
                    <a:pt x="0" y="14454"/>
                  </a:lnTo>
                  <a:lnTo>
                    <a:pt x="5646" y="8545"/>
                  </a:lnTo>
                  <a:lnTo>
                    <a:pt x="10114" y="4994"/>
                  </a:lnTo>
                  <a:lnTo>
                    <a:pt x="20724" y="1049"/>
                  </a:lnTo>
                  <a:lnTo>
                    <a:pt x="33905" y="0"/>
                  </a:lnTo>
                  <a:lnTo>
                    <a:pt x="95251" y="4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499"/>
            <p:cNvSpPr/>
            <p:nvPr>
              <p:custDataLst>
                <p:tags r:id="rId82"/>
              </p:custDataLst>
            </p:nvPr>
          </p:nvSpPr>
          <p:spPr>
            <a:xfrm>
              <a:off x="11588750" y="530504"/>
              <a:ext cx="101601" cy="78591"/>
            </a:xfrm>
            <a:custGeom>
              <a:avLst/>
              <a:gdLst/>
              <a:ahLst/>
              <a:cxnLst/>
              <a:rect l="0" t="0" r="0" b="0"/>
              <a:pathLst>
                <a:path w="101601" h="78591">
                  <a:moveTo>
                    <a:pt x="0" y="15596"/>
                  </a:moveTo>
                  <a:lnTo>
                    <a:pt x="0" y="15596"/>
                  </a:lnTo>
                  <a:lnTo>
                    <a:pt x="3370" y="12225"/>
                  </a:lnTo>
                  <a:lnTo>
                    <a:pt x="5026" y="8689"/>
                  </a:lnTo>
                  <a:lnTo>
                    <a:pt x="5468" y="6758"/>
                  </a:lnTo>
                  <a:lnTo>
                    <a:pt x="9459" y="669"/>
                  </a:lnTo>
                  <a:lnTo>
                    <a:pt x="11950" y="0"/>
                  </a:lnTo>
                  <a:lnTo>
                    <a:pt x="18483" y="1139"/>
                  </a:lnTo>
                  <a:lnTo>
                    <a:pt x="30092" y="5746"/>
                  </a:lnTo>
                  <a:lnTo>
                    <a:pt x="36422" y="13335"/>
                  </a:lnTo>
                  <a:lnTo>
                    <a:pt x="39096" y="18322"/>
                  </a:lnTo>
                  <a:lnTo>
                    <a:pt x="39470" y="23058"/>
                  </a:lnTo>
                  <a:lnTo>
                    <a:pt x="36120" y="32083"/>
                  </a:lnTo>
                  <a:lnTo>
                    <a:pt x="11049" y="67193"/>
                  </a:lnTo>
                  <a:lnTo>
                    <a:pt x="5380" y="73335"/>
                  </a:lnTo>
                  <a:lnTo>
                    <a:pt x="4294" y="75255"/>
                  </a:lnTo>
                  <a:lnTo>
                    <a:pt x="4272" y="76536"/>
                  </a:lnTo>
                  <a:lnTo>
                    <a:pt x="4965" y="77389"/>
                  </a:lnTo>
                  <a:lnTo>
                    <a:pt x="12682" y="78590"/>
                  </a:lnTo>
                  <a:lnTo>
                    <a:pt x="55547" y="71894"/>
                  </a:lnTo>
                  <a:lnTo>
                    <a:pt x="101600" y="53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500"/>
            <p:cNvSpPr/>
            <p:nvPr>
              <p:custDataLst>
                <p:tags r:id="rId83"/>
              </p:custDataLst>
            </p:nvPr>
          </p:nvSpPr>
          <p:spPr>
            <a:xfrm>
              <a:off x="11741150" y="358502"/>
              <a:ext cx="79139" cy="282849"/>
            </a:xfrm>
            <a:custGeom>
              <a:avLst/>
              <a:gdLst/>
              <a:ahLst/>
              <a:cxnLst/>
              <a:rect l="0" t="0" r="0" b="0"/>
              <a:pathLst>
                <a:path w="79139" h="282849">
                  <a:moveTo>
                    <a:pt x="44450" y="22498"/>
                  </a:moveTo>
                  <a:lnTo>
                    <a:pt x="44450" y="22498"/>
                  </a:lnTo>
                  <a:lnTo>
                    <a:pt x="44450" y="15756"/>
                  </a:lnTo>
                  <a:lnTo>
                    <a:pt x="51191" y="1450"/>
                  </a:lnTo>
                  <a:lnTo>
                    <a:pt x="54588" y="0"/>
                  </a:lnTo>
                  <a:lnTo>
                    <a:pt x="58265" y="1149"/>
                  </a:lnTo>
                  <a:lnTo>
                    <a:pt x="62127" y="4032"/>
                  </a:lnTo>
                  <a:lnTo>
                    <a:pt x="68300" y="18524"/>
                  </a:lnTo>
                  <a:lnTo>
                    <a:pt x="74640" y="58951"/>
                  </a:lnTo>
                  <a:lnTo>
                    <a:pt x="79108" y="100483"/>
                  </a:lnTo>
                  <a:lnTo>
                    <a:pt x="79138" y="132182"/>
                  </a:lnTo>
                  <a:lnTo>
                    <a:pt x="75188" y="172354"/>
                  </a:lnTo>
                  <a:lnTo>
                    <a:pt x="64163" y="215004"/>
                  </a:lnTo>
                  <a:lnTo>
                    <a:pt x="35302" y="257714"/>
                  </a:lnTo>
                  <a:lnTo>
                    <a:pt x="18612" y="278223"/>
                  </a:lnTo>
                  <a:lnTo>
                    <a:pt x="0" y="282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295"/>
          <p:cNvGrpSpPr/>
          <p:nvPr/>
        </p:nvGrpSpPr>
        <p:grpSpPr>
          <a:xfrm>
            <a:off x="1454150" y="1530964"/>
            <a:ext cx="590134" cy="380387"/>
            <a:chOff x="1454150" y="1530964"/>
            <a:chExt cx="590134" cy="380387"/>
          </a:xfrm>
        </p:grpSpPr>
        <p:sp>
          <p:nvSpPr>
            <p:cNvPr id="67" name="SMARTInkShape-1501"/>
            <p:cNvSpPr/>
            <p:nvPr>
              <p:custDataLst>
                <p:tags r:id="rId60"/>
              </p:custDataLst>
            </p:nvPr>
          </p:nvSpPr>
          <p:spPr>
            <a:xfrm>
              <a:off x="1454150" y="1530964"/>
              <a:ext cx="158751" cy="374037"/>
            </a:xfrm>
            <a:custGeom>
              <a:avLst/>
              <a:gdLst/>
              <a:ahLst/>
              <a:cxnLst/>
              <a:rect l="0" t="0" r="0" b="0"/>
              <a:pathLst>
                <a:path w="158751" h="374037">
                  <a:moveTo>
                    <a:pt x="0" y="374036"/>
                  </a:moveTo>
                  <a:lnTo>
                    <a:pt x="0" y="374036"/>
                  </a:lnTo>
                  <a:lnTo>
                    <a:pt x="706" y="357430"/>
                  </a:lnTo>
                  <a:lnTo>
                    <a:pt x="8838" y="312217"/>
                  </a:lnTo>
                  <a:lnTo>
                    <a:pt x="14927" y="272934"/>
                  </a:lnTo>
                  <a:lnTo>
                    <a:pt x="19099" y="241613"/>
                  </a:lnTo>
                  <a:lnTo>
                    <a:pt x="25415" y="195805"/>
                  </a:lnTo>
                  <a:lnTo>
                    <a:pt x="31754" y="152364"/>
                  </a:lnTo>
                  <a:lnTo>
                    <a:pt x="36691" y="118176"/>
                  </a:lnTo>
                  <a:lnTo>
                    <a:pt x="46698" y="70723"/>
                  </a:lnTo>
                  <a:lnTo>
                    <a:pt x="58639" y="28294"/>
                  </a:lnTo>
                  <a:lnTo>
                    <a:pt x="67636" y="0"/>
                  </a:lnTo>
                  <a:lnTo>
                    <a:pt x="69785" y="501"/>
                  </a:lnTo>
                  <a:lnTo>
                    <a:pt x="75936" y="8584"/>
                  </a:lnTo>
                  <a:lnTo>
                    <a:pt x="96275" y="55021"/>
                  </a:lnTo>
                  <a:lnTo>
                    <a:pt x="109982" y="102620"/>
                  </a:lnTo>
                  <a:lnTo>
                    <a:pt x="117881" y="146469"/>
                  </a:lnTo>
                  <a:lnTo>
                    <a:pt x="128753" y="191763"/>
                  </a:lnTo>
                  <a:lnTo>
                    <a:pt x="138338" y="228542"/>
                  </a:lnTo>
                  <a:lnTo>
                    <a:pt x="150809" y="271986"/>
                  </a:lnTo>
                  <a:lnTo>
                    <a:pt x="158750" y="297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502"/>
            <p:cNvSpPr/>
            <p:nvPr>
              <p:custDataLst>
                <p:tags r:id="rId61"/>
              </p:custDataLst>
            </p:nvPr>
          </p:nvSpPr>
          <p:spPr>
            <a:xfrm>
              <a:off x="1485982" y="1701800"/>
              <a:ext cx="152319" cy="101601"/>
            </a:xfrm>
            <a:custGeom>
              <a:avLst/>
              <a:gdLst/>
              <a:ahLst/>
              <a:cxnLst/>
              <a:rect l="0" t="0" r="0" b="0"/>
              <a:pathLst>
                <a:path w="152319" h="101601">
                  <a:moveTo>
                    <a:pt x="76118" y="101600"/>
                  </a:moveTo>
                  <a:lnTo>
                    <a:pt x="76118" y="101600"/>
                  </a:lnTo>
                  <a:lnTo>
                    <a:pt x="63156" y="96530"/>
                  </a:lnTo>
                  <a:lnTo>
                    <a:pt x="21024" y="90044"/>
                  </a:lnTo>
                  <a:lnTo>
                    <a:pt x="3898" y="89239"/>
                  </a:lnTo>
                  <a:lnTo>
                    <a:pt x="1160" y="87715"/>
                  </a:lnTo>
                  <a:lnTo>
                    <a:pt x="41" y="85288"/>
                  </a:lnTo>
                  <a:lnTo>
                    <a:pt x="0" y="82259"/>
                  </a:lnTo>
                  <a:lnTo>
                    <a:pt x="5599" y="75130"/>
                  </a:lnTo>
                  <a:lnTo>
                    <a:pt x="36553" y="55684"/>
                  </a:lnTo>
                  <a:lnTo>
                    <a:pt x="83433" y="36530"/>
                  </a:lnTo>
                  <a:lnTo>
                    <a:pt x="117326" y="23445"/>
                  </a:lnTo>
                  <a:lnTo>
                    <a:pt x="152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503"/>
            <p:cNvSpPr/>
            <p:nvPr>
              <p:custDataLst>
                <p:tags r:id="rId62"/>
              </p:custDataLst>
            </p:nvPr>
          </p:nvSpPr>
          <p:spPr>
            <a:xfrm>
              <a:off x="1670933" y="1575584"/>
              <a:ext cx="49918" cy="234167"/>
            </a:xfrm>
            <a:custGeom>
              <a:avLst/>
              <a:gdLst/>
              <a:ahLst/>
              <a:cxnLst/>
              <a:rect l="0" t="0" r="0" b="0"/>
              <a:pathLst>
                <a:path w="49918" h="234167">
                  <a:moveTo>
                    <a:pt x="5467" y="18266"/>
                  </a:moveTo>
                  <a:lnTo>
                    <a:pt x="5467" y="18266"/>
                  </a:lnTo>
                  <a:lnTo>
                    <a:pt x="5467" y="8153"/>
                  </a:lnTo>
                  <a:lnTo>
                    <a:pt x="4761" y="5174"/>
                  </a:lnTo>
                  <a:lnTo>
                    <a:pt x="3585" y="3188"/>
                  </a:lnTo>
                  <a:lnTo>
                    <a:pt x="0" y="0"/>
                  </a:lnTo>
                  <a:lnTo>
                    <a:pt x="10000" y="42600"/>
                  </a:lnTo>
                  <a:lnTo>
                    <a:pt x="18226" y="83515"/>
                  </a:lnTo>
                  <a:lnTo>
                    <a:pt x="23274" y="122720"/>
                  </a:lnTo>
                  <a:lnTo>
                    <a:pt x="28116" y="168664"/>
                  </a:lnTo>
                  <a:lnTo>
                    <a:pt x="49917" y="234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504"/>
            <p:cNvSpPr/>
            <p:nvPr>
              <p:custDataLst>
                <p:tags r:id="rId63"/>
              </p:custDataLst>
            </p:nvPr>
          </p:nvSpPr>
          <p:spPr>
            <a:xfrm>
              <a:off x="1782608" y="1686967"/>
              <a:ext cx="52543" cy="142670"/>
            </a:xfrm>
            <a:custGeom>
              <a:avLst/>
              <a:gdLst/>
              <a:ahLst/>
              <a:cxnLst/>
              <a:rect l="0" t="0" r="0" b="0"/>
              <a:pathLst>
                <a:path w="52543" h="142670">
                  <a:moveTo>
                    <a:pt x="52542" y="27533"/>
                  </a:moveTo>
                  <a:lnTo>
                    <a:pt x="52542" y="27533"/>
                  </a:lnTo>
                  <a:lnTo>
                    <a:pt x="52542" y="9856"/>
                  </a:lnTo>
                  <a:lnTo>
                    <a:pt x="50425" y="6576"/>
                  </a:lnTo>
                  <a:lnTo>
                    <a:pt x="42429" y="1050"/>
                  </a:lnTo>
                  <a:lnTo>
                    <a:pt x="38039" y="0"/>
                  </a:lnTo>
                  <a:lnTo>
                    <a:pt x="29398" y="715"/>
                  </a:lnTo>
                  <a:lnTo>
                    <a:pt x="16600" y="5084"/>
                  </a:lnTo>
                  <a:lnTo>
                    <a:pt x="9992" y="12616"/>
                  </a:lnTo>
                  <a:lnTo>
                    <a:pt x="0" y="38071"/>
                  </a:lnTo>
                  <a:lnTo>
                    <a:pt x="1203" y="51972"/>
                  </a:lnTo>
                  <a:lnTo>
                    <a:pt x="3499" y="58642"/>
                  </a:lnTo>
                  <a:lnTo>
                    <a:pt x="11695" y="69817"/>
                  </a:lnTo>
                  <a:lnTo>
                    <a:pt x="43914" y="106957"/>
                  </a:lnTo>
                  <a:lnTo>
                    <a:pt x="48708" y="115984"/>
                  </a:lnTo>
                  <a:lnTo>
                    <a:pt x="49986" y="120367"/>
                  </a:lnTo>
                  <a:lnTo>
                    <a:pt x="49524" y="129000"/>
                  </a:lnTo>
                  <a:lnTo>
                    <a:pt x="48413" y="133278"/>
                  </a:lnTo>
                  <a:lnTo>
                    <a:pt x="43416" y="139912"/>
                  </a:lnTo>
                  <a:lnTo>
                    <a:pt x="40108" y="142669"/>
                  </a:lnTo>
                  <a:lnTo>
                    <a:pt x="37197" y="142390"/>
                  </a:lnTo>
                  <a:lnTo>
                    <a:pt x="27142" y="12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505"/>
            <p:cNvSpPr/>
            <p:nvPr>
              <p:custDataLst>
                <p:tags r:id="rId64"/>
              </p:custDataLst>
            </p:nvPr>
          </p:nvSpPr>
          <p:spPr>
            <a:xfrm>
              <a:off x="1903082" y="1704492"/>
              <a:ext cx="61782" cy="107543"/>
            </a:xfrm>
            <a:custGeom>
              <a:avLst/>
              <a:gdLst/>
              <a:ahLst/>
              <a:cxnLst/>
              <a:rect l="0" t="0" r="0" b="0"/>
              <a:pathLst>
                <a:path w="61782" h="107543">
                  <a:moveTo>
                    <a:pt x="14618" y="3658"/>
                  </a:moveTo>
                  <a:lnTo>
                    <a:pt x="14618" y="3658"/>
                  </a:lnTo>
                  <a:lnTo>
                    <a:pt x="17989" y="3658"/>
                  </a:lnTo>
                  <a:lnTo>
                    <a:pt x="21526" y="1777"/>
                  </a:lnTo>
                  <a:lnTo>
                    <a:pt x="24038" y="0"/>
                  </a:lnTo>
                  <a:lnTo>
                    <a:pt x="18021" y="6489"/>
                  </a:lnTo>
                  <a:lnTo>
                    <a:pt x="14770" y="9779"/>
                  </a:lnTo>
                  <a:lnTo>
                    <a:pt x="0" y="47763"/>
                  </a:lnTo>
                  <a:lnTo>
                    <a:pt x="252" y="70427"/>
                  </a:lnTo>
                  <a:lnTo>
                    <a:pt x="8166" y="95016"/>
                  </a:lnTo>
                  <a:lnTo>
                    <a:pt x="11728" y="100547"/>
                  </a:lnTo>
                  <a:lnTo>
                    <a:pt x="19448" y="106692"/>
                  </a:lnTo>
                  <a:lnTo>
                    <a:pt x="29465" y="107542"/>
                  </a:lnTo>
                  <a:lnTo>
                    <a:pt x="35099" y="106780"/>
                  </a:lnTo>
                  <a:lnTo>
                    <a:pt x="47004" y="96527"/>
                  </a:lnTo>
                  <a:lnTo>
                    <a:pt x="57234" y="80916"/>
                  </a:lnTo>
                  <a:lnTo>
                    <a:pt x="61781" y="64571"/>
                  </a:lnTo>
                  <a:lnTo>
                    <a:pt x="60969" y="39502"/>
                  </a:lnTo>
                  <a:lnTo>
                    <a:pt x="56150" y="28291"/>
                  </a:lnTo>
                  <a:lnTo>
                    <a:pt x="52889" y="24313"/>
                  </a:lnTo>
                  <a:lnTo>
                    <a:pt x="45503" y="19893"/>
                  </a:lnTo>
                  <a:lnTo>
                    <a:pt x="41558" y="18715"/>
                  </a:lnTo>
                  <a:lnTo>
                    <a:pt x="38928" y="18635"/>
                  </a:lnTo>
                  <a:lnTo>
                    <a:pt x="33668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506"/>
            <p:cNvSpPr/>
            <p:nvPr>
              <p:custDataLst>
                <p:tags r:id="rId65"/>
              </p:custDataLst>
            </p:nvPr>
          </p:nvSpPr>
          <p:spPr>
            <a:xfrm>
              <a:off x="2025650" y="1816100"/>
              <a:ext cx="18634" cy="95251"/>
            </a:xfrm>
            <a:custGeom>
              <a:avLst/>
              <a:gdLst/>
              <a:ahLst/>
              <a:cxnLst/>
              <a:rect l="0" t="0" r="0" b="0"/>
              <a:pathLst>
                <a:path w="18634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941" y="48905"/>
                  </a:lnTo>
                  <a:lnTo>
                    <a:pt x="18633" y="74101"/>
                  </a:lnTo>
                  <a:lnTo>
                    <a:pt x="16983" y="84204"/>
                  </a:lnTo>
                  <a:lnTo>
                    <a:pt x="13898" y="90341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96"/>
          <p:cNvGrpSpPr/>
          <p:nvPr/>
        </p:nvGrpSpPr>
        <p:grpSpPr>
          <a:xfrm>
            <a:off x="2534533" y="1520976"/>
            <a:ext cx="202318" cy="326875"/>
            <a:chOff x="2534533" y="1520976"/>
            <a:chExt cx="202318" cy="326875"/>
          </a:xfrm>
        </p:grpSpPr>
        <p:sp>
          <p:nvSpPr>
            <p:cNvPr id="74" name="SMARTInkShape-1507"/>
            <p:cNvSpPr/>
            <p:nvPr>
              <p:custDataLst>
                <p:tags r:id="rId56"/>
              </p:custDataLst>
            </p:nvPr>
          </p:nvSpPr>
          <p:spPr>
            <a:xfrm>
              <a:off x="2540000" y="17208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1740" y="55899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508"/>
            <p:cNvSpPr/>
            <p:nvPr>
              <p:custDataLst>
                <p:tags r:id="rId57"/>
              </p:custDataLst>
            </p:nvPr>
          </p:nvSpPr>
          <p:spPr>
            <a:xfrm>
              <a:off x="2534533" y="1625600"/>
              <a:ext cx="11818" cy="69851"/>
            </a:xfrm>
            <a:custGeom>
              <a:avLst/>
              <a:gdLst/>
              <a:ahLst/>
              <a:cxnLst/>
              <a:rect l="0" t="0" r="0" b="0"/>
              <a:pathLst>
                <a:path w="11818" h="69851">
                  <a:moveTo>
                    <a:pt x="5467" y="69850"/>
                  </a:moveTo>
                  <a:lnTo>
                    <a:pt x="5467" y="69850"/>
                  </a:lnTo>
                  <a:lnTo>
                    <a:pt x="1103" y="24278"/>
                  </a:lnTo>
                  <a:lnTo>
                    <a:pt x="0" y="14788"/>
                  </a:lnTo>
                  <a:lnTo>
                    <a:pt x="1391" y="8219"/>
                  </a:lnTo>
                  <a:lnTo>
                    <a:pt x="2750" y="5479"/>
                  </a:lnTo>
                  <a:lnTo>
                    <a:pt x="4361" y="3653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509"/>
            <p:cNvSpPr/>
            <p:nvPr>
              <p:custDataLst>
                <p:tags r:id="rId58"/>
              </p:custDataLst>
            </p:nvPr>
          </p:nvSpPr>
          <p:spPr>
            <a:xfrm>
              <a:off x="2628973" y="1520976"/>
              <a:ext cx="57078" cy="326875"/>
            </a:xfrm>
            <a:custGeom>
              <a:avLst/>
              <a:gdLst/>
              <a:ahLst/>
              <a:cxnLst/>
              <a:rect l="0" t="0" r="0" b="0"/>
              <a:pathLst>
                <a:path w="57078" h="326875">
                  <a:moveTo>
                    <a:pt x="57077" y="41124"/>
                  </a:moveTo>
                  <a:lnTo>
                    <a:pt x="57077" y="41124"/>
                  </a:lnTo>
                  <a:lnTo>
                    <a:pt x="56371" y="30985"/>
                  </a:lnTo>
                  <a:lnTo>
                    <a:pt x="48288" y="13512"/>
                  </a:lnTo>
                  <a:lnTo>
                    <a:pt x="44868" y="7899"/>
                  </a:lnTo>
                  <a:lnTo>
                    <a:pt x="37304" y="1663"/>
                  </a:lnTo>
                  <a:lnTo>
                    <a:pt x="33312" y="0"/>
                  </a:lnTo>
                  <a:lnTo>
                    <a:pt x="23231" y="34"/>
                  </a:lnTo>
                  <a:lnTo>
                    <a:pt x="17580" y="1030"/>
                  </a:lnTo>
                  <a:lnTo>
                    <a:pt x="13107" y="3812"/>
                  </a:lnTo>
                  <a:lnTo>
                    <a:pt x="6255" y="12546"/>
                  </a:lnTo>
                  <a:lnTo>
                    <a:pt x="1802" y="32735"/>
                  </a:lnTo>
                  <a:lnTo>
                    <a:pt x="297" y="73569"/>
                  </a:lnTo>
                  <a:lnTo>
                    <a:pt x="0" y="114038"/>
                  </a:lnTo>
                  <a:lnTo>
                    <a:pt x="3312" y="155637"/>
                  </a:lnTo>
                  <a:lnTo>
                    <a:pt x="8770" y="192490"/>
                  </a:lnTo>
                  <a:lnTo>
                    <a:pt x="14855" y="231318"/>
                  </a:lnTo>
                  <a:lnTo>
                    <a:pt x="20316" y="276243"/>
                  </a:lnTo>
                  <a:lnTo>
                    <a:pt x="31677" y="326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510"/>
            <p:cNvSpPr/>
            <p:nvPr>
              <p:custDataLst>
                <p:tags r:id="rId59"/>
              </p:custDataLst>
            </p:nvPr>
          </p:nvSpPr>
          <p:spPr>
            <a:xfrm>
              <a:off x="2606192" y="1720850"/>
              <a:ext cx="130659" cy="69851"/>
            </a:xfrm>
            <a:custGeom>
              <a:avLst/>
              <a:gdLst/>
              <a:ahLst/>
              <a:cxnLst/>
              <a:rect l="0" t="0" r="0" b="0"/>
              <a:pathLst>
                <a:path w="130659" h="69851">
                  <a:moveTo>
                    <a:pt x="3658" y="69850"/>
                  </a:moveTo>
                  <a:lnTo>
                    <a:pt x="3658" y="69850"/>
                  </a:lnTo>
                  <a:lnTo>
                    <a:pt x="287" y="63108"/>
                  </a:lnTo>
                  <a:lnTo>
                    <a:pt x="0" y="60416"/>
                  </a:lnTo>
                  <a:lnTo>
                    <a:pt x="1562" y="55544"/>
                  </a:lnTo>
                  <a:lnTo>
                    <a:pt x="13150" y="42093"/>
                  </a:lnTo>
                  <a:lnTo>
                    <a:pt x="43473" y="28073"/>
                  </a:lnTo>
                  <a:lnTo>
                    <a:pt x="87827" y="15057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297"/>
          <p:cNvGrpSpPr/>
          <p:nvPr/>
        </p:nvGrpSpPr>
        <p:grpSpPr>
          <a:xfrm>
            <a:off x="3184041" y="1574802"/>
            <a:ext cx="238610" cy="323849"/>
            <a:chOff x="3184041" y="1574802"/>
            <a:chExt cx="238610" cy="323849"/>
          </a:xfrm>
        </p:grpSpPr>
        <p:sp>
          <p:nvSpPr>
            <p:cNvPr id="79" name="SMARTInkShape-1511"/>
            <p:cNvSpPr/>
            <p:nvPr>
              <p:custDataLst>
                <p:tags r:id="rId52"/>
              </p:custDataLst>
            </p:nvPr>
          </p:nvSpPr>
          <p:spPr>
            <a:xfrm>
              <a:off x="3188040" y="1574802"/>
              <a:ext cx="107611" cy="241125"/>
            </a:xfrm>
            <a:custGeom>
              <a:avLst/>
              <a:gdLst/>
              <a:ahLst/>
              <a:cxnLst/>
              <a:rect l="0" t="0" r="0" b="0"/>
              <a:pathLst>
                <a:path w="107611" h="241125">
                  <a:moveTo>
                    <a:pt x="107610" y="6348"/>
                  </a:moveTo>
                  <a:lnTo>
                    <a:pt x="107610" y="6348"/>
                  </a:lnTo>
                  <a:lnTo>
                    <a:pt x="107610" y="260"/>
                  </a:lnTo>
                  <a:lnTo>
                    <a:pt x="66638" y="0"/>
                  </a:lnTo>
                  <a:lnTo>
                    <a:pt x="49609" y="3370"/>
                  </a:lnTo>
                  <a:lnTo>
                    <a:pt x="34528" y="12207"/>
                  </a:lnTo>
                  <a:lnTo>
                    <a:pt x="21124" y="23763"/>
                  </a:lnTo>
                  <a:lnTo>
                    <a:pt x="16255" y="35725"/>
                  </a:lnTo>
                  <a:lnTo>
                    <a:pt x="12588" y="81587"/>
                  </a:lnTo>
                  <a:lnTo>
                    <a:pt x="9057" y="119266"/>
                  </a:lnTo>
                  <a:lnTo>
                    <a:pt x="2248" y="161741"/>
                  </a:lnTo>
                  <a:lnTo>
                    <a:pt x="0" y="203784"/>
                  </a:lnTo>
                  <a:lnTo>
                    <a:pt x="3132" y="222421"/>
                  </a:lnTo>
                  <a:lnTo>
                    <a:pt x="8494" y="231262"/>
                  </a:lnTo>
                  <a:lnTo>
                    <a:pt x="14875" y="236837"/>
                  </a:lnTo>
                  <a:lnTo>
                    <a:pt x="20063" y="239316"/>
                  </a:lnTo>
                  <a:lnTo>
                    <a:pt x="42298" y="241124"/>
                  </a:lnTo>
                  <a:lnTo>
                    <a:pt x="54784" y="237875"/>
                  </a:lnTo>
                  <a:lnTo>
                    <a:pt x="87665" y="215432"/>
                  </a:lnTo>
                  <a:lnTo>
                    <a:pt x="101260" y="190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512"/>
            <p:cNvSpPr/>
            <p:nvPr>
              <p:custDataLst>
                <p:tags r:id="rId53"/>
              </p:custDataLst>
            </p:nvPr>
          </p:nvSpPr>
          <p:spPr>
            <a:xfrm>
              <a:off x="3184041" y="1708150"/>
              <a:ext cx="105260" cy="25401"/>
            </a:xfrm>
            <a:custGeom>
              <a:avLst/>
              <a:gdLst/>
              <a:ahLst/>
              <a:cxnLst/>
              <a:rect l="0" t="0" r="0" b="0"/>
              <a:pathLst>
                <a:path w="1052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5400"/>
                  </a:lnTo>
                  <a:lnTo>
                    <a:pt x="0" y="24694"/>
                  </a:lnTo>
                  <a:lnTo>
                    <a:pt x="1563" y="22029"/>
                  </a:lnTo>
                  <a:lnTo>
                    <a:pt x="6408" y="16562"/>
                  </a:lnTo>
                  <a:lnTo>
                    <a:pt x="19055" y="10473"/>
                  </a:lnTo>
                  <a:lnTo>
                    <a:pt x="60397" y="1867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513"/>
            <p:cNvSpPr/>
            <p:nvPr>
              <p:custDataLst>
                <p:tags r:id="rId54"/>
              </p:custDataLst>
            </p:nvPr>
          </p:nvSpPr>
          <p:spPr>
            <a:xfrm>
              <a:off x="3365500" y="17462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0" y="9420"/>
                  </a:lnTo>
                  <a:lnTo>
                    <a:pt x="0" y="8185"/>
                  </a:lnTo>
                  <a:lnTo>
                    <a:pt x="3371" y="17007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514"/>
            <p:cNvSpPr/>
            <p:nvPr>
              <p:custDataLst>
                <p:tags r:id="rId55"/>
              </p:custDataLst>
            </p:nvPr>
          </p:nvSpPr>
          <p:spPr>
            <a:xfrm>
              <a:off x="3390900" y="18161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28379" y="10113"/>
                  </a:lnTo>
                  <a:lnTo>
                    <a:pt x="28606" y="20722"/>
                  </a:lnTo>
                  <a:lnTo>
                    <a:pt x="29654" y="26515"/>
                  </a:lnTo>
                  <a:lnTo>
                    <a:pt x="27055" y="38596"/>
                  </a:lnTo>
                  <a:lnTo>
                    <a:pt x="20491" y="5102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298"/>
          <p:cNvGrpSpPr/>
          <p:nvPr/>
        </p:nvGrpSpPr>
        <p:grpSpPr>
          <a:xfrm>
            <a:off x="3663950" y="1563244"/>
            <a:ext cx="800101" cy="322707"/>
            <a:chOff x="3663950" y="1563244"/>
            <a:chExt cx="800101" cy="322707"/>
          </a:xfrm>
        </p:grpSpPr>
        <p:sp>
          <p:nvSpPr>
            <p:cNvPr id="84" name="SMARTInkShape-1515"/>
            <p:cNvSpPr/>
            <p:nvPr>
              <p:custDataLst>
                <p:tags r:id="rId45"/>
              </p:custDataLst>
            </p:nvPr>
          </p:nvSpPr>
          <p:spPr>
            <a:xfrm>
              <a:off x="3663950" y="18478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364" y="11289"/>
                  </a:lnTo>
                  <a:lnTo>
                    <a:pt x="5467" y="5958"/>
                  </a:lnTo>
                  <a:lnTo>
                    <a:pt x="7172" y="3972"/>
                  </a:lnTo>
                  <a:lnTo>
                    <a:pt x="12830" y="1765"/>
                  </a:lnTo>
                  <a:lnTo>
                    <a:pt x="20048" y="2666"/>
                  </a:lnTo>
                  <a:lnTo>
                    <a:pt x="23949" y="389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516"/>
            <p:cNvSpPr/>
            <p:nvPr>
              <p:custDataLst>
                <p:tags r:id="rId46"/>
              </p:custDataLst>
            </p:nvPr>
          </p:nvSpPr>
          <p:spPr>
            <a:xfrm>
              <a:off x="3790950" y="18351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517"/>
            <p:cNvSpPr/>
            <p:nvPr>
              <p:custDataLst>
                <p:tags r:id="rId47"/>
              </p:custDataLst>
            </p:nvPr>
          </p:nvSpPr>
          <p:spPr>
            <a:xfrm>
              <a:off x="3930650" y="18097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0" y="6350"/>
                  </a:moveTo>
                  <a:lnTo>
                    <a:pt x="0" y="6350"/>
                  </a:lnTo>
                  <a:lnTo>
                    <a:pt x="5467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518"/>
            <p:cNvSpPr/>
            <p:nvPr>
              <p:custDataLst>
                <p:tags r:id="rId48"/>
              </p:custDataLst>
            </p:nvPr>
          </p:nvSpPr>
          <p:spPr>
            <a:xfrm>
              <a:off x="4032250" y="18097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2700" y="3869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519"/>
            <p:cNvSpPr/>
            <p:nvPr>
              <p:custDataLst>
                <p:tags r:id="rId49"/>
              </p:custDataLst>
            </p:nvPr>
          </p:nvSpPr>
          <p:spPr>
            <a:xfrm>
              <a:off x="4203776" y="1563244"/>
              <a:ext cx="120575" cy="252042"/>
            </a:xfrm>
            <a:custGeom>
              <a:avLst/>
              <a:gdLst/>
              <a:ahLst/>
              <a:cxnLst/>
              <a:rect l="0" t="0" r="0" b="0"/>
              <a:pathLst>
                <a:path w="120575" h="252042">
                  <a:moveTo>
                    <a:pt x="95174" y="11556"/>
                  </a:moveTo>
                  <a:lnTo>
                    <a:pt x="95174" y="11556"/>
                  </a:lnTo>
                  <a:lnTo>
                    <a:pt x="104012" y="2717"/>
                  </a:lnTo>
                  <a:lnTo>
                    <a:pt x="104594" y="1430"/>
                  </a:lnTo>
                  <a:lnTo>
                    <a:pt x="104276" y="572"/>
                  </a:lnTo>
                  <a:lnTo>
                    <a:pt x="103359" y="0"/>
                  </a:lnTo>
                  <a:lnTo>
                    <a:pt x="56791" y="13813"/>
                  </a:lnTo>
                  <a:lnTo>
                    <a:pt x="22320" y="37320"/>
                  </a:lnTo>
                  <a:lnTo>
                    <a:pt x="8755" y="55016"/>
                  </a:lnTo>
                  <a:lnTo>
                    <a:pt x="2540" y="71392"/>
                  </a:lnTo>
                  <a:lnTo>
                    <a:pt x="2150" y="116506"/>
                  </a:lnTo>
                  <a:lnTo>
                    <a:pt x="5731" y="163299"/>
                  </a:lnTo>
                  <a:lnTo>
                    <a:pt x="2832" y="209739"/>
                  </a:lnTo>
                  <a:lnTo>
                    <a:pt x="0" y="250107"/>
                  </a:lnTo>
                  <a:lnTo>
                    <a:pt x="1386" y="251023"/>
                  </a:lnTo>
                  <a:lnTo>
                    <a:pt x="6688" y="252041"/>
                  </a:lnTo>
                  <a:lnTo>
                    <a:pt x="46181" y="245636"/>
                  </a:lnTo>
                  <a:lnTo>
                    <a:pt x="87111" y="235643"/>
                  </a:lnTo>
                  <a:lnTo>
                    <a:pt x="120574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520"/>
            <p:cNvSpPr/>
            <p:nvPr>
              <p:custDataLst>
                <p:tags r:id="rId50"/>
              </p:custDataLst>
            </p:nvPr>
          </p:nvSpPr>
          <p:spPr>
            <a:xfrm>
              <a:off x="4210933" y="1714500"/>
              <a:ext cx="113418" cy="31751"/>
            </a:xfrm>
            <a:custGeom>
              <a:avLst/>
              <a:gdLst/>
              <a:ahLst/>
              <a:cxnLst/>
              <a:rect l="0" t="0" r="0" b="0"/>
              <a:pathLst>
                <a:path w="1134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6120" y="21637"/>
                  </a:lnTo>
                  <a:lnTo>
                    <a:pt x="10136" y="18658"/>
                  </a:lnTo>
                  <a:lnTo>
                    <a:pt x="28723" y="13760"/>
                  </a:lnTo>
                  <a:lnTo>
                    <a:pt x="72175" y="8023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521"/>
            <p:cNvSpPr/>
            <p:nvPr>
              <p:custDataLst>
                <p:tags r:id="rId51"/>
              </p:custDataLst>
            </p:nvPr>
          </p:nvSpPr>
          <p:spPr>
            <a:xfrm>
              <a:off x="4362842" y="1733550"/>
              <a:ext cx="101209" cy="92327"/>
            </a:xfrm>
            <a:custGeom>
              <a:avLst/>
              <a:gdLst/>
              <a:ahLst/>
              <a:cxnLst/>
              <a:rect l="0" t="0" r="0" b="0"/>
              <a:pathLst>
                <a:path w="101209" h="92327">
                  <a:moveTo>
                    <a:pt x="5958" y="0"/>
                  </a:moveTo>
                  <a:lnTo>
                    <a:pt x="5958" y="0"/>
                  </a:lnTo>
                  <a:lnTo>
                    <a:pt x="2587" y="0"/>
                  </a:lnTo>
                  <a:lnTo>
                    <a:pt x="1594" y="1411"/>
                  </a:lnTo>
                  <a:lnTo>
                    <a:pt x="0" y="13815"/>
                  </a:lnTo>
                  <a:lnTo>
                    <a:pt x="1523" y="41961"/>
                  </a:lnTo>
                  <a:lnTo>
                    <a:pt x="5785" y="88672"/>
                  </a:lnTo>
                  <a:lnTo>
                    <a:pt x="5881" y="92326"/>
                  </a:lnTo>
                  <a:lnTo>
                    <a:pt x="6612" y="91890"/>
                  </a:lnTo>
                  <a:lnTo>
                    <a:pt x="31963" y="45085"/>
                  </a:lnTo>
                  <a:lnTo>
                    <a:pt x="40799" y="32738"/>
                  </a:lnTo>
                  <a:lnTo>
                    <a:pt x="56968" y="19264"/>
                  </a:lnTo>
                  <a:lnTo>
                    <a:pt x="66494" y="15617"/>
                  </a:lnTo>
                  <a:lnTo>
                    <a:pt x="70304" y="15350"/>
                  </a:lnTo>
                  <a:lnTo>
                    <a:pt x="76419" y="16935"/>
                  </a:lnTo>
                  <a:lnTo>
                    <a:pt x="87199" y="31907"/>
                  </a:lnTo>
                  <a:lnTo>
                    <a:pt x="98773" y="69742"/>
                  </a:lnTo>
                  <a:lnTo>
                    <a:pt x="10120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1522"/>
          <p:cNvSpPr/>
          <p:nvPr>
            <p:custDataLst>
              <p:tags r:id="rId2"/>
            </p:custDataLst>
          </p:nvPr>
        </p:nvSpPr>
        <p:spPr>
          <a:xfrm>
            <a:off x="4804372" y="1605111"/>
            <a:ext cx="383579" cy="159211"/>
          </a:xfrm>
          <a:custGeom>
            <a:avLst/>
            <a:gdLst/>
            <a:ahLst/>
            <a:cxnLst/>
            <a:rect l="0" t="0" r="0" b="0"/>
            <a:pathLst>
              <a:path w="383579" h="159211">
                <a:moveTo>
                  <a:pt x="91478" y="77639"/>
                </a:moveTo>
                <a:lnTo>
                  <a:pt x="91478" y="77639"/>
                </a:lnTo>
                <a:lnTo>
                  <a:pt x="85703" y="72569"/>
                </a:lnTo>
                <a:lnTo>
                  <a:pt x="49768" y="55039"/>
                </a:lnTo>
                <a:lnTo>
                  <a:pt x="42131" y="53484"/>
                </a:lnTo>
                <a:lnTo>
                  <a:pt x="38119" y="54480"/>
                </a:lnTo>
                <a:lnTo>
                  <a:pt x="29898" y="59350"/>
                </a:lnTo>
                <a:lnTo>
                  <a:pt x="17336" y="76767"/>
                </a:lnTo>
                <a:lnTo>
                  <a:pt x="3128" y="121207"/>
                </a:lnTo>
                <a:lnTo>
                  <a:pt x="0" y="137219"/>
                </a:lnTo>
                <a:lnTo>
                  <a:pt x="962" y="149039"/>
                </a:lnTo>
                <a:lnTo>
                  <a:pt x="2206" y="152756"/>
                </a:lnTo>
                <a:lnTo>
                  <a:pt x="3741" y="155234"/>
                </a:lnTo>
                <a:lnTo>
                  <a:pt x="5470" y="156886"/>
                </a:lnTo>
                <a:lnTo>
                  <a:pt x="11154" y="158721"/>
                </a:lnTo>
                <a:lnTo>
                  <a:pt x="14645" y="159210"/>
                </a:lnTo>
                <a:lnTo>
                  <a:pt x="33043" y="149786"/>
                </a:lnTo>
                <a:lnTo>
                  <a:pt x="42694" y="139338"/>
                </a:lnTo>
                <a:lnTo>
                  <a:pt x="64748" y="93188"/>
                </a:lnTo>
                <a:lnTo>
                  <a:pt x="65191" y="93649"/>
                </a:lnTo>
                <a:lnTo>
                  <a:pt x="76886" y="132424"/>
                </a:lnTo>
                <a:lnTo>
                  <a:pt x="80994" y="140323"/>
                </a:lnTo>
                <a:lnTo>
                  <a:pt x="90645" y="148737"/>
                </a:lnTo>
                <a:lnTo>
                  <a:pt x="98399" y="151571"/>
                </a:lnTo>
                <a:lnTo>
                  <a:pt x="102442" y="152327"/>
                </a:lnTo>
                <a:lnTo>
                  <a:pt x="118245" y="150020"/>
                </a:lnTo>
                <a:lnTo>
                  <a:pt x="128304" y="142970"/>
                </a:lnTo>
                <a:lnTo>
                  <a:pt x="132962" y="138126"/>
                </a:lnTo>
                <a:lnTo>
                  <a:pt x="147959" y="92033"/>
                </a:lnTo>
                <a:lnTo>
                  <a:pt x="153591" y="50065"/>
                </a:lnTo>
                <a:lnTo>
                  <a:pt x="151196" y="23608"/>
                </a:lnTo>
                <a:lnTo>
                  <a:pt x="146006" y="12938"/>
                </a:lnTo>
                <a:lnTo>
                  <a:pt x="140408" y="5844"/>
                </a:lnTo>
                <a:lnTo>
                  <a:pt x="137919" y="339"/>
                </a:lnTo>
                <a:lnTo>
                  <a:pt x="137255" y="0"/>
                </a:lnTo>
                <a:lnTo>
                  <a:pt x="136813" y="1185"/>
                </a:lnTo>
                <a:lnTo>
                  <a:pt x="136518" y="3387"/>
                </a:lnTo>
                <a:lnTo>
                  <a:pt x="139953" y="9595"/>
                </a:lnTo>
                <a:lnTo>
                  <a:pt x="142845" y="13227"/>
                </a:lnTo>
                <a:lnTo>
                  <a:pt x="188717" y="37370"/>
                </a:lnTo>
                <a:lnTo>
                  <a:pt x="197254" y="41632"/>
                </a:lnTo>
                <a:lnTo>
                  <a:pt x="200096" y="44462"/>
                </a:lnTo>
                <a:lnTo>
                  <a:pt x="203253" y="51370"/>
                </a:lnTo>
                <a:lnTo>
                  <a:pt x="205712" y="97093"/>
                </a:lnTo>
                <a:lnTo>
                  <a:pt x="206471" y="117099"/>
                </a:lnTo>
                <a:lnTo>
                  <a:pt x="210843" y="129626"/>
                </a:lnTo>
                <a:lnTo>
                  <a:pt x="220704" y="142854"/>
                </a:lnTo>
                <a:lnTo>
                  <a:pt x="224195" y="143694"/>
                </a:lnTo>
                <a:lnTo>
                  <a:pt x="233719" y="142745"/>
                </a:lnTo>
                <a:lnTo>
                  <a:pt x="274968" y="118136"/>
                </a:lnTo>
                <a:lnTo>
                  <a:pt x="294482" y="98497"/>
                </a:lnTo>
                <a:lnTo>
                  <a:pt x="309900" y="71646"/>
                </a:lnTo>
                <a:lnTo>
                  <a:pt x="315084" y="58748"/>
                </a:lnTo>
                <a:lnTo>
                  <a:pt x="315977" y="47841"/>
                </a:lnTo>
                <a:lnTo>
                  <a:pt x="315227" y="42957"/>
                </a:lnTo>
                <a:lnTo>
                  <a:pt x="313316" y="40407"/>
                </a:lnTo>
                <a:lnTo>
                  <a:pt x="310631" y="39412"/>
                </a:lnTo>
                <a:lnTo>
                  <a:pt x="307430" y="39454"/>
                </a:lnTo>
                <a:lnTo>
                  <a:pt x="300111" y="45146"/>
                </a:lnTo>
                <a:lnTo>
                  <a:pt x="292859" y="54731"/>
                </a:lnTo>
                <a:lnTo>
                  <a:pt x="285516" y="72027"/>
                </a:lnTo>
                <a:lnTo>
                  <a:pt x="283732" y="91263"/>
                </a:lnTo>
                <a:lnTo>
                  <a:pt x="288064" y="113112"/>
                </a:lnTo>
                <a:lnTo>
                  <a:pt x="294325" y="124214"/>
                </a:lnTo>
                <a:lnTo>
                  <a:pt x="299382" y="127739"/>
                </a:lnTo>
                <a:lnTo>
                  <a:pt x="312526" y="131656"/>
                </a:lnTo>
                <a:lnTo>
                  <a:pt x="342535" y="127119"/>
                </a:lnTo>
                <a:lnTo>
                  <a:pt x="383578" y="1093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300"/>
          <p:cNvGrpSpPr/>
          <p:nvPr/>
        </p:nvGrpSpPr>
        <p:grpSpPr>
          <a:xfrm>
            <a:off x="5531373" y="1524084"/>
            <a:ext cx="494778" cy="260267"/>
            <a:chOff x="5531373" y="1524084"/>
            <a:chExt cx="494778" cy="260267"/>
          </a:xfrm>
        </p:grpSpPr>
        <p:sp>
          <p:nvSpPr>
            <p:cNvPr id="93" name="SMARTInkShape-1523"/>
            <p:cNvSpPr/>
            <p:nvPr>
              <p:custDataLst>
                <p:tags r:id="rId41"/>
              </p:custDataLst>
            </p:nvPr>
          </p:nvSpPr>
          <p:spPr>
            <a:xfrm>
              <a:off x="5531373" y="1537350"/>
              <a:ext cx="253478" cy="216710"/>
            </a:xfrm>
            <a:custGeom>
              <a:avLst/>
              <a:gdLst/>
              <a:ahLst/>
              <a:cxnLst/>
              <a:rect l="0" t="0" r="0" b="0"/>
              <a:pathLst>
                <a:path w="253478" h="216710">
                  <a:moveTo>
                    <a:pt x="18527" y="100950"/>
                  </a:moveTo>
                  <a:lnTo>
                    <a:pt x="18527" y="100950"/>
                  </a:lnTo>
                  <a:lnTo>
                    <a:pt x="18527" y="92112"/>
                  </a:lnTo>
                  <a:lnTo>
                    <a:pt x="16410" y="90119"/>
                  </a:lnTo>
                  <a:lnTo>
                    <a:pt x="2125" y="83121"/>
                  </a:lnTo>
                  <a:lnTo>
                    <a:pt x="1242" y="84126"/>
                  </a:lnTo>
                  <a:lnTo>
                    <a:pt x="0" y="92280"/>
                  </a:lnTo>
                  <a:lnTo>
                    <a:pt x="3887" y="136213"/>
                  </a:lnTo>
                  <a:lnTo>
                    <a:pt x="8942" y="183179"/>
                  </a:lnTo>
                  <a:lnTo>
                    <a:pt x="18658" y="211445"/>
                  </a:lnTo>
                  <a:lnTo>
                    <a:pt x="22114" y="216381"/>
                  </a:lnTo>
                  <a:lnTo>
                    <a:pt x="23034" y="216709"/>
                  </a:lnTo>
                  <a:lnTo>
                    <a:pt x="23649" y="216223"/>
                  </a:lnTo>
                  <a:lnTo>
                    <a:pt x="24513" y="208796"/>
                  </a:lnTo>
                  <a:lnTo>
                    <a:pt x="16007" y="166470"/>
                  </a:lnTo>
                  <a:lnTo>
                    <a:pt x="9940" y="128046"/>
                  </a:lnTo>
                  <a:lnTo>
                    <a:pt x="2275" y="85319"/>
                  </a:lnTo>
                  <a:lnTo>
                    <a:pt x="1911" y="47402"/>
                  </a:lnTo>
                  <a:lnTo>
                    <a:pt x="10381" y="17594"/>
                  </a:lnTo>
                  <a:lnTo>
                    <a:pt x="17315" y="2031"/>
                  </a:lnTo>
                  <a:lnTo>
                    <a:pt x="18424" y="1137"/>
                  </a:lnTo>
                  <a:lnTo>
                    <a:pt x="21538" y="144"/>
                  </a:lnTo>
                  <a:lnTo>
                    <a:pt x="27156" y="3466"/>
                  </a:lnTo>
                  <a:lnTo>
                    <a:pt x="33651" y="9646"/>
                  </a:lnTo>
                  <a:lnTo>
                    <a:pt x="65999" y="56090"/>
                  </a:lnTo>
                  <a:lnTo>
                    <a:pt x="101685" y="89014"/>
                  </a:lnTo>
                  <a:lnTo>
                    <a:pt x="108639" y="92117"/>
                  </a:lnTo>
                  <a:lnTo>
                    <a:pt x="112468" y="92945"/>
                  </a:lnTo>
                  <a:lnTo>
                    <a:pt x="116432" y="92085"/>
                  </a:lnTo>
                  <a:lnTo>
                    <a:pt x="124600" y="87368"/>
                  </a:lnTo>
                  <a:lnTo>
                    <a:pt x="161845" y="41254"/>
                  </a:lnTo>
                  <a:lnTo>
                    <a:pt x="183218" y="0"/>
                  </a:lnTo>
                  <a:lnTo>
                    <a:pt x="186877" y="2914"/>
                  </a:lnTo>
                  <a:lnTo>
                    <a:pt x="207635" y="45854"/>
                  </a:lnTo>
                  <a:lnTo>
                    <a:pt x="222963" y="87937"/>
                  </a:lnTo>
                  <a:lnTo>
                    <a:pt x="232137" y="131776"/>
                  </a:lnTo>
                  <a:lnTo>
                    <a:pt x="245235" y="179311"/>
                  </a:lnTo>
                  <a:lnTo>
                    <a:pt x="245866" y="182824"/>
                  </a:lnTo>
                  <a:lnTo>
                    <a:pt x="246992" y="185166"/>
                  </a:lnTo>
                  <a:lnTo>
                    <a:pt x="248448" y="186727"/>
                  </a:lnTo>
                  <a:lnTo>
                    <a:pt x="250124" y="187768"/>
                  </a:lnTo>
                  <a:lnTo>
                    <a:pt x="251242" y="187756"/>
                  </a:lnTo>
                  <a:lnTo>
                    <a:pt x="253477" y="18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524"/>
            <p:cNvSpPr/>
            <p:nvPr>
              <p:custDataLst>
                <p:tags r:id="rId42"/>
              </p:custDataLst>
            </p:nvPr>
          </p:nvSpPr>
          <p:spPr>
            <a:xfrm>
              <a:off x="5863328" y="1524084"/>
              <a:ext cx="92973" cy="190322"/>
            </a:xfrm>
            <a:custGeom>
              <a:avLst/>
              <a:gdLst/>
              <a:ahLst/>
              <a:cxnLst/>
              <a:rect l="0" t="0" r="0" b="0"/>
              <a:pathLst>
                <a:path w="92973" h="190322">
                  <a:moveTo>
                    <a:pt x="86622" y="12616"/>
                  </a:moveTo>
                  <a:lnTo>
                    <a:pt x="86622" y="12616"/>
                  </a:lnTo>
                  <a:lnTo>
                    <a:pt x="86622" y="7149"/>
                  </a:lnTo>
                  <a:lnTo>
                    <a:pt x="83251" y="3156"/>
                  </a:lnTo>
                  <a:lnTo>
                    <a:pt x="79715" y="1356"/>
                  </a:lnTo>
                  <a:lnTo>
                    <a:pt x="63840" y="106"/>
                  </a:lnTo>
                  <a:lnTo>
                    <a:pt x="53214" y="0"/>
                  </a:lnTo>
                  <a:lnTo>
                    <a:pt x="48122" y="2089"/>
                  </a:lnTo>
                  <a:lnTo>
                    <a:pt x="17498" y="31709"/>
                  </a:lnTo>
                  <a:lnTo>
                    <a:pt x="10510" y="41328"/>
                  </a:lnTo>
                  <a:lnTo>
                    <a:pt x="6933" y="52188"/>
                  </a:lnTo>
                  <a:lnTo>
                    <a:pt x="4239" y="98623"/>
                  </a:lnTo>
                  <a:lnTo>
                    <a:pt x="2213" y="139174"/>
                  </a:lnTo>
                  <a:lnTo>
                    <a:pt x="716" y="143555"/>
                  </a:lnTo>
                  <a:lnTo>
                    <a:pt x="933" y="154066"/>
                  </a:lnTo>
                  <a:lnTo>
                    <a:pt x="1972" y="165794"/>
                  </a:lnTo>
                  <a:lnTo>
                    <a:pt x="0" y="182180"/>
                  </a:lnTo>
                  <a:lnTo>
                    <a:pt x="652" y="184925"/>
                  </a:lnTo>
                  <a:lnTo>
                    <a:pt x="1792" y="186756"/>
                  </a:lnTo>
                  <a:lnTo>
                    <a:pt x="3258" y="187976"/>
                  </a:lnTo>
                  <a:lnTo>
                    <a:pt x="6768" y="189331"/>
                  </a:lnTo>
                  <a:lnTo>
                    <a:pt x="34519" y="190321"/>
                  </a:lnTo>
                  <a:lnTo>
                    <a:pt x="80182" y="178887"/>
                  </a:lnTo>
                  <a:lnTo>
                    <a:pt x="86818" y="178237"/>
                  </a:lnTo>
                  <a:lnTo>
                    <a:pt x="88869" y="177357"/>
                  </a:lnTo>
                  <a:lnTo>
                    <a:pt x="90237" y="176066"/>
                  </a:lnTo>
                  <a:lnTo>
                    <a:pt x="92972" y="171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525"/>
            <p:cNvSpPr/>
            <p:nvPr>
              <p:custDataLst>
                <p:tags r:id="rId43"/>
              </p:custDataLst>
            </p:nvPr>
          </p:nvSpPr>
          <p:spPr>
            <a:xfrm>
              <a:off x="5876442" y="1625600"/>
              <a:ext cx="92559" cy="19051"/>
            </a:xfrm>
            <a:custGeom>
              <a:avLst/>
              <a:gdLst/>
              <a:ahLst/>
              <a:cxnLst/>
              <a:rect l="0" t="0" r="0" b="0"/>
              <a:pathLst>
                <a:path w="9255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18344"/>
                  </a:lnTo>
                  <a:lnTo>
                    <a:pt x="1562" y="15679"/>
                  </a:lnTo>
                  <a:lnTo>
                    <a:pt x="16521" y="10212"/>
                  </a:lnTo>
                  <a:lnTo>
                    <a:pt x="59940" y="3318"/>
                  </a:lnTo>
                  <a:lnTo>
                    <a:pt x="92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526"/>
            <p:cNvSpPr/>
            <p:nvPr>
              <p:custDataLst>
                <p:tags r:id="rId44"/>
              </p:custDataLst>
            </p:nvPr>
          </p:nvSpPr>
          <p:spPr>
            <a:xfrm>
              <a:off x="6013450" y="17145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1995" y="46656"/>
                  </a:lnTo>
                  <a:lnTo>
                    <a:pt x="7630" y="6203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301"/>
          <p:cNvGrpSpPr/>
          <p:nvPr/>
        </p:nvGrpSpPr>
        <p:grpSpPr>
          <a:xfrm>
            <a:off x="6358115" y="1511300"/>
            <a:ext cx="468136" cy="225529"/>
            <a:chOff x="6358115" y="1511300"/>
            <a:chExt cx="468136" cy="225529"/>
          </a:xfrm>
        </p:grpSpPr>
        <p:sp>
          <p:nvSpPr>
            <p:cNvPr id="98" name="SMARTInkShape-1527"/>
            <p:cNvSpPr/>
            <p:nvPr>
              <p:custDataLst>
                <p:tags r:id="rId36"/>
              </p:custDataLst>
            </p:nvPr>
          </p:nvSpPr>
          <p:spPr>
            <a:xfrm>
              <a:off x="6400800" y="1511300"/>
              <a:ext cx="76201" cy="225529"/>
            </a:xfrm>
            <a:custGeom>
              <a:avLst/>
              <a:gdLst/>
              <a:ahLst/>
              <a:cxnLst/>
              <a:rect l="0" t="0" r="0" b="0"/>
              <a:pathLst>
                <a:path w="76201" h="225529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1934" y="5069"/>
                  </a:lnTo>
                  <a:lnTo>
                    <a:pt x="860" y="8838"/>
                  </a:lnTo>
                  <a:lnTo>
                    <a:pt x="113" y="55518"/>
                  </a:lnTo>
                  <a:lnTo>
                    <a:pt x="34" y="92885"/>
                  </a:lnTo>
                  <a:lnTo>
                    <a:pt x="10" y="130062"/>
                  </a:lnTo>
                  <a:lnTo>
                    <a:pt x="2" y="176759"/>
                  </a:lnTo>
                  <a:lnTo>
                    <a:pt x="3372" y="201010"/>
                  </a:lnTo>
                  <a:lnTo>
                    <a:pt x="12209" y="218230"/>
                  </a:lnTo>
                  <a:lnTo>
                    <a:pt x="17891" y="223991"/>
                  </a:lnTo>
                  <a:lnTo>
                    <a:pt x="20394" y="225528"/>
                  </a:lnTo>
                  <a:lnTo>
                    <a:pt x="37401" y="224319"/>
                  </a:lnTo>
                  <a:lnTo>
                    <a:pt x="50489" y="217525"/>
                  </a:lnTo>
                  <a:lnTo>
                    <a:pt x="762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528"/>
            <p:cNvSpPr/>
            <p:nvPr>
              <p:custDataLst>
                <p:tags r:id="rId37"/>
              </p:custDataLst>
            </p:nvPr>
          </p:nvSpPr>
          <p:spPr>
            <a:xfrm>
              <a:off x="6358115" y="1600200"/>
              <a:ext cx="93486" cy="50801"/>
            </a:xfrm>
            <a:custGeom>
              <a:avLst/>
              <a:gdLst/>
              <a:ahLst/>
              <a:cxnLst/>
              <a:rect l="0" t="0" r="0" b="0"/>
              <a:pathLst>
                <a:path w="934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50800"/>
                  </a:lnTo>
                  <a:lnTo>
                    <a:pt x="117" y="50094"/>
                  </a:lnTo>
                  <a:lnTo>
                    <a:pt x="2129" y="47429"/>
                  </a:lnTo>
                  <a:lnTo>
                    <a:pt x="43703" y="27938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529"/>
            <p:cNvSpPr/>
            <p:nvPr>
              <p:custDataLst>
                <p:tags r:id="rId38"/>
              </p:custDataLst>
            </p:nvPr>
          </p:nvSpPr>
          <p:spPr>
            <a:xfrm>
              <a:off x="6508750" y="1536700"/>
              <a:ext cx="88901" cy="184151"/>
            </a:xfrm>
            <a:custGeom>
              <a:avLst/>
              <a:gdLst/>
              <a:ahLst/>
              <a:cxnLst/>
              <a:rect l="0" t="0" r="0" b="0"/>
              <a:pathLst>
                <a:path w="88901" h="18415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5467" y="64537"/>
                  </a:lnTo>
                  <a:lnTo>
                    <a:pt x="10540" y="106482"/>
                  </a:lnTo>
                  <a:lnTo>
                    <a:pt x="12273" y="152607"/>
                  </a:lnTo>
                  <a:lnTo>
                    <a:pt x="12616" y="172824"/>
                  </a:lnTo>
                  <a:lnTo>
                    <a:pt x="13350" y="173071"/>
                  </a:lnTo>
                  <a:lnTo>
                    <a:pt x="16046" y="169583"/>
                  </a:lnTo>
                  <a:lnTo>
                    <a:pt x="22158" y="147817"/>
                  </a:lnTo>
                  <a:lnTo>
                    <a:pt x="34552" y="131992"/>
                  </a:lnTo>
                  <a:lnTo>
                    <a:pt x="43814" y="125691"/>
                  </a:lnTo>
                  <a:lnTo>
                    <a:pt x="48259" y="124011"/>
                  </a:lnTo>
                  <a:lnTo>
                    <a:pt x="53339" y="124302"/>
                  </a:lnTo>
                  <a:lnTo>
                    <a:pt x="64628" y="128388"/>
                  </a:lnTo>
                  <a:lnTo>
                    <a:pt x="72939" y="134907"/>
                  </a:lnTo>
                  <a:lnTo>
                    <a:pt x="78983" y="143920"/>
                  </a:lnTo>
                  <a:lnTo>
                    <a:pt x="889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530"/>
            <p:cNvSpPr/>
            <p:nvPr>
              <p:custDataLst>
                <p:tags r:id="rId39"/>
              </p:custDataLst>
            </p:nvPr>
          </p:nvSpPr>
          <p:spPr>
            <a:xfrm>
              <a:off x="6635750" y="1632626"/>
              <a:ext cx="57151" cy="88225"/>
            </a:xfrm>
            <a:custGeom>
              <a:avLst/>
              <a:gdLst/>
              <a:ahLst/>
              <a:cxnLst/>
              <a:rect l="0" t="0" r="0" b="0"/>
              <a:pathLst>
                <a:path w="57151" h="88225">
                  <a:moveTo>
                    <a:pt x="0" y="37424"/>
                  </a:moveTo>
                  <a:lnTo>
                    <a:pt x="0" y="37424"/>
                  </a:lnTo>
                  <a:lnTo>
                    <a:pt x="0" y="40795"/>
                  </a:lnTo>
                  <a:lnTo>
                    <a:pt x="1411" y="41788"/>
                  </a:lnTo>
                  <a:lnTo>
                    <a:pt x="13814" y="43382"/>
                  </a:lnTo>
                  <a:lnTo>
                    <a:pt x="26482" y="43696"/>
                  </a:lnTo>
                  <a:lnTo>
                    <a:pt x="36931" y="40380"/>
                  </a:lnTo>
                  <a:lnTo>
                    <a:pt x="42990" y="33093"/>
                  </a:lnTo>
                  <a:lnTo>
                    <a:pt x="52628" y="17910"/>
                  </a:lnTo>
                  <a:lnTo>
                    <a:pt x="53430" y="14537"/>
                  </a:lnTo>
                  <a:lnTo>
                    <a:pt x="52439" y="7026"/>
                  </a:lnTo>
                  <a:lnTo>
                    <a:pt x="50481" y="4459"/>
                  </a:lnTo>
                  <a:lnTo>
                    <a:pt x="44544" y="1606"/>
                  </a:lnTo>
                  <a:lnTo>
                    <a:pt x="36638" y="0"/>
                  </a:lnTo>
                  <a:lnTo>
                    <a:pt x="34303" y="1186"/>
                  </a:lnTo>
                  <a:lnTo>
                    <a:pt x="29827" y="6266"/>
                  </a:lnTo>
                  <a:lnTo>
                    <a:pt x="23341" y="20431"/>
                  </a:lnTo>
                  <a:lnTo>
                    <a:pt x="20322" y="44775"/>
                  </a:lnTo>
                  <a:lnTo>
                    <a:pt x="23378" y="60447"/>
                  </a:lnTo>
                  <a:lnTo>
                    <a:pt x="33466" y="81012"/>
                  </a:lnTo>
                  <a:lnTo>
                    <a:pt x="37128" y="83416"/>
                  </a:lnTo>
                  <a:lnTo>
                    <a:pt x="57150" y="88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531"/>
            <p:cNvSpPr/>
            <p:nvPr>
              <p:custDataLst>
                <p:tags r:id="rId40"/>
              </p:custDataLst>
            </p:nvPr>
          </p:nvSpPr>
          <p:spPr>
            <a:xfrm>
              <a:off x="6737350" y="1617621"/>
              <a:ext cx="88901" cy="93286"/>
            </a:xfrm>
            <a:custGeom>
              <a:avLst/>
              <a:gdLst/>
              <a:ahLst/>
              <a:cxnLst/>
              <a:rect l="0" t="0" r="0" b="0"/>
              <a:pathLst>
                <a:path w="88901" h="93286">
                  <a:moveTo>
                    <a:pt x="0" y="27029"/>
                  </a:moveTo>
                  <a:lnTo>
                    <a:pt x="0" y="27029"/>
                  </a:lnTo>
                  <a:lnTo>
                    <a:pt x="705" y="68215"/>
                  </a:lnTo>
                  <a:lnTo>
                    <a:pt x="5467" y="92547"/>
                  </a:lnTo>
                  <a:lnTo>
                    <a:pt x="6466" y="93285"/>
                  </a:lnTo>
                  <a:lnTo>
                    <a:pt x="7839" y="93072"/>
                  </a:lnTo>
                  <a:lnTo>
                    <a:pt x="9459" y="92224"/>
                  </a:lnTo>
                  <a:lnTo>
                    <a:pt x="19179" y="63122"/>
                  </a:lnTo>
                  <a:lnTo>
                    <a:pt x="31062" y="26895"/>
                  </a:lnTo>
                  <a:lnTo>
                    <a:pt x="45422" y="5901"/>
                  </a:lnTo>
                  <a:lnTo>
                    <a:pt x="54525" y="0"/>
                  </a:lnTo>
                  <a:lnTo>
                    <a:pt x="59633" y="543"/>
                  </a:lnTo>
                  <a:lnTo>
                    <a:pt x="70953" y="6791"/>
                  </a:lnTo>
                  <a:lnTo>
                    <a:pt x="82485" y="18837"/>
                  </a:lnTo>
                  <a:lnTo>
                    <a:pt x="86999" y="41457"/>
                  </a:lnTo>
                  <a:lnTo>
                    <a:pt x="88900" y="84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302"/>
          <p:cNvGrpSpPr/>
          <p:nvPr/>
        </p:nvGrpSpPr>
        <p:grpSpPr>
          <a:xfrm>
            <a:off x="7289799" y="1278198"/>
            <a:ext cx="1325893" cy="696653"/>
            <a:chOff x="7289799" y="1278198"/>
            <a:chExt cx="1325893" cy="696653"/>
          </a:xfrm>
        </p:grpSpPr>
        <p:sp>
          <p:nvSpPr>
            <p:cNvPr id="104" name="SMARTInkShape-1532"/>
            <p:cNvSpPr/>
            <p:nvPr>
              <p:custDataLst>
                <p:tags r:id="rId21"/>
              </p:custDataLst>
            </p:nvPr>
          </p:nvSpPr>
          <p:spPr>
            <a:xfrm>
              <a:off x="7289799" y="1458361"/>
              <a:ext cx="72316" cy="272673"/>
            </a:xfrm>
            <a:custGeom>
              <a:avLst/>
              <a:gdLst/>
              <a:ahLst/>
              <a:cxnLst/>
              <a:rect l="0" t="0" r="0" b="0"/>
              <a:pathLst>
                <a:path w="72316" h="272673">
                  <a:moveTo>
                    <a:pt x="1" y="116439"/>
                  </a:moveTo>
                  <a:lnTo>
                    <a:pt x="1" y="116439"/>
                  </a:lnTo>
                  <a:lnTo>
                    <a:pt x="0" y="104758"/>
                  </a:lnTo>
                  <a:lnTo>
                    <a:pt x="1882" y="116144"/>
                  </a:lnTo>
                  <a:lnTo>
                    <a:pt x="10127" y="159700"/>
                  </a:lnTo>
                  <a:lnTo>
                    <a:pt x="12644" y="197618"/>
                  </a:lnTo>
                  <a:lnTo>
                    <a:pt x="17576" y="240868"/>
                  </a:lnTo>
                  <a:lnTo>
                    <a:pt x="20495" y="264314"/>
                  </a:lnTo>
                  <a:lnTo>
                    <a:pt x="23221" y="272472"/>
                  </a:lnTo>
                  <a:lnTo>
                    <a:pt x="23948" y="272672"/>
                  </a:lnTo>
                  <a:lnTo>
                    <a:pt x="24432" y="271394"/>
                  </a:lnTo>
                  <a:lnTo>
                    <a:pt x="25315" y="224872"/>
                  </a:lnTo>
                  <a:lnTo>
                    <a:pt x="25375" y="187529"/>
                  </a:lnTo>
                  <a:lnTo>
                    <a:pt x="25396" y="143756"/>
                  </a:lnTo>
                  <a:lnTo>
                    <a:pt x="25399" y="97271"/>
                  </a:lnTo>
                  <a:lnTo>
                    <a:pt x="25401" y="50676"/>
                  </a:lnTo>
                  <a:lnTo>
                    <a:pt x="26812" y="24595"/>
                  </a:lnTo>
                  <a:lnTo>
                    <a:pt x="34835" y="5265"/>
                  </a:lnTo>
                  <a:lnTo>
                    <a:pt x="39706" y="0"/>
                  </a:lnTo>
                  <a:lnTo>
                    <a:pt x="43405" y="8"/>
                  </a:lnTo>
                  <a:lnTo>
                    <a:pt x="53157" y="3779"/>
                  </a:lnTo>
                  <a:lnTo>
                    <a:pt x="60785" y="12040"/>
                  </a:lnTo>
                  <a:lnTo>
                    <a:pt x="66526" y="24178"/>
                  </a:lnTo>
                  <a:lnTo>
                    <a:pt x="72315" y="50140"/>
                  </a:lnTo>
                  <a:lnTo>
                    <a:pt x="71416" y="67452"/>
                  </a:lnTo>
                  <a:lnTo>
                    <a:pt x="66784" y="80791"/>
                  </a:lnTo>
                  <a:lnTo>
                    <a:pt x="60021" y="90718"/>
                  </a:lnTo>
                  <a:lnTo>
                    <a:pt x="52311" y="97482"/>
                  </a:lnTo>
                  <a:lnTo>
                    <a:pt x="44181" y="100958"/>
                  </a:lnTo>
                  <a:lnTo>
                    <a:pt x="40038" y="101885"/>
                  </a:lnTo>
                  <a:lnTo>
                    <a:pt x="31671" y="101033"/>
                  </a:lnTo>
                  <a:lnTo>
                    <a:pt x="23955" y="98303"/>
                  </a:lnTo>
                  <a:lnTo>
                    <a:pt x="18173" y="94738"/>
                  </a:lnTo>
                  <a:lnTo>
                    <a:pt x="17054" y="94916"/>
                  </a:lnTo>
                  <a:lnTo>
                    <a:pt x="19051" y="10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533"/>
            <p:cNvSpPr/>
            <p:nvPr>
              <p:custDataLst>
                <p:tags r:id="rId22"/>
              </p:custDataLst>
            </p:nvPr>
          </p:nvSpPr>
          <p:spPr>
            <a:xfrm>
              <a:off x="7392282" y="1581150"/>
              <a:ext cx="107069" cy="142373"/>
            </a:xfrm>
            <a:custGeom>
              <a:avLst/>
              <a:gdLst/>
              <a:ahLst/>
              <a:cxnLst/>
              <a:rect l="0" t="0" r="0" b="0"/>
              <a:pathLst>
                <a:path w="107069" h="142373">
                  <a:moveTo>
                    <a:pt x="5468" y="57150"/>
                  </a:moveTo>
                  <a:lnTo>
                    <a:pt x="5468" y="57150"/>
                  </a:lnTo>
                  <a:lnTo>
                    <a:pt x="2097" y="57150"/>
                  </a:lnTo>
                  <a:lnTo>
                    <a:pt x="1104" y="55739"/>
                  </a:lnTo>
                  <a:lnTo>
                    <a:pt x="0" y="50408"/>
                  </a:lnTo>
                  <a:lnTo>
                    <a:pt x="1391" y="45216"/>
                  </a:lnTo>
                  <a:lnTo>
                    <a:pt x="8034" y="36135"/>
                  </a:lnTo>
                  <a:lnTo>
                    <a:pt x="13898" y="33699"/>
                  </a:lnTo>
                  <a:lnTo>
                    <a:pt x="17439" y="33049"/>
                  </a:lnTo>
                  <a:lnTo>
                    <a:pt x="21210" y="34733"/>
                  </a:lnTo>
                  <a:lnTo>
                    <a:pt x="29162" y="42248"/>
                  </a:lnTo>
                  <a:lnTo>
                    <a:pt x="48089" y="75422"/>
                  </a:lnTo>
                  <a:lnTo>
                    <a:pt x="50816" y="82031"/>
                  </a:lnTo>
                  <a:lnTo>
                    <a:pt x="51282" y="111559"/>
                  </a:lnTo>
                  <a:lnTo>
                    <a:pt x="46951" y="133635"/>
                  </a:lnTo>
                  <a:lnTo>
                    <a:pt x="43190" y="140533"/>
                  </a:lnTo>
                  <a:lnTo>
                    <a:pt x="41199" y="142372"/>
                  </a:lnTo>
                  <a:lnTo>
                    <a:pt x="39871" y="141481"/>
                  </a:lnTo>
                  <a:lnTo>
                    <a:pt x="38397" y="134847"/>
                  </a:lnTo>
                  <a:lnTo>
                    <a:pt x="37568" y="115841"/>
                  </a:lnTo>
                  <a:lnTo>
                    <a:pt x="48131" y="78360"/>
                  </a:lnTo>
                  <a:lnTo>
                    <a:pt x="63264" y="46736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534"/>
            <p:cNvSpPr/>
            <p:nvPr>
              <p:custDataLst>
                <p:tags r:id="rId23"/>
              </p:custDataLst>
            </p:nvPr>
          </p:nvSpPr>
          <p:spPr>
            <a:xfrm>
              <a:off x="7633163" y="1416050"/>
              <a:ext cx="101138" cy="361951"/>
            </a:xfrm>
            <a:custGeom>
              <a:avLst/>
              <a:gdLst/>
              <a:ahLst/>
              <a:cxnLst/>
              <a:rect l="0" t="0" r="0" b="0"/>
              <a:pathLst>
                <a:path w="101138" h="361951">
                  <a:moveTo>
                    <a:pt x="101137" y="0"/>
                  </a:moveTo>
                  <a:lnTo>
                    <a:pt x="101137" y="0"/>
                  </a:lnTo>
                  <a:lnTo>
                    <a:pt x="97766" y="3371"/>
                  </a:lnTo>
                  <a:lnTo>
                    <a:pt x="94229" y="5026"/>
                  </a:lnTo>
                  <a:lnTo>
                    <a:pt x="92298" y="5467"/>
                  </a:lnTo>
                  <a:lnTo>
                    <a:pt x="82839" y="12831"/>
                  </a:lnTo>
                  <a:lnTo>
                    <a:pt x="51942" y="55132"/>
                  </a:lnTo>
                  <a:lnTo>
                    <a:pt x="31029" y="96681"/>
                  </a:lnTo>
                  <a:lnTo>
                    <a:pt x="17491" y="136559"/>
                  </a:lnTo>
                  <a:lnTo>
                    <a:pt x="7443" y="172401"/>
                  </a:lnTo>
                  <a:lnTo>
                    <a:pt x="1098" y="212325"/>
                  </a:lnTo>
                  <a:lnTo>
                    <a:pt x="0" y="247375"/>
                  </a:lnTo>
                  <a:lnTo>
                    <a:pt x="3045" y="285668"/>
                  </a:lnTo>
                  <a:lnTo>
                    <a:pt x="18529" y="323826"/>
                  </a:lnTo>
                  <a:lnTo>
                    <a:pt x="34248" y="351830"/>
                  </a:lnTo>
                  <a:lnTo>
                    <a:pt x="41727" y="357320"/>
                  </a:lnTo>
                  <a:lnTo>
                    <a:pt x="88437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535"/>
            <p:cNvSpPr/>
            <p:nvPr>
              <p:custDataLst>
                <p:tags r:id="rId24"/>
              </p:custDataLst>
            </p:nvPr>
          </p:nvSpPr>
          <p:spPr>
            <a:xfrm>
              <a:off x="7875362" y="1492250"/>
              <a:ext cx="204920" cy="265113"/>
            </a:xfrm>
            <a:custGeom>
              <a:avLst/>
              <a:gdLst/>
              <a:ahLst/>
              <a:cxnLst/>
              <a:rect l="0" t="0" r="0" b="0"/>
              <a:pathLst>
                <a:path w="204920" h="265113">
                  <a:moveTo>
                    <a:pt x="30388" y="0"/>
                  </a:moveTo>
                  <a:lnTo>
                    <a:pt x="30388" y="0"/>
                  </a:lnTo>
                  <a:lnTo>
                    <a:pt x="25319" y="5775"/>
                  </a:lnTo>
                  <a:lnTo>
                    <a:pt x="20262" y="15901"/>
                  </a:lnTo>
                  <a:lnTo>
                    <a:pt x="8950" y="60935"/>
                  </a:lnTo>
                  <a:lnTo>
                    <a:pt x="1964" y="102649"/>
                  </a:lnTo>
                  <a:lnTo>
                    <a:pt x="0" y="132303"/>
                  </a:lnTo>
                  <a:lnTo>
                    <a:pt x="9526" y="175722"/>
                  </a:lnTo>
                  <a:lnTo>
                    <a:pt x="21947" y="220082"/>
                  </a:lnTo>
                  <a:lnTo>
                    <a:pt x="28983" y="239246"/>
                  </a:lnTo>
                  <a:lnTo>
                    <a:pt x="35878" y="246972"/>
                  </a:lnTo>
                  <a:lnTo>
                    <a:pt x="60530" y="261340"/>
                  </a:lnTo>
                  <a:lnTo>
                    <a:pt x="77262" y="265112"/>
                  </a:lnTo>
                  <a:lnTo>
                    <a:pt x="107484" y="264505"/>
                  </a:lnTo>
                  <a:lnTo>
                    <a:pt x="151602" y="251755"/>
                  </a:lnTo>
                  <a:lnTo>
                    <a:pt x="160225" y="245711"/>
                  </a:lnTo>
                  <a:lnTo>
                    <a:pt x="187187" y="214532"/>
                  </a:lnTo>
                  <a:lnTo>
                    <a:pt x="196399" y="193074"/>
                  </a:lnTo>
                  <a:lnTo>
                    <a:pt x="200763" y="154764"/>
                  </a:lnTo>
                  <a:lnTo>
                    <a:pt x="203507" y="110926"/>
                  </a:lnTo>
                  <a:lnTo>
                    <a:pt x="204919" y="83432"/>
                  </a:lnTo>
                  <a:lnTo>
                    <a:pt x="197594" y="37219"/>
                  </a:lnTo>
                  <a:lnTo>
                    <a:pt x="195766" y="27096"/>
                  </a:lnTo>
                  <a:lnTo>
                    <a:pt x="191885" y="22077"/>
                  </a:lnTo>
                  <a:lnTo>
                    <a:pt x="19548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536"/>
            <p:cNvSpPr/>
            <p:nvPr>
              <p:custDataLst>
                <p:tags r:id="rId25"/>
              </p:custDataLst>
            </p:nvPr>
          </p:nvSpPr>
          <p:spPr>
            <a:xfrm>
              <a:off x="7854950" y="19113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762" y="37963"/>
                  </a:lnTo>
                  <a:lnTo>
                    <a:pt x="6881" y="51543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537"/>
            <p:cNvSpPr/>
            <p:nvPr>
              <p:custDataLst>
                <p:tags r:id="rId26"/>
              </p:custDataLst>
            </p:nvPr>
          </p:nvSpPr>
          <p:spPr>
            <a:xfrm>
              <a:off x="7854950" y="1822866"/>
              <a:ext cx="6351" cy="18635"/>
            </a:xfrm>
            <a:custGeom>
              <a:avLst/>
              <a:gdLst/>
              <a:ahLst/>
              <a:cxnLst/>
              <a:rect l="0" t="0" r="0" b="0"/>
              <a:pathLst>
                <a:path w="6351" h="18635">
                  <a:moveTo>
                    <a:pt x="0" y="18634"/>
                  </a:moveTo>
                  <a:lnTo>
                    <a:pt x="0" y="18634"/>
                  </a:lnTo>
                  <a:lnTo>
                    <a:pt x="0" y="0"/>
                  </a:lnTo>
                  <a:lnTo>
                    <a:pt x="6350" y="1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538"/>
            <p:cNvSpPr/>
            <p:nvPr>
              <p:custDataLst>
                <p:tags r:id="rId27"/>
              </p:custDataLst>
            </p:nvPr>
          </p:nvSpPr>
          <p:spPr>
            <a:xfrm>
              <a:off x="7905750" y="1894992"/>
              <a:ext cx="50801" cy="3659"/>
            </a:xfrm>
            <a:custGeom>
              <a:avLst/>
              <a:gdLst/>
              <a:ahLst/>
              <a:cxnLst/>
              <a:rect l="0" t="0" r="0" b="0"/>
              <a:pathLst>
                <a:path w="5080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705" y="2260"/>
                  </a:lnTo>
                  <a:lnTo>
                    <a:pt x="3370" y="3037"/>
                  </a:lnTo>
                  <a:lnTo>
                    <a:pt x="508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539"/>
            <p:cNvSpPr/>
            <p:nvPr>
              <p:custDataLst>
                <p:tags r:id="rId28"/>
              </p:custDataLst>
            </p:nvPr>
          </p:nvSpPr>
          <p:spPr>
            <a:xfrm>
              <a:off x="7932032" y="1949450"/>
              <a:ext cx="49919" cy="12678"/>
            </a:xfrm>
            <a:custGeom>
              <a:avLst/>
              <a:gdLst/>
              <a:ahLst/>
              <a:cxnLst/>
              <a:rect l="0" t="0" r="0" b="0"/>
              <a:pathLst>
                <a:path w="49919" h="12678">
                  <a:moveTo>
                    <a:pt x="5468" y="6350"/>
                  </a:moveTo>
                  <a:lnTo>
                    <a:pt x="5468" y="6350"/>
                  </a:lnTo>
                  <a:lnTo>
                    <a:pt x="5467" y="9721"/>
                  </a:lnTo>
                  <a:lnTo>
                    <a:pt x="4763" y="10714"/>
                  </a:lnTo>
                  <a:lnTo>
                    <a:pt x="3586" y="11376"/>
                  </a:lnTo>
                  <a:lnTo>
                    <a:pt x="0" y="12438"/>
                  </a:lnTo>
                  <a:lnTo>
                    <a:pt x="13500" y="12677"/>
                  </a:lnTo>
                  <a:lnTo>
                    <a:pt x="49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540"/>
            <p:cNvSpPr/>
            <p:nvPr>
              <p:custDataLst>
                <p:tags r:id="rId29"/>
              </p:custDataLst>
            </p:nvPr>
          </p:nvSpPr>
          <p:spPr>
            <a:xfrm>
              <a:off x="8026400" y="1896829"/>
              <a:ext cx="12701" cy="71672"/>
            </a:xfrm>
            <a:custGeom>
              <a:avLst/>
              <a:gdLst/>
              <a:ahLst/>
              <a:cxnLst/>
              <a:rect l="0" t="0" r="0" b="0"/>
              <a:pathLst>
                <a:path w="12701" h="7167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5" y="148"/>
                  </a:lnTo>
                  <a:lnTo>
                    <a:pt x="1881" y="0"/>
                  </a:lnTo>
                  <a:lnTo>
                    <a:pt x="3370" y="607"/>
                  </a:lnTo>
                  <a:lnTo>
                    <a:pt x="5026" y="8808"/>
                  </a:lnTo>
                  <a:lnTo>
                    <a:pt x="12700" y="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541"/>
            <p:cNvSpPr/>
            <p:nvPr>
              <p:custDataLst>
                <p:tags r:id="rId30"/>
              </p:custDataLst>
            </p:nvPr>
          </p:nvSpPr>
          <p:spPr>
            <a:xfrm>
              <a:off x="7906632" y="1278198"/>
              <a:ext cx="113419" cy="98992"/>
            </a:xfrm>
            <a:custGeom>
              <a:avLst/>
              <a:gdLst/>
              <a:ahLst/>
              <a:cxnLst/>
              <a:rect l="0" t="0" r="0" b="0"/>
              <a:pathLst>
                <a:path w="113419" h="98992">
                  <a:moveTo>
                    <a:pt x="5468" y="42602"/>
                  </a:moveTo>
                  <a:lnTo>
                    <a:pt x="5468" y="42602"/>
                  </a:lnTo>
                  <a:lnTo>
                    <a:pt x="2097" y="49344"/>
                  </a:lnTo>
                  <a:lnTo>
                    <a:pt x="0" y="63650"/>
                  </a:lnTo>
                  <a:lnTo>
                    <a:pt x="5397" y="98991"/>
                  </a:lnTo>
                  <a:lnTo>
                    <a:pt x="8817" y="92785"/>
                  </a:lnTo>
                  <a:lnTo>
                    <a:pt x="21075" y="51222"/>
                  </a:lnTo>
                  <a:lnTo>
                    <a:pt x="32809" y="15498"/>
                  </a:lnTo>
                  <a:lnTo>
                    <a:pt x="39021" y="7507"/>
                  </a:lnTo>
                  <a:lnTo>
                    <a:pt x="46486" y="2310"/>
                  </a:lnTo>
                  <a:lnTo>
                    <a:pt x="54507" y="0"/>
                  </a:lnTo>
                  <a:lnTo>
                    <a:pt x="66539" y="4618"/>
                  </a:lnTo>
                  <a:lnTo>
                    <a:pt x="79177" y="13020"/>
                  </a:lnTo>
                  <a:lnTo>
                    <a:pt x="90965" y="27095"/>
                  </a:lnTo>
                  <a:lnTo>
                    <a:pt x="98970" y="40884"/>
                  </a:lnTo>
                  <a:lnTo>
                    <a:pt x="101588" y="54538"/>
                  </a:lnTo>
                  <a:lnTo>
                    <a:pt x="101810" y="66251"/>
                  </a:lnTo>
                  <a:lnTo>
                    <a:pt x="104260" y="73809"/>
                  </a:lnTo>
                  <a:lnTo>
                    <a:pt x="113418" y="87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542"/>
            <p:cNvSpPr/>
            <p:nvPr>
              <p:custDataLst>
                <p:tags r:id="rId31"/>
              </p:custDataLst>
            </p:nvPr>
          </p:nvSpPr>
          <p:spPr>
            <a:xfrm>
              <a:off x="8255287" y="1473278"/>
              <a:ext cx="139414" cy="259365"/>
            </a:xfrm>
            <a:custGeom>
              <a:avLst/>
              <a:gdLst/>
              <a:ahLst/>
              <a:cxnLst/>
              <a:rect l="0" t="0" r="0" b="0"/>
              <a:pathLst>
                <a:path w="139414" h="259365">
                  <a:moveTo>
                    <a:pt x="120363" y="6272"/>
                  </a:moveTo>
                  <a:lnTo>
                    <a:pt x="120363" y="6272"/>
                  </a:lnTo>
                  <a:lnTo>
                    <a:pt x="123733" y="6272"/>
                  </a:lnTo>
                  <a:lnTo>
                    <a:pt x="127270" y="4390"/>
                  </a:lnTo>
                  <a:lnTo>
                    <a:pt x="131919" y="805"/>
                  </a:lnTo>
                  <a:lnTo>
                    <a:pt x="131594" y="510"/>
                  </a:lnTo>
                  <a:lnTo>
                    <a:pt x="117382" y="0"/>
                  </a:lnTo>
                  <a:lnTo>
                    <a:pt x="78630" y="8767"/>
                  </a:lnTo>
                  <a:lnTo>
                    <a:pt x="51755" y="22000"/>
                  </a:lnTo>
                  <a:lnTo>
                    <a:pt x="27672" y="42375"/>
                  </a:lnTo>
                  <a:lnTo>
                    <a:pt x="22722" y="50775"/>
                  </a:lnTo>
                  <a:lnTo>
                    <a:pt x="19936" y="67201"/>
                  </a:lnTo>
                  <a:lnTo>
                    <a:pt x="13364" y="114071"/>
                  </a:lnTo>
                  <a:lnTo>
                    <a:pt x="8237" y="153390"/>
                  </a:lnTo>
                  <a:lnTo>
                    <a:pt x="2978" y="198472"/>
                  </a:lnTo>
                  <a:lnTo>
                    <a:pt x="0" y="239539"/>
                  </a:lnTo>
                  <a:lnTo>
                    <a:pt x="1721" y="245883"/>
                  </a:lnTo>
                  <a:lnTo>
                    <a:pt x="6197" y="253569"/>
                  </a:lnTo>
                  <a:lnTo>
                    <a:pt x="9180" y="256822"/>
                  </a:lnTo>
                  <a:lnTo>
                    <a:pt x="16620" y="258739"/>
                  </a:lnTo>
                  <a:lnTo>
                    <a:pt x="41059" y="259364"/>
                  </a:lnTo>
                  <a:lnTo>
                    <a:pt x="86967" y="249423"/>
                  </a:lnTo>
                  <a:lnTo>
                    <a:pt x="139413" y="234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543"/>
            <p:cNvSpPr/>
            <p:nvPr>
              <p:custDataLst>
                <p:tags r:id="rId32"/>
              </p:custDataLst>
            </p:nvPr>
          </p:nvSpPr>
          <p:spPr>
            <a:xfrm>
              <a:off x="8239230" y="1606550"/>
              <a:ext cx="117371" cy="31751"/>
            </a:xfrm>
            <a:custGeom>
              <a:avLst/>
              <a:gdLst/>
              <a:ahLst/>
              <a:cxnLst/>
              <a:rect l="0" t="0" r="0" b="0"/>
              <a:pathLst>
                <a:path w="117371" h="31751">
                  <a:moveTo>
                    <a:pt x="9420" y="31750"/>
                  </a:moveTo>
                  <a:lnTo>
                    <a:pt x="9420" y="31750"/>
                  </a:lnTo>
                  <a:lnTo>
                    <a:pt x="6049" y="31750"/>
                  </a:lnTo>
                  <a:lnTo>
                    <a:pt x="2512" y="29868"/>
                  </a:lnTo>
                  <a:lnTo>
                    <a:pt x="581" y="28379"/>
                  </a:lnTo>
                  <a:lnTo>
                    <a:pt x="0" y="26680"/>
                  </a:lnTo>
                  <a:lnTo>
                    <a:pt x="317" y="24842"/>
                  </a:lnTo>
                  <a:lnTo>
                    <a:pt x="1234" y="22912"/>
                  </a:lnTo>
                  <a:lnTo>
                    <a:pt x="9268" y="16823"/>
                  </a:lnTo>
                  <a:lnTo>
                    <a:pt x="48187" y="11361"/>
                  </a:lnTo>
                  <a:lnTo>
                    <a:pt x="117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544"/>
            <p:cNvSpPr/>
            <p:nvPr>
              <p:custDataLst>
                <p:tags r:id="rId33"/>
              </p:custDataLst>
            </p:nvPr>
          </p:nvSpPr>
          <p:spPr>
            <a:xfrm>
              <a:off x="8477250" y="16637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576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545"/>
            <p:cNvSpPr/>
            <p:nvPr>
              <p:custDataLst>
                <p:tags r:id="rId34"/>
              </p:custDataLst>
            </p:nvPr>
          </p:nvSpPr>
          <p:spPr>
            <a:xfrm>
              <a:off x="8470900" y="15621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9329"/>
                  </a:lnTo>
                  <a:lnTo>
                    <a:pt x="4469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546"/>
            <p:cNvSpPr/>
            <p:nvPr>
              <p:custDataLst>
                <p:tags r:id="rId35"/>
              </p:custDataLst>
            </p:nvPr>
          </p:nvSpPr>
          <p:spPr>
            <a:xfrm>
              <a:off x="8502650" y="1403350"/>
              <a:ext cx="113042" cy="334970"/>
            </a:xfrm>
            <a:custGeom>
              <a:avLst/>
              <a:gdLst/>
              <a:ahLst/>
              <a:cxnLst/>
              <a:rect l="0" t="0" r="0" b="0"/>
              <a:pathLst>
                <a:path w="113042" h="334970">
                  <a:moveTo>
                    <a:pt x="0" y="0"/>
                  </a:moveTo>
                  <a:lnTo>
                    <a:pt x="0" y="0"/>
                  </a:lnTo>
                  <a:lnTo>
                    <a:pt x="10844" y="6481"/>
                  </a:lnTo>
                  <a:lnTo>
                    <a:pt x="38692" y="35974"/>
                  </a:lnTo>
                  <a:lnTo>
                    <a:pt x="68047" y="79622"/>
                  </a:lnTo>
                  <a:lnTo>
                    <a:pt x="89798" y="120856"/>
                  </a:lnTo>
                  <a:lnTo>
                    <a:pt x="104846" y="165553"/>
                  </a:lnTo>
                  <a:lnTo>
                    <a:pt x="112432" y="212357"/>
                  </a:lnTo>
                  <a:lnTo>
                    <a:pt x="113041" y="248482"/>
                  </a:lnTo>
                  <a:lnTo>
                    <a:pt x="107283" y="291088"/>
                  </a:lnTo>
                  <a:lnTo>
                    <a:pt x="99520" y="310850"/>
                  </a:lnTo>
                  <a:lnTo>
                    <a:pt x="86640" y="334969"/>
                  </a:lnTo>
                  <a:lnTo>
                    <a:pt x="8890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303"/>
          <p:cNvGrpSpPr/>
          <p:nvPr/>
        </p:nvGrpSpPr>
        <p:grpSpPr>
          <a:xfrm>
            <a:off x="8904726" y="1574800"/>
            <a:ext cx="169425" cy="119827"/>
            <a:chOff x="8904726" y="1574800"/>
            <a:chExt cx="169425" cy="119827"/>
          </a:xfrm>
        </p:grpSpPr>
        <p:sp>
          <p:nvSpPr>
            <p:cNvPr id="120" name="SMARTInkShape-1547"/>
            <p:cNvSpPr/>
            <p:nvPr>
              <p:custDataLst>
                <p:tags r:id="rId19"/>
              </p:custDataLst>
            </p:nvPr>
          </p:nvSpPr>
          <p:spPr>
            <a:xfrm>
              <a:off x="8921750" y="15748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45105" y="446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548"/>
            <p:cNvSpPr/>
            <p:nvPr>
              <p:custDataLst>
                <p:tags r:id="rId20"/>
              </p:custDataLst>
            </p:nvPr>
          </p:nvSpPr>
          <p:spPr>
            <a:xfrm>
              <a:off x="8904726" y="1670050"/>
              <a:ext cx="169425" cy="24577"/>
            </a:xfrm>
            <a:custGeom>
              <a:avLst/>
              <a:gdLst/>
              <a:ahLst/>
              <a:cxnLst/>
              <a:rect l="0" t="0" r="0" b="0"/>
              <a:pathLst>
                <a:path w="169425" h="24577">
                  <a:moveTo>
                    <a:pt x="17024" y="6350"/>
                  </a:moveTo>
                  <a:lnTo>
                    <a:pt x="17024" y="6350"/>
                  </a:lnTo>
                  <a:lnTo>
                    <a:pt x="0" y="23373"/>
                  </a:lnTo>
                  <a:lnTo>
                    <a:pt x="1442" y="24049"/>
                  </a:lnTo>
                  <a:lnTo>
                    <a:pt x="47910" y="24576"/>
                  </a:lnTo>
                  <a:lnTo>
                    <a:pt x="94615" y="19590"/>
                  </a:lnTo>
                  <a:lnTo>
                    <a:pt x="1694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304"/>
          <p:cNvGrpSpPr/>
          <p:nvPr/>
        </p:nvGrpSpPr>
        <p:grpSpPr>
          <a:xfrm>
            <a:off x="9332750" y="1297735"/>
            <a:ext cx="1496421" cy="772366"/>
            <a:chOff x="9332750" y="1297735"/>
            <a:chExt cx="1496421" cy="772366"/>
          </a:xfrm>
        </p:grpSpPr>
        <p:sp>
          <p:nvSpPr>
            <p:cNvPr id="123" name="SMARTInkShape-1549"/>
            <p:cNvSpPr/>
            <p:nvPr>
              <p:custDataLst>
                <p:tags r:id="rId4"/>
              </p:custDataLst>
            </p:nvPr>
          </p:nvSpPr>
          <p:spPr>
            <a:xfrm>
              <a:off x="9340850" y="1297735"/>
              <a:ext cx="120651" cy="83495"/>
            </a:xfrm>
            <a:custGeom>
              <a:avLst/>
              <a:gdLst/>
              <a:ahLst/>
              <a:cxnLst/>
              <a:rect l="0" t="0" r="0" b="0"/>
              <a:pathLst>
                <a:path w="120651" h="83495">
                  <a:moveTo>
                    <a:pt x="0" y="16715"/>
                  </a:moveTo>
                  <a:lnTo>
                    <a:pt x="0" y="16715"/>
                  </a:lnTo>
                  <a:lnTo>
                    <a:pt x="5467" y="11248"/>
                  </a:lnTo>
                  <a:lnTo>
                    <a:pt x="13141" y="33085"/>
                  </a:lnTo>
                  <a:lnTo>
                    <a:pt x="24581" y="78582"/>
                  </a:lnTo>
                  <a:lnTo>
                    <a:pt x="25035" y="83017"/>
                  </a:lnTo>
                  <a:lnTo>
                    <a:pt x="25863" y="83494"/>
                  </a:lnTo>
                  <a:lnTo>
                    <a:pt x="27120" y="83107"/>
                  </a:lnTo>
                  <a:lnTo>
                    <a:pt x="28663" y="82143"/>
                  </a:lnTo>
                  <a:lnTo>
                    <a:pt x="43105" y="37003"/>
                  </a:lnTo>
                  <a:lnTo>
                    <a:pt x="49967" y="20558"/>
                  </a:lnTo>
                  <a:lnTo>
                    <a:pt x="59602" y="9486"/>
                  </a:lnTo>
                  <a:lnTo>
                    <a:pt x="73164" y="1167"/>
                  </a:lnTo>
                  <a:lnTo>
                    <a:pt x="76291" y="0"/>
                  </a:lnTo>
                  <a:lnTo>
                    <a:pt x="79789" y="1338"/>
                  </a:lnTo>
                  <a:lnTo>
                    <a:pt x="87437" y="8470"/>
                  </a:lnTo>
                  <a:lnTo>
                    <a:pt x="98776" y="30295"/>
                  </a:lnTo>
                  <a:lnTo>
                    <a:pt x="120650" y="73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550"/>
            <p:cNvSpPr/>
            <p:nvPr>
              <p:custDataLst>
                <p:tags r:id="rId5"/>
              </p:custDataLst>
            </p:nvPr>
          </p:nvSpPr>
          <p:spPr>
            <a:xfrm>
              <a:off x="9613900" y="1977829"/>
              <a:ext cx="6351" cy="92272"/>
            </a:xfrm>
            <a:custGeom>
              <a:avLst/>
              <a:gdLst/>
              <a:ahLst/>
              <a:cxnLst/>
              <a:rect l="0" t="0" r="0" b="0"/>
              <a:pathLst>
                <a:path w="6351" h="92272">
                  <a:moveTo>
                    <a:pt x="0" y="3371"/>
                  </a:moveTo>
                  <a:lnTo>
                    <a:pt x="0" y="3371"/>
                  </a:lnTo>
                  <a:lnTo>
                    <a:pt x="3370" y="3371"/>
                  </a:lnTo>
                  <a:lnTo>
                    <a:pt x="4364" y="2665"/>
                  </a:lnTo>
                  <a:lnTo>
                    <a:pt x="5026" y="1489"/>
                  </a:lnTo>
                  <a:lnTo>
                    <a:pt x="5467" y="0"/>
                  </a:lnTo>
                  <a:lnTo>
                    <a:pt x="6335" y="45712"/>
                  </a:lnTo>
                  <a:lnTo>
                    <a:pt x="6350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551"/>
            <p:cNvSpPr/>
            <p:nvPr>
              <p:custDataLst>
                <p:tags r:id="rId6"/>
              </p:custDataLst>
            </p:nvPr>
          </p:nvSpPr>
          <p:spPr>
            <a:xfrm>
              <a:off x="9475082" y="2038350"/>
              <a:ext cx="68969" cy="22161"/>
            </a:xfrm>
            <a:custGeom>
              <a:avLst/>
              <a:gdLst/>
              <a:ahLst/>
              <a:cxnLst/>
              <a:rect l="0" t="0" r="0" b="0"/>
              <a:pathLst>
                <a:path w="68969" h="22161">
                  <a:moveTo>
                    <a:pt x="5468" y="12700"/>
                  </a:moveTo>
                  <a:lnTo>
                    <a:pt x="5468" y="12700"/>
                  </a:lnTo>
                  <a:lnTo>
                    <a:pt x="0" y="18167"/>
                  </a:lnTo>
                  <a:lnTo>
                    <a:pt x="412" y="19167"/>
                  </a:lnTo>
                  <a:lnTo>
                    <a:pt x="2750" y="22160"/>
                  </a:lnTo>
                  <a:lnTo>
                    <a:pt x="11785" y="22078"/>
                  </a:lnTo>
                  <a:lnTo>
                    <a:pt x="37212" y="16277"/>
                  </a:lnTo>
                  <a:lnTo>
                    <a:pt x="6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552"/>
            <p:cNvSpPr/>
            <p:nvPr>
              <p:custDataLst>
                <p:tags r:id="rId7"/>
              </p:custDataLst>
            </p:nvPr>
          </p:nvSpPr>
          <p:spPr>
            <a:xfrm>
              <a:off x="9474200" y="19812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553"/>
            <p:cNvSpPr/>
            <p:nvPr>
              <p:custDataLst>
                <p:tags r:id="rId8"/>
              </p:custDataLst>
            </p:nvPr>
          </p:nvSpPr>
          <p:spPr>
            <a:xfrm>
              <a:off x="9404611" y="1895632"/>
              <a:ext cx="12440" cy="15719"/>
            </a:xfrm>
            <a:custGeom>
              <a:avLst/>
              <a:gdLst/>
              <a:ahLst/>
              <a:cxnLst/>
              <a:rect l="0" t="0" r="0" b="0"/>
              <a:pathLst>
                <a:path w="12440" h="15719">
                  <a:moveTo>
                    <a:pt x="6089" y="15718"/>
                  </a:moveTo>
                  <a:lnTo>
                    <a:pt x="6089" y="15718"/>
                  </a:lnTo>
                  <a:lnTo>
                    <a:pt x="6089" y="12347"/>
                  </a:lnTo>
                  <a:lnTo>
                    <a:pt x="5383" y="11354"/>
                  </a:lnTo>
                  <a:lnTo>
                    <a:pt x="4208" y="10692"/>
                  </a:lnTo>
                  <a:lnTo>
                    <a:pt x="2718" y="10251"/>
                  </a:lnTo>
                  <a:lnTo>
                    <a:pt x="1725" y="9251"/>
                  </a:lnTo>
                  <a:lnTo>
                    <a:pt x="622" y="6258"/>
                  </a:lnTo>
                  <a:lnTo>
                    <a:pt x="0" y="607"/>
                  </a:lnTo>
                  <a:lnTo>
                    <a:pt x="1324" y="0"/>
                  </a:lnTo>
                  <a:lnTo>
                    <a:pt x="12439" y="3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554"/>
            <p:cNvSpPr/>
            <p:nvPr>
              <p:custDataLst>
                <p:tags r:id="rId9"/>
              </p:custDataLst>
            </p:nvPr>
          </p:nvSpPr>
          <p:spPr>
            <a:xfrm>
              <a:off x="9332750" y="1429089"/>
              <a:ext cx="420851" cy="375831"/>
            </a:xfrm>
            <a:custGeom>
              <a:avLst/>
              <a:gdLst/>
              <a:ahLst/>
              <a:cxnLst/>
              <a:rect l="0" t="0" r="0" b="0"/>
              <a:pathLst>
                <a:path w="420851" h="375831">
                  <a:moveTo>
                    <a:pt x="249400" y="12361"/>
                  </a:moveTo>
                  <a:lnTo>
                    <a:pt x="249400" y="12361"/>
                  </a:lnTo>
                  <a:lnTo>
                    <a:pt x="249400" y="3523"/>
                  </a:lnTo>
                  <a:lnTo>
                    <a:pt x="250105" y="2235"/>
                  </a:lnTo>
                  <a:lnTo>
                    <a:pt x="251281" y="1377"/>
                  </a:lnTo>
                  <a:lnTo>
                    <a:pt x="254867" y="0"/>
                  </a:lnTo>
                  <a:lnTo>
                    <a:pt x="241819" y="8495"/>
                  </a:lnTo>
                  <a:lnTo>
                    <a:pt x="232624" y="14876"/>
                  </a:lnTo>
                  <a:lnTo>
                    <a:pt x="205608" y="28485"/>
                  </a:lnTo>
                  <a:lnTo>
                    <a:pt x="159264" y="58777"/>
                  </a:lnTo>
                  <a:lnTo>
                    <a:pt x="113022" y="85057"/>
                  </a:lnTo>
                  <a:lnTo>
                    <a:pt x="66001" y="107411"/>
                  </a:lnTo>
                  <a:lnTo>
                    <a:pt x="23464" y="129225"/>
                  </a:lnTo>
                  <a:lnTo>
                    <a:pt x="8105" y="141610"/>
                  </a:lnTo>
                  <a:lnTo>
                    <a:pt x="1517" y="150003"/>
                  </a:lnTo>
                  <a:lnTo>
                    <a:pt x="183" y="153511"/>
                  </a:lnTo>
                  <a:lnTo>
                    <a:pt x="0" y="156556"/>
                  </a:lnTo>
                  <a:lnTo>
                    <a:pt x="583" y="159291"/>
                  </a:lnTo>
                  <a:lnTo>
                    <a:pt x="21630" y="169882"/>
                  </a:lnTo>
                  <a:lnTo>
                    <a:pt x="66669" y="180328"/>
                  </a:lnTo>
                  <a:lnTo>
                    <a:pt x="112568" y="185005"/>
                  </a:lnTo>
                  <a:lnTo>
                    <a:pt x="155971" y="189142"/>
                  </a:lnTo>
                  <a:lnTo>
                    <a:pt x="195157" y="195539"/>
                  </a:lnTo>
                  <a:lnTo>
                    <a:pt x="199127" y="197274"/>
                  </a:lnTo>
                  <a:lnTo>
                    <a:pt x="205419" y="202965"/>
                  </a:lnTo>
                  <a:lnTo>
                    <a:pt x="205968" y="206458"/>
                  </a:lnTo>
                  <a:lnTo>
                    <a:pt x="202815" y="214102"/>
                  </a:lnTo>
                  <a:lnTo>
                    <a:pt x="182107" y="231919"/>
                  </a:lnTo>
                  <a:lnTo>
                    <a:pt x="143210" y="257389"/>
                  </a:lnTo>
                  <a:lnTo>
                    <a:pt x="96395" y="285196"/>
                  </a:lnTo>
                  <a:lnTo>
                    <a:pt x="51190" y="320169"/>
                  </a:lnTo>
                  <a:lnTo>
                    <a:pt x="35348" y="338060"/>
                  </a:lnTo>
                  <a:lnTo>
                    <a:pt x="33320" y="343793"/>
                  </a:lnTo>
                  <a:lnTo>
                    <a:pt x="32950" y="355809"/>
                  </a:lnTo>
                  <a:lnTo>
                    <a:pt x="34544" y="360565"/>
                  </a:lnTo>
                  <a:lnTo>
                    <a:pt x="40078" y="367731"/>
                  </a:lnTo>
                  <a:lnTo>
                    <a:pt x="71354" y="375732"/>
                  </a:lnTo>
                  <a:lnTo>
                    <a:pt x="116369" y="375830"/>
                  </a:lnTo>
                  <a:lnTo>
                    <a:pt x="148883" y="373104"/>
                  </a:lnTo>
                  <a:lnTo>
                    <a:pt x="191395" y="369485"/>
                  </a:lnTo>
                  <a:lnTo>
                    <a:pt x="229390" y="366531"/>
                  </a:lnTo>
                  <a:lnTo>
                    <a:pt x="275943" y="362583"/>
                  </a:lnTo>
                  <a:lnTo>
                    <a:pt x="319319" y="361803"/>
                  </a:lnTo>
                  <a:lnTo>
                    <a:pt x="360290" y="363530"/>
                  </a:lnTo>
                  <a:lnTo>
                    <a:pt x="400958" y="366672"/>
                  </a:lnTo>
                  <a:lnTo>
                    <a:pt x="420850" y="361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555"/>
            <p:cNvSpPr/>
            <p:nvPr>
              <p:custDataLst>
                <p:tags r:id="rId10"/>
              </p:custDataLst>
            </p:nvPr>
          </p:nvSpPr>
          <p:spPr>
            <a:xfrm>
              <a:off x="9944100" y="1421310"/>
              <a:ext cx="139937" cy="348100"/>
            </a:xfrm>
            <a:custGeom>
              <a:avLst/>
              <a:gdLst/>
              <a:ahLst/>
              <a:cxnLst/>
              <a:rect l="0" t="0" r="0" b="0"/>
              <a:pathLst>
                <a:path w="139937" h="348100">
                  <a:moveTo>
                    <a:pt x="63500" y="115390"/>
                  </a:moveTo>
                  <a:lnTo>
                    <a:pt x="63500" y="115390"/>
                  </a:lnTo>
                  <a:lnTo>
                    <a:pt x="62795" y="126235"/>
                  </a:lnTo>
                  <a:lnTo>
                    <a:pt x="58032" y="164195"/>
                  </a:lnTo>
                  <a:lnTo>
                    <a:pt x="57324" y="211500"/>
                  </a:lnTo>
                  <a:lnTo>
                    <a:pt x="57183" y="255966"/>
                  </a:lnTo>
                  <a:lnTo>
                    <a:pt x="57155" y="299243"/>
                  </a:lnTo>
                  <a:lnTo>
                    <a:pt x="57151" y="345828"/>
                  </a:lnTo>
                  <a:lnTo>
                    <a:pt x="56444" y="348037"/>
                  </a:lnTo>
                  <a:lnTo>
                    <a:pt x="55269" y="348099"/>
                  </a:lnTo>
                  <a:lnTo>
                    <a:pt x="53779" y="346730"/>
                  </a:lnTo>
                  <a:lnTo>
                    <a:pt x="48312" y="327947"/>
                  </a:lnTo>
                  <a:lnTo>
                    <a:pt x="44507" y="283514"/>
                  </a:lnTo>
                  <a:lnTo>
                    <a:pt x="39607" y="238033"/>
                  </a:lnTo>
                  <a:lnTo>
                    <a:pt x="34392" y="191632"/>
                  </a:lnTo>
                  <a:lnTo>
                    <a:pt x="33238" y="156638"/>
                  </a:lnTo>
                  <a:lnTo>
                    <a:pt x="36930" y="109165"/>
                  </a:lnTo>
                  <a:lnTo>
                    <a:pt x="41239" y="71827"/>
                  </a:lnTo>
                  <a:lnTo>
                    <a:pt x="54660" y="28233"/>
                  </a:lnTo>
                  <a:lnTo>
                    <a:pt x="65215" y="14094"/>
                  </a:lnTo>
                  <a:lnTo>
                    <a:pt x="78844" y="4988"/>
                  </a:lnTo>
                  <a:lnTo>
                    <a:pt x="92897" y="0"/>
                  </a:lnTo>
                  <a:lnTo>
                    <a:pt x="103847" y="135"/>
                  </a:lnTo>
                  <a:lnTo>
                    <a:pt x="115298" y="8192"/>
                  </a:lnTo>
                  <a:lnTo>
                    <a:pt x="121316" y="14291"/>
                  </a:lnTo>
                  <a:lnTo>
                    <a:pt x="136527" y="46472"/>
                  </a:lnTo>
                  <a:lnTo>
                    <a:pt x="139936" y="67591"/>
                  </a:lnTo>
                  <a:lnTo>
                    <a:pt x="136375" y="104145"/>
                  </a:lnTo>
                  <a:lnTo>
                    <a:pt x="127169" y="121446"/>
                  </a:lnTo>
                  <a:lnTo>
                    <a:pt x="114375" y="136426"/>
                  </a:lnTo>
                  <a:lnTo>
                    <a:pt x="101633" y="145436"/>
                  </a:lnTo>
                  <a:lnTo>
                    <a:pt x="75817" y="154475"/>
                  </a:lnTo>
                  <a:lnTo>
                    <a:pt x="49197" y="154879"/>
                  </a:lnTo>
                  <a:lnTo>
                    <a:pt x="23434" y="143789"/>
                  </a:lnTo>
                  <a:lnTo>
                    <a:pt x="0" y="121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556"/>
            <p:cNvSpPr/>
            <p:nvPr>
              <p:custDataLst>
                <p:tags r:id="rId11"/>
              </p:custDataLst>
            </p:nvPr>
          </p:nvSpPr>
          <p:spPr>
            <a:xfrm>
              <a:off x="10074079" y="1549400"/>
              <a:ext cx="143072" cy="193647"/>
            </a:xfrm>
            <a:custGeom>
              <a:avLst/>
              <a:gdLst/>
              <a:ahLst/>
              <a:cxnLst/>
              <a:rect l="0" t="0" r="0" b="0"/>
              <a:pathLst>
                <a:path w="143072" h="193647">
                  <a:moveTo>
                    <a:pt x="3371" y="82550"/>
                  </a:moveTo>
                  <a:lnTo>
                    <a:pt x="3371" y="82550"/>
                  </a:lnTo>
                  <a:lnTo>
                    <a:pt x="0" y="82550"/>
                  </a:lnTo>
                  <a:lnTo>
                    <a:pt x="8454" y="83256"/>
                  </a:lnTo>
                  <a:lnTo>
                    <a:pt x="18331" y="85921"/>
                  </a:lnTo>
                  <a:lnTo>
                    <a:pt x="55584" y="112491"/>
                  </a:lnTo>
                  <a:lnTo>
                    <a:pt x="64442" y="122668"/>
                  </a:lnTo>
                  <a:lnTo>
                    <a:pt x="73991" y="143669"/>
                  </a:lnTo>
                  <a:lnTo>
                    <a:pt x="77918" y="167766"/>
                  </a:lnTo>
                  <a:lnTo>
                    <a:pt x="75074" y="180631"/>
                  </a:lnTo>
                  <a:lnTo>
                    <a:pt x="72339" y="186037"/>
                  </a:lnTo>
                  <a:lnTo>
                    <a:pt x="68400" y="189642"/>
                  </a:lnTo>
                  <a:lnTo>
                    <a:pt x="58378" y="193646"/>
                  </a:lnTo>
                  <a:lnTo>
                    <a:pt x="54154" y="192597"/>
                  </a:lnTo>
                  <a:lnTo>
                    <a:pt x="50631" y="189782"/>
                  </a:lnTo>
                  <a:lnTo>
                    <a:pt x="47578" y="185788"/>
                  </a:lnTo>
                  <a:lnTo>
                    <a:pt x="39909" y="159941"/>
                  </a:lnTo>
                  <a:lnTo>
                    <a:pt x="41011" y="139288"/>
                  </a:lnTo>
                  <a:lnTo>
                    <a:pt x="49847" y="104027"/>
                  </a:lnTo>
                  <a:lnTo>
                    <a:pt x="79350" y="58236"/>
                  </a:lnTo>
                  <a:lnTo>
                    <a:pt x="104928" y="30240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557"/>
            <p:cNvSpPr/>
            <p:nvPr>
              <p:custDataLst>
                <p:tags r:id="rId12"/>
              </p:custDataLst>
            </p:nvPr>
          </p:nvSpPr>
          <p:spPr>
            <a:xfrm>
              <a:off x="10365142" y="1448400"/>
              <a:ext cx="106009" cy="306455"/>
            </a:xfrm>
            <a:custGeom>
              <a:avLst/>
              <a:gdLst/>
              <a:ahLst/>
              <a:cxnLst/>
              <a:rect l="0" t="0" r="0" b="0"/>
              <a:pathLst>
                <a:path w="106009" h="306455">
                  <a:moveTo>
                    <a:pt x="93308" y="18450"/>
                  </a:moveTo>
                  <a:lnTo>
                    <a:pt x="93308" y="18450"/>
                  </a:lnTo>
                  <a:lnTo>
                    <a:pt x="93308" y="15079"/>
                  </a:lnTo>
                  <a:lnTo>
                    <a:pt x="86565" y="6241"/>
                  </a:lnTo>
                  <a:lnTo>
                    <a:pt x="77611" y="2440"/>
                  </a:lnTo>
                  <a:lnTo>
                    <a:pt x="57987" y="0"/>
                  </a:lnTo>
                  <a:lnTo>
                    <a:pt x="47270" y="7193"/>
                  </a:lnTo>
                  <a:lnTo>
                    <a:pt x="26515" y="31435"/>
                  </a:lnTo>
                  <a:lnTo>
                    <a:pt x="13897" y="72521"/>
                  </a:lnTo>
                  <a:lnTo>
                    <a:pt x="6828" y="111063"/>
                  </a:lnTo>
                  <a:lnTo>
                    <a:pt x="0" y="156087"/>
                  </a:lnTo>
                  <a:lnTo>
                    <a:pt x="514" y="195639"/>
                  </a:lnTo>
                  <a:lnTo>
                    <a:pt x="7009" y="236816"/>
                  </a:lnTo>
                  <a:lnTo>
                    <a:pt x="20861" y="282083"/>
                  </a:lnTo>
                  <a:lnTo>
                    <a:pt x="31475" y="296957"/>
                  </a:lnTo>
                  <a:lnTo>
                    <a:pt x="48893" y="304509"/>
                  </a:lnTo>
                  <a:lnTo>
                    <a:pt x="69335" y="306454"/>
                  </a:lnTo>
                  <a:lnTo>
                    <a:pt x="106008" y="297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558"/>
            <p:cNvSpPr/>
            <p:nvPr>
              <p:custDataLst>
                <p:tags r:id="rId13"/>
              </p:custDataLst>
            </p:nvPr>
          </p:nvSpPr>
          <p:spPr>
            <a:xfrm>
              <a:off x="10484221" y="1486185"/>
              <a:ext cx="164730" cy="240251"/>
            </a:xfrm>
            <a:custGeom>
              <a:avLst/>
              <a:gdLst/>
              <a:ahLst/>
              <a:cxnLst/>
              <a:rect l="0" t="0" r="0" b="0"/>
              <a:pathLst>
                <a:path w="164730" h="240251">
                  <a:moveTo>
                    <a:pt x="164729" y="12415"/>
                  </a:moveTo>
                  <a:lnTo>
                    <a:pt x="164729" y="12415"/>
                  </a:lnTo>
                  <a:lnTo>
                    <a:pt x="155269" y="2955"/>
                  </a:lnTo>
                  <a:lnTo>
                    <a:pt x="149707" y="1155"/>
                  </a:lnTo>
                  <a:lnTo>
                    <a:pt x="138007" y="0"/>
                  </a:lnTo>
                  <a:lnTo>
                    <a:pt x="101438" y="14046"/>
                  </a:lnTo>
                  <a:lnTo>
                    <a:pt x="69505" y="38866"/>
                  </a:lnTo>
                  <a:lnTo>
                    <a:pt x="47455" y="60052"/>
                  </a:lnTo>
                  <a:lnTo>
                    <a:pt x="37240" y="80230"/>
                  </a:lnTo>
                  <a:lnTo>
                    <a:pt x="25243" y="120655"/>
                  </a:lnTo>
                  <a:lnTo>
                    <a:pt x="14474" y="167100"/>
                  </a:lnTo>
                  <a:lnTo>
                    <a:pt x="2454" y="213902"/>
                  </a:lnTo>
                  <a:lnTo>
                    <a:pt x="0" y="231652"/>
                  </a:lnTo>
                  <a:lnTo>
                    <a:pt x="1675" y="235207"/>
                  </a:lnTo>
                  <a:lnTo>
                    <a:pt x="3109" y="237143"/>
                  </a:lnTo>
                  <a:lnTo>
                    <a:pt x="6585" y="239294"/>
                  </a:lnTo>
                  <a:lnTo>
                    <a:pt x="11893" y="240250"/>
                  </a:lnTo>
                  <a:lnTo>
                    <a:pt x="34428" y="238982"/>
                  </a:lnTo>
                  <a:lnTo>
                    <a:pt x="78616" y="226079"/>
                  </a:lnTo>
                  <a:lnTo>
                    <a:pt x="107432" y="213488"/>
                  </a:lnTo>
                  <a:lnTo>
                    <a:pt x="120279" y="196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559"/>
            <p:cNvSpPr/>
            <p:nvPr>
              <p:custDataLst>
                <p:tags r:id="rId14"/>
              </p:custDataLst>
            </p:nvPr>
          </p:nvSpPr>
          <p:spPr>
            <a:xfrm>
              <a:off x="10481884" y="1606550"/>
              <a:ext cx="103567" cy="31751"/>
            </a:xfrm>
            <a:custGeom>
              <a:avLst/>
              <a:gdLst/>
              <a:ahLst/>
              <a:cxnLst/>
              <a:rect l="0" t="0" r="0" b="0"/>
              <a:pathLst>
                <a:path w="103567" h="31751">
                  <a:moveTo>
                    <a:pt x="21016" y="31750"/>
                  </a:moveTo>
                  <a:lnTo>
                    <a:pt x="21016" y="31750"/>
                  </a:lnTo>
                  <a:lnTo>
                    <a:pt x="14274" y="31750"/>
                  </a:lnTo>
                  <a:lnTo>
                    <a:pt x="9083" y="29868"/>
                  </a:lnTo>
                  <a:lnTo>
                    <a:pt x="6711" y="28379"/>
                  </a:lnTo>
                  <a:lnTo>
                    <a:pt x="0" y="19540"/>
                  </a:lnTo>
                  <a:lnTo>
                    <a:pt x="656" y="16555"/>
                  </a:lnTo>
                  <a:lnTo>
                    <a:pt x="3209" y="13859"/>
                  </a:lnTo>
                  <a:lnTo>
                    <a:pt x="7028" y="11356"/>
                  </a:lnTo>
                  <a:lnTo>
                    <a:pt x="25887" y="7833"/>
                  </a:lnTo>
                  <a:lnTo>
                    <a:pt x="66272" y="5937"/>
                  </a:lnTo>
                  <a:lnTo>
                    <a:pt x="103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560"/>
            <p:cNvSpPr/>
            <p:nvPr>
              <p:custDataLst>
                <p:tags r:id="rId15"/>
              </p:custDataLst>
            </p:nvPr>
          </p:nvSpPr>
          <p:spPr>
            <a:xfrm>
              <a:off x="10668000" y="16954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4023" y="8789"/>
                  </a:lnTo>
                  <a:lnTo>
                    <a:pt x="12960" y="23765"/>
                  </a:lnTo>
                  <a:lnTo>
                    <a:pt x="11463" y="2713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561"/>
            <p:cNvSpPr/>
            <p:nvPr>
              <p:custDataLst>
                <p:tags r:id="rId16"/>
              </p:custDataLst>
            </p:nvPr>
          </p:nvSpPr>
          <p:spPr>
            <a:xfrm>
              <a:off x="10680700" y="16129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9329" y="31750"/>
                  </a:lnTo>
                  <a:lnTo>
                    <a:pt x="5793" y="29868"/>
                  </a:lnTo>
                  <a:lnTo>
                    <a:pt x="3862" y="283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562"/>
            <p:cNvSpPr/>
            <p:nvPr>
              <p:custDataLst>
                <p:tags r:id="rId17"/>
              </p:custDataLst>
            </p:nvPr>
          </p:nvSpPr>
          <p:spPr>
            <a:xfrm>
              <a:off x="10763250" y="1460762"/>
              <a:ext cx="65921" cy="336289"/>
            </a:xfrm>
            <a:custGeom>
              <a:avLst/>
              <a:gdLst/>
              <a:ahLst/>
              <a:cxnLst/>
              <a:rect l="0" t="0" r="0" b="0"/>
              <a:pathLst>
                <a:path w="65921" h="336289">
                  <a:moveTo>
                    <a:pt x="6350" y="6088"/>
                  </a:moveTo>
                  <a:lnTo>
                    <a:pt x="6350" y="6088"/>
                  </a:lnTo>
                  <a:lnTo>
                    <a:pt x="12439" y="0"/>
                  </a:lnTo>
                  <a:lnTo>
                    <a:pt x="35821" y="43953"/>
                  </a:lnTo>
                  <a:lnTo>
                    <a:pt x="52179" y="88435"/>
                  </a:lnTo>
                  <a:lnTo>
                    <a:pt x="62936" y="131506"/>
                  </a:lnTo>
                  <a:lnTo>
                    <a:pt x="65920" y="172601"/>
                  </a:lnTo>
                  <a:lnTo>
                    <a:pt x="64218" y="210412"/>
                  </a:lnTo>
                  <a:lnTo>
                    <a:pt x="61703" y="232365"/>
                  </a:lnTo>
                  <a:lnTo>
                    <a:pt x="48385" y="271081"/>
                  </a:lnTo>
                  <a:lnTo>
                    <a:pt x="24924" y="312720"/>
                  </a:lnTo>
                  <a:lnTo>
                    <a:pt x="0" y="33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563"/>
            <p:cNvSpPr/>
            <p:nvPr>
              <p:custDataLst>
                <p:tags r:id="rId18"/>
              </p:custDataLst>
            </p:nvPr>
          </p:nvSpPr>
          <p:spPr>
            <a:xfrm>
              <a:off x="9398000" y="19748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8"/>
                  </a:lnTo>
                  <a:lnTo>
                    <a:pt x="11795" y="51291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1564"/>
          <p:cNvSpPr/>
          <p:nvPr>
            <p:custDataLst>
              <p:tags r:id="rId3"/>
            </p:custDataLst>
          </p:nvPr>
        </p:nvSpPr>
        <p:spPr>
          <a:xfrm>
            <a:off x="1568450" y="2635250"/>
            <a:ext cx="9658351" cy="241301"/>
          </a:xfrm>
          <a:custGeom>
            <a:avLst/>
            <a:gdLst/>
            <a:ahLst/>
            <a:cxnLst/>
            <a:rect l="0" t="0" r="0" b="0"/>
            <a:pathLst>
              <a:path w="9658351" h="241301">
                <a:moveTo>
                  <a:pt x="0" y="241300"/>
                </a:moveTo>
                <a:lnTo>
                  <a:pt x="0" y="241300"/>
                </a:lnTo>
                <a:lnTo>
                  <a:pt x="44215" y="236231"/>
                </a:lnTo>
                <a:lnTo>
                  <a:pt x="88046" y="230469"/>
                </a:lnTo>
                <a:lnTo>
                  <a:pt x="120035" y="226373"/>
                </a:lnTo>
                <a:lnTo>
                  <a:pt x="158712" y="222201"/>
                </a:lnTo>
                <a:lnTo>
                  <a:pt x="201772" y="217289"/>
                </a:lnTo>
                <a:lnTo>
                  <a:pt x="246780" y="210402"/>
                </a:lnTo>
                <a:lnTo>
                  <a:pt x="271764" y="207296"/>
                </a:lnTo>
                <a:lnTo>
                  <a:pt x="298298" y="204520"/>
                </a:lnTo>
                <a:lnTo>
                  <a:pt x="325866" y="201963"/>
                </a:lnTo>
                <a:lnTo>
                  <a:pt x="354827" y="198848"/>
                </a:lnTo>
                <a:lnTo>
                  <a:pt x="384718" y="195360"/>
                </a:lnTo>
                <a:lnTo>
                  <a:pt x="415229" y="191623"/>
                </a:lnTo>
                <a:lnTo>
                  <a:pt x="446152" y="187721"/>
                </a:lnTo>
                <a:lnTo>
                  <a:pt x="477351" y="183708"/>
                </a:lnTo>
                <a:lnTo>
                  <a:pt x="508734" y="179622"/>
                </a:lnTo>
                <a:lnTo>
                  <a:pt x="539534" y="175487"/>
                </a:lnTo>
                <a:lnTo>
                  <a:pt x="569945" y="171319"/>
                </a:lnTo>
                <a:lnTo>
                  <a:pt x="600097" y="167130"/>
                </a:lnTo>
                <a:lnTo>
                  <a:pt x="630781" y="163631"/>
                </a:lnTo>
                <a:lnTo>
                  <a:pt x="661821" y="160593"/>
                </a:lnTo>
                <a:lnTo>
                  <a:pt x="693097" y="157862"/>
                </a:lnTo>
                <a:lnTo>
                  <a:pt x="725237" y="154630"/>
                </a:lnTo>
                <a:lnTo>
                  <a:pt x="757952" y="151064"/>
                </a:lnTo>
                <a:lnTo>
                  <a:pt x="791052" y="147276"/>
                </a:lnTo>
                <a:lnTo>
                  <a:pt x="823701" y="143340"/>
                </a:lnTo>
                <a:lnTo>
                  <a:pt x="856051" y="139304"/>
                </a:lnTo>
                <a:lnTo>
                  <a:pt x="888201" y="135203"/>
                </a:lnTo>
                <a:lnTo>
                  <a:pt x="920923" y="131763"/>
                </a:lnTo>
                <a:lnTo>
                  <a:pt x="954026" y="128764"/>
                </a:lnTo>
                <a:lnTo>
                  <a:pt x="987384" y="126059"/>
                </a:lnTo>
                <a:lnTo>
                  <a:pt x="1021617" y="122845"/>
                </a:lnTo>
                <a:lnTo>
                  <a:pt x="1056434" y="119291"/>
                </a:lnTo>
                <a:lnTo>
                  <a:pt x="1091639" y="115511"/>
                </a:lnTo>
                <a:lnTo>
                  <a:pt x="1126398" y="111579"/>
                </a:lnTo>
                <a:lnTo>
                  <a:pt x="1160860" y="107547"/>
                </a:lnTo>
                <a:lnTo>
                  <a:pt x="1195123" y="103448"/>
                </a:lnTo>
                <a:lnTo>
                  <a:pt x="1229960" y="99304"/>
                </a:lnTo>
                <a:lnTo>
                  <a:pt x="1265178" y="95131"/>
                </a:lnTo>
                <a:lnTo>
                  <a:pt x="1300652" y="90937"/>
                </a:lnTo>
                <a:lnTo>
                  <a:pt x="1336296" y="87436"/>
                </a:lnTo>
                <a:lnTo>
                  <a:pt x="1372053" y="84396"/>
                </a:lnTo>
                <a:lnTo>
                  <a:pt x="1407885" y="81664"/>
                </a:lnTo>
                <a:lnTo>
                  <a:pt x="1444473" y="79137"/>
                </a:lnTo>
                <a:lnTo>
                  <a:pt x="1481566" y="76747"/>
                </a:lnTo>
                <a:lnTo>
                  <a:pt x="1518994" y="74448"/>
                </a:lnTo>
                <a:lnTo>
                  <a:pt x="1555940" y="72210"/>
                </a:lnTo>
                <a:lnTo>
                  <a:pt x="1592565" y="70012"/>
                </a:lnTo>
                <a:lnTo>
                  <a:pt x="1628977" y="67841"/>
                </a:lnTo>
                <a:lnTo>
                  <a:pt x="1665245" y="64983"/>
                </a:lnTo>
                <a:lnTo>
                  <a:pt x="1701419" y="61666"/>
                </a:lnTo>
                <a:lnTo>
                  <a:pt x="1737530" y="58044"/>
                </a:lnTo>
                <a:lnTo>
                  <a:pt x="1774303" y="54924"/>
                </a:lnTo>
                <a:lnTo>
                  <a:pt x="1811519" y="52138"/>
                </a:lnTo>
                <a:lnTo>
                  <a:pt x="1849029" y="49575"/>
                </a:lnTo>
                <a:lnTo>
                  <a:pt x="1887441" y="47867"/>
                </a:lnTo>
                <a:lnTo>
                  <a:pt x="1926456" y="46728"/>
                </a:lnTo>
                <a:lnTo>
                  <a:pt x="1965870" y="45969"/>
                </a:lnTo>
                <a:lnTo>
                  <a:pt x="2004141" y="44757"/>
                </a:lnTo>
                <a:lnTo>
                  <a:pt x="2041650" y="43243"/>
                </a:lnTo>
                <a:lnTo>
                  <a:pt x="2078650" y="41529"/>
                </a:lnTo>
                <a:lnTo>
                  <a:pt x="2116017" y="39680"/>
                </a:lnTo>
                <a:lnTo>
                  <a:pt x="2153627" y="37742"/>
                </a:lnTo>
                <a:lnTo>
                  <a:pt x="2191402" y="35745"/>
                </a:lnTo>
                <a:lnTo>
                  <a:pt x="2229284" y="33708"/>
                </a:lnTo>
                <a:lnTo>
                  <a:pt x="2267240" y="31644"/>
                </a:lnTo>
                <a:lnTo>
                  <a:pt x="2305243" y="29563"/>
                </a:lnTo>
                <a:lnTo>
                  <a:pt x="2343279" y="27469"/>
                </a:lnTo>
                <a:lnTo>
                  <a:pt x="2381336" y="25369"/>
                </a:lnTo>
                <a:lnTo>
                  <a:pt x="2419407" y="23262"/>
                </a:lnTo>
                <a:lnTo>
                  <a:pt x="2458194" y="21858"/>
                </a:lnTo>
                <a:lnTo>
                  <a:pt x="2497456" y="20922"/>
                </a:lnTo>
                <a:lnTo>
                  <a:pt x="2537038" y="20298"/>
                </a:lnTo>
                <a:lnTo>
                  <a:pt x="2576125" y="19177"/>
                </a:lnTo>
                <a:lnTo>
                  <a:pt x="2614883" y="17724"/>
                </a:lnTo>
                <a:lnTo>
                  <a:pt x="2653422" y="16049"/>
                </a:lnTo>
                <a:lnTo>
                  <a:pt x="2691109" y="14933"/>
                </a:lnTo>
                <a:lnTo>
                  <a:pt x="2728228" y="14188"/>
                </a:lnTo>
                <a:lnTo>
                  <a:pt x="2764969" y="13692"/>
                </a:lnTo>
                <a:lnTo>
                  <a:pt x="2801457" y="13362"/>
                </a:lnTo>
                <a:lnTo>
                  <a:pt x="2837776" y="13141"/>
                </a:lnTo>
                <a:lnTo>
                  <a:pt x="2873984" y="12994"/>
                </a:lnTo>
                <a:lnTo>
                  <a:pt x="2910823" y="12191"/>
                </a:lnTo>
                <a:lnTo>
                  <a:pt x="2948082" y="10949"/>
                </a:lnTo>
                <a:lnTo>
                  <a:pt x="2985621" y="9416"/>
                </a:lnTo>
                <a:lnTo>
                  <a:pt x="3023348" y="8394"/>
                </a:lnTo>
                <a:lnTo>
                  <a:pt x="3061199" y="7713"/>
                </a:lnTo>
                <a:lnTo>
                  <a:pt x="3099133" y="7258"/>
                </a:lnTo>
                <a:lnTo>
                  <a:pt x="3135710" y="6956"/>
                </a:lnTo>
                <a:lnTo>
                  <a:pt x="3171385" y="6753"/>
                </a:lnTo>
                <a:lnTo>
                  <a:pt x="3206456" y="6619"/>
                </a:lnTo>
                <a:lnTo>
                  <a:pt x="3241832" y="5824"/>
                </a:lnTo>
                <a:lnTo>
                  <a:pt x="3277410" y="4588"/>
                </a:lnTo>
                <a:lnTo>
                  <a:pt x="3313123" y="3058"/>
                </a:lnTo>
                <a:lnTo>
                  <a:pt x="3348927" y="2039"/>
                </a:lnTo>
                <a:lnTo>
                  <a:pt x="3384790" y="1359"/>
                </a:lnTo>
                <a:lnTo>
                  <a:pt x="3420694" y="906"/>
                </a:lnTo>
                <a:lnTo>
                  <a:pt x="3456624" y="604"/>
                </a:lnTo>
                <a:lnTo>
                  <a:pt x="3492571" y="403"/>
                </a:lnTo>
                <a:lnTo>
                  <a:pt x="3528531" y="268"/>
                </a:lnTo>
                <a:lnTo>
                  <a:pt x="3565909" y="179"/>
                </a:lnTo>
                <a:lnTo>
                  <a:pt x="3604233" y="119"/>
                </a:lnTo>
                <a:lnTo>
                  <a:pt x="3643189" y="79"/>
                </a:lnTo>
                <a:lnTo>
                  <a:pt x="3681154" y="53"/>
                </a:lnTo>
                <a:lnTo>
                  <a:pt x="3718458" y="35"/>
                </a:lnTo>
                <a:lnTo>
                  <a:pt x="3755322" y="24"/>
                </a:lnTo>
                <a:lnTo>
                  <a:pt x="3791187" y="16"/>
                </a:lnTo>
                <a:lnTo>
                  <a:pt x="3826386" y="10"/>
                </a:lnTo>
                <a:lnTo>
                  <a:pt x="3861140" y="7"/>
                </a:lnTo>
                <a:lnTo>
                  <a:pt x="3897010" y="4"/>
                </a:lnTo>
                <a:lnTo>
                  <a:pt x="3933623" y="3"/>
                </a:lnTo>
                <a:lnTo>
                  <a:pt x="3970732" y="2"/>
                </a:lnTo>
                <a:lnTo>
                  <a:pt x="4006760" y="1"/>
                </a:lnTo>
                <a:lnTo>
                  <a:pt x="4042068" y="1"/>
                </a:lnTo>
                <a:lnTo>
                  <a:pt x="4076895" y="1"/>
                </a:lnTo>
                <a:lnTo>
                  <a:pt x="4112108" y="0"/>
                </a:lnTo>
                <a:lnTo>
                  <a:pt x="4147578" y="0"/>
                </a:lnTo>
                <a:lnTo>
                  <a:pt x="4183219" y="0"/>
                </a:lnTo>
                <a:lnTo>
                  <a:pt x="4218268" y="706"/>
                </a:lnTo>
                <a:lnTo>
                  <a:pt x="4252923" y="1881"/>
                </a:lnTo>
                <a:lnTo>
                  <a:pt x="4287315" y="3371"/>
                </a:lnTo>
                <a:lnTo>
                  <a:pt x="4321533" y="4364"/>
                </a:lnTo>
                <a:lnTo>
                  <a:pt x="4355633" y="5026"/>
                </a:lnTo>
                <a:lnTo>
                  <a:pt x="4389655" y="5467"/>
                </a:lnTo>
                <a:lnTo>
                  <a:pt x="4424331" y="5761"/>
                </a:lnTo>
                <a:lnTo>
                  <a:pt x="4459443" y="5958"/>
                </a:lnTo>
                <a:lnTo>
                  <a:pt x="4494845" y="6088"/>
                </a:lnTo>
                <a:lnTo>
                  <a:pt x="4529735" y="6176"/>
                </a:lnTo>
                <a:lnTo>
                  <a:pt x="4564285" y="6234"/>
                </a:lnTo>
                <a:lnTo>
                  <a:pt x="4598607" y="6272"/>
                </a:lnTo>
                <a:lnTo>
                  <a:pt x="4632776" y="6298"/>
                </a:lnTo>
                <a:lnTo>
                  <a:pt x="4666846" y="6316"/>
                </a:lnTo>
                <a:lnTo>
                  <a:pt x="4700846" y="6327"/>
                </a:lnTo>
                <a:lnTo>
                  <a:pt x="4734804" y="6335"/>
                </a:lnTo>
                <a:lnTo>
                  <a:pt x="4768730" y="6340"/>
                </a:lnTo>
                <a:lnTo>
                  <a:pt x="4802637" y="6343"/>
                </a:lnTo>
                <a:lnTo>
                  <a:pt x="4836530" y="6345"/>
                </a:lnTo>
                <a:lnTo>
                  <a:pt x="4870414" y="6347"/>
                </a:lnTo>
                <a:lnTo>
                  <a:pt x="4904293" y="6348"/>
                </a:lnTo>
                <a:lnTo>
                  <a:pt x="4938168" y="6349"/>
                </a:lnTo>
                <a:lnTo>
                  <a:pt x="4972039" y="6349"/>
                </a:lnTo>
                <a:lnTo>
                  <a:pt x="5005909" y="6349"/>
                </a:lnTo>
                <a:lnTo>
                  <a:pt x="5039778" y="7055"/>
                </a:lnTo>
                <a:lnTo>
                  <a:pt x="5073647" y="8231"/>
                </a:lnTo>
                <a:lnTo>
                  <a:pt x="5107515" y="9721"/>
                </a:lnTo>
                <a:lnTo>
                  <a:pt x="5140676" y="10714"/>
                </a:lnTo>
                <a:lnTo>
                  <a:pt x="5173367" y="11376"/>
                </a:lnTo>
                <a:lnTo>
                  <a:pt x="5205744" y="11817"/>
                </a:lnTo>
                <a:lnTo>
                  <a:pt x="5239324" y="12112"/>
                </a:lnTo>
                <a:lnTo>
                  <a:pt x="5273704" y="12308"/>
                </a:lnTo>
                <a:lnTo>
                  <a:pt x="5308619" y="12438"/>
                </a:lnTo>
                <a:lnTo>
                  <a:pt x="5342479" y="12526"/>
                </a:lnTo>
                <a:lnTo>
                  <a:pt x="5375635" y="12584"/>
                </a:lnTo>
                <a:lnTo>
                  <a:pt x="5408324" y="12622"/>
                </a:lnTo>
                <a:lnTo>
                  <a:pt x="5441405" y="13354"/>
                </a:lnTo>
                <a:lnTo>
                  <a:pt x="5474748" y="14547"/>
                </a:lnTo>
                <a:lnTo>
                  <a:pt x="5508265" y="16048"/>
                </a:lnTo>
                <a:lnTo>
                  <a:pt x="5539782" y="17049"/>
                </a:lnTo>
                <a:lnTo>
                  <a:pt x="5569965" y="17716"/>
                </a:lnTo>
                <a:lnTo>
                  <a:pt x="5599261" y="18160"/>
                </a:lnTo>
                <a:lnTo>
                  <a:pt x="5630079" y="18457"/>
                </a:lnTo>
                <a:lnTo>
                  <a:pt x="5661914" y="18654"/>
                </a:lnTo>
                <a:lnTo>
                  <a:pt x="5694425" y="18786"/>
                </a:lnTo>
                <a:lnTo>
                  <a:pt x="5726684" y="19580"/>
                </a:lnTo>
                <a:lnTo>
                  <a:pt x="5758773" y="20815"/>
                </a:lnTo>
                <a:lnTo>
                  <a:pt x="5790747" y="22343"/>
                </a:lnTo>
                <a:lnTo>
                  <a:pt x="5822648" y="23362"/>
                </a:lnTo>
                <a:lnTo>
                  <a:pt x="5854499" y="24041"/>
                </a:lnTo>
                <a:lnTo>
                  <a:pt x="5886316" y="24494"/>
                </a:lnTo>
                <a:lnTo>
                  <a:pt x="5918816" y="25502"/>
                </a:lnTo>
                <a:lnTo>
                  <a:pt x="5951772" y="26879"/>
                </a:lnTo>
                <a:lnTo>
                  <a:pt x="5985031" y="28503"/>
                </a:lnTo>
                <a:lnTo>
                  <a:pt x="6017082" y="30291"/>
                </a:lnTo>
                <a:lnTo>
                  <a:pt x="6048327" y="32188"/>
                </a:lnTo>
                <a:lnTo>
                  <a:pt x="6079034" y="34159"/>
                </a:lnTo>
                <a:lnTo>
                  <a:pt x="6110795" y="35472"/>
                </a:lnTo>
                <a:lnTo>
                  <a:pt x="6143258" y="36349"/>
                </a:lnTo>
                <a:lnTo>
                  <a:pt x="6176189" y="36932"/>
                </a:lnTo>
                <a:lnTo>
                  <a:pt x="6209431" y="38027"/>
                </a:lnTo>
                <a:lnTo>
                  <a:pt x="6242881" y="39462"/>
                </a:lnTo>
                <a:lnTo>
                  <a:pt x="6276470" y="41125"/>
                </a:lnTo>
                <a:lnTo>
                  <a:pt x="6309447" y="42233"/>
                </a:lnTo>
                <a:lnTo>
                  <a:pt x="6342014" y="42972"/>
                </a:lnTo>
                <a:lnTo>
                  <a:pt x="6374309" y="43465"/>
                </a:lnTo>
                <a:lnTo>
                  <a:pt x="6407128" y="44499"/>
                </a:lnTo>
                <a:lnTo>
                  <a:pt x="6440296" y="45894"/>
                </a:lnTo>
                <a:lnTo>
                  <a:pt x="6473698" y="47529"/>
                </a:lnTo>
                <a:lnTo>
                  <a:pt x="6506549" y="48620"/>
                </a:lnTo>
                <a:lnTo>
                  <a:pt x="6539032" y="49346"/>
                </a:lnTo>
                <a:lnTo>
                  <a:pt x="6571272" y="49831"/>
                </a:lnTo>
                <a:lnTo>
                  <a:pt x="6603347" y="50859"/>
                </a:lnTo>
                <a:lnTo>
                  <a:pt x="6635315" y="52251"/>
                </a:lnTo>
                <a:lnTo>
                  <a:pt x="6667210" y="53884"/>
                </a:lnTo>
                <a:lnTo>
                  <a:pt x="6699057" y="55678"/>
                </a:lnTo>
                <a:lnTo>
                  <a:pt x="6730871" y="57580"/>
                </a:lnTo>
                <a:lnTo>
                  <a:pt x="6762665" y="59553"/>
                </a:lnTo>
                <a:lnTo>
                  <a:pt x="6794443" y="60869"/>
                </a:lnTo>
                <a:lnTo>
                  <a:pt x="6826212" y="61746"/>
                </a:lnTo>
                <a:lnTo>
                  <a:pt x="6857975" y="62331"/>
                </a:lnTo>
                <a:lnTo>
                  <a:pt x="6889734" y="63426"/>
                </a:lnTo>
                <a:lnTo>
                  <a:pt x="6921489" y="64862"/>
                </a:lnTo>
                <a:lnTo>
                  <a:pt x="6953243" y="66525"/>
                </a:lnTo>
                <a:lnTo>
                  <a:pt x="6983584" y="67633"/>
                </a:lnTo>
                <a:lnTo>
                  <a:pt x="7012984" y="68372"/>
                </a:lnTo>
                <a:lnTo>
                  <a:pt x="7041755" y="68865"/>
                </a:lnTo>
                <a:lnTo>
                  <a:pt x="7071520" y="69899"/>
                </a:lnTo>
                <a:lnTo>
                  <a:pt x="7101946" y="71294"/>
                </a:lnTo>
                <a:lnTo>
                  <a:pt x="7132814" y="72929"/>
                </a:lnTo>
                <a:lnTo>
                  <a:pt x="7163975" y="74020"/>
                </a:lnTo>
                <a:lnTo>
                  <a:pt x="7195334" y="74746"/>
                </a:lnTo>
                <a:lnTo>
                  <a:pt x="7226822" y="75231"/>
                </a:lnTo>
                <a:lnTo>
                  <a:pt x="7257693" y="76259"/>
                </a:lnTo>
                <a:lnTo>
                  <a:pt x="7288151" y="77651"/>
                </a:lnTo>
                <a:lnTo>
                  <a:pt x="7318334" y="79284"/>
                </a:lnTo>
                <a:lnTo>
                  <a:pt x="7349038" y="80373"/>
                </a:lnTo>
                <a:lnTo>
                  <a:pt x="7380093" y="81098"/>
                </a:lnTo>
                <a:lnTo>
                  <a:pt x="7411379" y="81582"/>
                </a:lnTo>
                <a:lnTo>
                  <a:pt x="7442113" y="82610"/>
                </a:lnTo>
                <a:lnTo>
                  <a:pt x="7472481" y="84001"/>
                </a:lnTo>
                <a:lnTo>
                  <a:pt x="7502604" y="85635"/>
                </a:lnTo>
                <a:lnTo>
                  <a:pt x="7533976" y="87429"/>
                </a:lnTo>
                <a:lnTo>
                  <a:pt x="7566178" y="89330"/>
                </a:lnTo>
                <a:lnTo>
                  <a:pt x="7598935" y="91303"/>
                </a:lnTo>
                <a:lnTo>
                  <a:pt x="7631357" y="92619"/>
                </a:lnTo>
                <a:lnTo>
                  <a:pt x="7663555" y="93496"/>
                </a:lnTo>
                <a:lnTo>
                  <a:pt x="7695603" y="94080"/>
                </a:lnTo>
                <a:lnTo>
                  <a:pt x="7726846" y="95176"/>
                </a:lnTo>
                <a:lnTo>
                  <a:pt x="7757553" y="96612"/>
                </a:lnTo>
                <a:lnTo>
                  <a:pt x="7787902" y="98275"/>
                </a:lnTo>
                <a:lnTo>
                  <a:pt x="7818719" y="100089"/>
                </a:lnTo>
                <a:lnTo>
                  <a:pt x="7849845" y="102003"/>
                </a:lnTo>
                <a:lnTo>
                  <a:pt x="7881180" y="103986"/>
                </a:lnTo>
                <a:lnTo>
                  <a:pt x="7911947" y="105307"/>
                </a:lnTo>
                <a:lnTo>
                  <a:pt x="7942337" y="106188"/>
                </a:lnTo>
                <a:lnTo>
                  <a:pt x="7972475" y="106775"/>
                </a:lnTo>
                <a:lnTo>
                  <a:pt x="8003149" y="107872"/>
                </a:lnTo>
                <a:lnTo>
                  <a:pt x="8034183" y="109309"/>
                </a:lnTo>
                <a:lnTo>
                  <a:pt x="8065455" y="110973"/>
                </a:lnTo>
                <a:lnTo>
                  <a:pt x="8096182" y="112787"/>
                </a:lnTo>
                <a:lnTo>
                  <a:pt x="8126543" y="114703"/>
                </a:lnTo>
                <a:lnTo>
                  <a:pt x="8156663" y="116685"/>
                </a:lnTo>
                <a:lnTo>
                  <a:pt x="8186620" y="118712"/>
                </a:lnTo>
                <a:lnTo>
                  <a:pt x="8216469" y="120769"/>
                </a:lnTo>
                <a:lnTo>
                  <a:pt x="8246246" y="122846"/>
                </a:lnTo>
                <a:lnTo>
                  <a:pt x="8274564" y="124231"/>
                </a:lnTo>
                <a:lnTo>
                  <a:pt x="8301910" y="125154"/>
                </a:lnTo>
                <a:lnTo>
                  <a:pt x="8328606" y="125769"/>
                </a:lnTo>
                <a:lnTo>
                  <a:pt x="8356987" y="126180"/>
                </a:lnTo>
                <a:lnTo>
                  <a:pt x="8386491" y="126453"/>
                </a:lnTo>
                <a:lnTo>
                  <a:pt x="8416744" y="126635"/>
                </a:lnTo>
                <a:lnTo>
                  <a:pt x="8446791" y="127462"/>
                </a:lnTo>
                <a:lnTo>
                  <a:pt x="8476700" y="128720"/>
                </a:lnTo>
                <a:lnTo>
                  <a:pt x="8506516" y="130263"/>
                </a:lnTo>
                <a:lnTo>
                  <a:pt x="8535567" y="131292"/>
                </a:lnTo>
                <a:lnTo>
                  <a:pt x="8564106" y="131978"/>
                </a:lnTo>
                <a:lnTo>
                  <a:pt x="8592304" y="132435"/>
                </a:lnTo>
                <a:lnTo>
                  <a:pt x="8620980" y="132740"/>
                </a:lnTo>
                <a:lnTo>
                  <a:pt x="8649975" y="132943"/>
                </a:lnTo>
                <a:lnTo>
                  <a:pt x="8679183" y="133079"/>
                </a:lnTo>
                <a:lnTo>
                  <a:pt x="8707827" y="133875"/>
                </a:lnTo>
                <a:lnTo>
                  <a:pt x="8736096" y="135111"/>
                </a:lnTo>
                <a:lnTo>
                  <a:pt x="8764115" y="136641"/>
                </a:lnTo>
                <a:lnTo>
                  <a:pt x="8791964" y="137660"/>
                </a:lnTo>
                <a:lnTo>
                  <a:pt x="8819704" y="138340"/>
                </a:lnTo>
                <a:lnTo>
                  <a:pt x="8847370" y="138793"/>
                </a:lnTo>
                <a:lnTo>
                  <a:pt x="8874985" y="139801"/>
                </a:lnTo>
                <a:lnTo>
                  <a:pt x="8902567" y="141178"/>
                </a:lnTo>
                <a:lnTo>
                  <a:pt x="8930129" y="142802"/>
                </a:lnTo>
                <a:lnTo>
                  <a:pt x="8956969" y="144590"/>
                </a:lnTo>
                <a:lnTo>
                  <a:pt x="8983329" y="146488"/>
                </a:lnTo>
                <a:lnTo>
                  <a:pt x="9009369" y="148459"/>
                </a:lnTo>
                <a:lnTo>
                  <a:pt x="9035901" y="149772"/>
                </a:lnTo>
                <a:lnTo>
                  <a:pt x="9062764" y="150649"/>
                </a:lnTo>
                <a:lnTo>
                  <a:pt x="9089842" y="151232"/>
                </a:lnTo>
                <a:lnTo>
                  <a:pt x="9115656" y="152327"/>
                </a:lnTo>
                <a:lnTo>
                  <a:pt x="9140627" y="153762"/>
                </a:lnTo>
                <a:lnTo>
                  <a:pt x="9165034" y="155425"/>
                </a:lnTo>
                <a:lnTo>
                  <a:pt x="9189068" y="157239"/>
                </a:lnTo>
                <a:lnTo>
                  <a:pt x="9236467" y="161136"/>
                </a:lnTo>
                <a:lnTo>
                  <a:pt x="9283404" y="165219"/>
                </a:lnTo>
                <a:lnTo>
                  <a:pt x="9329429" y="168681"/>
                </a:lnTo>
                <a:lnTo>
                  <a:pt x="9373403" y="170219"/>
                </a:lnTo>
                <a:lnTo>
                  <a:pt x="9414585" y="174666"/>
                </a:lnTo>
                <a:lnTo>
                  <a:pt x="9453349" y="179935"/>
                </a:lnTo>
                <a:lnTo>
                  <a:pt x="9489392" y="182277"/>
                </a:lnTo>
                <a:lnTo>
                  <a:pt x="9524226" y="185199"/>
                </a:lnTo>
                <a:lnTo>
                  <a:pt x="9557817" y="188850"/>
                </a:lnTo>
                <a:lnTo>
                  <a:pt x="9603790" y="194166"/>
                </a:lnTo>
                <a:lnTo>
                  <a:pt x="9658350" y="196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SMARTInkShape-Group366"/>
          <p:cNvGrpSpPr/>
          <p:nvPr/>
        </p:nvGrpSpPr>
        <p:grpSpPr>
          <a:xfrm>
            <a:off x="5911850" y="6061761"/>
            <a:ext cx="996771" cy="345390"/>
            <a:chOff x="5911850" y="6061761"/>
            <a:chExt cx="996771" cy="345390"/>
          </a:xfrm>
        </p:grpSpPr>
        <p:sp>
          <p:nvSpPr>
            <p:cNvPr id="354" name="SMARTInkShape-1926"/>
            <p:cNvSpPr/>
            <p:nvPr>
              <p:custDataLst>
                <p:tags r:id="rId300"/>
              </p:custDataLst>
            </p:nvPr>
          </p:nvSpPr>
          <p:spPr>
            <a:xfrm>
              <a:off x="5911850" y="6064436"/>
              <a:ext cx="109671" cy="264335"/>
            </a:xfrm>
            <a:custGeom>
              <a:avLst/>
              <a:gdLst/>
              <a:ahLst/>
              <a:cxnLst/>
              <a:rect l="0" t="0" r="0" b="0"/>
              <a:pathLst>
                <a:path w="109671" h="264335">
                  <a:moveTo>
                    <a:pt x="0" y="101414"/>
                  </a:moveTo>
                  <a:lnTo>
                    <a:pt x="0" y="101414"/>
                  </a:lnTo>
                  <a:lnTo>
                    <a:pt x="3371" y="101412"/>
                  </a:lnTo>
                  <a:lnTo>
                    <a:pt x="4364" y="102825"/>
                  </a:lnTo>
                  <a:lnTo>
                    <a:pt x="11259" y="139696"/>
                  </a:lnTo>
                  <a:lnTo>
                    <a:pt x="12416" y="181883"/>
                  </a:lnTo>
                  <a:lnTo>
                    <a:pt x="17008" y="227141"/>
                  </a:lnTo>
                  <a:lnTo>
                    <a:pt x="18871" y="264302"/>
                  </a:lnTo>
                  <a:lnTo>
                    <a:pt x="18930" y="264334"/>
                  </a:lnTo>
                  <a:lnTo>
                    <a:pt x="19047" y="218514"/>
                  </a:lnTo>
                  <a:lnTo>
                    <a:pt x="22421" y="177383"/>
                  </a:lnTo>
                  <a:lnTo>
                    <a:pt x="25517" y="134791"/>
                  </a:lnTo>
                  <a:lnTo>
                    <a:pt x="30295" y="95859"/>
                  </a:lnTo>
                  <a:lnTo>
                    <a:pt x="36349" y="51946"/>
                  </a:lnTo>
                  <a:lnTo>
                    <a:pt x="38733" y="37801"/>
                  </a:lnTo>
                  <a:lnTo>
                    <a:pt x="44496" y="22106"/>
                  </a:lnTo>
                  <a:lnTo>
                    <a:pt x="55525" y="9486"/>
                  </a:lnTo>
                  <a:lnTo>
                    <a:pt x="62417" y="4146"/>
                  </a:lnTo>
                  <a:lnTo>
                    <a:pt x="75718" y="93"/>
                  </a:lnTo>
                  <a:lnTo>
                    <a:pt x="82229" y="0"/>
                  </a:lnTo>
                  <a:lnTo>
                    <a:pt x="87980" y="2055"/>
                  </a:lnTo>
                  <a:lnTo>
                    <a:pt x="98134" y="9982"/>
                  </a:lnTo>
                  <a:lnTo>
                    <a:pt x="105469" y="24324"/>
                  </a:lnTo>
                  <a:lnTo>
                    <a:pt x="109670" y="41046"/>
                  </a:lnTo>
                  <a:lnTo>
                    <a:pt x="109185" y="55533"/>
                  </a:lnTo>
                  <a:lnTo>
                    <a:pt x="101574" y="75590"/>
                  </a:lnTo>
                  <a:lnTo>
                    <a:pt x="88654" y="86644"/>
                  </a:lnTo>
                  <a:lnTo>
                    <a:pt x="72563" y="94850"/>
                  </a:lnTo>
                  <a:lnTo>
                    <a:pt x="44985" y="100117"/>
                  </a:lnTo>
                  <a:lnTo>
                    <a:pt x="19050" y="101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927"/>
            <p:cNvSpPr/>
            <p:nvPr>
              <p:custDataLst>
                <p:tags r:id="rId301"/>
              </p:custDataLst>
            </p:nvPr>
          </p:nvSpPr>
          <p:spPr>
            <a:xfrm>
              <a:off x="6052433" y="6191250"/>
              <a:ext cx="113418" cy="109525"/>
            </a:xfrm>
            <a:custGeom>
              <a:avLst/>
              <a:gdLst/>
              <a:ahLst/>
              <a:cxnLst/>
              <a:rect l="0" t="0" r="0" b="0"/>
              <a:pathLst>
                <a:path w="113418" h="109525">
                  <a:moveTo>
                    <a:pt x="5467" y="57150"/>
                  </a:moveTo>
                  <a:lnTo>
                    <a:pt x="5467" y="57150"/>
                  </a:lnTo>
                  <a:lnTo>
                    <a:pt x="5467" y="50409"/>
                  </a:lnTo>
                  <a:lnTo>
                    <a:pt x="3586" y="45217"/>
                  </a:lnTo>
                  <a:lnTo>
                    <a:pt x="1103" y="40557"/>
                  </a:lnTo>
                  <a:lnTo>
                    <a:pt x="0" y="36135"/>
                  </a:lnTo>
                  <a:lnTo>
                    <a:pt x="1116" y="34673"/>
                  </a:lnTo>
                  <a:lnTo>
                    <a:pt x="6120" y="33050"/>
                  </a:lnTo>
                  <a:lnTo>
                    <a:pt x="13499" y="32135"/>
                  </a:lnTo>
                  <a:lnTo>
                    <a:pt x="26897" y="45348"/>
                  </a:lnTo>
                  <a:lnTo>
                    <a:pt x="37529" y="67137"/>
                  </a:lnTo>
                  <a:lnTo>
                    <a:pt x="41778" y="88096"/>
                  </a:lnTo>
                  <a:lnTo>
                    <a:pt x="40890" y="97480"/>
                  </a:lnTo>
                  <a:lnTo>
                    <a:pt x="38144" y="104002"/>
                  </a:lnTo>
                  <a:lnTo>
                    <a:pt x="34571" y="109254"/>
                  </a:lnTo>
                  <a:lnTo>
                    <a:pt x="33337" y="109524"/>
                  </a:lnTo>
                  <a:lnTo>
                    <a:pt x="32515" y="108295"/>
                  </a:lnTo>
                  <a:lnTo>
                    <a:pt x="31965" y="106063"/>
                  </a:lnTo>
                  <a:lnTo>
                    <a:pt x="36859" y="77839"/>
                  </a:lnTo>
                  <a:lnTo>
                    <a:pt x="43173" y="61171"/>
                  </a:lnTo>
                  <a:lnTo>
                    <a:pt x="56327" y="46237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928"/>
            <p:cNvSpPr/>
            <p:nvPr>
              <p:custDataLst>
                <p:tags r:id="rId302"/>
              </p:custDataLst>
            </p:nvPr>
          </p:nvSpPr>
          <p:spPr>
            <a:xfrm>
              <a:off x="6346411" y="6089912"/>
              <a:ext cx="92490" cy="266439"/>
            </a:xfrm>
            <a:custGeom>
              <a:avLst/>
              <a:gdLst/>
              <a:ahLst/>
              <a:cxnLst/>
              <a:rect l="0" t="0" r="0" b="0"/>
              <a:pathLst>
                <a:path w="92490" h="266439">
                  <a:moveTo>
                    <a:pt x="67089" y="6088"/>
                  </a:moveTo>
                  <a:lnTo>
                    <a:pt x="67089" y="6088"/>
                  </a:lnTo>
                  <a:lnTo>
                    <a:pt x="72556" y="621"/>
                  </a:lnTo>
                  <a:lnTo>
                    <a:pt x="66436" y="0"/>
                  </a:lnTo>
                  <a:lnTo>
                    <a:pt x="57628" y="5499"/>
                  </a:lnTo>
                  <a:lnTo>
                    <a:pt x="34724" y="26276"/>
                  </a:lnTo>
                  <a:lnTo>
                    <a:pt x="16107" y="54639"/>
                  </a:lnTo>
                  <a:lnTo>
                    <a:pt x="1697" y="101443"/>
                  </a:lnTo>
                  <a:lnTo>
                    <a:pt x="0" y="147272"/>
                  </a:lnTo>
                  <a:lnTo>
                    <a:pt x="6288" y="178683"/>
                  </a:lnTo>
                  <a:lnTo>
                    <a:pt x="24426" y="218373"/>
                  </a:lnTo>
                  <a:lnTo>
                    <a:pt x="42218" y="244435"/>
                  </a:lnTo>
                  <a:lnTo>
                    <a:pt x="67637" y="262192"/>
                  </a:lnTo>
                  <a:lnTo>
                    <a:pt x="92489" y="26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929"/>
            <p:cNvSpPr/>
            <p:nvPr>
              <p:custDataLst>
                <p:tags r:id="rId303"/>
              </p:custDataLst>
            </p:nvPr>
          </p:nvSpPr>
          <p:spPr>
            <a:xfrm>
              <a:off x="6534161" y="6108745"/>
              <a:ext cx="126990" cy="215123"/>
            </a:xfrm>
            <a:custGeom>
              <a:avLst/>
              <a:gdLst/>
              <a:ahLst/>
              <a:cxnLst/>
              <a:rect l="0" t="0" r="0" b="0"/>
              <a:pathLst>
                <a:path w="126990" h="215123">
                  <a:moveTo>
                    <a:pt x="126989" y="12655"/>
                  </a:moveTo>
                  <a:lnTo>
                    <a:pt x="126989" y="12655"/>
                  </a:lnTo>
                  <a:lnTo>
                    <a:pt x="123618" y="5914"/>
                  </a:lnTo>
                  <a:lnTo>
                    <a:pt x="121214" y="3926"/>
                  </a:lnTo>
                  <a:lnTo>
                    <a:pt x="114780" y="1720"/>
                  </a:lnTo>
                  <a:lnTo>
                    <a:pt x="68803" y="0"/>
                  </a:lnTo>
                  <a:lnTo>
                    <a:pt x="50482" y="3339"/>
                  </a:lnTo>
                  <a:lnTo>
                    <a:pt x="35019" y="12169"/>
                  </a:lnTo>
                  <a:lnTo>
                    <a:pt x="17152" y="33569"/>
                  </a:lnTo>
                  <a:lnTo>
                    <a:pt x="5701" y="55462"/>
                  </a:lnTo>
                  <a:lnTo>
                    <a:pt x="1116" y="85943"/>
                  </a:lnTo>
                  <a:lnTo>
                    <a:pt x="138" y="130804"/>
                  </a:lnTo>
                  <a:lnTo>
                    <a:pt x="0" y="175475"/>
                  </a:lnTo>
                  <a:lnTo>
                    <a:pt x="698" y="187114"/>
                  </a:lnTo>
                  <a:lnTo>
                    <a:pt x="3361" y="195085"/>
                  </a:lnTo>
                  <a:lnTo>
                    <a:pt x="12199" y="207506"/>
                  </a:lnTo>
                  <a:lnTo>
                    <a:pt x="21642" y="212144"/>
                  </a:lnTo>
                  <a:lnTo>
                    <a:pt x="44953" y="215122"/>
                  </a:lnTo>
                  <a:lnTo>
                    <a:pt x="69234" y="210641"/>
                  </a:lnTo>
                  <a:lnTo>
                    <a:pt x="95239" y="196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930"/>
            <p:cNvSpPr/>
            <p:nvPr>
              <p:custDataLst>
                <p:tags r:id="rId304"/>
              </p:custDataLst>
            </p:nvPr>
          </p:nvSpPr>
          <p:spPr>
            <a:xfrm>
              <a:off x="6517791" y="6223416"/>
              <a:ext cx="143360" cy="18635"/>
            </a:xfrm>
            <a:custGeom>
              <a:avLst/>
              <a:gdLst/>
              <a:ahLst/>
              <a:cxnLst/>
              <a:rect l="0" t="0" r="0" b="0"/>
              <a:pathLst>
                <a:path w="143360" h="18635">
                  <a:moveTo>
                    <a:pt x="3659" y="18634"/>
                  </a:moveTo>
                  <a:lnTo>
                    <a:pt x="3659" y="18634"/>
                  </a:lnTo>
                  <a:lnTo>
                    <a:pt x="288" y="11893"/>
                  </a:lnTo>
                  <a:lnTo>
                    <a:pt x="0" y="9200"/>
                  </a:lnTo>
                  <a:lnTo>
                    <a:pt x="1561" y="4329"/>
                  </a:lnTo>
                  <a:lnTo>
                    <a:pt x="4378" y="2747"/>
                  </a:lnTo>
                  <a:lnTo>
                    <a:pt x="29991" y="0"/>
                  </a:lnTo>
                  <a:lnTo>
                    <a:pt x="69852" y="4736"/>
                  </a:lnTo>
                  <a:lnTo>
                    <a:pt x="112846" y="10583"/>
                  </a:lnTo>
                  <a:lnTo>
                    <a:pt x="143359" y="1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931"/>
            <p:cNvSpPr/>
            <p:nvPr>
              <p:custDataLst>
                <p:tags r:id="rId305"/>
              </p:custDataLst>
            </p:nvPr>
          </p:nvSpPr>
          <p:spPr>
            <a:xfrm>
              <a:off x="6743700" y="62738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5645" y="15901"/>
                  </a:lnTo>
                  <a:lnTo>
                    <a:pt x="882" y="3949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932"/>
            <p:cNvSpPr/>
            <p:nvPr>
              <p:custDataLst>
                <p:tags r:id="rId306"/>
              </p:custDataLst>
            </p:nvPr>
          </p:nvSpPr>
          <p:spPr>
            <a:xfrm>
              <a:off x="6769100" y="6197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1"/>
                  </a:lnTo>
                  <a:lnTo>
                    <a:pt x="1411" y="257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933"/>
            <p:cNvSpPr/>
            <p:nvPr>
              <p:custDataLst>
                <p:tags r:id="rId307"/>
              </p:custDataLst>
            </p:nvPr>
          </p:nvSpPr>
          <p:spPr>
            <a:xfrm>
              <a:off x="6838950" y="6061761"/>
              <a:ext cx="69671" cy="345390"/>
            </a:xfrm>
            <a:custGeom>
              <a:avLst/>
              <a:gdLst/>
              <a:ahLst/>
              <a:cxnLst/>
              <a:rect l="0" t="0" r="0" b="0"/>
              <a:pathLst>
                <a:path w="69671" h="345390">
                  <a:moveTo>
                    <a:pt x="12700" y="8839"/>
                  </a:moveTo>
                  <a:lnTo>
                    <a:pt x="12700" y="8839"/>
                  </a:lnTo>
                  <a:lnTo>
                    <a:pt x="12698" y="5468"/>
                  </a:lnTo>
                  <a:lnTo>
                    <a:pt x="14581" y="1932"/>
                  </a:lnTo>
                  <a:lnTo>
                    <a:pt x="16070" y="0"/>
                  </a:lnTo>
                  <a:lnTo>
                    <a:pt x="18475" y="830"/>
                  </a:lnTo>
                  <a:lnTo>
                    <a:pt x="24909" y="7396"/>
                  </a:lnTo>
                  <a:lnTo>
                    <a:pt x="44665" y="45555"/>
                  </a:lnTo>
                  <a:lnTo>
                    <a:pt x="58055" y="85628"/>
                  </a:lnTo>
                  <a:lnTo>
                    <a:pt x="65256" y="125587"/>
                  </a:lnTo>
                  <a:lnTo>
                    <a:pt x="68942" y="169379"/>
                  </a:lnTo>
                  <a:lnTo>
                    <a:pt x="69670" y="214614"/>
                  </a:lnTo>
                  <a:lnTo>
                    <a:pt x="67914" y="256075"/>
                  </a:lnTo>
                  <a:lnTo>
                    <a:pt x="61001" y="291998"/>
                  </a:lnTo>
                  <a:lnTo>
                    <a:pt x="44807" y="319613"/>
                  </a:lnTo>
                  <a:lnTo>
                    <a:pt x="28877" y="336655"/>
                  </a:lnTo>
                  <a:lnTo>
                    <a:pt x="0" y="345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3" name="SMARTInkShape-1934"/>
          <p:cNvSpPr/>
          <p:nvPr>
            <p:custDataLst>
              <p:tags r:id="rId1"/>
            </p:custDataLst>
          </p:nvPr>
        </p:nvSpPr>
        <p:spPr>
          <a:xfrm>
            <a:off x="5413087" y="6076950"/>
            <a:ext cx="276514" cy="253782"/>
          </a:xfrm>
          <a:custGeom>
            <a:avLst/>
            <a:gdLst/>
            <a:ahLst/>
            <a:cxnLst/>
            <a:rect l="0" t="0" r="0" b="0"/>
            <a:pathLst>
              <a:path w="276514" h="253782">
                <a:moveTo>
                  <a:pt x="219363" y="0"/>
                </a:moveTo>
                <a:lnTo>
                  <a:pt x="219363" y="0"/>
                </a:lnTo>
                <a:lnTo>
                  <a:pt x="228201" y="0"/>
                </a:lnTo>
                <a:lnTo>
                  <a:pt x="229489" y="705"/>
                </a:lnTo>
                <a:lnTo>
                  <a:pt x="230347" y="1881"/>
                </a:lnTo>
                <a:lnTo>
                  <a:pt x="230919" y="3371"/>
                </a:lnTo>
                <a:lnTo>
                  <a:pt x="230594" y="4364"/>
                </a:lnTo>
                <a:lnTo>
                  <a:pt x="229673" y="5026"/>
                </a:lnTo>
                <a:lnTo>
                  <a:pt x="219753" y="9459"/>
                </a:lnTo>
                <a:lnTo>
                  <a:pt x="172878" y="34878"/>
                </a:lnTo>
                <a:lnTo>
                  <a:pt x="125264" y="60540"/>
                </a:lnTo>
                <a:lnTo>
                  <a:pt x="83238" y="77413"/>
                </a:lnTo>
                <a:lnTo>
                  <a:pt x="39761" y="96743"/>
                </a:lnTo>
                <a:lnTo>
                  <a:pt x="19784" y="108001"/>
                </a:lnTo>
                <a:lnTo>
                  <a:pt x="17166" y="111511"/>
                </a:lnTo>
                <a:lnTo>
                  <a:pt x="16127" y="115263"/>
                </a:lnTo>
                <a:lnTo>
                  <a:pt x="16139" y="119176"/>
                </a:lnTo>
                <a:lnTo>
                  <a:pt x="18969" y="121783"/>
                </a:lnTo>
                <a:lnTo>
                  <a:pt x="29639" y="124682"/>
                </a:lnTo>
                <a:lnTo>
                  <a:pt x="74695" y="127248"/>
                </a:lnTo>
                <a:lnTo>
                  <a:pt x="114566" y="131934"/>
                </a:lnTo>
                <a:lnTo>
                  <a:pt x="143078" y="138495"/>
                </a:lnTo>
                <a:lnTo>
                  <a:pt x="153238" y="145280"/>
                </a:lnTo>
                <a:lnTo>
                  <a:pt x="154819" y="149769"/>
                </a:lnTo>
                <a:lnTo>
                  <a:pt x="152812" y="160404"/>
                </a:lnTo>
                <a:lnTo>
                  <a:pt x="143453" y="170304"/>
                </a:lnTo>
                <a:lnTo>
                  <a:pt x="102723" y="191760"/>
                </a:lnTo>
                <a:lnTo>
                  <a:pt x="57378" y="211667"/>
                </a:lnTo>
                <a:lnTo>
                  <a:pt x="16360" y="230298"/>
                </a:lnTo>
                <a:lnTo>
                  <a:pt x="3080" y="238997"/>
                </a:lnTo>
                <a:lnTo>
                  <a:pt x="385" y="241881"/>
                </a:lnTo>
                <a:lnTo>
                  <a:pt x="0" y="243804"/>
                </a:lnTo>
                <a:lnTo>
                  <a:pt x="1155" y="245085"/>
                </a:lnTo>
                <a:lnTo>
                  <a:pt x="38493" y="251507"/>
                </a:lnTo>
                <a:lnTo>
                  <a:pt x="79851" y="253261"/>
                </a:lnTo>
                <a:lnTo>
                  <a:pt x="125423" y="253781"/>
                </a:lnTo>
                <a:lnTo>
                  <a:pt x="164326" y="253230"/>
                </a:lnTo>
                <a:lnTo>
                  <a:pt x="210660" y="248912"/>
                </a:lnTo>
                <a:lnTo>
                  <a:pt x="276513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6" name="SMARTInkShape-Group368"/>
          <p:cNvGrpSpPr/>
          <p:nvPr/>
        </p:nvGrpSpPr>
        <p:grpSpPr>
          <a:xfrm>
            <a:off x="4795165" y="6134983"/>
            <a:ext cx="240386" cy="239535"/>
            <a:chOff x="4795165" y="6134983"/>
            <a:chExt cx="240386" cy="239535"/>
          </a:xfrm>
        </p:grpSpPr>
        <p:sp>
          <p:nvSpPr>
            <p:cNvPr id="364" name="SMARTInkShape-1935"/>
            <p:cNvSpPr/>
            <p:nvPr>
              <p:custDataLst>
                <p:tags r:id="rId298"/>
              </p:custDataLst>
            </p:nvPr>
          </p:nvSpPr>
          <p:spPr>
            <a:xfrm>
              <a:off x="4813872" y="6134983"/>
              <a:ext cx="196279" cy="164218"/>
            </a:xfrm>
            <a:custGeom>
              <a:avLst/>
              <a:gdLst/>
              <a:ahLst/>
              <a:cxnLst/>
              <a:rect l="0" t="0" r="0" b="0"/>
              <a:pathLst>
                <a:path w="196279" h="164218">
                  <a:moveTo>
                    <a:pt x="170878" y="5467"/>
                  </a:moveTo>
                  <a:lnTo>
                    <a:pt x="170878" y="5467"/>
                  </a:lnTo>
                  <a:lnTo>
                    <a:pt x="179716" y="5467"/>
                  </a:lnTo>
                  <a:lnTo>
                    <a:pt x="181004" y="4762"/>
                  </a:lnTo>
                  <a:lnTo>
                    <a:pt x="181862" y="3585"/>
                  </a:lnTo>
                  <a:lnTo>
                    <a:pt x="182434" y="2096"/>
                  </a:lnTo>
                  <a:lnTo>
                    <a:pt x="182109" y="1103"/>
                  </a:lnTo>
                  <a:lnTo>
                    <a:pt x="181188" y="441"/>
                  </a:lnTo>
                  <a:lnTo>
                    <a:pt x="179868" y="0"/>
                  </a:lnTo>
                  <a:lnTo>
                    <a:pt x="136854" y="24881"/>
                  </a:lnTo>
                  <a:lnTo>
                    <a:pt x="93542" y="53754"/>
                  </a:lnTo>
                  <a:lnTo>
                    <a:pt x="46246" y="87110"/>
                  </a:lnTo>
                  <a:lnTo>
                    <a:pt x="1773" y="115898"/>
                  </a:lnTo>
                  <a:lnTo>
                    <a:pt x="286" y="118599"/>
                  </a:lnTo>
                  <a:lnTo>
                    <a:pt x="0" y="121105"/>
                  </a:lnTo>
                  <a:lnTo>
                    <a:pt x="10971" y="125771"/>
                  </a:lnTo>
                  <a:lnTo>
                    <a:pt x="52508" y="131144"/>
                  </a:lnTo>
                  <a:lnTo>
                    <a:pt x="99116" y="132076"/>
                  </a:lnTo>
                  <a:lnTo>
                    <a:pt x="139659" y="135722"/>
                  </a:lnTo>
                  <a:lnTo>
                    <a:pt x="174119" y="143981"/>
                  </a:lnTo>
                  <a:lnTo>
                    <a:pt x="189085" y="153832"/>
                  </a:lnTo>
                  <a:lnTo>
                    <a:pt x="196278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936"/>
            <p:cNvSpPr/>
            <p:nvPr>
              <p:custDataLst>
                <p:tags r:id="rId299"/>
              </p:custDataLst>
            </p:nvPr>
          </p:nvSpPr>
          <p:spPr>
            <a:xfrm>
              <a:off x="4795165" y="6354194"/>
              <a:ext cx="240386" cy="20324"/>
            </a:xfrm>
            <a:custGeom>
              <a:avLst/>
              <a:gdLst/>
              <a:ahLst/>
              <a:cxnLst/>
              <a:rect l="0" t="0" r="0" b="0"/>
              <a:pathLst>
                <a:path w="240386" h="20324">
                  <a:moveTo>
                    <a:pt x="18135" y="14856"/>
                  </a:moveTo>
                  <a:lnTo>
                    <a:pt x="18135" y="14856"/>
                  </a:lnTo>
                  <a:lnTo>
                    <a:pt x="7996" y="15561"/>
                  </a:lnTo>
                  <a:lnTo>
                    <a:pt x="458" y="18227"/>
                  </a:lnTo>
                  <a:lnTo>
                    <a:pt x="0" y="19220"/>
                  </a:lnTo>
                  <a:lnTo>
                    <a:pt x="5136" y="20323"/>
                  </a:lnTo>
                  <a:lnTo>
                    <a:pt x="10711" y="18932"/>
                  </a:lnTo>
                  <a:lnTo>
                    <a:pt x="13186" y="17574"/>
                  </a:lnTo>
                  <a:lnTo>
                    <a:pt x="60617" y="6257"/>
                  </a:lnTo>
                  <a:lnTo>
                    <a:pt x="104649" y="0"/>
                  </a:lnTo>
                  <a:lnTo>
                    <a:pt x="152268" y="420"/>
                  </a:lnTo>
                  <a:lnTo>
                    <a:pt x="194285" y="5013"/>
                  </a:lnTo>
                  <a:lnTo>
                    <a:pt x="240385" y="8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369"/>
          <p:cNvGrpSpPr/>
          <p:nvPr/>
        </p:nvGrpSpPr>
        <p:grpSpPr>
          <a:xfrm>
            <a:off x="2863850" y="5926779"/>
            <a:ext cx="1611782" cy="753422"/>
            <a:chOff x="2863850" y="5926779"/>
            <a:chExt cx="1611782" cy="753422"/>
          </a:xfrm>
        </p:grpSpPr>
        <p:sp>
          <p:nvSpPr>
            <p:cNvPr id="367" name="SMARTInkShape-1937"/>
            <p:cNvSpPr/>
            <p:nvPr>
              <p:custDataLst>
                <p:tags r:id="rId283"/>
              </p:custDataLst>
            </p:nvPr>
          </p:nvSpPr>
          <p:spPr>
            <a:xfrm>
              <a:off x="2863850" y="5982469"/>
              <a:ext cx="131370" cy="323094"/>
            </a:xfrm>
            <a:custGeom>
              <a:avLst/>
              <a:gdLst/>
              <a:ahLst/>
              <a:cxnLst/>
              <a:rect l="0" t="0" r="0" b="0"/>
              <a:pathLst>
                <a:path w="131370" h="323094">
                  <a:moveTo>
                    <a:pt x="0" y="81781"/>
                  </a:moveTo>
                  <a:lnTo>
                    <a:pt x="0" y="81781"/>
                  </a:lnTo>
                  <a:lnTo>
                    <a:pt x="5467" y="81781"/>
                  </a:lnTo>
                  <a:lnTo>
                    <a:pt x="9460" y="88522"/>
                  </a:lnTo>
                  <a:lnTo>
                    <a:pt x="12060" y="111334"/>
                  </a:lnTo>
                  <a:lnTo>
                    <a:pt x="14455" y="156711"/>
                  </a:lnTo>
                  <a:lnTo>
                    <a:pt x="17689" y="193118"/>
                  </a:lnTo>
                  <a:lnTo>
                    <a:pt x="18781" y="236182"/>
                  </a:lnTo>
                  <a:lnTo>
                    <a:pt x="24066" y="275916"/>
                  </a:lnTo>
                  <a:lnTo>
                    <a:pt x="31905" y="314391"/>
                  </a:lnTo>
                  <a:lnTo>
                    <a:pt x="35346" y="322041"/>
                  </a:lnTo>
                  <a:lnTo>
                    <a:pt x="36264" y="323093"/>
                  </a:lnTo>
                  <a:lnTo>
                    <a:pt x="36876" y="323089"/>
                  </a:lnTo>
                  <a:lnTo>
                    <a:pt x="36057" y="286663"/>
                  </a:lnTo>
                  <a:lnTo>
                    <a:pt x="32601" y="246351"/>
                  </a:lnTo>
                  <a:lnTo>
                    <a:pt x="32002" y="206352"/>
                  </a:lnTo>
                  <a:lnTo>
                    <a:pt x="33744" y="173129"/>
                  </a:lnTo>
                  <a:lnTo>
                    <a:pt x="36809" y="128133"/>
                  </a:lnTo>
                  <a:lnTo>
                    <a:pt x="44587" y="80902"/>
                  </a:lnTo>
                  <a:lnTo>
                    <a:pt x="59006" y="37993"/>
                  </a:lnTo>
                  <a:lnTo>
                    <a:pt x="68440" y="18164"/>
                  </a:lnTo>
                  <a:lnTo>
                    <a:pt x="78396" y="5529"/>
                  </a:lnTo>
                  <a:lnTo>
                    <a:pt x="84014" y="2018"/>
                  </a:lnTo>
                  <a:lnTo>
                    <a:pt x="95900" y="0"/>
                  </a:lnTo>
                  <a:lnTo>
                    <a:pt x="102033" y="2566"/>
                  </a:lnTo>
                  <a:lnTo>
                    <a:pt x="114493" y="12943"/>
                  </a:lnTo>
                  <a:lnTo>
                    <a:pt x="126665" y="34652"/>
                  </a:lnTo>
                  <a:lnTo>
                    <a:pt x="131369" y="62329"/>
                  </a:lnTo>
                  <a:lnTo>
                    <a:pt x="123525" y="101169"/>
                  </a:lnTo>
                  <a:lnTo>
                    <a:pt x="115936" y="119589"/>
                  </a:lnTo>
                  <a:lnTo>
                    <a:pt x="97025" y="142847"/>
                  </a:lnTo>
                  <a:lnTo>
                    <a:pt x="71081" y="162512"/>
                  </a:lnTo>
                  <a:lnTo>
                    <a:pt x="50407" y="170578"/>
                  </a:lnTo>
                  <a:lnTo>
                    <a:pt x="6350" y="170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938"/>
            <p:cNvSpPr/>
            <p:nvPr>
              <p:custDataLst>
                <p:tags r:id="rId284"/>
              </p:custDataLst>
            </p:nvPr>
          </p:nvSpPr>
          <p:spPr>
            <a:xfrm>
              <a:off x="3036445" y="6165850"/>
              <a:ext cx="119506" cy="181466"/>
            </a:xfrm>
            <a:custGeom>
              <a:avLst/>
              <a:gdLst/>
              <a:ahLst/>
              <a:cxnLst/>
              <a:rect l="0" t="0" r="0" b="0"/>
              <a:pathLst>
                <a:path w="119506" h="181466">
                  <a:moveTo>
                    <a:pt x="11555" y="50800"/>
                  </a:moveTo>
                  <a:lnTo>
                    <a:pt x="11555" y="50800"/>
                  </a:lnTo>
                  <a:lnTo>
                    <a:pt x="8184" y="50800"/>
                  </a:lnTo>
                  <a:lnTo>
                    <a:pt x="4648" y="48918"/>
                  </a:lnTo>
                  <a:lnTo>
                    <a:pt x="0" y="45333"/>
                  </a:lnTo>
                  <a:lnTo>
                    <a:pt x="22100" y="53366"/>
                  </a:lnTo>
                  <a:lnTo>
                    <a:pt x="38198" y="66142"/>
                  </a:lnTo>
                  <a:lnTo>
                    <a:pt x="46445" y="84899"/>
                  </a:lnTo>
                  <a:lnTo>
                    <a:pt x="51051" y="108289"/>
                  </a:lnTo>
                  <a:lnTo>
                    <a:pt x="48258" y="152048"/>
                  </a:lnTo>
                  <a:lnTo>
                    <a:pt x="44095" y="170588"/>
                  </a:lnTo>
                  <a:lnTo>
                    <a:pt x="37541" y="181180"/>
                  </a:lnTo>
                  <a:lnTo>
                    <a:pt x="35229" y="181465"/>
                  </a:lnTo>
                  <a:lnTo>
                    <a:pt x="33688" y="178831"/>
                  </a:lnTo>
                  <a:lnTo>
                    <a:pt x="31214" y="147586"/>
                  </a:lnTo>
                  <a:lnTo>
                    <a:pt x="39474" y="106488"/>
                  </a:lnTo>
                  <a:lnTo>
                    <a:pt x="57757" y="60233"/>
                  </a:lnTo>
                  <a:lnTo>
                    <a:pt x="73729" y="31628"/>
                  </a:lnTo>
                  <a:lnTo>
                    <a:pt x="93398" y="14075"/>
                  </a:lnTo>
                  <a:lnTo>
                    <a:pt x="1195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939"/>
            <p:cNvSpPr/>
            <p:nvPr>
              <p:custDataLst>
                <p:tags r:id="rId285"/>
              </p:custDataLst>
            </p:nvPr>
          </p:nvSpPr>
          <p:spPr>
            <a:xfrm>
              <a:off x="3323444" y="6011142"/>
              <a:ext cx="118257" cy="351559"/>
            </a:xfrm>
            <a:custGeom>
              <a:avLst/>
              <a:gdLst/>
              <a:ahLst/>
              <a:cxnLst/>
              <a:rect l="0" t="0" r="0" b="0"/>
              <a:pathLst>
                <a:path w="118257" h="351559">
                  <a:moveTo>
                    <a:pt x="105556" y="21358"/>
                  </a:moveTo>
                  <a:lnTo>
                    <a:pt x="105556" y="21358"/>
                  </a:lnTo>
                  <a:lnTo>
                    <a:pt x="108927" y="17987"/>
                  </a:lnTo>
                  <a:lnTo>
                    <a:pt x="109214" y="15583"/>
                  </a:lnTo>
                  <a:lnTo>
                    <a:pt x="106177" y="964"/>
                  </a:lnTo>
                  <a:lnTo>
                    <a:pt x="104558" y="0"/>
                  </a:lnTo>
                  <a:lnTo>
                    <a:pt x="98998" y="812"/>
                  </a:lnTo>
                  <a:lnTo>
                    <a:pt x="81192" y="18719"/>
                  </a:lnTo>
                  <a:lnTo>
                    <a:pt x="54961" y="62855"/>
                  </a:lnTo>
                  <a:lnTo>
                    <a:pt x="35766" y="108284"/>
                  </a:lnTo>
                  <a:lnTo>
                    <a:pt x="18085" y="154672"/>
                  </a:lnTo>
                  <a:lnTo>
                    <a:pt x="7750" y="189661"/>
                  </a:lnTo>
                  <a:lnTo>
                    <a:pt x="925" y="228251"/>
                  </a:lnTo>
                  <a:lnTo>
                    <a:pt x="0" y="259912"/>
                  </a:lnTo>
                  <a:lnTo>
                    <a:pt x="4785" y="283309"/>
                  </a:lnTo>
                  <a:lnTo>
                    <a:pt x="22154" y="313541"/>
                  </a:lnTo>
                  <a:lnTo>
                    <a:pt x="41804" y="333629"/>
                  </a:lnTo>
                  <a:lnTo>
                    <a:pt x="118256" y="35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940"/>
            <p:cNvSpPr/>
            <p:nvPr>
              <p:custDataLst>
                <p:tags r:id="rId286"/>
              </p:custDataLst>
            </p:nvPr>
          </p:nvSpPr>
          <p:spPr>
            <a:xfrm>
              <a:off x="3607731" y="6131872"/>
              <a:ext cx="180883" cy="235598"/>
            </a:xfrm>
            <a:custGeom>
              <a:avLst/>
              <a:gdLst/>
              <a:ahLst/>
              <a:cxnLst/>
              <a:rect l="0" t="0" r="0" b="0"/>
              <a:pathLst>
                <a:path w="180883" h="235598">
                  <a:moveTo>
                    <a:pt x="11769" y="14928"/>
                  </a:moveTo>
                  <a:lnTo>
                    <a:pt x="11769" y="14928"/>
                  </a:lnTo>
                  <a:lnTo>
                    <a:pt x="11769" y="0"/>
                  </a:lnTo>
                  <a:lnTo>
                    <a:pt x="6700" y="44466"/>
                  </a:lnTo>
                  <a:lnTo>
                    <a:pt x="785" y="82172"/>
                  </a:lnTo>
                  <a:lnTo>
                    <a:pt x="0" y="124259"/>
                  </a:lnTo>
                  <a:lnTo>
                    <a:pt x="7903" y="165850"/>
                  </a:lnTo>
                  <a:lnTo>
                    <a:pt x="16401" y="189954"/>
                  </a:lnTo>
                  <a:lnTo>
                    <a:pt x="35641" y="214014"/>
                  </a:lnTo>
                  <a:lnTo>
                    <a:pt x="46132" y="222885"/>
                  </a:lnTo>
                  <a:lnTo>
                    <a:pt x="70085" y="231843"/>
                  </a:lnTo>
                  <a:lnTo>
                    <a:pt x="96154" y="235597"/>
                  </a:lnTo>
                  <a:lnTo>
                    <a:pt x="113244" y="230831"/>
                  </a:lnTo>
                  <a:lnTo>
                    <a:pt x="140469" y="217267"/>
                  </a:lnTo>
                  <a:lnTo>
                    <a:pt x="150343" y="206691"/>
                  </a:lnTo>
                  <a:lnTo>
                    <a:pt x="171551" y="166793"/>
                  </a:lnTo>
                  <a:lnTo>
                    <a:pt x="179762" y="129069"/>
                  </a:lnTo>
                  <a:lnTo>
                    <a:pt x="180882" y="82666"/>
                  </a:lnTo>
                  <a:lnTo>
                    <a:pt x="170920" y="35286"/>
                  </a:lnTo>
                  <a:lnTo>
                    <a:pt x="157819" y="2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941"/>
            <p:cNvSpPr/>
            <p:nvPr>
              <p:custDataLst>
                <p:tags r:id="rId287"/>
              </p:custDataLst>
            </p:nvPr>
          </p:nvSpPr>
          <p:spPr>
            <a:xfrm>
              <a:off x="4003217" y="6121476"/>
              <a:ext cx="153342" cy="285197"/>
            </a:xfrm>
            <a:custGeom>
              <a:avLst/>
              <a:gdLst/>
              <a:ahLst/>
              <a:cxnLst/>
              <a:rect l="0" t="0" r="0" b="0"/>
              <a:pathLst>
                <a:path w="153342" h="285197">
                  <a:moveTo>
                    <a:pt x="149683" y="6274"/>
                  </a:moveTo>
                  <a:lnTo>
                    <a:pt x="149683" y="6274"/>
                  </a:lnTo>
                  <a:lnTo>
                    <a:pt x="153054" y="2903"/>
                  </a:lnTo>
                  <a:lnTo>
                    <a:pt x="153341" y="1910"/>
                  </a:lnTo>
                  <a:lnTo>
                    <a:pt x="152827" y="1248"/>
                  </a:lnTo>
                  <a:lnTo>
                    <a:pt x="151779" y="807"/>
                  </a:lnTo>
                  <a:lnTo>
                    <a:pt x="132190" y="0"/>
                  </a:lnTo>
                  <a:lnTo>
                    <a:pt x="101457" y="6843"/>
                  </a:lnTo>
                  <a:lnTo>
                    <a:pt x="57191" y="27866"/>
                  </a:lnTo>
                  <a:lnTo>
                    <a:pt x="39011" y="42499"/>
                  </a:lnTo>
                  <a:lnTo>
                    <a:pt x="14999" y="77105"/>
                  </a:lnTo>
                  <a:lnTo>
                    <a:pt x="1514" y="120610"/>
                  </a:lnTo>
                  <a:lnTo>
                    <a:pt x="0" y="159726"/>
                  </a:lnTo>
                  <a:lnTo>
                    <a:pt x="2915" y="197844"/>
                  </a:lnTo>
                  <a:lnTo>
                    <a:pt x="8564" y="244231"/>
                  </a:lnTo>
                  <a:lnTo>
                    <a:pt x="9703" y="265571"/>
                  </a:lnTo>
                  <a:lnTo>
                    <a:pt x="16642" y="280894"/>
                  </a:lnTo>
                  <a:lnTo>
                    <a:pt x="20772" y="283899"/>
                  </a:lnTo>
                  <a:lnTo>
                    <a:pt x="25643" y="285196"/>
                  </a:lnTo>
                  <a:lnTo>
                    <a:pt x="52575" y="284200"/>
                  </a:lnTo>
                  <a:lnTo>
                    <a:pt x="99312" y="269782"/>
                  </a:lnTo>
                  <a:lnTo>
                    <a:pt x="136983" y="260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942"/>
            <p:cNvSpPr/>
            <p:nvPr>
              <p:custDataLst>
                <p:tags r:id="rId288"/>
              </p:custDataLst>
            </p:nvPr>
          </p:nvSpPr>
          <p:spPr>
            <a:xfrm>
              <a:off x="4028592" y="6292850"/>
              <a:ext cx="156059" cy="25401"/>
            </a:xfrm>
            <a:custGeom>
              <a:avLst/>
              <a:gdLst/>
              <a:ahLst/>
              <a:cxnLst/>
              <a:rect l="0" t="0" r="0" b="0"/>
              <a:pathLst>
                <a:path w="1560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0331"/>
                  </a:lnTo>
                  <a:lnTo>
                    <a:pt x="514" y="18493"/>
                  </a:lnTo>
                  <a:lnTo>
                    <a:pt x="1562" y="16561"/>
                  </a:lnTo>
                  <a:lnTo>
                    <a:pt x="9779" y="10472"/>
                  </a:lnTo>
                  <a:lnTo>
                    <a:pt x="48429" y="6459"/>
                  </a:lnTo>
                  <a:lnTo>
                    <a:pt x="89198" y="1484"/>
                  </a:lnTo>
                  <a:lnTo>
                    <a:pt x="130529" y="196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943"/>
            <p:cNvSpPr/>
            <p:nvPr>
              <p:custDataLst>
                <p:tags r:id="rId289"/>
              </p:custDataLst>
            </p:nvPr>
          </p:nvSpPr>
          <p:spPr>
            <a:xfrm>
              <a:off x="4254500" y="6330950"/>
              <a:ext cx="5468" cy="95251"/>
            </a:xfrm>
            <a:custGeom>
              <a:avLst/>
              <a:gdLst/>
              <a:ahLst/>
              <a:cxnLst/>
              <a:rect l="0" t="0" r="0" b="0"/>
              <a:pathLst>
                <a:path w="5468" h="9525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5467" y="17675"/>
                  </a:lnTo>
                  <a:lnTo>
                    <a:pt x="1208" y="6018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944"/>
            <p:cNvSpPr/>
            <p:nvPr>
              <p:custDataLst>
                <p:tags r:id="rId290"/>
              </p:custDataLst>
            </p:nvPr>
          </p:nvSpPr>
          <p:spPr>
            <a:xfrm>
              <a:off x="4368800" y="6077833"/>
              <a:ext cx="106832" cy="386468"/>
            </a:xfrm>
            <a:custGeom>
              <a:avLst/>
              <a:gdLst/>
              <a:ahLst/>
              <a:cxnLst/>
              <a:rect l="0" t="0" r="0" b="0"/>
              <a:pathLst>
                <a:path w="106832" h="386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5580" y="9491"/>
                  </a:lnTo>
                  <a:lnTo>
                    <a:pt x="39803" y="55325"/>
                  </a:lnTo>
                  <a:lnTo>
                    <a:pt x="60466" y="100140"/>
                  </a:lnTo>
                  <a:lnTo>
                    <a:pt x="78136" y="141237"/>
                  </a:lnTo>
                  <a:lnTo>
                    <a:pt x="90963" y="176302"/>
                  </a:lnTo>
                  <a:lnTo>
                    <a:pt x="99459" y="210745"/>
                  </a:lnTo>
                  <a:lnTo>
                    <a:pt x="104177" y="245809"/>
                  </a:lnTo>
                  <a:lnTo>
                    <a:pt x="106831" y="287875"/>
                  </a:lnTo>
                  <a:lnTo>
                    <a:pt x="106042" y="306665"/>
                  </a:lnTo>
                  <a:lnTo>
                    <a:pt x="96958" y="333111"/>
                  </a:lnTo>
                  <a:lnTo>
                    <a:pt x="63500" y="38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945"/>
            <p:cNvSpPr/>
            <p:nvPr>
              <p:custDataLst>
                <p:tags r:id="rId291"/>
              </p:custDataLst>
            </p:nvPr>
          </p:nvSpPr>
          <p:spPr>
            <a:xfrm>
              <a:off x="4273550" y="6235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6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946"/>
            <p:cNvSpPr/>
            <p:nvPr>
              <p:custDataLst>
                <p:tags r:id="rId292"/>
              </p:custDataLst>
            </p:nvPr>
          </p:nvSpPr>
          <p:spPr>
            <a:xfrm>
              <a:off x="3575311" y="6546850"/>
              <a:ext cx="12440" cy="69851"/>
            </a:xfrm>
            <a:custGeom>
              <a:avLst/>
              <a:gdLst/>
              <a:ahLst/>
              <a:cxnLst/>
              <a:rect l="0" t="0" r="0" b="0"/>
              <a:pathLst>
                <a:path w="12440" h="69851">
                  <a:moveTo>
                    <a:pt x="6089" y="0"/>
                  </a:moveTo>
                  <a:lnTo>
                    <a:pt x="6089" y="0"/>
                  </a:lnTo>
                  <a:lnTo>
                    <a:pt x="2718" y="3370"/>
                  </a:lnTo>
                  <a:lnTo>
                    <a:pt x="1063" y="6907"/>
                  </a:lnTo>
                  <a:lnTo>
                    <a:pt x="0" y="11556"/>
                  </a:lnTo>
                  <a:lnTo>
                    <a:pt x="1243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947"/>
            <p:cNvSpPr/>
            <p:nvPr>
              <p:custDataLst>
                <p:tags r:id="rId293"/>
              </p:custDataLst>
            </p:nvPr>
          </p:nvSpPr>
          <p:spPr>
            <a:xfrm>
              <a:off x="3581400" y="6472882"/>
              <a:ext cx="6351" cy="23169"/>
            </a:xfrm>
            <a:custGeom>
              <a:avLst/>
              <a:gdLst/>
              <a:ahLst/>
              <a:cxnLst/>
              <a:rect l="0" t="0" r="0" b="0"/>
              <a:pathLst>
                <a:path w="6351" h="23169">
                  <a:moveTo>
                    <a:pt x="6350" y="23168"/>
                  </a:moveTo>
                  <a:lnTo>
                    <a:pt x="6350" y="23168"/>
                  </a:lnTo>
                  <a:lnTo>
                    <a:pt x="6350" y="57"/>
                  </a:lnTo>
                  <a:lnTo>
                    <a:pt x="5644" y="0"/>
                  </a:lnTo>
                  <a:lnTo>
                    <a:pt x="2979" y="1816"/>
                  </a:lnTo>
                  <a:lnTo>
                    <a:pt x="0" y="16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948"/>
            <p:cNvSpPr/>
            <p:nvPr>
              <p:custDataLst>
                <p:tags r:id="rId294"/>
              </p:custDataLst>
            </p:nvPr>
          </p:nvSpPr>
          <p:spPr>
            <a:xfrm>
              <a:off x="3676650" y="65659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0"/>
                  </a:moveTo>
                  <a:lnTo>
                    <a:pt x="0" y="0"/>
                  </a:lnTo>
                  <a:lnTo>
                    <a:pt x="0" y="10934"/>
                  </a:lnTo>
                  <a:lnTo>
                    <a:pt x="190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949"/>
            <p:cNvSpPr/>
            <p:nvPr>
              <p:custDataLst>
                <p:tags r:id="rId295"/>
              </p:custDataLst>
            </p:nvPr>
          </p:nvSpPr>
          <p:spPr>
            <a:xfrm>
              <a:off x="3684300" y="6635750"/>
              <a:ext cx="24101" cy="44451"/>
            </a:xfrm>
            <a:custGeom>
              <a:avLst/>
              <a:gdLst/>
              <a:ahLst/>
              <a:cxnLst/>
              <a:rect l="0" t="0" r="0" b="0"/>
              <a:pathLst>
                <a:path w="24101" h="44451">
                  <a:moveTo>
                    <a:pt x="24100" y="0"/>
                  </a:moveTo>
                  <a:lnTo>
                    <a:pt x="24100" y="0"/>
                  </a:lnTo>
                  <a:lnTo>
                    <a:pt x="7507" y="26012"/>
                  </a:lnTo>
                  <a:lnTo>
                    <a:pt x="3085" y="29201"/>
                  </a:lnTo>
                  <a:lnTo>
                    <a:pt x="1623" y="31462"/>
                  </a:lnTo>
                  <a:lnTo>
                    <a:pt x="0" y="37736"/>
                  </a:lnTo>
                  <a:lnTo>
                    <a:pt x="1684" y="39974"/>
                  </a:lnTo>
                  <a:lnTo>
                    <a:pt x="177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950"/>
            <p:cNvSpPr/>
            <p:nvPr>
              <p:custDataLst>
                <p:tags r:id="rId296"/>
              </p:custDataLst>
            </p:nvPr>
          </p:nvSpPr>
          <p:spPr>
            <a:xfrm>
              <a:off x="3797300" y="6585212"/>
              <a:ext cx="19051" cy="50539"/>
            </a:xfrm>
            <a:custGeom>
              <a:avLst/>
              <a:gdLst/>
              <a:ahLst/>
              <a:cxnLst/>
              <a:rect l="0" t="0" r="0" b="0"/>
              <a:pathLst>
                <a:path w="19051" h="50539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6907" y="1062"/>
                  </a:lnTo>
                  <a:lnTo>
                    <a:pt x="14927" y="0"/>
                  </a:lnTo>
                  <a:lnTo>
                    <a:pt x="16301" y="1323"/>
                  </a:lnTo>
                  <a:lnTo>
                    <a:pt x="17828" y="6558"/>
                  </a:lnTo>
                  <a:lnTo>
                    <a:pt x="19050" y="50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951"/>
            <p:cNvSpPr/>
            <p:nvPr>
              <p:custDataLst>
                <p:tags r:id="rId297"/>
              </p:custDataLst>
            </p:nvPr>
          </p:nvSpPr>
          <p:spPr>
            <a:xfrm>
              <a:off x="3633888" y="5926779"/>
              <a:ext cx="138013" cy="107344"/>
            </a:xfrm>
            <a:custGeom>
              <a:avLst/>
              <a:gdLst/>
              <a:ahLst/>
              <a:cxnLst/>
              <a:rect l="0" t="0" r="0" b="0"/>
              <a:pathLst>
                <a:path w="138013" h="107344">
                  <a:moveTo>
                    <a:pt x="4662" y="48571"/>
                  </a:moveTo>
                  <a:lnTo>
                    <a:pt x="4662" y="48571"/>
                  </a:lnTo>
                  <a:lnTo>
                    <a:pt x="10129" y="48569"/>
                  </a:lnTo>
                  <a:lnTo>
                    <a:pt x="4009" y="48569"/>
                  </a:lnTo>
                  <a:lnTo>
                    <a:pt x="2109" y="49276"/>
                  </a:lnTo>
                  <a:lnTo>
                    <a:pt x="844" y="50453"/>
                  </a:lnTo>
                  <a:lnTo>
                    <a:pt x="0" y="51942"/>
                  </a:lnTo>
                  <a:lnTo>
                    <a:pt x="2183" y="64151"/>
                  </a:lnTo>
                  <a:lnTo>
                    <a:pt x="14058" y="105666"/>
                  </a:lnTo>
                  <a:lnTo>
                    <a:pt x="15158" y="107095"/>
                  </a:lnTo>
                  <a:lnTo>
                    <a:pt x="15893" y="107343"/>
                  </a:lnTo>
                  <a:lnTo>
                    <a:pt x="16383" y="106802"/>
                  </a:lnTo>
                  <a:lnTo>
                    <a:pt x="28136" y="65413"/>
                  </a:lnTo>
                  <a:lnTo>
                    <a:pt x="38331" y="27125"/>
                  </a:lnTo>
                  <a:lnTo>
                    <a:pt x="50353" y="5294"/>
                  </a:lnTo>
                  <a:lnTo>
                    <a:pt x="54173" y="2786"/>
                  </a:lnTo>
                  <a:lnTo>
                    <a:pt x="64061" y="0"/>
                  </a:lnTo>
                  <a:lnTo>
                    <a:pt x="75511" y="2525"/>
                  </a:lnTo>
                  <a:lnTo>
                    <a:pt x="91976" y="11879"/>
                  </a:lnTo>
                  <a:lnTo>
                    <a:pt x="102029" y="21681"/>
                  </a:lnTo>
                  <a:lnTo>
                    <a:pt x="117473" y="45621"/>
                  </a:lnTo>
                  <a:lnTo>
                    <a:pt x="138012" y="105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370"/>
          <p:cNvGrpSpPr/>
          <p:nvPr/>
        </p:nvGrpSpPr>
        <p:grpSpPr>
          <a:xfrm>
            <a:off x="1714500" y="6083300"/>
            <a:ext cx="580998" cy="292101"/>
            <a:chOff x="1714500" y="6083300"/>
            <a:chExt cx="580998" cy="292101"/>
          </a:xfrm>
        </p:grpSpPr>
        <p:sp>
          <p:nvSpPr>
            <p:cNvPr id="383" name="SMARTInkShape-1952"/>
            <p:cNvSpPr/>
            <p:nvPr>
              <p:custDataLst>
                <p:tags r:id="rId280"/>
              </p:custDataLst>
            </p:nvPr>
          </p:nvSpPr>
          <p:spPr>
            <a:xfrm>
              <a:off x="1714500" y="6172200"/>
              <a:ext cx="425451" cy="10008"/>
            </a:xfrm>
            <a:custGeom>
              <a:avLst/>
              <a:gdLst/>
              <a:ahLst/>
              <a:cxnLst/>
              <a:rect l="0" t="0" r="0" b="0"/>
              <a:pathLst>
                <a:path w="425451" h="10008">
                  <a:moveTo>
                    <a:pt x="0" y="6350"/>
                  </a:moveTo>
                  <a:lnTo>
                    <a:pt x="0" y="6350"/>
                  </a:lnTo>
                  <a:lnTo>
                    <a:pt x="23937" y="10007"/>
                  </a:lnTo>
                  <a:lnTo>
                    <a:pt x="67070" y="6972"/>
                  </a:lnTo>
                  <a:lnTo>
                    <a:pt x="107688" y="6472"/>
                  </a:lnTo>
                  <a:lnTo>
                    <a:pt x="152636" y="5682"/>
                  </a:lnTo>
                  <a:lnTo>
                    <a:pt x="190134" y="2996"/>
                  </a:lnTo>
                  <a:lnTo>
                    <a:pt x="234058" y="888"/>
                  </a:lnTo>
                  <a:lnTo>
                    <a:pt x="267479" y="394"/>
                  </a:lnTo>
                  <a:lnTo>
                    <a:pt x="304441" y="176"/>
                  </a:lnTo>
                  <a:lnTo>
                    <a:pt x="339683" y="78"/>
                  </a:lnTo>
                  <a:lnTo>
                    <a:pt x="425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953"/>
            <p:cNvSpPr/>
            <p:nvPr>
              <p:custDataLst>
                <p:tags r:id="rId281"/>
              </p:custDataLst>
            </p:nvPr>
          </p:nvSpPr>
          <p:spPr>
            <a:xfrm>
              <a:off x="1758116" y="6261100"/>
              <a:ext cx="438985" cy="59596"/>
            </a:xfrm>
            <a:custGeom>
              <a:avLst/>
              <a:gdLst/>
              <a:ahLst/>
              <a:cxnLst/>
              <a:rect l="0" t="0" r="0" b="0"/>
              <a:pathLst>
                <a:path w="438985" h="59596">
                  <a:moveTo>
                    <a:pt x="51634" y="19050"/>
                  </a:moveTo>
                  <a:lnTo>
                    <a:pt x="51634" y="19050"/>
                  </a:lnTo>
                  <a:lnTo>
                    <a:pt x="6749" y="47925"/>
                  </a:lnTo>
                  <a:lnTo>
                    <a:pt x="2661" y="51000"/>
                  </a:lnTo>
                  <a:lnTo>
                    <a:pt x="641" y="53754"/>
                  </a:lnTo>
                  <a:lnTo>
                    <a:pt x="0" y="56299"/>
                  </a:lnTo>
                  <a:lnTo>
                    <a:pt x="278" y="58699"/>
                  </a:lnTo>
                  <a:lnTo>
                    <a:pt x="2580" y="59595"/>
                  </a:lnTo>
                  <a:lnTo>
                    <a:pt x="40784" y="57611"/>
                  </a:lnTo>
                  <a:lnTo>
                    <a:pt x="84899" y="55830"/>
                  </a:lnTo>
                  <a:lnTo>
                    <a:pt x="121217" y="50448"/>
                  </a:lnTo>
                  <a:lnTo>
                    <a:pt x="165110" y="45234"/>
                  </a:lnTo>
                  <a:lnTo>
                    <a:pt x="208606" y="40565"/>
                  </a:lnTo>
                  <a:lnTo>
                    <a:pt x="242050" y="36138"/>
                  </a:lnTo>
                  <a:lnTo>
                    <a:pt x="284677" y="29679"/>
                  </a:lnTo>
                  <a:lnTo>
                    <a:pt x="324119" y="26668"/>
                  </a:lnTo>
                  <a:lnTo>
                    <a:pt x="370303" y="19876"/>
                  </a:lnTo>
                  <a:lnTo>
                    <a:pt x="4389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954"/>
            <p:cNvSpPr/>
            <p:nvPr>
              <p:custDataLst>
                <p:tags r:id="rId282"/>
              </p:custDataLst>
            </p:nvPr>
          </p:nvSpPr>
          <p:spPr>
            <a:xfrm>
              <a:off x="2147183" y="6083300"/>
              <a:ext cx="148315" cy="292101"/>
            </a:xfrm>
            <a:custGeom>
              <a:avLst/>
              <a:gdLst/>
              <a:ahLst/>
              <a:cxnLst/>
              <a:rect l="0" t="0" r="0" b="0"/>
              <a:pathLst>
                <a:path w="148315" h="2921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3386" y="32603"/>
                  </a:lnTo>
                  <a:lnTo>
                    <a:pt x="90859" y="63612"/>
                  </a:lnTo>
                  <a:lnTo>
                    <a:pt x="122445" y="95664"/>
                  </a:lnTo>
                  <a:lnTo>
                    <a:pt x="140708" y="129004"/>
                  </a:lnTo>
                  <a:lnTo>
                    <a:pt x="148314" y="155580"/>
                  </a:lnTo>
                  <a:lnTo>
                    <a:pt x="147197" y="193716"/>
                  </a:lnTo>
                  <a:lnTo>
                    <a:pt x="138543" y="217095"/>
                  </a:lnTo>
                  <a:lnTo>
                    <a:pt x="115923" y="246123"/>
                  </a:lnTo>
                  <a:lnTo>
                    <a:pt x="56267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7" name="SMARTInkShape-1955"/>
          <p:cNvSpPr/>
          <p:nvPr>
            <p:custDataLst>
              <p:tags r:id="rId2"/>
            </p:custDataLst>
          </p:nvPr>
        </p:nvSpPr>
        <p:spPr>
          <a:xfrm>
            <a:off x="2794000" y="4229100"/>
            <a:ext cx="1924051" cy="107951"/>
          </a:xfrm>
          <a:custGeom>
            <a:avLst/>
            <a:gdLst/>
            <a:ahLst/>
            <a:cxnLst/>
            <a:rect l="0" t="0" r="0" b="0"/>
            <a:pathLst>
              <a:path w="1924051" h="107951">
                <a:moveTo>
                  <a:pt x="0" y="107950"/>
                </a:moveTo>
                <a:lnTo>
                  <a:pt x="0" y="107950"/>
                </a:lnTo>
                <a:lnTo>
                  <a:pt x="39232" y="106068"/>
                </a:lnTo>
                <a:lnTo>
                  <a:pt x="76535" y="102924"/>
                </a:lnTo>
                <a:lnTo>
                  <a:pt x="116280" y="100111"/>
                </a:lnTo>
                <a:lnTo>
                  <a:pt x="161218" y="96690"/>
                </a:lnTo>
                <a:lnTo>
                  <a:pt x="195125" y="95185"/>
                </a:lnTo>
                <a:lnTo>
                  <a:pt x="233713" y="92163"/>
                </a:lnTo>
                <a:lnTo>
                  <a:pt x="276263" y="86587"/>
                </a:lnTo>
                <a:lnTo>
                  <a:pt x="322456" y="80111"/>
                </a:lnTo>
                <a:lnTo>
                  <a:pt x="347615" y="77396"/>
                </a:lnTo>
                <a:lnTo>
                  <a:pt x="373560" y="74880"/>
                </a:lnTo>
                <a:lnTo>
                  <a:pt x="400029" y="72498"/>
                </a:lnTo>
                <a:lnTo>
                  <a:pt x="426847" y="70204"/>
                </a:lnTo>
                <a:lnTo>
                  <a:pt x="453898" y="67969"/>
                </a:lnTo>
                <a:lnTo>
                  <a:pt x="481810" y="65774"/>
                </a:lnTo>
                <a:lnTo>
                  <a:pt x="510295" y="63605"/>
                </a:lnTo>
                <a:lnTo>
                  <a:pt x="539164" y="61453"/>
                </a:lnTo>
                <a:lnTo>
                  <a:pt x="568992" y="59313"/>
                </a:lnTo>
                <a:lnTo>
                  <a:pt x="599461" y="57181"/>
                </a:lnTo>
                <a:lnTo>
                  <a:pt x="630358" y="55054"/>
                </a:lnTo>
                <a:lnTo>
                  <a:pt x="661538" y="52930"/>
                </a:lnTo>
                <a:lnTo>
                  <a:pt x="692909" y="50809"/>
                </a:lnTo>
                <a:lnTo>
                  <a:pt x="724406" y="48689"/>
                </a:lnTo>
                <a:lnTo>
                  <a:pt x="755987" y="47276"/>
                </a:lnTo>
                <a:lnTo>
                  <a:pt x="787624" y="46334"/>
                </a:lnTo>
                <a:lnTo>
                  <a:pt x="819300" y="45706"/>
                </a:lnTo>
                <a:lnTo>
                  <a:pt x="851000" y="45287"/>
                </a:lnTo>
                <a:lnTo>
                  <a:pt x="882716" y="45008"/>
                </a:lnTo>
                <a:lnTo>
                  <a:pt x="914445" y="44822"/>
                </a:lnTo>
                <a:lnTo>
                  <a:pt x="946885" y="43992"/>
                </a:lnTo>
                <a:lnTo>
                  <a:pt x="979801" y="42733"/>
                </a:lnTo>
                <a:lnTo>
                  <a:pt x="1013034" y="41189"/>
                </a:lnTo>
                <a:lnTo>
                  <a:pt x="1045067" y="40160"/>
                </a:lnTo>
                <a:lnTo>
                  <a:pt x="1076299" y="39473"/>
                </a:lnTo>
                <a:lnTo>
                  <a:pt x="1107000" y="39015"/>
                </a:lnTo>
                <a:lnTo>
                  <a:pt x="1138050" y="38710"/>
                </a:lnTo>
                <a:lnTo>
                  <a:pt x="1169333" y="38507"/>
                </a:lnTo>
                <a:lnTo>
                  <a:pt x="1200772" y="38371"/>
                </a:lnTo>
                <a:lnTo>
                  <a:pt x="1231609" y="37575"/>
                </a:lnTo>
                <a:lnTo>
                  <a:pt x="1262045" y="36339"/>
                </a:lnTo>
                <a:lnTo>
                  <a:pt x="1292213" y="34809"/>
                </a:lnTo>
                <a:lnTo>
                  <a:pt x="1322203" y="33789"/>
                </a:lnTo>
                <a:lnTo>
                  <a:pt x="1352074" y="33110"/>
                </a:lnTo>
                <a:lnTo>
                  <a:pt x="1381866" y="32656"/>
                </a:lnTo>
                <a:lnTo>
                  <a:pt x="1410194" y="32354"/>
                </a:lnTo>
                <a:lnTo>
                  <a:pt x="1437546" y="32153"/>
                </a:lnTo>
                <a:lnTo>
                  <a:pt x="1464247" y="32019"/>
                </a:lnTo>
                <a:lnTo>
                  <a:pt x="1490515" y="31224"/>
                </a:lnTo>
                <a:lnTo>
                  <a:pt x="1516493" y="29988"/>
                </a:lnTo>
                <a:lnTo>
                  <a:pt x="1542279" y="28458"/>
                </a:lnTo>
                <a:lnTo>
                  <a:pt x="1567230" y="27439"/>
                </a:lnTo>
                <a:lnTo>
                  <a:pt x="1591626" y="26759"/>
                </a:lnTo>
                <a:lnTo>
                  <a:pt x="1638017" y="25298"/>
                </a:lnTo>
                <a:lnTo>
                  <a:pt x="1679803" y="22297"/>
                </a:lnTo>
                <a:lnTo>
                  <a:pt x="1719540" y="20493"/>
                </a:lnTo>
                <a:lnTo>
                  <a:pt x="1756956" y="19691"/>
                </a:lnTo>
                <a:lnTo>
                  <a:pt x="1790049" y="19334"/>
                </a:lnTo>
                <a:lnTo>
                  <a:pt x="1833076" y="19135"/>
                </a:lnTo>
                <a:lnTo>
                  <a:pt x="1879378" y="15704"/>
                </a:lnTo>
                <a:lnTo>
                  <a:pt x="1924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2" name="SMARTInkShape-Group372"/>
          <p:cNvGrpSpPr/>
          <p:nvPr/>
        </p:nvGrpSpPr>
        <p:grpSpPr>
          <a:xfrm>
            <a:off x="6369573" y="5336690"/>
            <a:ext cx="1821695" cy="410183"/>
            <a:chOff x="6369573" y="5336690"/>
            <a:chExt cx="1821695" cy="410183"/>
          </a:xfrm>
        </p:grpSpPr>
        <p:sp>
          <p:nvSpPr>
            <p:cNvPr id="388" name="SMARTInkShape-1956"/>
            <p:cNvSpPr/>
            <p:nvPr>
              <p:custDataLst>
                <p:tags r:id="rId266"/>
              </p:custDataLst>
            </p:nvPr>
          </p:nvSpPr>
          <p:spPr>
            <a:xfrm>
              <a:off x="6369573" y="5339604"/>
              <a:ext cx="97713" cy="289554"/>
            </a:xfrm>
            <a:custGeom>
              <a:avLst/>
              <a:gdLst/>
              <a:ahLst/>
              <a:cxnLst/>
              <a:rect l="0" t="0" r="0" b="0"/>
              <a:pathLst>
                <a:path w="97713" h="289554">
                  <a:moveTo>
                    <a:pt x="12177" y="102346"/>
                  </a:moveTo>
                  <a:lnTo>
                    <a:pt x="12177" y="102346"/>
                  </a:lnTo>
                  <a:lnTo>
                    <a:pt x="1242" y="96879"/>
                  </a:lnTo>
                  <a:lnTo>
                    <a:pt x="654" y="97290"/>
                  </a:lnTo>
                  <a:lnTo>
                    <a:pt x="0" y="99628"/>
                  </a:lnTo>
                  <a:lnTo>
                    <a:pt x="9633" y="146922"/>
                  </a:lnTo>
                  <a:lnTo>
                    <a:pt x="11675" y="186882"/>
                  </a:lnTo>
                  <a:lnTo>
                    <a:pt x="12076" y="225897"/>
                  </a:lnTo>
                  <a:lnTo>
                    <a:pt x="11452" y="271547"/>
                  </a:lnTo>
                  <a:lnTo>
                    <a:pt x="7807" y="288965"/>
                  </a:lnTo>
                  <a:lnTo>
                    <a:pt x="7147" y="289553"/>
                  </a:lnTo>
                  <a:lnTo>
                    <a:pt x="6708" y="288534"/>
                  </a:lnTo>
                  <a:lnTo>
                    <a:pt x="5904" y="241208"/>
                  </a:lnTo>
                  <a:lnTo>
                    <a:pt x="6548" y="197692"/>
                  </a:lnTo>
                  <a:lnTo>
                    <a:pt x="10195" y="150117"/>
                  </a:lnTo>
                  <a:lnTo>
                    <a:pt x="12296" y="102781"/>
                  </a:lnTo>
                  <a:lnTo>
                    <a:pt x="20851" y="58191"/>
                  </a:lnTo>
                  <a:lnTo>
                    <a:pt x="39290" y="15621"/>
                  </a:lnTo>
                  <a:lnTo>
                    <a:pt x="49157" y="3829"/>
                  </a:lnTo>
                  <a:lnTo>
                    <a:pt x="53764" y="684"/>
                  </a:lnTo>
                  <a:lnTo>
                    <a:pt x="58246" y="0"/>
                  </a:lnTo>
                  <a:lnTo>
                    <a:pt x="62645" y="954"/>
                  </a:lnTo>
                  <a:lnTo>
                    <a:pt x="72002" y="6483"/>
                  </a:lnTo>
                  <a:lnTo>
                    <a:pt x="87053" y="20790"/>
                  </a:lnTo>
                  <a:lnTo>
                    <a:pt x="93159" y="35691"/>
                  </a:lnTo>
                  <a:lnTo>
                    <a:pt x="97712" y="57353"/>
                  </a:lnTo>
                  <a:lnTo>
                    <a:pt x="96524" y="73412"/>
                  </a:lnTo>
                  <a:lnTo>
                    <a:pt x="81775" y="105062"/>
                  </a:lnTo>
                  <a:lnTo>
                    <a:pt x="69215" y="119546"/>
                  </a:lnTo>
                  <a:lnTo>
                    <a:pt x="55165" y="128335"/>
                  </a:lnTo>
                  <a:lnTo>
                    <a:pt x="30246" y="135839"/>
                  </a:lnTo>
                  <a:lnTo>
                    <a:pt x="12177" y="134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957"/>
            <p:cNvSpPr/>
            <p:nvPr>
              <p:custDataLst>
                <p:tags r:id="rId267"/>
              </p:custDataLst>
            </p:nvPr>
          </p:nvSpPr>
          <p:spPr>
            <a:xfrm>
              <a:off x="6460643" y="5486400"/>
              <a:ext cx="105258" cy="135083"/>
            </a:xfrm>
            <a:custGeom>
              <a:avLst/>
              <a:gdLst/>
              <a:ahLst/>
              <a:cxnLst/>
              <a:rect l="0" t="0" r="0" b="0"/>
              <a:pathLst>
                <a:path w="105258" h="135083">
                  <a:moveTo>
                    <a:pt x="3657" y="50800"/>
                  </a:moveTo>
                  <a:lnTo>
                    <a:pt x="3657" y="50800"/>
                  </a:lnTo>
                  <a:lnTo>
                    <a:pt x="286" y="50800"/>
                  </a:lnTo>
                  <a:lnTo>
                    <a:pt x="0" y="50095"/>
                  </a:lnTo>
                  <a:lnTo>
                    <a:pt x="1559" y="47429"/>
                  </a:lnTo>
                  <a:lnTo>
                    <a:pt x="3671" y="47847"/>
                  </a:lnTo>
                  <a:lnTo>
                    <a:pt x="9778" y="52076"/>
                  </a:lnTo>
                  <a:lnTo>
                    <a:pt x="31360" y="81123"/>
                  </a:lnTo>
                  <a:lnTo>
                    <a:pt x="42048" y="104547"/>
                  </a:lnTo>
                  <a:lnTo>
                    <a:pt x="43532" y="117256"/>
                  </a:lnTo>
                  <a:lnTo>
                    <a:pt x="41840" y="126903"/>
                  </a:lnTo>
                  <a:lnTo>
                    <a:pt x="38736" y="133541"/>
                  </a:lnTo>
                  <a:lnTo>
                    <a:pt x="36922" y="134889"/>
                  </a:lnTo>
                  <a:lnTo>
                    <a:pt x="35005" y="135082"/>
                  </a:lnTo>
                  <a:lnTo>
                    <a:pt x="33023" y="134505"/>
                  </a:lnTo>
                  <a:lnTo>
                    <a:pt x="32406" y="132003"/>
                  </a:lnTo>
                  <a:lnTo>
                    <a:pt x="38243" y="96824"/>
                  </a:lnTo>
                  <a:lnTo>
                    <a:pt x="45839" y="79721"/>
                  </a:lnTo>
                  <a:lnTo>
                    <a:pt x="74750" y="36186"/>
                  </a:lnTo>
                  <a:lnTo>
                    <a:pt x="105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958"/>
            <p:cNvSpPr/>
            <p:nvPr>
              <p:custDataLst>
                <p:tags r:id="rId268"/>
              </p:custDataLst>
            </p:nvPr>
          </p:nvSpPr>
          <p:spPr>
            <a:xfrm>
              <a:off x="6712606" y="5389955"/>
              <a:ext cx="50145" cy="267896"/>
            </a:xfrm>
            <a:custGeom>
              <a:avLst/>
              <a:gdLst/>
              <a:ahLst/>
              <a:cxnLst/>
              <a:rect l="0" t="0" r="0" b="0"/>
              <a:pathLst>
                <a:path w="50145" h="267896">
                  <a:moveTo>
                    <a:pt x="50144" y="26595"/>
                  </a:moveTo>
                  <a:lnTo>
                    <a:pt x="50144" y="26595"/>
                  </a:lnTo>
                  <a:lnTo>
                    <a:pt x="50144" y="12290"/>
                  </a:lnTo>
                  <a:lnTo>
                    <a:pt x="46773" y="2209"/>
                  </a:lnTo>
                  <a:lnTo>
                    <a:pt x="45075" y="460"/>
                  </a:lnTo>
                  <a:lnTo>
                    <a:pt x="43236" y="0"/>
                  </a:lnTo>
                  <a:lnTo>
                    <a:pt x="41305" y="398"/>
                  </a:lnTo>
                  <a:lnTo>
                    <a:pt x="37278" y="6485"/>
                  </a:lnTo>
                  <a:lnTo>
                    <a:pt x="19703" y="49812"/>
                  </a:lnTo>
                  <a:lnTo>
                    <a:pt x="6816" y="90448"/>
                  </a:lnTo>
                  <a:lnTo>
                    <a:pt x="1558" y="128299"/>
                  </a:lnTo>
                  <a:lnTo>
                    <a:pt x="0" y="169698"/>
                  </a:lnTo>
                  <a:lnTo>
                    <a:pt x="179" y="215676"/>
                  </a:lnTo>
                  <a:lnTo>
                    <a:pt x="2772" y="229635"/>
                  </a:lnTo>
                  <a:lnTo>
                    <a:pt x="31094" y="267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959"/>
            <p:cNvSpPr/>
            <p:nvPr>
              <p:custDataLst>
                <p:tags r:id="rId269"/>
              </p:custDataLst>
            </p:nvPr>
          </p:nvSpPr>
          <p:spPr>
            <a:xfrm>
              <a:off x="6800850" y="5424460"/>
              <a:ext cx="114301" cy="227041"/>
            </a:xfrm>
            <a:custGeom>
              <a:avLst/>
              <a:gdLst/>
              <a:ahLst/>
              <a:cxnLst/>
              <a:rect l="0" t="0" r="0" b="0"/>
              <a:pathLst>
                <a:path w="114301" h="227041">
                  <a:moveTo>
                    <a:pt x="0" y="227040"/>
                  </a:moveTo>
                  <a:lnTo>
                    <a:pt x="0" y="227040"/>
                  </a:lnTo>
                  <a:lnTo>
                    <a:pt x="1881" y="187532"/>
                  </a:lnTo>
                  <a:lnTo>
                    <a:pt x="8788" y="150423"/>
                  </a:lnTo>
                  <a:lnTo>
                    <a:pt x="21653" y="112616"/>
                  </a:lnTo>
                  <a:lnTo>
                    <a:pt x="38222" y="72028"/>
                  </a:lnTo>
                  <a:lnTo>
                    <a:pt x="59327" y="25099"/>
                  </a:lnTo>
                  <a:lnTo>
                    <a:pt x="73082" y="6339"/>
                  </a:lnTo>
                  <a:lnTo>
                    <a:pt x="76237" y="3706"/>
                  </a:lnTo>
                  <a:lnTo>
                    <a:pt x="83508" y="780"/>
                  </a:lnTo>
                  <a:lnTo>
                    <a:pt x="87422" y="0"/>
                  </a:lnTo>
                  <a:lnTo>
                    <a:pt x="90031" y="891"/>
                  </a:lnTo>
                  <a:lnTo>
                    <a:pt x="91771" y="2896"/>
                  </a:lnTo>
                  <a:lnTo>
                    <a:pt x="97934" y="29738"/>
                  </a:lnTo>
                  <a:lnTo>
                    <a:pt x="100875" y="71441"/>
                  </a:lnTo>
                  <a:lnTo>
                    <a:pt x="101385" y="107323"/>
                  </a:lnTo>
                  <a:lnTo>
                    <a:pt x="103439" y="151730"/>
                  </a:lnTo>
                  <a:lnTo>
                    <a:pt x="110429" y="178139"/>
                  </a:lnTo>
                  <a:lnTo>
                    <a:pt x="114300" y="182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960"/>
            <p:cNvSpPr/>
            <p:nvPr>
              <p:custDataLst>
                <p:tags r:id="rId270"/>
              </p:custDataLst>
            </p:nvPr>
          </p:nvSpPr>
          <p:spPr>
            <a:xfrm>
              <a:off x="6836032" y="5518150"/>
              <a:ext cx="117219" cy="63501"/>
            </a:xfrm>
            <a:custGeom>
              <a:avLst/>
              <a:gdLst/>
              <a:ahLst/>
              <a:cxnLst/>
              <a:rect l="0" t="0" r="0" b="0"/>
              <a:pathLst>
                <a:path w="117219" h="63501">
                  <a:moveTo>
                    <a:pt x="34668" y="63500"/>
                  </a:moveTo>
                  <a:lnTo>
                    <a:pt x="34668" y="63500"/>
                  </a:lnTo>
                  <a:lnTo>
                    <a:pt x="8153" y="51291"/>
                  </a:lnTo>
                  <a:lnTo>
                    <a:pt x="1717" y="45608"/>
                  </a:lnTo>
                  <a:lnTo>
                    <a:pt x="0" y="43106"/>
                  </a:lnTo>
                  <a:lnTo>
                    <a:pt x="267" y="40732"/>
                  </a:lnTo>
                  <a:lnTo>
                    <a:pt x="1856" y="38443"/>
                  </a:lnTo>
                  <a:lnTo>
                    <a:pt x="8091" y="34018"/>
                  </a:lnTo>
                  <a:lnTo>
                    <a:pt x="34983" y="25430"/>
                  </a:lnTo>
                  <a:lnTo>
                    <a:pt x="82557" y="10457"/>
                  </a:lnTo>
                  <a:lnTo>
                    <a:pt x="117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961"/>
            <p:cNvSpPr/>
            <p:nvPr>
              <p:custDataLst>
                <p:tags r:id="rId271"/>
              </p:custDataLst>
            </p:nvPr>
          </p:nvSpPr>
          <p:spPr>
            <a:xfrm>
              <a:off x="6978650" y="5392033"/>
              <a:ext cx="68658" cy="227718"/>
            </a:xfrm>
            <a:custGeom>
              <a:avLst/>
              <a:gdLst/>
              <a:ahLst/>
              <a:cxnLst/>
              <a:rect l="0" t="0" r="0" b="0"/>
              <a:pathLst>
                <a:path w="68658" h="227718">
                  <a:moveTo>
                    <a:pt x="31750" y="5467"/>
                  </a:moveTo>
                  <a:lnTo>
                    <a:pt x="31750" y="5467"/>
                  </a:lnTo>
                  <a:lnTo>
                    <a:pt x="26283" y="0"/>
                  </a:lnTo>
                  <a:lnTo>
                    <a:pt x="31349" y="14500"/>
                  </a:lnTo>
                  <a:lnTo>
                    <a:pt x="53253" y="55927"/>
                  </a:lnTo>
                  <a:lnTo>
                    <a:pt x="66153" y="91373"/>
                  </a:lnTo>
                  <a:lnTo>
                    <a:pt x="68657" y="138815"/>
                  </a:lnTo>
                  <a:lnTo>
                    <a:pt x="57576" y="182822"/>
                  </a:lnTo>
                  <a:lnTo>
                    <a:pt x="46287" y="199298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962"/>
            <p:cNvSpPr/>
            <p:nvPr>
              <p:custDataLst>
                <p:tags r:id="rId272"/>
              </p:custDataLst>
            </p:nvPr>
          </p:nvSpPr>
          <p:spPr>
            <a:xfrm>
              <a:off x="7213600" y="5530850"/>
              <a:ext cx="165101" cy="28772"/>
            </a:xfrm>
            <a:custGeom>
              <a:avLst/>
              <a:gdLst/>
              <a:ahLst/>
              <a:cxnLst/>
              <a:rect l="0" t="0" r="0" b="0"/>
              <a:pathLst>
                <a:path w="165101" h="28772">
                  <a:moveTo>
                    <a:pt x="0" y="25400"/>
                  </a:moveTo>
                  <a:lnTo>
                    <a:pt x="0" y="25400"/>
                  </a:lnTo>
                  <a:lnTo>
                    <a:pt x="9643" y="25400"/>
                  </a:lnTo>
                  <a:lnTo>
                    <a:pt x="18535" y="28771"/>
                  </a:lnTo>
                  <a:lnTo>
                    <a:pt x="60914" y="26332"/>
                  </a:lnTo>
                  <a:lnTo>
                    <a:pt x="106642" y="20453"/>
                  </a:lnTo>
                  <a:lnTo>
                    <a:pt x="153881" y="840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963"/>
            <p:cNvSpPr/>
            <p:nvPr>
              <p:custDataLst>
                <p:tags r:id="rId273"/>
              </p:custDataLst>
            </p:nvPr>
          </p:nvSpPr>
          <p:spPr>
            <a:xfrm>
              <a:off x="7290683" y="5467350"/>
              <a:ext cx="43568" cy="184151"/>
            </a:xfrm>
            <a:custGeom>
              <a:avLst/>
              <a:gdLst/>
              <a:ahLst/>
              <a:cxnLst/>
              <a:rect l="0" t="0" r="0" b="0"/>
              <a:pathLst>
                <a:path w="43568" h="1841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13499" y="47530"/>
                  </a:lnTo>
                  <a:lnTo>
                    <a:pt x="23526" y="82365"/>
                  </a:lnTo>
                  <a:lnTo>
                    <a:pt x="32063" y="123966"/>
                  </a:lnTo>
                  <a:lnTo>
                    <a:pt x="4356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964"/>
            <p:cNvSpPr/>
            <p:nvPr>
              <p:custDataLst>
                <p:tags r:id="rId274"/>
              </p:custDataLst>
            </p:nvPr>
          </p:nvSpPr>
          <p:spPr>
            <a:xfrm>
              <a:off x="7553129" y="5336690"/>
              <a:ext cx="99248" cy="287842"/>
            </a:xfrm>
            <a:custGeom>
              <a:avLst/>
              <a:gdLst/>
              <a:ahLst/>
              <a:cxnLst/>
              <a:rect l="0" t="0" r="0" b="0"/>
              <a:pathLst>
                <a:path w="99248" h="287842">
                  <a:moveTo>
                    <a:pt x="3371" y="124310"/>
                  </a:moveTo>
                  <a:lnTo>
                    <a:pt x="3371" y="124310"/>
                  </a:lnTo>
                  <a:lnTo>
                    <a:pt x="0" y="127681"/>
                  </a:lnTo>
                  <a:lnTo>
                    <a:pt x="1275" y="146632"/>
                  </a:lnTo>
                  <a:lnTo>
                    <a:pt x="10002" y="191725"/>
                  </a:lnTo>
                  <a:lnTo>
                    <a:pt x="19635" y="234370"/>
                  </a:lnTo>
                  <a:lnTo>
                    <a:pt x="22054" y="280411"/>
                  </a:lnTo>
                  <a:lnTo>
                    <a:pt x="22312" y="287841"/>
                  </a:lnTo>
                  <a:lnTo>
                    <a:pt x="19017" y="278832"/>
                  </a:lnTo>
                  <a:lnTo>
                    <a:pt x="16944" y="242531"/>
                  </a:lnTo>
                  <a:lnTo>
                    <a:pt x="16330" y="194930"/>
                  </a:lnTo>
                  <a:lnTo>
                    <a:pt x="16186" y="159930"/>
                  </a:lnTo>
                  <a:lnTo>
                    <a:pt x="17533" y="123913"/>
                  </a:lnTo>
                  <a:lnTo>
                    <a:pt x="22836" y="89091"/>
                  </a:lnTo>
                  <a:lnTo>
                    <a:pt x="33374" y="44682"/>
                  </a:lnTo>
                  <a:lnTo>
                    <a:pt x="49010" y="6388"/>
                  </a:lnTo>
                  <a:lnTo>
                    <a:pt x="52142" y="3362"/>
                  </a:lnTo>
                  <a:lnTo>
                    <a:pt x="59384" y="0"/>
                  </a:lnTo>
                  <a:lnTo>
                    <a:pt x="69188" y="2268"/>
                  </a:lnTo>
                  <a:lnTo>
                    <a:pt x="74766" y="4849"/>
                  </a:lnTo>
                  <a:lnTo>
                    <a:pt x="84726" y="15242"/>
                  </a:lnTo>
                  <a:lnTo>
                    <a:pt x="89358" y="21965"/>
                  </a:lnTo>
                  <a:lnTo>
                    <a:pt x="99247" y="58393"/>
                  </a:lnTo>
                  <a:lnTo>
                    <a:pt x="96533" y="98194"/>
                  </a:lnTo>
                  <a:lnTo>
                    <a:pt x="86791" y="126685"/>
                  </a:lnTo>
                  <a:lnTo>
                    <a:pt x="75253" y="139712"/>
                  </a:lnTo>
                  <a:lnTo>
                    <a:pt x="62130" y="148794"/>
                  </a:lnTo>
                  <a:lnTo>
                    <a:pt x="51594" y="152831"/>
                  </a:lnTo>
                  <a:lnTo>
                    <a:pt x="42207" y="152744"/>
                  </a:lnTo>
                  <a:lnTo>
                    <a:pt x="35447" y="151058"/>
                  </a:lnTo>
                  <a:lnTo>
                    <a:pt x="35121" y="149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965"/>
            <p:cNvSpPr/>
            <p:nvPr>
              <p:custDataLst>
                <p:tags r:id="rId275"/>
              </p:custDataLst>
            </p:nvPr>
          </p:nvSpPr>
          <p:spPr>
            <a:xfrm>
              <a:off x="7651748" y="5461000"/>
              <a:ext cx="107953" cy="146228"/>
            </a:xfrm>
            <a:custGeom>
              <a:avLst/>
              <a:gdLst/>
              <a:ahLst/>
              <a:cxnLst/>
              <a:rect l="0" t="0" r="0" b="0"/>
              <a:pathLst>
                <a:path w="107953" h="146228">
                  <a:moveTo>
                    <a:pt x="2" y="82550"/>
                  </a:moveTo>
                  <a:lnTo>
                    <a:pt x="2" y="82550"/>
                  </a:lnTo>
                  <a:lnTo>
                    <a:pt x="0" y="68244"/>
                  </a:lnTo>
                  <a:lnTo>
                    <a:pt x="1413" y="65957"/>
                  </a:lnTo>
                  <a:lnTo>
                    <a:pt x="6743" y="61535"/>
                  </a:lnTo>
                  <a:lnTo>
                    <a:pt x="10141" y="60778"/>
                  </a:lnTo>
                  <a:lnTo>
                    <a:pt x="17678" y="61820"/>
                  </a:lnTo>
                  <a:lnTo>
                    <a:pt x="25732" y="68398"/>
                  </a:lnTo>
                  <a:lnTo>
                    <a:pt x="42401" y="93239"/>
                  </a:lnTo>
                  <a:lnTo>
                    <a:pt x="48313" y="117075"/>
                  </a:lnTo>
                  <a:lnTo>
                    <a:pt x="45116" y="146227"/>
                  </a:lnTo>
                  <a:lnTo>
                    <a:pt x="44189" y="144757"/>
                  </a:lnTo>
                  <a:lnTo>
                    <a:pt x="41279" y="133716"/>
                  </a:lnTo>
                  <a:lnTo>
                    <a:pt x="45784" y="104296"/>
                  </a:lnTo>
                  <a:lnTo>
                    <a:pt x="59950" y="62203"/>
                  </a:lnTo>
                  <a:lnTo>
                    <a:pt x="78218" y="27861"/>
                  </a:lnTo>
                  <a:lnTo>
                    <a:pt x="92086" y="12724"/>
                  </a:lnTo>
                  <a:lnTo>
                    <a:pt x="107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966"/>
            <p:cNvSpPr/>
            <p:nvPr>
              <p:custDataLst>
                <p:tags r:id="rId276"/>
              </p:custDataLst>
            </p:nvPr>
          </p:nvSpPr>
          <p:spPr>
            <a:xfrm>
              <a:off x="7824159" y="5399942"/>
              <a:ext cx="46862" cy="232509"/>
            </a:xfrm>
            <a:custGeom>
              <a:avLst/>
              <a:gdLst/>
              <a:ahLst/>
              <a:cxnLst/>
              <a:rect l="0" t="0" r="0" b="0"/>
              <a:pathLst>
                <a:path w="46862" h="232509">
                  <a:moveTo>
                    <a:pt x="43491" y="35658"/>
                  </a:moveTo>
                  <a:lnTo>
                    <a:pt x="43491" y="35658"/>
                  </a:lnTo>
                  <a:lnTo>
                    <a:pt x="44196" y="25519"/>
                  </a:lnTo>
                  <a:lnTo>
                    <a:pt x="46861" y="17981"/>
                  </a:lnTo>
                  <a:lnTo>
                    <a:pt x="46635" y="9928"/>
                  </a:lnTo>
                  <a:lnTo>
                    <a:pt x="44113" y="0"/>
                  </a:lnTo>
                  <a:lnTo>
                    <a:pt x="36932" y="11766"/>
                  </a:lnTo>
                  <a:lnTo>
                    <a:pt x="17023" y="56052"/>
                  </a:lnTo>
                  <a:lnTo>
                    <a:pt x="7715" y="99946"/>
                  </a:lnTo>
                  <a:lnTo>
                    <a:pt x="963" y="144469"/>
                  </a:lnTo>
                  <a:lnTo>
                    <a:pt x="0" y="191124"/>
                  </a:lnTo>
                  <a:lnTo>
                    <a:pt x="2525" y="211763"/>
                  </a:lnTo>
                  <a:lnTo>
                    <a:pt x="6303" y="218678"/>
                  </a:lnTo>
                  <a:lnTo>
                    <a:pt x="30791" y="23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967"/>
            <p:cNvSpPr/>
            <p:nvPr>
              <p:custDataLst>
                <p:tags r:id="rId277"/>
              </p:custDataLst>
            </p:nvPr>
          </p:nvSpPr>
          <p:spPr>
            <a:xfrm>
              <a:off x="7956550" y="5486400"/>
              <a:ext cx="25139" cy="158751"/>
            </a:xfrm>
            <a:custGeom>
              <a:avLst/>
              <a:gdLst/>
              <a:ahLst/>
              <a:cxnLst/>
              <a:rect l="0" t="0" r="0" b="0"/>
              <a:pathLst>
                <a:path w="25139" h="15875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23414" y="2117"/>
                  </a:lnTo>
                  <a:lnTo>
                    <a:pt x="25138" y="33257"/>
                  </a:lnTo>
                  <a:lnTo>
                    <a:pt x="19573" y="74093"/>
                  </a:lnTo>
                  <a:lnTo>
                    <a:pt x="9380" y="120729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968"/>
            <p:cNvSpPr/>
            <p:nvPr>
              <p:custDataLst>
                <p:tags r:id="rId278"/>
              </p:custDataLst>
            </p:nvPr>
          </p:nvSpPr>
          <p:spPr>
            <a:xfrm>
              <a:off x="7982566" y="5415842"/>
              <a:ext cx="74908" cy="226405"/>
            </a:xfrm>
            <a:custGeom>
              <a:avLst/>
              <a:gdLst/>
              <a:ahLst/>
              <a:cxnLst/>
              <a:rect l="0" t="0" r="0" b="0"/>
              <a:pathLst>
                <a:path w="74908" h="226405">
                  <a:moveTo>
                    <a:pt x="5734" y="95958"/>
                  </a:moveTo>
                  <a:lnTo>
                    <a:pt x="5734" y="95958"/>
                  </a:lnTo>
                  <a:lnTo>
                    <a:pt x="12641" y="54514"/>
                  </a:lnTo>
                  <a:lnTo>
                    <a:pt x="20480" y="24411"/>
                  </a:lnTo>
                  <a:lnTo>
                    <a:pt x="27810" y="10537"/>
                  </a:lnTo>
                  <a:lnTo>
                    <a:pt x="35771" y="2019"/>
                  </a:lnTo>
                  <a:lnTo>
                    <a:pt x="39870" y="170"/>
                  </a:lnTo>
                  <a:lnTo>
                    <a:pt x="48187" y="0"/>
                  </a:lnTo>
                  <a:lnTo>
                    <a:pt x="56587" y="6038"/>
                  </a:lnTo>
                  <a:lnTo>
                    <a:pt x="64319" y="16482"/>
                  </a:lnTo>
                  <a:lnTo>
                    <a:pt x="70107" y="30531"/>
                  </a:lnTo>
                  <a:lnTo>
                    <a:pt x="71268" y="44301"/>
                  </a:lnTo>
                  <a:lnTo>
                    <a:pt x="67954" y="62072"/>
                  </a:lnTo>
                  <a:lnTo>
                    <a:pt x="66264" y="67018"/>
                  </a:lnTo>
                  <a:lnTo>
                    <a:pt x="60623" y="74394"/>
                  </a:lnTo>
                  <a:lnTo>
                    <a:pt x="54824" y="80024"/>
                  </a:lnTo>
                  <a:lnTo>
                    <a:pt x="52245" y="84878"/>
                  </a:lnTo>
                  <a:lnTo>
                    <a:pt x="50365" y="94660"/>
                  </a:lnTo>
                  <a:lnTo>
                    <a:pt x="67877" y="120262"/>
                  </a:lnTo>
                  <a:lnTo>
                    <a:pt x="73300" y="140083"/>
                  </a:lnTo>
                  <a:lnTo>
                    <a:pt x="74907" y="162733"/>
                  </a:lnTo>
                  <a:lnTo>
                    <a:pt x="71520" y="177141"/>
                  </a:lnTo>
                  <a:lnTo>
                    <a:pt x="61219" y="203638"/>
                  </a:lnTo>
                  <a:lnTo>
                    <a:pt x="49209" y="214607"/>
                  </a:lnTo>
                  <a:lnTo>
                    <a:pt x="28257" y="224952"/>
                  </a:lnTo>
                  <a:lnTo>
                    <a:pt x="22866" y="226404"/>
                  </a:lnTo>
                  <a:lnTo>
                    <a:pt x="11231" y="224254"/>
                  </a:lnTo>
                  <a:lnTo>
                    <a:pt x="5165" y="221707"/>
                  </a:lnTo>
                  <a:lnTo>
                    <a:pt x="1827" y="217184"/>
                  </a:lnTo>
                  <a:lnTo>
                    <a:pt x="0" y="204634"/>
                  </a:lnTo>
                  <a:lnTo>
                    <a:pt x="12084" y="159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969"/>
            <p:cNvSpPr/>
            <p:nvPr>
              <p:custDataLst>
                <p:tags r:id="rId279"/>
              </p:custDataLst>
            </p:nvPr>
          </p:nvSpPr>
          <p:spPr>
            <a:xfrm>
              <a:off x="8026400" y="5406829"/>
              <a:ext cx="164868" cy="340044"/>
            </a:xfrm>
            <a:custGeom>
              <a:avLst/>
              <a:gdLst/>
              <a:ahLst/>
              <a:cxnLst/>
              <a:rect l="0" t="0" r="0" b="0"/>
              <a:pathLst>
                <a:path w="164868" h="340044">
                  <a:moveTo>
                    <a:pt x="146050" y="3371"/>
                  </a:moveTo>
                  <a:lnTo>
                    <a:pt x="146050" y="3371"/>
                  </a:lnTo>
                  <a:lnTo>
                    <a:pt x="156163" y="0"/>
                  </a:lnTo>
                  <a:lnTo>
                    <a:pt x="159142" y="418"/>
                  </a:lnTo>
                  <a:lnTo>
                    <a:pt x="161128" y="2108"/>
                  </a:lnTo>
                  <a:lnTo>
                    <a:pt x="162451" y="4647"/>
                  </a:lnTo>
                  <a:lnTo>
                    <a:pt x="164867" y="45903"/>
                  </a:lnTo>
                  <a:lnTo>
                    <a:pt x="160690" y="85124"/>
                  </a:lnTo>
                  <a:lnTo>
                    <a:pt x="157914" y="125588"/>
                  </a:lnTo>
                  <a:lnTo>
                    <a:pt x="152265" y="159290"/>
                  </a:lnTo>
                  <a:lnTo>
                    <a:pt x="144520" y="197109"/>
                  </a:lnTo>
                  <a:lnTo>
                    <a:pt x="127643" y="239672"/>
                  </a:lnTo>
                  <a:lnTo>
                    <a:pt x="104770" y="281290"/>
                  </a:lnTo>
                  <a:lnTo>
                    <a:pt x="83489" y="310319"/>
                  </a:lnTo>
                  <a:lnTo>
                    <a:pt x="37726" y="336929"/>
                  </a:lnTo>
                  <a:lnTo>
                    <a:pt x="31500" y="340043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373"/>
          <p:cNvGrpSpPr/>
          <p:nvPr/>
        </p:nvGrpSpPr>
        <p:grpSpPr>
          <a:xfrm>
            <a:off x="5818896" y="5372540"/>
            <a:ext cx="277105" cy="252112"/>
            <a:chOff x="5818896" y="5372540"/>
            <a:chExt cx="277105" cy="252112"/>
          </a:xfrm>
        </p:grpSpPr>
        <p:sp>
          <p:nvSpPr>
            <p:cNvPr id="403" name="SMARTInkShape-1970"/>
            <p:cNvSpPr/>
            <p:nvPr>
              <p:custDataLst>
                <p:tags r:id="rId264"/>
              </p:custDataLst>
            </p:nvPr>
          </p:nvSpPr>
          <p:spPr>
            <a:xfrm>
              <a:off x="5818896" y="5372540"/>
              <a:ext cx="215678" cy="183711"/>
            </a:xfrm>
            <a:custGeom>
              <a:avLst/>
              <a:gdLst/>
              <a:ahLst/>
              <a:cxnLst/>
              <a:rect l="0" t="0" r="0" b="0"/>
              <a:pathLst>
                <a:path w="215678" h="183711">
                  <a:moveTo>
                    <a:pt x="181854" y="24960"/>
                  </a:moveTo>
                  <a:lnTo>
                    <a:pt x="181854" y="24960"/>
                  </a:lnTo>
                  <a:lnTo>
                    <a:pt x="204623" y="2897"/>
                  </a:lnTo>
                  <a:lnTo>
                    <a:pt x="209142" y="1043"/>
                  </a:lnTo>
                  <a:lnTo>
                    <a:pt x="215653" y="0"/>
                  </a:lnTo>
                  <a:lnTo>
                    <a:pt x="215677" y="560"/>
                  </a:lnTo>
                  <a:lnTo>
                    <a:pt x="168940" y="41013"/>
                  </a:lnTo>
                  <a:lnTo>
                    <a:pt x="126219" y="67195"/>
                  </a:lnTo>
                  <a:lnTo>
                    <a:pt x="89639" y="89685"/>
                  </a:lnTo>
                  <a:lnTo>
                    <a:pt x="46517" y="112455"/>
                  </a:lnTo>
                  <a:lnTo>
                    <a:pt x="2341" y="142673"/>
                  </a:lnTo>
                  <a:lnTo>
                    <a:pt x="90" y="145769"/>
                  </a:lnTo>
                  <a:lnTo>
                    <a:pt x="0" y="147832"/>
                  </a:lnTo>
                  <a:lnTo>
                    <a:pt x="1352" y="149208"/>
                  </a:lnTo>
                  <a:lnTo>
                    <a:pt x="43371" y="155780"/>
                  </a:lnTo>
                  <a:lnTo>
                    <a:pt x="83358" y="157560"/>
                  </a:lnTo>
                  <a:lnTo>
                    <a:pt x="128871" y="158162"/>
                  </a:lnTo>
                  <a:lnTo>
                    <a:pt x="166626" y="158265"/>
                  </a:lnTo>
                  <a:lnTo>
                    <a:pt x="188491" y="159702"/>
                  </a:lnTo>
                  <a:lnTo>
                    <a:pt x="207616" y="165043"/>
                  </a:lnTo>
                  <a:lnTo>
                    <a:pt x="212435" y="168443"/>
                  </a:lnTo>
                  <a:lnTo>
                    <a:pt x="213604" y="183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971"/>
            <p:cNvSpPr/>
            <p:nvPr>
              <p:custDataLst>
                <p:tags r:id="rId265"/>
              </p:custDataLst>
            </p:nvPr>
          </p:nvSpPr>
          <p:spPr>
            <a:xfrm>
              <a:off x="5889980" y="5600700"/>
              <a:ext cx="206021" cy="23952"/>
            </a:xfrm>
            <a:custGeom>
              <a:avLst/>
              <a:gdLst/>
              <a:ahLst/>
              <a:cxnLst/>
              <a:rect l="0" t="0" r="0" b="0"/>
              <a:pathLst>
                <a:path w="206021" h="23952">
                  <a:moveTo>
                    <a:pt x="21870" y="0"/>
                  </a:moveTo>
                  <a:lnTo>
                    <a:pt x="21870" y="0"/>
                  </a:lnTo>
                  <a:lnTo>
                    <a:pt x="0" y="16402"/>
                  </a:lnTo>
                  <a:lnTo>
                    <a:pt x="1646" y="17990"/>
                  </a:lnTo>
                  <a:lnTo>
                    <a:pt x="11000" y="21636"/>
                  </a:lnTo>
                  <a:lnTo>
                    <a:pt x="46481" y="23951"/>
                  </a:lnTo>
                  <a:lnTo>
                    <a:pt x="84823" y="20815"/>
                  </a:lnTo>
                  <a:lnTo>
                    <a:pt x="128536" y="17518"/>
                  </a:lnTo>
                  <a:lnTo>
                    <a:pt x="168451" y="10281"/>
                  </a:lnTo>
                  <a:lnTo>
                    <a:pt x="206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6" name="SMARTInkShape-1972"/>
          <p:cNvSpPr/>
          <p:nvPr>
            <p:custDataLst>
              <p:tags r:id="rId3"/>
            </p:custDataLst>
          </p:nvPr>
        </p:nvSpPr>
        <p:spPr>
          <a:xfrm>
            <a:off x="9240586" y="5207000"/>
            <a:ext cx="1230565" cy="146051"/>
          </a:xfrm>
          <a:custGeom>
            <a:avLst/>
            <a:gdLst/>
            <a:ahLst/>
            <a:cxnLst/>
            <a:rect l="0" t="0" r="0" b="0"/>
            <a:pathLst>
              <a:path w="1230565" h="146051">
                <a:moveTo>
                  <a:pt x="36764" y="0"/>
                </a:moveTo>
                <a:lnTo>
                  <a:pt x="36764" y="0"/>
                </a:lnTo>
                <a:lnTo>
                  <a:pt x="0" y="0"/>
                </a:lnTo>
                <a:lnTo>
                  <a:pt x="38403" y="0"/>
                </a:lnTo>
                <a:lnTo>
                  <a:pt x="76526" y="0"/>
                </a:lnTo>
                <a:lnTo>
                  <a:pt x="109469" y="0"/>
                </a:lnTo>
                <a:lnTo>
                  <a:pt x="142925" y="0"/>
                </a:lnTo>
                <a:lnTo>
                  <a:pt x="180373" y="1881"/>
                </a:lnTo>
                <a:lnTo>
                  <a:pt x="221946" y="4364"/>
                </a:lnTo>
                <a:lnTo>
                  <a:pt x="268644" y="5467"/>
                </a:lnTo>
                <a:lnTo>
                  <a:pt x="292951" y="5761"/>
                </a:lnTo>
                <a:lnTo>
                  <a:pt x="317621" y="5958"/>
                </a:lnTo>
                <a:lnTo>
                  <a:pt x="342535" y="6089"/>
                </a:lnTo>
                <a:lnTo>
                  <a:pt x="368317" y="6881"/>
                </a:lnTo>
                <a:lnTo>
                  <a:pt x="394677" y="8115"/>
                </a:lnTo>
                <a:lnTo>
                  <a:pt x="421421" y="9644"/>
                </a:lnTo>
                <a:lnTo>
                  <a:pt x="449131" y="11368"/>
                </a:lnTo>
                <a:lnTo>
                  <a:pt x="477481" y="13223"/>
                </a:lnTo>
                <a:lnTo>
                  <a:pt x="506259" y="15165"/>
                </a:lnTo>
                <a:lnTo>
                  <a:pt x="534616" y="17166"/>
                </a:lnTo>
                <a:lnTo>
                  <a:pt x="562694" y="19205"/>
                </a:lnTo>
                <a:lnTo>
                  <a:pt x="590584" y="21270"/>
                </a:lnTo>
                <a:lnTo>
                  <a:pt x="616233" y="23352"/>
                </a:lnTo>
                <a:lnTo>
                  <a:pt x="663545" y="27547"/>
                </a:lnTo>
                <a:lnTo>
                  <a:pt x="709973" y="31764"/>
                </a:lnTo>
                <a:lnTo>
                  <a:pt x="754362" y="35989"/>
                </a:lnTo>
                <a:lnTo>
                  <a:pt x="792906" y="40219"/>
                </a:lnTo>
                <a:lnTo>
                  <a:pt x="826970" y="44451"/>
                </a:lnTo>
                <a:lnTo>
                  <a:pt x="868270" y="50800"/>
                </a:lnTo>
                <a:lnTo>
                  <a:pt x="892735" y="57150"/>
                </a:lnTo>
                <a:lnTo>
                  <a:pt x="897396" y="59267"/>
                </a:lnTo>
                <a:lnTo>
                  <a:pt x="898384" y="60678"/>
                </a:lnTo>
                <a:lnTo>
                  <a:pt x="896930" y="61618"/>
                </a:lnTo>
                <a:lnTo>
                  <a:pt x="852413" y="63128"/>
                </a:lnTo>
                <a:lnTo>
                  <a:pt x="820022" y="63335"/>
                </a:lnTo>
                <a:lnTo>
                  <a:pt x="787751" y="63426"/>
                </a:lnTo>
                <a:lnTo>
                  <a:pt x="752240" y="63467"/>
                </a:lnTo>
                <a:lnTo>
                  <a:pt x="713411" y="63485"/>
                </a:lnTo>
                <a:lnTo>
                  <a:pt x="671224" y="63493"/>
                </a:lnTo>
                <a:lnTo>
                  <a:pt x="624253" y="63497"/>
                </a:lnTo>
                <a:lnTo>
                  <a:pt x="577033" y="63499"/>
                </a:lnTo>
                <a:lnTo>
                  <a:pt x="529473" y="63500"/>
                </a:lnTo>
                <a:lnTo>
                  <a:pt x="504937" y="63500"/>
                </a:lnTo>
                <a:lnTo>
                  <a:pt x="480113" y="63500"/>
                </a:lnTo>
                <a:lnTo>
                  <a:pt x="433715" y="63500"/>
                </a:lnTo>
                <a:lnTo>
                  <a:pt x="389576" y="63500"/>
                </a:lnTo>
                <a:lnTo>
                  <a:pt x="346440" y="63500"/>
                </a:lnTo>
                <a:lnTo>
                  <a:pt x="307513" y="63500"/>
                </a:lnTo>
                <a:lnTo>
                  <a:pt x="272808" y="63500"/>
                </a:lnTo>
                <a:lnTo>
                  <a:pt x="230880" y="63500"/>
                </a:lnTo>
                <a:lnTo>
                  <a:pt x="205601" y="63500"/>
                </a:lnTo>
                <a:lnTo>
                  <a:pt x="245939" y="67864"/>
                </a:lnTo>
                <a:lnTo>
                  <a:pt x="277192" y="68967"/>
                </a:lnTo>
                <a:lnTo>
                  <a:pt x="314130" y="71339"/>
                </a:lnTo>
                <a:lnTo>
                  <a:pt x="355476" y="74745"/>
                </a:lnTo>
                <a:lnTo>
                  <a:pt x="402073" y="78610"/>
                </a:lnTo>
                <a:lnTo>
                  <a:pt x="427766" y="80629"/>
                </a:lnTo>
                <a:lnTo>
                  <a:pt x="454770" y="82679"/>
                </a:lnTo>
                <a:lnTo>
                  <a:pt x="482652" y="84754"/>
                </a:lnTo>
                <a:lnTo>
                  <a:pt x="512528" y="86840"/>
                </a:lnTo>
                <a:lnTo>
                  <a:pt x="543733" y="88939"/>
                </a:lnTo>
                <a:lnTo>
                  <a:pt x="575828" y="91042"/>
                </a:lnTo>
                <a:lnTo>
                  <a:pt x="607807" y="93151"/>
                </a:lnTo>
                <a:lnTo>
                  <a:pt x="639709" y="95262"/>
                </a:lnTo>
                <a:lnTo>
                  <a:pt x="671562" y="97374"/>
                </a:lnTo>
                <a:lnTo>
                  <a:pt x="704083" y="100195"/>
                </a:lnTo>
                <a:lnTo>
                  <a:pt x="737055" y="103485"/>
                </a:lnTo>
                <a:lnTo>
                  <a:pt x="770324" y="107090"/>
                </a:lnTo>
                <a:lnTo>
                  <a:pt x="802382" y="110199"/>
                </a:lnTo>
                <a:lnTo>
                  <a:pt x="833631" y="112977"/>
                </a:lnTo>
                <a:lnTo>
                  <a:pt x="864342" y="115535"/>
                </a:lnTo>
                <a:lnTo>
                  <a:pt x="893282" y="118651"/>
                </a:lnTo>
                <a:lnTo>
                  <a:pt x="921043" y="122139"/>
                </a:lnTo>
                <a:lnTo>
                  <a:pt x="948016" y="125876"/>
                </a:lnTo>
                <a:lnTo>
                  <a:pt x="974466" y="129073"/>
                </a:lnTo>
                <a:lnTo>
                  <a:pt x="1000566" y="131909"/>
                </a:lnTo>
                <a:lnTo>
                  <a:pt x="1026431" y="134506"/>
                </a:lnTo>
                <a:lnTo>
                  <a:pt x="1073988" y="139273"/>
                </a:lnTo>
                <a:lnTo>
                  <a:pt x="1117231" y="143038"/>
                </a:lnTo>
                <a:lnTo>
                  <a:pt x="1155264" y="144712"/>
                </a:lnTo>
                <a:lnTo>
                  <a:pt x="1201668" y="145654"/>
                </a:lnTo>
                <a:lnTo>
                  <a:pt x="1230564" y="146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6" name="SMARTInkShape-Group375"/>
          <p:cNvGrpSpPr/>
          <p:nvPr/>
        </p:nvGrpSpPr>
        <p:grpSpPr>
          <a:xfrm>
            <a:off x="9297215" y="4643584"/>
            <a:ext cx="1454295" cy="398317"/>
            <a:chOff x="9297215" y="4643584"/>
            <a:chExt cx="1454295" cy="398317"/>
          </a:xfrm>
        </p:grpSpPr>
        <p:sp>
          <p:nvSpPr>
            <p:cNvPr id="407" name="SMARTInkShape-1973"/>
            <p:cNvSpPr/>
            <p:nvPr>
              <p:custDataLst>
                <p:tags r:id="rId255"/>
              </p:custDataLst>
            </p:nvPr>
          </p:nvSpPr>
          <p:spPr>
            <a:xfrm>
              <a:off x="10585450" y="4727379"/>
              <a:ext cx="166060" cy="314522"/>
            </a:xfrm>
            <a:custGeom>
              <a:avLst/>
              <a:gdLst/>
              <a:ahLst/>
              <a:cxnLst/>
              <a:rect l="0" t="0" r="0" b="0"/>
              <a:pathLst>
                <a:path w="166060" h="314522">
                  <a:moveTo>
                    <a:pt x="114300" y="3371"/>
                  </a:moveTo>
                  <a:lnTo>
                    <a:pt x="114300" y="3371"/>
                  </a:lnTo>
                  <a:lnTo>
                    <a:pt x="121041" y="0"/>
                  </a:lnTo>
                  <a:lnTo>
                    <a:pt x="129996" y="227"/>
                  </a:lnTo>
                  <a:lnTo>
                    <a:pt x="135349" y="1274"/>
                  </a:lnTo>
                  <a:lnTo>
                    <a:pt x="143175" y="6202"/>
                  </a:lnTo>
                  <a:lnTo>
                    <a:pt x="149711" y="15213"/>
                  </a:lnTo>
                  <a:lnTo>
                    <a:pt x="159913" y="38708"/>
                  </a:lnTo>
                  <a:lnTo>
                    <a:pt x="165958" y="75732"/>
                  </a:lnTo>
                  <a:lnTo>
                    <a:pt x="166059" y="122178"/>
                  </a:lnTo>
                  <a:lnTo>
                    <a:pt x="159033" y="166749"/>
                  </a:lnTo>
                  <a:lnTo>
                    <a:pt x="151821" y="190989"/>
                  </a:lnTo>
                  <a:lnTo>
                    <a:pt x="130042" y="232842"/>
                  </a:lnTo>
                  <a:lnTo>
                    <a:pt x="112300" y="260216"/>
                  </a:lnTo>
                  <a:lnTo>
                    <a:pt x="81735" y="286548"/>
                  </a:lnTo>
                  <a:lnTo>
                    <a:pt x="41780" y="305546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974"/>
            <p:cNvSpPr/>
            <p:nvPr>
              <p:custDataLst>
                <p:tags r:id="rId256"/>
              </p:custDataLst>
            </p:nvPr>
          </p:nvSpPr>
          <p:spPr>
            <a:xfrm>
              <a:off x="10449611" y="4740638"/>
              <a:ext cx="108035" cy="267277"/>
            </a:xfrm>
            <a:custGeom>
              <a:avLst/>
              <a:gdLst/>
              <a:ahLst/>
              <a:cxnLst/>
              <a:rect l="0" t="0" r="0" b="0"/>
              <a:pathLst>
                <a:path w="108035" h="267277">
                  <a:moveTo>
                    <a:pt x="8839" y="79012"/>
                  </a:moveTo>
                  <a:lnTo>
                    <a:pt x="8839" y="79012"/>
                  </a:lnTo>
                  <a:lnTo>
                    <a:pt x="0" y="49125"/>
                  </a:lnTo>
                  <a:lnTo>
                    <a:pt x="655" y="25393"/>
                  </a:lnTo>
                  <a:lnTo>
                    <a:pt x="7317" y="12613"/>
                  </a:lnTo>
                  <a:lnTo>
                    <a:pt x="12058" y="7229"/>
                  </a:lnTo>
                  <a:lnTo>
                    <a:pt x="26732" y="1247"/>
                  </a:lnTo>
                  <a:lnTo>
                    <a:pt x="44307" y="0"/>
                  </a:lnTo>
                  <a:lnTo>
                    <a:pt x="61526" y="4150"/>
                  </a:lnTo>
                  <a:lnTo>
                    <a:pt x="90457" y="21160"/>
                  </a:lnTo>
                  <a:lnTo>
                    <a:pt x="103440" y="34250"/>
                  </a:lnTo>
                  <a:lnTo>
                    <a:pt x="107890" y="40704"/>
                  </a:lnTo>
                  <a:lnTo>
                    <a:pt x="108034" y="48534"/>
                  </a:lnTo>
                  <a:lnTo>
                    <a:pt x="100668" y="66642"/>
                  </a:lnTo>
                  <a:lnTo>
                    <a:pt x="80654" y="89928"/>
                  </a:lnTo>
                  <a:lnTo>
                    <a:pt x="36568" y="117446"/>
                  </a:lnTo>
                  <a:lnTo>
                    <a:pt x="31745" y="124551"/>
                  </a:lnTo>
                  <a:lnTo>
                    <a:pt x="30460" y="128421"/>
                  </a:lnTo>
                  <a:lnTo>
                    <a:pt x="31719" y="133118"/>
                  </a:lnTo>
                  <a:lnTo>
                    <a:pt x="51259" y="158626"/>
                  </a:lnTo>
                  <a:lnTo>
                    <a:pt x="94145" y="204264"/>
                  </a:lnTo>
                  <a:lnTo>
                    <a:pt x="99671" y="214407"/>
                  </a:lnTo>
                  <a:lnTo>
                    <a:pt x="102126" y="225971"/>
                  </a:lnTo>
                  <a:lnTo>
                    <a:pt x="95690" y="240048"/>
                  </a:lnTo>
                  <a:lnTo>
                    <a:pt x="84128" y="253595"/>
                  </a:lnTo>
                  <a:lnTo>
                    <a:pt x="71934" y="261967"/>
                  </a:lnTo>
                  <a:lnTo>
                    <a:pt x="43056" y="267276"/>
                  </a:lnTo>
                  <a:lnTo>
                    <a:pt x="25457" y="264756"/>
                  </a:lnTo>
                  <a:lnTo>
                    <a:pt x="17802" y="262109"/>
                  </a:lnTo>
                  <a:lnTo>
                    <a:pt x="12698" y="257520"/>
                  </a:lnTo>
                  <a:lnTo>
                    <a:pt x="2489" y="231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975"/>
            <p:cNvSpPr/>
            <p:nvPr>
              <p:custDataLst>
                <p:tags r:id="rId257"/>
              </p:custDataLst>
            </p:nvPr>
          </p:nvSpPr>
          <p:spPr>
            <a:xfrm>
              <a:off x="9297215" y="4643584"/>
              <a:ext cx="120384" cy="283900"/>
            </a:xfrm>
            <a:custGeom>
              <a:avLst/>
              <a:gdLst/>
              <a:ahLst/>
              <a:cxnLst/>
              <a:rect l="0" t="0" r="0" b="0"/>
              <a:pathLst>
                <a:path w="120384" h="283900">
                  <a:moveTo>
                    <a:pt x="11885" y="93516"/>
                  </a:moveTo>
                  <a:lnTo>
                    <a:pt x="11885" y="93516"/>
                  </a:lnTo>
                  <a:lnTo>
                    <a:pt x="11883" y="87427"/>
                  </a:lnTo>
                  <a:lnTo>
                    <a:pt x="17352" y="129284"/>
                  </a:lnTo>
                  <a:lnTo>
                    <a:pt x="16236" y="174217"/>
                  </a:lnTo>
                  <a:lnTo>
                    <a:pt x="11294" y="214794"/>
                  </a:lnTo>
                  <a:lnTo>
                    <a:pt x="5359" y="257626"/>
                  </a:lnTo>
                  <a:lnTo>
                    <a:pt x="404" y="283899"/>
                  </a:lnTo>
                  <a:lnTo>
                    <a:pt x="0" y="282527"/>
                  </a:lnTo>
                  <a:lnTo>
                    <a:pt x="2663" y="238864"/>
                  </a:lnTo>
                  <a:lnTo>
                    <a:pt x="6140" y="208209"/>
                  </a:lnTo>
                  <a:lnTo>
                    <a:pt x="12063" y="162777"/>
                  </a:lnTo>
                  <a:lnTo>
                    <a:pt x="22051" y="119447"/>
                  </a:lnTo>
                  <a:lnTo>
                    <a:pt x="34653" y="77681"/>
                  </a:lnTo>
                  <a:lnTo>
                    <a:pt x="51973" y="34492"/>
                  </a:lnTo>
                  <a:lnTo>
                    <a:pt x="69624" y="7824"/>
                  </a:lnTo>
                  <a:lnTo>
                    <a:pt x="75778" y="3227"/>
                  </a:lnTo>
                  <a:lnTo>
                    <a:pt x="81998" y="869"/>
                  </a:lnTo>
                  <a:lnTo>
                    <a:pt x="88259" y="0"/>
                  </a:lnTo>
                  <a:lnTo>
                    <a:pt x="98981" y="2800"/>
                  </a:lnTo>
                  <a:lnTo>
                    <a:pt x="103815" y="5523"/>
                  </a:lnTo>
                  <a:lnTo>
                    <a:pt x="117363" y="22837"/>
                  </a:lnTo>
                  <a:lnTo>
                    <a:pt x="120383" y="35997"/>
                  </a:lnTo>
                  <a:lnTo>
                    <a:pt x="120200" y="42470"/>
                  </a:lnTo>
                  <a:lnTo>
                    <a:pt x="106459" y="68435"/>
                  </a:lnTo>
                  <a:lnTo>
                    <a:pt x="77770" y="91729"/>
                  </a:lnTo>
                  <a:lnTo>
                    <a:pt x="49202" y="101924"/>
                  </a:lnTo>
                  <a:lnTo>
                    <a:pt x="5535" y="106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976"/>
            <p:cNvSpPr/>
            <p:nvPr>
              <p:custDataLst>
                <p:tags r:id="rId258"/>
              </p:custDataLst>
            </p:nvPr>
          </p:nvSpPr>
          <p:spPr>
            <a:xfrm>
              <a:off x="9413391" y="4762500"/>
              <a:ext cx="149710" cy="164625"/>
            </a:xfrm>
            <a:custGeom>
              <a:avLst/>
              <a:gdLst/>
              <a:ahLst/>
              <a:cxnLst/>
              <a:rect l="0" t="0" r="0" b="0"/>
              <a:pathLst>
                <a:path w="149710" h="164625">
                  <a:moveTo>
                    <a:pt x="3659" y="57150"/>
                  </a:moveTo>
                  <a:lnTo>
                    <a:pt x="3659" y="57150"/>
                  </a:lnTo>
                  <a:lnTo>
                    <a:pt x="288" y="53779"/>
                  </a:lnTo>
                  <a:lnTo>
                    <a:pt x="0" y="51375"/>
                  </a:lnTo>
                  <a:lnTo>
                    <a:pt x="1561" y="44941"/>
                  </a:lnTo>
                  <a:lnTo>
                    <a:pt x="2967" y="42660"/>
                  </a:lnTo>
                  <a:lnTo>
                    <a:pt x="4610" y="41140"/>
                  </a:lnTo>
                  <a:lnTo>
                    <a:pt x="6408" y="40127"/>
                  </a:lnTo>
                  <a:lnTo>
                    <a:pt x="14054" y="44645"/>
                  </a:lnTo>
                  <a:lnTo>
                    <a:pt x="44701" y="74893"/>
                  </a:lnTo>
                  <a:lnTo>
                    <a:pt x="55902" y="96246"/>
                  </a:lnTo>
                  <a:lnTo>
                    <a:pt x="59355" y="121337"/>
                  </a:lnTo>
                  <a:lnTo>
                    <a:pt x="57007" y="147743"/>
                  </a:lnTo>
                  <a:lnTo>
                    <a:pt x="51828" y="159267"/>
                  </a:lnTo>
                  <a:lnTo>
                    <a:pt x="48472" y="163328"/>
                  </a:lnTo>
                  <a:lnTo>
                    <a:pt x="44824" y="164624"/>
                  </a:lnTo>
                  <a:lnTo>
                    <a:pt x="40980" y="164077"/>
                  </a:lnTo>
                  <a:lnTo>
                    <a:pt x="37006" y="162302"/>
                  </a:lnTo>
                  <a:lnTo>
                    <a:pt x="34357" y="157590"/>
                  </a:lnTo>
                  <a:lnTo>
                    <a:pt x="31413" y="142947"/>
                  </a:lnTo>
                  <a:lnTo>
                    <a:pt x="35749" y="124680"/>
                  </a:lnTo>
                  <a:lnTo>
                    <a:pt x="62721" y="78374"/>
                  </a:lnTo>
                  <a:lnTo>
                    <a:pt x="86585" y="46134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977"/>
            <p:cNvSpPr/>
            <p:nvPr>
              <p:custDataLst>
                <p:tags r:id="rId259"/>
              </p:custDataLst>
            </p:nvPr>
          </p:nvSpPr>
          <p:spPr>
            <a:xfrm>
              <a:off x="9679659" y="4686300"/>
              <a:ext cx="80292" cy="279401"/>
            </a:xfrm>
            <a:custGeom>
              <a:avLst/>
              <a:gdLst/>
              <a:ahLst/>
              <a:cxnLst/>
              <a:rect l="0" t="0" r="0" b="0"/>
              <a:pathLst>
                <a:path w="80292" h="279401">
                  <a:moveTo>
                    <a:pt x="80291" y="0"/>
                  </a:moveTo>
                  <a:lnTo>
                    <a:pt x="80291" y="0"/>
                  </a:lnTo>
                  <a:lnTo>
                    <a:pt x="76920" y="0"/>
                  </a:lnTo>
                  <a:lnTo>
                    <a:pt x="76632" y="705"/>
                  </a:lnTo>
                  <a:lnTo>
                    <a:pt x="78195" y="3371"/>
                  </a:lnTo>
                  <a:lnTo>
                    <a:pt x="72928" y="18952"/>
                  </a:lnTo>
                  <a:lnTo>
                    <a:pt x="49452" y="64602"/>
                  </a:lnTo>
                  <a:lnTo>
                    <a:pt x="34229" y="99339"/>
                  </a:lnTo>
                  <a:lnTo>
                    <a:pt x="16864" y="141841"/>
                  </a:lnTo>
                  <a:lnTo>
                    <a:pt x="2982" y="185827"/>
                  </a:lnTo>
                  <a:lnTo>
                    <a:pt x="0" y="219925"/>
                  </a:lnTo>
                  <a:lnTo>
                    <a:pt x="1800" y="234387"/>
                  </a:lnTo>
                  <a:lnTo>
                    <a:pt x="23141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978"/>
            <p:cNvSpPr/>
            <p:nvPr>
              <p:custDataLst>
                <p:tags r:id="rId260"/>
              </p:custDataLst>
            </p:nvPr>
          </p:nvSpPr>
          <p:spPr>
            <a:xfrm>
              <a:off x="9798050" y="4691370"/>
              <a:ext cx="113747" cy="267981"/>
            </a:xfrm>
            <a:custGeom>
              <a:avLst/>
              <a:gdLst/>
              <a:ahLst/>
              <a:cxnLst/>
              <a:rect l="0" t="0" r="0" b="0"/>
              <a:pathLst>
                <a:path w="113747" h="267981">
                  <a:moveTo>
                    <a:pt x="0" y="267980"/>
                  </a:moveTo>
                  <a:lnTo>
                    <a:pt x="0" y="267980"/>
                  </a:lnTo>
                  <a:lnTo>
                    <a:pt x="1411" y="231109"/>
                  </a:lnTo>
                  <a:lnTo>
                    <a:pt x="13814" y="189305"/>
                  </a:lnTo>
                  <a:lnTo>
                    <a:pt x="26483" y="150603"/>
                  </a:lnTo>
                  <a:lnTo>
                    <a:pt x="43673" y="112395"/>
                  </a:lnTo>
                  <a:lnTo>
                    <a:pt x="66641" y="68696"/>
                  </a:lnTo>
                  <a:lnTo>
                    <a:pt x="91124" y="22518"/>
                  </a:lnTo>
                  <a:lnTo>
                    <a:pt x="107997" y="2104"/>
                  </a:lnTo>
                  <a:lnTo>
                    <a:pt x="110098" y="418"/>
                  </a:lnTo>
                  <a:lnTo>
                    <a:pt x="111499" y="0"/>
                  </a:lnTo>
                  <a:lnTo>
                    <a:pt x="112431" y="427"/>
                  </a:lnTo>
                  <a:lnTo>
                    <a:pt x="113746" y="11140"/>
                  </a:lnTo>
                  <a:lnTo>
                    <a:pt x="109825" y="58366"/>
                  </a:lnTo>
                  <a:lnTo>
                    <a:pt x="108506" y="101371"/>
                  </a:lnTo>
                  <a:lnTo>
                    <a:pt x="108115" y="142571"/>
                  </a:lnTo>
                  <a:lnTo>
                    <a:pt x="107983" y="180648"/>
                  </a:lnTo>
                  <a:lnTo>
                    <a:pt x="104585" y="225094"/>
                  </a:lnTo>
                  <a:lnTo>
                    <a:pt x="95250" y="261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979"/>
            <p:cNvSpPr/>
            <p:nvPr>
              <p:custDataLst>
                <p:tags r:id="rId261"/>
              </p:custDataLst>
            </p:nvPr>
          </p:nvSpPr>
          <p:spPr>
            <a:xfrm>
              <a:off x="9819988" y="4838700"/>
              <a:ext cx="155863" cy="88901"/>
            </a:xfrm>
            <a:custGeom>
              <a:avLst/>
              <a:gdLst/>
              <a:ahLst/>
              <a:cxnLst/>
              <a:rect l="0" t="0" r="0" b="0"/>
              <a:pathLst>
                <a:path w="155863" h="88901">
                  <a:moveTo>
                    <a:pt x="41562" y="88900"/>
                  </a:moveTo>
                  <a:lnTo>
                    <a:pt x="41562" y="88900"/>
                  </a:lnTo>
                  <a:lnTo>
                    <a:pt x="38192" y="82158"/>
                  </a:lnTo>
                  <a:lnTo>
                    <a:pt x="3613" y="49125"/>
                  </a:lnTo>
                  <a:lnTo>
                    <a:pt x="0" y="40413"/>
                  </a:lnTo>
                  <a:lnTo>
                    <a:pt x="448" y="36819"/>
                  </a:lnTo>
                  <a:lnTo>
                    <a:pt x="2158" y="33718"/>
                  </a:lnTo>
                  <a:lnTo>
                    <a:pt x="4711" y="30945"/>
                  </a:lnTo>
                  <a:lnTo>
                    <a:pt x="48703" y="19222"/>
                  </a:lnTo>
                  <a:lnTo>
                    <a:pt x="93772" y="10618"/>
                  </a:lnTo>
                  <a:lnTo>
                    <a:pt x="1558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980"/>
            <p:cNvSpPr/>
            <p:nvPr>
              <p:custDataLst>
                <p:tags r:id="rId262"/>
              </p:custDataLst>
            </p:nvPr>
          </p:nvSpPr>
          <p:spPr>
            <a:xfrm>
              <a:off x="10080904" y="4737598"/>
              <a:ext cx="179659" cy="221624"/>
            </a:xfrm>
            <a:custGeom>
              <a:avLst/>
              <a:gdLst/>
              <a:ahLst/>
              <a:cxnLst/>
              <a:rect l="0" t="0" r="0" b="0"/>
              <a:pathLst>
                <a:path w="179659" h="221624">
                  <a:moveTo>
                    <a:pt x="9246" y="101102"/>
                  </a:moveTo>
                  <a:lnTo>
                    <a:pt x="9246" y="101102"/>
                  </a:lnTo>
                  <a:lnTo>
                    <a:pt x="14713" y="95635"/>
                  </a:lnTo>
                  <a:lnTo>
                    <a:pt x="15562" y="141222"/>
                  </a:lnTo>
                  <a:lnTo>
                    <a:pt x="12219" y="180209"/>
                  </a:lnTo>
                  <a:lnTo>
                    <a:pt x="4765" y="212057"/>
                  </a:lnTo>
                  <a:lnTo>
                    <a:pt x="0" y="221623"/>
                  </a:lnTo>
                  <a:lnTo>
                    <a:pt x="9572" y="182616"/>
                  </a:lnTo>
                  <a:lnTo>
                    <a:pt x="17776" y="142760"/>
                  </a:lnTo>
                  <a:lnTo>
                    <a:pt x="30824" y="104351"/>
                  </a:lnTo>
                  <a:lnTo>
                    <a:pt x="48094" y="63965"/>
                  </a:lnTo>
                  <a:lnTo>
                    <a:pt x="64872" y="27601"/>
                  </a:lnTo>
                  <a:lnTo>
                    <a:pt x="77948" y="13402"/>
                  </a:lnTo>
                  <a:lnTo>
                    <a:pt x="101176" y="249"/>
                  </a:lnTo>
                  <a:lnTo>
                    <a:pt x="110044" y="0"/>
                  </a:lnTo>
                  <a:lnTo>
                    <a:pt x="129305" y="5368"/>
                  </a:lnTo>
                  <a:lnTo>
                    <a:pt x="143980" y="18572"/>
                  </a:lnTo>
                  <a:lnTo>
                    <a:pt x="165095" y="53571"/>
                  </a:lnTo>
                  <a:lnTo>
                    <a:pt x="175447" y="85607"/>
                  </a:lnTo>
                  <a:lnTo>
                    <a:pt x="179658" y="132796"/>
                  </a:lnTo>
                  <a:lnTo>
                    <a:pt x="175489" y="175883"/>
                  </a:lnTo>
                  <a:lnTo>
                    <a:pt x="167996" y="215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981"/>
            <p:cNvSpPr/>
            <p:nvPr>
              <p:custDataLst>
                <p:tags r:id="rId263"/>
              </p:custDataLst>
            </p:nvPr>
          </p:nvSpPr>
          <p:spPr>
            <a:xfrm>
              <a:off x="10420350" y="4800600"/>
              <a:ext cx="30868" cy="171451"/>
            </a:xfrm>
            <a:custGeom>
              <a:avLst/>
              <a:gdLst/>
              <a:ahLst/>
              <a:cxnLst/>
              <a:rect l="0" t="0" r="0" b="0"/>
              <a:pathLst>
                <a:path w="30868" h="171451">
                  <a:moveTo>
                    <a:pt x="25400" y="0"/>
                  </a:moveTo>
                  <a:lnTo>
                    <a:pt x="25400" y="0"/>
                  </a:lnTo>
                  <a:lnTo>
                    <a:pt x="28770" y="3371"/>
                  </a:lnTo>
                  <a:lnTo>
                    <a:pt x="30426" y="8789"/>
                  </a:lnTo>
                  <a:lnTo>
                    <a:pt x="30867" y="12209"/>
                  </a:lnTo>
                  <a:lnTo>
                    <a:pt x="17818" y="54568"/>
                  </a:lnTo>
                  <a:lnTo>
                    <a:pt x="9748" y="90017"/>
                  </a:lnTo>
                  <a:lnTo>
                    <a:pt x="5475" y="12733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7" name="SMARTInkShape-1982"/>
          <p:cNvSpPr/>
          <p:nvPr>
            <p:custDataLst>
              <p:tags r:id="rId4"/>
            </p:custDataLst>
          </p:nvPr>
        </p:nvSpPr>
        <p:spPr>
          <a:xfrm>
            <a:off x="8778391" y="4787900"/>
            <a:ext cx="244960" cy="58579"/>
          </a:xfrm>
          <a:custGeom>
            <a:avLst/>
            <a:gdLst/>
            <a:ahLst/>
            <a:cxnLst/>
            <a:rect l="0" t="0" r="0" b="0"/>
            <a:pathLst>
              <a:path w="244960" h="58579">
                <a:moveTo>
                  <a:pt x="3659" y="44450"/>
                </a:moveTo>
                <a:lnTo>
                  <a:pt x="3659" y="44450"/>
                </a:lnTo>
                <a:lnTo>
                  <a:pt x="288" y="44450"/>
                </a:lnTo>
                <a:lnTo>
                  <a:pt x="0" y="45155"/>
                </a:lnTo>
                <a:lnTo>
                  <a:pt x="1563" y="47821"/>
                </a:lnTo>
                <a:lnTo>
                  <a:pt x="9780" y="56659"/>
                </a:lnTo>
                <a:lnTo>
                  <a:pt x="24724" y="58578"/>
                </a:lnTo>
                <a:lnTo>
                  <a:pt x="72183" y="50690"/>
                </a:lnTo>
                <a:lnTo>
                  <a:pt x="117957" y="39557"/>
                </a:lnTo>
                <a:lnTo>
                  <a:pt x="150649" y="31456"/>
                </a:lnTo>
                <a:lnTo>
                  <a:pt x="195143" y="18963"/>
                </a:lnTo>
                <a:lnTo>
                  <a:pt x="24495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4" name="SMARTInkShape-Group377"/>
          <p:cNvGrpSpPr/>
          <p:nvPr/>
        </p:nvGrpSpPr>
        <p:grpSpPr>
          <a:xfrm>
            <a:off x="7766050" y="4625788"/>
            <a:ext cx="792996" cy="320863"/>
            <a:chOff x="7766050" y="4625788"/>
            <a:chExt cx="792996" cy="320863"/>
          </a:xfrm>
        </p:grpSpPr>
        <p:sp>
          <p:nvSpPr>
            <p:cNvPr id="418" name="SMARTInkShape-1983"/>
            <p:cNvSpPr/>
            <p:nvPr>
              <p:custDataLst>
                <p:tags r:id="rId249"/>
              </p:custDataLst>
            </p:nvPr>
          </p:nvSpPr>
          <p:spPr>
            <a:xfrm>
              <a:off x="8470900" y="4670229"/>
              <a:ext cx="88146" cy="276422"/>
            </a:xfrm>
            <a:custGeom>
              <a:avLst/>
              <a:gdLst/>
              <a:ahLst/>
              <a:cxnLst/>
              <a:rect l="0" t="0" r="0" b="0"/>
              <a:pathLst>
                <a:path w="88146" h="276422">
                  <a:moveTo>
                    <a:pt x="25400" y="3371"/>
                  </a:moveTo>
                  <a:lnTo>
                    <a:pt x="25400" y="3371"/>
                  </a:lnTo>
                  <a:lnTo>
                    <a:pt x="35539" y="2665"/>
                  </a:lnTo>
                  <a:lnTo>
                    <a:pt x="43076" y="0"/>
                  </a:lnTo>
                  <a:lnTo>
                    <a:pt x="53011" y="2108"/>
                  </a:lnTo>
                  <a:lnTo>
                    <a:pt x="63777" y="8454"/>
                  </a:lnTo>
                  <a:lnTo>
                    <a:pt x="73266" y="18330"/>
                  </a:lnTo>
                  <a:lnTo>
                    <a:pt x="83170" y="45903"/>
                  </a:lnTo>
                  <a:lnTo>
                    <a:pt x="88145" y="90476"/>
                  </a:lnTo>
                  <a:lnTo>
                    <a:pt x="87389" y="137634"/>
                  </a:lnTo>
                  <a:lnTo>
                    <a:pt x="77320" y="175483"/>
                  </a:lnTo>
                  <a:lnTo>
                    <a:pt x="59207" y="214450"/>
                  </a:lnTo>
                  <a:lnTo>
                    <a:pt x="41929" y="243927"/>
                  </a:lnTo>
                  <a:lnTo>
                    <a:pt x="26535" y="259738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984"/>
            <p:cNvSpPr/>
            <p:nvPr>
              <p:custDataLst>
                <p:tags r:id="rId250"/>
              </p:custDataLst>
            </p:nvPr>
          </p:nvSpPr>
          <p:spPr>
            <a:xfrm>
              <a:off x="8332494" y="4674662"/>
              <a:ext cx="84523" cy="240588"/>
            </a:xfrm>
            <a:custGeom>
              <a:avLst/>
              <a:gdLst/>
              <a:ahLst/>
              <a:cxnLst/>
              <a:rect l="0" t="0" r="0" b="0"/>
              <a:pathLst>
                <a:path w="84523" h="240588">
                  <a:moveTo>
                    <a:pt x="5056" y="94188"/>
                  </a:moveTo>
                  <a:lnTo>
                    <a:pt x="5056" y="94188"/>
                  </a:lnTo>
                  <a:lnTo>
                    <a:pt x="1685" y="87446"/>
                  </a:lnTo>
                  <a:lnTo>
                    <a:pt x="0" y="52953"/>
                  </a:lnTo>
                  <a:lnTo>
                    <a:pt x="2338" y="32352"/>
                  </a:lnTo>
                  <a:lnTo>
                    <a:pt x="9492" y="17081"/>
                  </a:lnTo>
                  <a:lnTo>
                    <a:pt x="19023" y="7001"/>
                  </a:lnTo>
                  <a:lnTo>
                    <a:pt x="27962" y="2522"/>
                  </a:lnTo>
                  <a:lnTo>
                    <a:pt x="44299" y="0"/>
                  </a:lnTo>
                  <a:lnTo>
                    <a:pt x="50267" y="2468"/>
                  </a:lnTo>
                  <a:lnTo>
                    <a:pt x="62545" y="12737"/>
                  </a:lnTo>
                  <a:lnTo>
                    <a:pt x="74614" y="31014"/>
                  </a:lnTo>
                  <a:lnTo>
                    <a:pt x="74541" y="47296"/>
                  </a:lnTo>
                  <a:lnTo>
                    <a:pt x="69805" y="64174"/>
                  </a:lnTo>
                  <a:lnTo>
                    <a:pt x="62997" y="76380"/>
                  </a:lnTo>
                  <a:lnTo>
                    <a:pt x="22251" y="117197"/>
                  </a:lnTo>
                  <a:lnTo>
                    <a:pt x="20753" y="120111"/>
                  </a:lnTo>
                  <a:lnTo>
                    <a:pt x="21165" y="122759"/>
                  </a:lnTo>
                  <a:lnTo>
                    <a:pt x="25386" y="127582"/>
                  </a:lnTo>
                  <a:lnTo>
                    <a:pt x="71998" y="153758"/>
                  </a:lnTo>
                  <a:lnTo>
                    <a:pt x="77199" y="159301"/>
                  </a:lnTo>
                  <a:lnTo>
                    <a:pt x="82981" y="174868"/>
                  </a:lnTo>
                  <a:lnTo>
                    <a:pt x="84522" y="183958"/>
                  </a:lnTo>
                  <a:lnTo>
                    <a:pt x="83434" y="192135"/>
                  </a:lnTo>
                  <a:lnTo>
                    <a:pt x="76579" y="206864"/>
                  </a:lnTo>
                  <a:lnTo>
                    <a:pt x="57449" y="227057"/>
                  </a:lnTo>
                  <a:lnTo>
                    <a:pt x="33906" y="239704"/>
                  </a:lnTo>
                  <a:lnTo>
                    <a:pt x="27112" y="240587"/>
                  </a:lnTo>
                  <a:lnTo>
                    <a:pt x="15799" y="237806"/>
                  </a:lnTo>
                  <a:lnTo>
                    <a:pt x="12924" y="232972"/>
                  </a:lnTo>
                  <a:lnTo>
                    <a:pt x="11406" y="20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985"/>
            <p:cNvSpPr/>
            <p:nvPr>
              <p:custDataLst>
                <p:tags r:id="rId251"/>
              </p:custDataLst>
            </p:nvPr>
          </p:nvSpPr>
          <p:spPr>
            <a:xfrm>
              <a:off x="8331462" y="4737100"/>
              <a:ext cx="6089" cy="152401"/>
            </a:xfrm>
            <a:custGeom>
              <a:avLst/>
              <a:gdLst/>
              <a:ahLst/>
              <a:cxnLst/>
              <a:rect l="0" t="0" r="0" b="0"/>
              <a:pathLst>
                <a:path w="6089" h="152401">
                  <a:moveTo>
                    <a:pt x="6088" y="0"/>
                  </a:moveTo>
                  <a:lnTo>
                    <a:pt x="6088" y="0"/>
                  </a:lnTo>
                  <a:lnTo>
                    <a:pt x="6086" y="3371"/>
                  </a:lnTo>
                  <a:lnTo>
                    <a:pt x="1062" y="25417"/>
                  </a:lnTo>
                  <a:lnTo>
                    <a:pt x="0" y="62641"/>
                  </a:lnTo>
                  <a:lnTo>
                    <a:pt x="496" y="107623"/>
                  </a:lnTo>
                  <a:lnTo>
                    <a:pt x="608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986"/>
            <p:cNvSpPr/>
            <p:nvPr>
              <p:custDataLst>
                <p:tags r:id="rId252"/>
              </p:custDataLst>
            </p:nvPr>
          </p:nvSpPr>
          <p:spPr>
            <a:xfrm>
              <a:off x="8173300" y="4649083"/>
              <a:ext cx="56301" cy="278518"/>
            </a:xfrm>
            <a:custGeom>
              <a:avLst/>
              <a:gdLst/>
              <a:ahLst/>
              <a:cxnLst/>
              <a:rect l="0" t="0" r="0" b="0"/>
              <a:pathLst>
                <a:path w="56301" h="278518">
                  <a:moveTo>
                    <a:pt x="49950" y="5467"/>
                  </a:moveTo>
                  <a:lnTo>
                    <a:pt x="49950" y="5467"/>
                  </a:lnTo>
                  <a:lnTo>
                    <a:pt x="46579" y="2096"/>
                  </a:lnTo>
                  <a:lnTo>
                    <a:pt x="43043" y="441"/>
                  </a:lnTo>
                  <a:lnTo>
                    <a:pt x="41111" y="0"/>
                  </a:lnTo>
                  <a:lnTo>
                    <a:pt x="39824" y="411"/>
                  </a:lnTo>
                  <a:lnTo>
                    <a:pt x="38966" y="1391"/>
                  </a:lnTo>
                  <a:lnTo>
                    <a:pt x="19403" y="43643"/>
                  </a:lnTo>
                  <a:lnTo>
                    <a:pt x="9970" y="82544"/>
                  </a:lnTo>
                  <a:lnTo>
                    <a:pt x="3454" y="118929"/>
                  </a:lnTo>
                  <a:lnTo>
                    <a:pt x="0" y="162380"/>
                  </a:lnTo>
                  <a:lnTo>
                    <a:pt x="813" y="201459"/>
                  </a:lnTo>
                  <a:lnTo>
                    <a:pt x="11133" y="245421"/>
                  </a:lnTo>
                  <a:lnTo>
                    <a:pt x="13489" y="252220"/>
                  </a:lnTo>
                  <a:lnTo>
                    <a:pt x="23631" y="263537"/>
                  </a:lnTo>
                  <a:lnTo>
                    <a:pt x="36136" y="271859"/>
                  </a:lnTo>
                  <a:lnTo>
                    <a:pt x="5630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987"/>
            <p:cNvSpPr/>
            <p:nvPr>
              <p:custDataLst>
                <p:tags r:id="rId253"/>
              </p:custDataLst>
            </p:nvPr>
          </p:nvSpPr>
          <p:spPr>
            <a:xfrm>
              <a:off x="7880348" y="4743450"/>
              <a:ext cx="133353" cy="154595"/>
            </a:xfrm>
            <a:custGeom>
              <a:avLst/>
              <a:gdLst/>
              <a:ahLst/>
              <a:cxnLst/>
              <a:rect l="0" t="0" r="0" b="0"/>
              <a:pathLst>
                <a:path w="133353" h="154595">
                  <a:moveTo>
                    <a:pt x="2" y="76200"/>
                  </a:moveTo>
                  <a:lnTo>
                    <a:pt x="2" y="76200"/>
                  </a:lnTo>
                  <a:lnTo>
                    <a:pt x="0" y="63991"/>
                  </a:lnTo>
                  <a:lnTo>
                    <a:pt x="707" y="61710"/>
                  </a:lnTo>
                  <a:lnTo>
                    <a:pt x="1883" y="60190"/>
                  </a:lnTo>
                  <a:lnTo>
                    <a:pt x="3372" y="59177"/>
                  </a:lnTo>
                  <a:lnTo>
                    <a:pt x="10672" y="59932"/>
                  </a:lnTo>
                  <a:lnTo>
                    <a:pt x="15582" y="61121"/>
                  </a:lnTo>
                  <a:lnTo>
                    <a:pt x="24800" y="68087"/>
                  </a:lnTo>
                  <a:lnTo>
                    <a:pt x="45587" y="96548"/>
                  </a:lnTo>
                  <a:lnTo>
                    <a:pt x="53725" y="122524"/>
                  </a:lnTo>
                  <a:lnTo>
                    <a:pt x="51866" y="137711"/>
                  </a:lnTo>
                  <a:lnTo>
                    <a:pt x="49395" y="144724"/>
                  </a:lnTo>
                  <a:lnTo>
                    <a:pt x="46336" y="149399"/>
                  </a:lnTo>
                  <a:lnTo>
                    <a:pt x="42885" y="152516"/>
                  </a:lnTo>
                  <a:lnTo>
                    <a:pt x="39173" y="154594"/>
                  </a:lnTo>
                  <a:lnTo>
                    <a:pt x="36699" y="153157"/>
                  </a:lnTo>
                  <a:lnTo>
                    <a:pt x="33951" y="144035"/>
                  </a:lnTo>
                  <a:lnTo>
                    <a:pt x="35774" y="119661"/>
                  </a:lnTo>
                  <a:lnTo>
                    <a:pt x="51610" y="73204"/>
                  </a:lnTo>
                  <a:lnTo>
                    <a:pt x="61744" y="57935"/>
                  </a:lnTo>
                  <a:lnTo>
                    <a:pt x="103626" y="20129"/>
                  </a:lnTo>
                  <a:lnTo>
                    <a:pt x="133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988"/>
            <p:cNvSpPr/>
            <p:nvPr>
              <p:custDataLst>
                <p:tags r:id="rId254"/>
              </p:custDataLst>
            </p:nvPr>
          </p:nvSpPr>
          <p:spPr>
            <a:xfrm>
              <a:off x="7766050" y="4625788"/>
              <a:ext cx="82485" cy="280899"/>
            </a:xfrm>
            <a:custGeom>
              <a:avLst/>
              <a:gdLst/>
              <a:ahLst/>
              <a:cxnLst/>
              <a:rect l="0" t="0" r="0" b="0"/>
              <a:pathLst>
                <a:path w="82485" h="280899">
                  <a:moveTo>
                    <a:pt x="12700" y="98612"/>
                  </a:moveTo>
                  <a:lnTo>
                    <a:pt x="12700" y="98612"/>
                  </a:lnTo>
                  <a:lnTo>
                    <a:pt x="8336" y="108751"/>
                  </a:lnTo>
                  <a:lnTo>
                    <a:pt x="7232" y="116289"/>
                  </a:lnTo>
                  <a:lnTo>
                    <a:pt x="18399" y="162558"/>
                  </a:lnTo>
                  <a:lnTo>
                    <a:pt x="27388" y="207904"/>
                  </a:lnTo>
                  <a:lnTo>
                    <a:pt x="30183" y="255511"/>
                  </a:lnTo>
                  <a:lnTo>
                    <a:pt x="26426" y="277510"/>
                  </a:lnTo>
                  <a:lnTo>
                    <a:pt x="24672" y="279966"/>
                  </a:lnTo>
                  <a:lnTo>
                    <a:pt x="22798" y="280898"/>
                  </a:lnTo>
                  <a:lnTo>
                    <a:pt x="18835" y="270645"/>
                  </a:lnTo>
                  <a:lnTo>
                    <a:pt x="12636" y="237309"/>
                  </a:lnTo>
                  <a:lnTo>
                    <a:pt x="8213" y="189802"/>
                  </a:lnTo>
                  <a:lnTo>
                    <a:pt x="6901" y="144917"/>
                  </a:lnTo>
                  <a:lnTo>
                    <a:pt x="6513" y="106217"/>
                  </a:lnTo>
                  <a:lnTo>
                    <a:pt x="8280" y="62765"/>
                  </a:lnTo>
                  <a:lnTo>
                    <a:pt x="15198" y="23641"/>
                  </a:lnTo>
                  <a:lnTo>
                    <a:pt x="22983" y="12139"/>
                  </a:lnTo>
                  <a:lnTo>
                    <a:pt x="32792" y="3735"/>
                  </a:lnTo>
                  <a:lnTo>
                    <a:pt x="41855" y="0"/>
                  </a:lnTo>
                  <a:lnTo>
                    <a:pt x="54350" y="3984"/>
                  </a:lnTo>
                  <a:lnTo>
                    <a:pt x="67900" y="13516"/>
                  </a:lnTo>
                  <a:lnTo>
                    <a:pt x="78625" y="27160"/>
                  </a:lnTo>
                  <a:lnTo>
                    <a:pt x="82452" y="42632"/>
                  </a:lnTo>
                  <a:lnTo>
                    <a:pt x="82484" y="50708"/>
                  </a:lnTo>
                  <a:lnTo>
                    <a:pt x="72417" y="78931"/>
                  </a:lnTo>
                  <a:lnTo>
                    <a:pt x="52658" y="102893"/>
                  </a:lnTo>
                  <a:lnTo>
                    <a:pt x="0" y="136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378"/>
          <p:cNvGrpSpPr/>
          <p:nvPr/>
        </p:nvGrpSpPr>
        <p:grpSpPr>
          <a:xfrm>
            <a:off x="7285215" y="4714392"/>
            <a:ext cx="163336" cy="200509"/>
            <a:chOff x="7285215" y="4714392"/>
            <a:chExt cx="163336" cy="200509"/>
          </a:xfrm>
        </p:grpSpPr>
        <p:sp>
          <p:nvSpPr>
            <p:cNvPr id="425" name="SMARTInkShape-1989"/>
            <p:cNvSpPr/>
            <p:nvPr>
              <p:custDataLst>
                <p:tags r:id="rId247"/>
              </p:custDataLst>
            </p:nvPr>
          </p:nvSpPr>
          <p:spPr>
            <a:xfrm>
              <a:off x="7346948" y="4714392"/>
              <a:ext cx="38103" cy="200509"/>
            </a:xfrm>
            <a:custGeom>
              <a:avLst/>
              <a:gdLst/>
              <a:ahLst/>
              <a:cxnLst/>
              <a:rect l="0" t="0" r="0" b="0"/>
              <a:pathLst>
                <a:path w="38103" h="200509">
                  <a:moveTo>
                    <a:pt x="2" y="3658"/>
                  </a:moveTo>
                  <a:lnTo>
                    <a:pt x="2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765" y="4608"/>
                  </a:lnTo>
                  <a:lnTo>
                    <a:pt x="6743" y="6408"/>
                  </a:lnTo>
                  <a:lnTo>
                    <a:pt x="14307" y="29167"/>
                  </a:lnTo>
                  <a:lnTo>
                    <a:pt x="22479" y="71831"/>
                  </a:lnTo>
                  <a:lnTo>
                    <a:pt x="24535" y="114952"/>
                  </a:lnTo>
                  <a:lnTo>
                    <a:pt x="26557" y="154462"/>
                  </a:lnTo>
                  <a:lnTo>
                    <a:pt x="38102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990"/>
            <p:cNvSpPr/>
            <p:nvPr>
              <p:custDataLst>
                <p:tags r:id="rId248"/>
              </p:custDataLst>
            </p:nvPr>
          </p:nvSpPr>
          <p:spPr>
            <a:xfrm>
              <a:off x="7285215" y="4806950"/>
              <a:ext cx="163336" cy="6273"/>
            </a:xfrm>
            <a:custGeom>
              <a:avLst/>
              <a:gdLst/>
              <a:ahLst/>
              <a:cxnLst/>
              <a:rect l="0" t="0" r="0" b="0"/>
              <a:pathLst>
                <a:path w="163336" h="6273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26097" y="5026"/>
                  </a:lnTo>
                  <a:lnTo>
                    <a:pt x="71472" y="6088"/>
                  </a:lnTo>
                  <a:lnTo>
                    <a:pt x="115028" y="6272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379"/>
          <p:cNvGrpSpPr/>
          <p:nvPr/>
        </p:nvGrpSpPr>
        <p:grpSpPr>
          <a:xfrm>
            <a:off x="5713333" y="4595232"/>
            <a:ext cx="1304111" cy="319146"/>
            <a:chOff x="5713333" y="4595232"/>
            <a:chExt cx="1304111" cy="319146"/>
          </a:xfrm>
        </p:grpSpPr>
        <p:sp>
          <p:nvSpPr>
            <p:cNvPr id="428" name="SMARTInkShape-1991"/>
            <p:cNvSpPr/>
            <p:nvPr>
              <p:custDataLst>
                <p:tags r:id="rId239"/>
              </p:custDataLst>
            </p:nvPr>
          </p:nvSpPr>
          <p:spPr>
            <a:xfrm>
              <a:off x="6922382" y="4629150"/>
              <a:ext cx="95062" cy="285228"/>
            </a:xfrm>
            <a:custGeom>
              <a:avLst/>
              <a:gdLst/>
              <a:ahLst/>
              <a:cxnLst/>
              <a:rect l="0" t="0" r="0" b="0"/>
              <a:pathLst>
                <a:path w="95062" h="285228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3371"/>
                  </a:lnTo>
                  <a:lnTo>
                    <a:pt x="35114" y="33878"/>
                  </a:lnTo>
                  <a:lnTo>
                    <a:pt x="61496" y="77875"/>
                  </a:lnTo>
                  <a:lnTo>
                    <a:pt x="79146" y="121686"/>
                  </a:lnTo>
                  <a:lnTo>
                    <a:pt x="93008" y="164835"/>
                  </a:lnTo>
                  <a:lnTo>
                    <a:pt x="95061" y="203121"/>
                  </a:lnTo>
                  <a:lnTo>
                    <a:pt x="92388" y="240187"/>
                  </a:lnTo>
                  <a:lnTo>
                    <a:pt x="84316" y="259620"/>
                  </a:lnTo>
                  <a:lnTo>
                    <a:pt x="71791" y="274372"/>
                  </a:lnTo>
                  <a:lnTo>
                    <a:pt x="64500" y="280281"/>
                  </a:lnTo>
                  <a:lnTo>
                    <a:pt x="46991" y="284966"/>
                  </a:lnTo>
                  <a:lnTo>
                    <a:pt x="37383" y="285227"/>
                  </a:lnTo>
                  <a:lnTo>
                    <a:pt x="30978" y="283284"/>
                  </a:lnTo>
                  <a:lnTo>
                    <a:pt x="1816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992"/>
            <p:cNvSpPr/>
            <p:nvPr>
              <p:custDataLst>
                <p:tags r:id="rId240"/>
              </p:custDataLst>
            </p:nvPr>
          </p:nvSpPr>
          <p:spPr>
            <a:xfrm>
              <a:off x="6707606" y="4724400"/>
              <a:ext cx="150395" cy="63501"/>
            </a:xfrm>
            <a:custGeom>
              <a:avLst/>
              <a:gdLst/>
              <a:ahLst/>
              <a:cxnLst/>
              <a:rect l="0" t="0" r="0" b="0"/>
              <a:pathLst>
                <a:path w="150395" h="63501">
                  <a:moveTo>
                    <a:pt x="36094" y="63500"/>
                  </a:moveTo>
                  <a:lnTo>
                    <a:pt x="36094" y="63500"/>
                  </a:lnTo>
                  <a:lnTo>
                    <a:pt x="32723" y="63500"/>
                  </a:lnTo>
                  <a:lnTo>
                    <a:pt x="2507" y="45510"/>
                  </a:lnTo>
                  <a:lnTo>
                    <a:pt x="0" y="41863"/>
                  </a:lnTo>
                  <a:lnTo>
                    <a:pt x="2153" y="39198"/>
                  </a:lnTo>
                  <a:lnTo>
                    <a:pt x="12072" y="32473"/>
                  </a:lnTo>
                  <a:lnTo>
                    <a:pt x="47917" y="21728"/>
                  </a:lnTo>
                  <a:lnTo>
                    <a:pt x="93568" y="14692"/>
                  </a:lnTo>
                  <a:lnTo>
                    <a:pt x="1503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993"/>
            <p:cNvSpPr/>
            <p:nvPr>
              <p:custDataLst>
                <p:tags r:id="rId241"/>
              </p:custDataLst>
            </p:nvPr>
          </p:nvSpPr>
          <p:spPr>
            <a:xfrm>
              <a:off x="6681343" y="4643786"/>
              <a:ext cx="100458" cy="220315"/>
            </a:xfrm>
            <a:custGeom>
              <a:avLst/>
              <a:gdLst/>
              <a:ahLst/>
              <a:cxnLst/>
              <a:rect l="0" t="0" r="0" b="0"/>
              <a:pathLst>
                <a:path w="100458" h="220315">
                  <a:moveTo>
                    <a:pt x="11557" y="220314"/>
                  </a:moveTo>
                  <a:lnTo>
                    <a:pt x="11557" y="220314"/>
                  </a:lnTo>
                  <a:lnTo>
                    <a:pt x="8186" y="220314"/>
                  </a:lnTo>
                  <a:lnTo>
                    <a:pt x="4649" y="216551"/>
                  </a:lnTo>
                  <a:lnTo>
                    <a:pt x="2718" y="213572"/>
                  </a:lnTo>
                  <a:lnTo>
                    <a:pt x="0" y="195895"/>
                  </a:lnTo>
                  <a:lnTo>
                    <a:pt x="10941" y="153241"/>
                  </a:lnTo>
                  <a:lnTo>
                    <a:pt x="23273" y="112128"/>
                  </a:lnTo>
                  <a:lnTo>
                    <a:pt x="38547" y="74194"/>
                  </a:lnTo>
                  <a:lnTo>
                    <a:pt x="57601" y="34294"/>
                  </a:lnTo>
                  <a:lnTo>
                    <a:pt x="79221" y="2025"/>
                  </a:lnTo>
                  <a:lnTo>
                    <a:pt x="82773" y="0"/>
                  </a:lnTo>
                  <a:lnTo>
                    <a:pt x="85845" y="59"/>
                  </a:lnTo>
                  <a:lnTo>
                    <a:pt x="88599" y="1511"/>
                  </a:lnTo>
                  <a:lnTo>
                    <a:pt x="90434" y="4595"/>
                  </a:lnTo>
                  <a:lnTo>
                    <a:pt x="93019" y="21165"/>
                  </a:lnTo>
                  <a:lnTo>
                    <a:pt x="93964" y="65522"/>
                  </a:lnTo>
                  <a:lnTo>
                    <a:pt x="99114" y="112545"/>
                  </a:lnTo>
                  <a:lnTo>
                    <a:pt x="100280" y="152866"/>
                  </a:lnTo>
                  <a:lnTo>
                    <a:pt x="100457" y="188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994"/>
            <p:cNvSpPr/>
            <p:nvPr>
              <p:custDataLst>
                <p:tags r:id="rId242"/>
              </p:custDataLst>
            </p:nvPr>
          </p:nvSpPr>
          <p:spPr>
            <a:xfrm>
              <a:off x="6574106" y="4626669"/>
              <a:ext cx="80695" cy="250132"/>
            </a:xfrm>
            <a:custGeom>
              <a:avLst/>
              <a:gdLst/>
              <a:ahLst/>
              <a:cxnLst/>
              <a:rect l="0" t="0" r="0" b="0"/>
              <a:pathLst>
                <a:path w="80695" h="250132">
                  <a:moveTo>
                    <a:pt x="80694" y="15181"/>
                  </a:moveTo>
                  <a:lnTo>
                    <a:pt x="80694" y="15181"/>
                  </a:lnTo>
                  <a:lnTo>
                    <a:pt x="80694" y="8439"/>
                  </a:lnTo>
                  <a:lnTo>
                    <a:pt x="79282" y="5747"/>
                  </a:lnTo>
                  <a:lnTo>
                    <a:pt x="73952" y="875"/>
                  </a:lnTo>
                  <a:lnTo>
                    <a:pt x="71260" y="0"/>
                  </a:lnTo>
                  <a:lnTo>
                    <a:pt x="68761" y="121"/>
                  </a:lnTo>
                  <a:lnTo>
                    <a:pt x="58108" y="5544"/>
                  </a:lnTo>
                  <a:lnTo>
                    <a:pt x="52936" y="8755"/>
                  </a:lnTo>
                  <a:lnTo>
                    <a:pt x="38916" y="26761"/>
                  </a:lnTo>
                  <a:lnTo>
                    <a:pt x="22243" y="66152"/>
                  </a:lnTo>
                  <a:lnTo>
                    <a:pt x="9540" y="104036"/>
                  </a:lnTo>
                  <a:lnTo>
                    <a:pt x="395" y="144759"/>
                  </a:lnTo>
                  <a:lnTo>
                    <a:pt x="0" y="188395"/>
                  </a:lnTo>
                  <a:lnTo>
                    <a:pt x="9120" y="222432"/>
                  </a:lnTo>
                  <a:lnTo>
                    <a:pt x="42594" y="25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995"/>
            <p:cNvSpPr/>
            <p:nvPr>
              <p:custDataLst>
                <p:tags r:id="rId243"/>
              </p:custDataLst>
            </p:nvPr>
          </p:nvSpPr>
          <p:spPr>
            <a:xfrm>
              <a:off x="6292850" y="4724400"/>
              <a:ext cx="127001" cy="127486"/>
            </a:xfrm>
            <a:custGeom>
              <a:avLst/>
              <a:gdLst/>
              <a:ahLst/>
              <a:cxnLst/>
              <a:rect l="0" t="0" r="0" b="0"/>
              <a:pathLst>
                <a:path w="127001" h="127486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2117" y="27386"/>
                  </a:lnTo>
                  <a:lnTo>
                    <a:pt x="10113" y="26283"/>
                  </a:lnTo>
                  <a:lnTo>
                    <a:pt x="16959" y="27674"/>
                  </a:lnTo>
                  <a:lnTo>
                    <a:pt x="23060" y="31349"/>
                  </a:lnTo>
                  <a:lnTo>
                    <a:pt x="50391" y="57617"/>
                  </a:lnTo>
                  <a:lnTo>
                    <a:pt x="62584" y="77755"/>
                  </a:lnTo>
                  <a:lnTo>
                    <a:pt x="66621" y="91001"/>
                  </a:lnTo>
                  <a:lnTo>
                    <a:pt x="68414" y="108649"/>
                  </a:lnTo>
                  <a:lnTo>
                    <a:pt x="67483" y="115472"/>
                  </a:lnTo>
                  <a:lnTo>
                    <a:pt x="62683" y="124933"/>
                  </a:lnTo>
                  <a:lnTo>
                    <a:pt x="58722" y="127033"/>
                  </a:lnTo>
                  <a:lnTo>
                    <a:pt x="48676" y="127485"/>
                  </a:lnTo>
                  <a:lnTo>
                    <a:pt x="43740" y="123796"/>
                  </a:lnTo>
                  <a:lnTo>
                    <a:pt x="34492" y="110289"/>
                  </a:lnTo>
                  <a:lnTo>
                    <a:pt x="32872" y="102453"/>
                  </a:lnTo>
                  <a:lnTo>
                    <a:pt x="34836" y="86221"/>
                  </a:lnTo>
                  <a:lnTo>
                    <a:pt x="51958" y="49853"/>
                  </a:lnTo>
                  <a:lnTo>
                    <a:pt x="60958" y="37209"/>
                  </a:lnTo>
                  <a:lnTo>
                    <a:pt x="84070" y="1878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996"/>
            <p:cNvSpPr/>
            <p:nvPr>
              <p:custDataLst>
                <p:tags r:id="rId244"/>
              </p:custDataLst>
            </p:nvPr>
          </p:nvSpPr>
          <p:spPr>
            <a:xfrm>
              <a:off x="6178550" y="4595232"/>
              <a:ext cx="80234" cy="280388"/>
            </a:xfrm>
            <a:custGeom>
              <a:avLst/>
              <a:gdLst/>
              <a:ahLst/>
              <a:cxnLst/>
              <a:rect l="0" t="0" r="0" b="0"/>
              <a:pathLst>
                <a:path w="80234" h="280388">
                  <a:moveTo>
                    <a:pt x="0" y="135518"/>
                  </a:moveTo>
                  <a:lnTo>
                    <a:pt x="0" y="135518"/>
                  </a:lnTo>
                  <a:lnTo>
                    <a:pt x="0" y="130051"/>
                  </a:lnTo>
                  <a:lnTo>
                    <a:pt x="17299" y="173249"/>
                  </a:lnTo>
                  <a:lnTo>
                    <a:pt x="34660" y="220132"/>
                  </a:lnTo>
                  <a:lnTo>
                    <a:pt x="37647" y="264209"/>
                  </a:lnTo>
                  <a:lnTo>
                    <a:pt x="37966" y="279796"/>
                  </a:lnTo>
                  <a:lnTo>
                    <a:pt x="36599" y="280387"/>
                  </a:lnTo>
                  <a:lnTo>
                    <a:pt x="31318" y="275399"/>
                  </a:lnTo>
                  <a:lnTo>
                    <a:pt x="19272" y="232046"/>
                  </a:lnTo>
                  <a:lnTo>
                    <a:pt x="14646" y="196339"/>
                  </a:lnTo>
                  <a:lnTo>
                    <a:pt x="13565" y="163255"/>
                  </a:lnTo>
                  <a:lnTo>
                    <a:pt x="13084" y="127384"/>
                  </a:lnTo>
                  <a:lnTo>
                    <a:pt x="16633" y="92157"/>
                  </a:lnTo>
                  <a:lnTo>
                    <a:pt x="24684" y="49998"/>
                  </a:lnTo>
                  <a:lnTo>
                    <a:pt x="37097" y="13419"/>
                  </a:lnTo>
                  <a:lnTo>
                    <a:pt x="41664" y="7552"/>
                  </a:lnTo>
                  <a:lnTo>
                    <a:pt x="52386" y="1033"/>
                  </a:lnTo>
                  <a:lnTo>
                    <a:pt x="56795" y="0"/>
                  </a:lnTo>
                  <a:lnTo>
                    <a:pt x="63577" y="734"/>
                  </a:lnTo>
                  <a:lnTo>
                    <a:pt x="70825" y="10938"/>
                  </a:lnTo>
                  <a:lnTo>
                    <a:pt x="77339" y="27938"/>
                  </a:lnTo>
                  <a:lnTo>
                    <a:pt x="80233" y="49605"/>
                  </a:lnTo>
                  <a:lnTo>
                    <a:pt x="75123" y="78861"/>
                  </a:lnTo>
                  <a:lnTo>
                    <a:pt x="57929" y="105404"/>
                  </a:lnTo>
                  <a:lnTo>
                    <a:pt x="33315" y="128106"/>
                  </a:lnTo>
                  <a:lnTo>
                    <a:pt x="19050" y="135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997"/>
            <p:cNvSpPr/>
            <p:nvPr>
              <p:custDataLst>
                <p:tags r:id="rId245"/>
              </p:custDataLst>
            </p:nvPr>
          </p:nvSpPr>
          <p:spPr>
            <a:xfrm>
              <a:off x="5713333" y="4857750"/>
              <a:ext cx="147718" cy="46557"/>
            </a:xfrm>
            <a:custGeom>
              <a:avLst/>
              <a:gdLst/>
              <a:ahLst/>
              <a:cxnLst/>
              <a:rect l="0" t="0" r="0" b="0"/>
              <a:pathLst>
                <a:path w="147718" h="46557">
                  <a:moveTo>
                    <a:pt x="33417" y="0"/>
                  </a:moveTo>
                  <a:lnTo>
                    <a:pt x="33417" y="0"/>
                  </a:lnTo>
                  <a:lnTo>
                    <a:pt x="2679" y="32619"/>
                  </a:lnTo>
                  <a:lnTo>
                    <a:pt x="224" y="36563"/>
                  </a:lnTo>
                  <a:lnTo>
                    <a:pt x="0" y="39898"/>
                  </a:lnTo>
                  <a:lnTo>
                    <a:pt x="1261" y="42826"/>
                  </a:lnTo>
                  <a:lnTo>
                    <a:pt x="3513" y="45484"/>
                  </a:lnTo>
                  <a:lnTo>
                    <a:pt x="15422" y="46556"/>
                  </a:lnTo>
                  <a:lnTo>
                    <a:pt x="55184" y="44866"/>
                  </a:lnTo>
                  <a:lnTo>
                    <a:pt x="95781" y="39463"/>
                  </a:lnTo>
                  <a:lnTo>
                    <a:pt x="14771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998"/>
            <p:cNvSpPr/>
            <p:nvPr>
              <p:custDataLst>
                <p:tags r:id="rId246"/>
              </p:custDataLst>
            </p:nvPr>
          </p:nvSpPr>
          <p:spPr>
            <a:xfrm>
              <a:off x="5715000" y="47625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706" y="8728"/>
                  </a:lnTo>
                  <a:lnTo>
                    <a:pt x="1881" y="10052"/>
                  </a:lnTo>
                  <a:lnTo>
                    <a:pt x="3371" y="10935"/>
                  </a:lnTo>
                  <a:lnTo>
                    <a:pt x="42716" y="15916"/>
                  </a:lnTo>
                  <a:lnTo>
                    <a:pt x="952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380"/>
          <p:cNvGrpSpPr/>
          <p:nvPr/>
        </p:nvGrpSpPr>
        <p:grpSpPr>
          <a:xfrm>
            <a:off x="4000500" y="4520374"/>
            <a:ext cx="1376650" cy="394527"/>
            <a:chOff x="4000500" y="4520374"/>
            <a:chExt cx="1376650" cy="394527"/>
          </a:xfrm>
        </p:grpSpPr>
        <p:sp>
          <p:nvSpPr>
            <p:cNvPr id="437" name="SMARTInkShape-1999"/>
            <p:cNvSpPr/>
            <p:nvPr>
              <p:custDataLst>
                <p:tags r:id="rId230"/>
              </p:custDataLst>
            </p:nvPr>
          </p:nvSpPr>
          <p:spPr>
            <a:xfrm>
              <a:off x="5238750" y="4610100"/>
              <a:ext cx="138400" cy="304801"/>
            </a:xfrm>
            <a:custGeom>
              <a:avLst/>
              <a:gdLst/>
              <a:ahLst/>
              <a:cxnLst/>
              <a:rect l="0" t="0" r="0" b="0"/>
              <a:pathLst>
                <a:path w="138400" h="304801">
                  <a:moveTo>
                    <a:pt x="76200" y="0"/>
                  </a:moveTo>
                  <a:lnTo>
                    <a:pt x="76200" y="0"/>
                  </a:lnTo>
                  <a:lnTo>
                    <a:pt x="79571" y="0"/>
                  </a:lnTo>
                  <a:lnTo>
                    <a:pt x="92806" y="5775"/>
                  </a:lnTo>
                  <a:lnTo>
                    <a:pt x="109107" y="17312"/>
                  </a:lnTo>
                  <a:lnTo>
                    <a:pt x="125932" y="37271"/>
                  </a:lnTo>
                  <a:lnTo>
                    <a:pt x="133110" y="50432"/>
                  </a:lnTo>
                  <a:lnTo>
                    <a:pt x="138399" y="93583"/>
                  </a:lnTo>
                  <a:lnTo>
                    <a:pt x="135679" y="134824"/>
                  </a:lnTo>
                  <a:lnTo>
                    <a:pt x="125809" y="174473"/>
                  </a:lnTo>
                  <a:lnTo>
                    <a:pt x="110184" y="212328"/>
                  </a:lnTo>
                  <a:lnTo>
                    <a:pt x="82991" y="255881"/>
                  </a:lnTo>
                  <a:lnTo>
                    <a:pt x="63629" y="27470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000"/>
            <p:cNvSpPr/>
            <p:nvPr>
              <p:custDataLst>
                <p:tags r:id="rId231"/>
              </p:custDataLst>
            </p:nvPr>
          </p:nvSpPr>
          <p:spPr>
            <a:xfrm>
              <a:off x="4984750" y="4681558"/>
              <a:ext cx="6351" cy="169843"/>
            </a:xfrm>
            <a:custGeom>
              <a:avLst/>
              <a:gdLst/>
              <a:ahLst/>
              <a:cxnLst/>
              <a:rect l="0" t="0" r="0" b="0"/>
              <a:pathLst>
                <a:path w="6351" h="169843">
                  <a:moveTo>
                    <a:pt x="6350" y="17442"/>
                  </a:moveTo>
                  <a:lnTo>
                    <a:pt x="6350" y="17442"/>
                  </a:lnTo>
                  <a:lnTo>
                    <a:pt x="6350" y="0"/>
                  </a:lnTo>
                  <a:lnTo>
                    <a:pt x="6350" y="37616"/>
                  </a:lnTo>
                  <a:lnTo>
                    <a:pt x="4469" y="74925"/>
                  </a:lnTo>
                  <a:lnTo>
                    <a:pt x="1324" y="114672"/>
                  </a:lnTo>
                  <a:lnTo>
                    <a:pt x="0" y="169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001"/>
            <p:cNvSpPr/>
            <p:nvPr>
              <p:custDataLst>
                <p:tags r:id="rId232"/>
              </p:custDataLst>
            </p:nvPr>
          </p:nvSpPr>
          <p:spPr>
            <a:xfrm>
              <a:off x="5106331" y="4645098"/>
              <a:ext cx="93490" cy="204952"/>
            </a:xfrm>
            <a:custGeom>
              <a:avLst/>
              <a:gdLst/>
              <a:ahLst/>
              <a:cxnLst/>
              <a:rect l="0" t="0" r="0" b="0"/>
              <a:pathLst>
                <a:path w="93490" h="204952">
                  <a:moveTo>
                    <a:pt x="11769" y="72952"/>
                  </a:moveTo>
                  <a:lnTo>
                    <a:pt x="11769" y="72952"/>
                  </a:lnTo>
                  <a:lnTo>
                    <a:pt x="2930" y="72952"/>
                  </a:lnTo>
                  <a:lnTo>
                    <a:pt x="1643" y="74363"/>
                  </a:lnTo>
                  <a:lnTo>
                    <a:pt x="213" y="79694"/>
                  </a:lnTo>
                  <a:lnTo>
                    <a:pt x="0" y="99684"/>
                  </a:lnTo>
                  <a:lnTo>
                    <a:pt x="7937" y="143761"/>
                  </a:lnTo>
                  <a:lnTo>
                    <a:pt x="10307" y="182947"/>
                  </a:lnTo>
                  <a:lnTo>
                    <a:pt x="6593" y="204276"/>
                  </a:lnTo>
                  <a:lnTo>
                    <a:pt x="6202" y="204951"/>
                  </a:lnTo>
                  <a:lnTo>
                    <a:pt x="5650" y="199160"/>
                  </a:lnTo>
                  <a:lnTo>
                    <a:pt x="5488" y="164910"/>
                  </a:lnTo>
                  <a:lnTo>
                    <a:pt x="5440" y="121287"/>
                  </a:lnTo>
                  <a:lnTo>
                    <a:pt x="12167" y="80453"/>
                  </a:lnTo>
                  <a:lnTo>
                    <a:pt x="21098" y="34794"/>
                  </a:lnTo>
                  <a:lnTo>
                    <a:pt x="31702" y="13198"/>
                  </a:lnTo>
                  <a:lnTo>
                    <a:pt x="35640" y="7716"/>
                  </a:lnTo>
                  <a:lnTo>
                    <a:pt x="40383" y="4061"/>
                  </a:lnTo>
                  <a:lnTo>
                    <a:pt x="51298" y="0"/>
                  </a:lnTo>
                  <a:lnTo>
                    <a:pt x="57172" y="1034"/>
                  </a:lnTo>
                  <a:lnTo>
                    <a:pt x="69343" y="7827"/>
                  </a:lnTo>
                  <a:lnTo>
                    <a:pt x="81352" y="20181"/>
                  </a:lnTo>
                  <a:lnTo>
                    <a:pt x="85028" y="34211"/>
                  </a:lnTo>
                  <a:lnTo>
                    <a:pt x="85956" y="50089"/>
                  </a:lnTo>
                  <a:lnTo>
                    <a:pt x="76362" y="95122"/>
                  </a:lnTo>
                  <a:lnTo>
                    <a:pt x="73873" y="102325"/>
                  </a:lnTo>
                  <a:lnTo>
                    <a:pt x="69209" y="110542"/>
                  </a:lnTo>
                  <a:lnTo>
                    <a:pt x="91520" y="144894"/>
                  </a:lnTo>
                  <a:lnTo>
                    <a:pt x="93489" y="153456"/>
                  </a:lnTo>
                  <a:lnTo>
                    <a:pt x="93368" y="165322"/>
                  </a:lnTo>
                  <a:lnTo>
                    <a:pt x="89176" y="180519"/>
                  </a:lnTo>
                  <a:lnTo>
                    <a:pt x="85448" y="187316"/>
                  </a:lnTo>
                  <a:lnTo>
                    <a:pt x="69271" y="198482"/>
                  </a:lnTo>
                  <a:lnTo>
                    <a:pt x="49973" y="203985"/>
                  </a:lnTo>
                  <a:lnTo>
                    <a:pt x="37215" y="201509"/>
                  </a:lnTo>
                  <a:lnTo>
                    <a:pt x="25195" y="194999"/>
                  </a:lnTo>
                  <a:lnTo>
                    <a:pt x="5419" y="174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002"/>
            <p:cNvSpPr/>
            <p:nvPr>
              <p:custDataLst>
                <p:tags r:id="rId233"/>
              </p:custDataLst>
            </p:nvPr>
          </p:nvSpPr>
          <p:spPr>
            <a:xfrm>
              <a:off x="4810301" y="4663592"/>
              <a:ext cx="149050" cy="183553"/>
            </a:xfrm>
            <a:custGeom>
              <a:avLst/>
              <a:gdLst/>
              <a:ahLst/>
              <a:cxnLst/>
              <a:rect l="0" t="0" r="0" b="0"/>
              <a:pathLst>
                <a:path w="149050" h="183553">
                  <a:moveTo>
                    <a:pt x="28399" y="3658"/>
                  </a:moveTo>
                  <a:lnTo>
                    <a:pt x="28399" y="3658"/>
                  </a:lnTo>
                  <a:lnTo>
                    <a:pt x="25028" y="287"/>
                  </a:lnTo>
                  <a:lnTo>
                    <a:pt x="23330" y="0"/>
                  </a:lnTo>
                  <a:lnTo>
                    <a:pt x="21491" y="513"/>
                  </a:lnTo>
                  <a:lnTo>
                    <a:pt x="19560" y="1562"/>
                  </a:lnTo>
                  <a:lnTo>
                    <a:pt x="13472" y="16521"/>
                  </a:lnTo>
                  <a:lnTo>
                    <a:pt x="8011" y="58800"/>
                  </a:lnTo>
                  <a:lnTo>
                    <a:pt x="0" y="101074"/>
                  </a:lnTo>
                  <a:lnTo>
                    <a:pt x="4079" y="141277"/>
                  </a:lnTo>
                  <a:lnTo>
                    <a:pt x="5835" y="150437"/>
                  </a:lnTo>
                  <a:lnTo>
                    <a:pt x="15313" y="166260"/>
                  </a:lnTo>
                  <a:lnTo>
                    <a:pt x="21792" y="173443"/>
                  </a:lnTo>
                  <a:lnTo>
                    <a:pt x="42161" y="181423"/>
                  </a:lnTo>
                  <a:lnTo>
                    <a:pt x="54507" y="183552"/>
                  </a:lnTo>
                  <a:lnTo>
                    <a:pt x="65560" y="182148"/>
                  </a:lnTo>
                  <a:lnTo>
                    <a:pt x="94600" y="167395"/>
                  </a:lnTo>
                  <a:lnTo>
                    <a:pt x="131523" y="140199"/>
                  </a:lnTo>
                  <a:lnTo>
                    <a:pt x="149049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003"/>
            <p:cNvSpPr/>
            <p:nvPr>
              <p:custDataLst>
                <p:tags r:id="rId234"/>
              </p:custDataLst>
            </p:nvPr>
          </p:nvSpPr>
          <p:spPr>
            <a:xfrm>
              <a:off x="4519068" y="4762500"/>
              <a:ext cx="116433" cy="44451"/>
            </a:xfrm>
            <a:custGeom>
              <a:avLst/>
              <a:gdLst/>
              <a:ahLst/>
              <a:cxnLst/>
              <a:rect l="0" t="0" r="0" b="0"/>
              <a:pathLst>
                <a:path w="116433" h="44451">
                  <a:moveTo>
                    <a:pt x="27532" y="44450"/>
                  </a:moveTo>
                  <a:lnTo>
                    <a:pt x="27532" y="44450"/>
                  </a:lnTo>
                  <a:lnTo>
                    <a:pt x="17393" y="43744"/>
                  </a:lnTo>
                  <a:lnTo>
                    <a:pt x="1049" y="38983"/>
                  </a:lnTo>
                  <a:lnTo>
                    <a:pt x="0" y="37983"/>
                  </a:lnTo>
                  <a:lnTo>
                    <a:pt x="4" y="36611"/>
                  </a:lnTo>
                  <a:lnTo>
                    <a:pt x="713" y="34990"/>
                  </a:lnTo>
                  <a:lnTo>
                    <a:pt x="11825" y="29339"/>
                  </a:lnTo>
                  <a:lnTo>
                    <a:pt x="57632" y="13985"/>
                  </a:lnTo>
                  <a:lnTo>
                    <a:pt x="116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004"/>
            <p:cNvSpPr/>
            <p:nvPr>
              <p:custDataLst>
                <p:tags r:id="rId235"/>
              </p:custDataLst>
            </p:nvPr>
          </p:nvSpPr>
          <p:spPr>
            <a:xfrm>
              <a:off x="4496683" y="4641106"/>
              <a:ext cx="106778" cy="233930"/>
            </a:xfrm>
            <a:custGeom>
              <a:avLst/>
              <a:gdLst/>
              <a:ahLst/>
              <a:cxnLst/>
              <a:rect l="0" t="0" r="0" b="0"/>
              <a:pathLst>
                <a:path w="106778" h="233930">
                  <a:moveTo>
                    <a:pt x="5467" y="222994"/>
                  </a:moveTo>
                  <a:lnTo>
                    <a:pt x="5467" y="222994"/>
                  </a:lnTo>
                  <a:lnTo>
                    <a:pt x="0" y="233929"/>
                  </a:lnTo>
                  <a:lnTo>
                    <a:pt x="10705" y="192252"/>
                  </a:lnTo>
                  <a:lnTo>
                    <a:pt x="21371" y="151383"/>
                  </a:lnTo>
                  <a:lnTo>
                    <a:pt x="29229" y="121578"/>
                  </a:lnTo>
                  <a:lnTo>
                    <a:pt x="47477" y="77372"/>
                  </a:lnTo>
                  <a:lnTo>
                    <a:pt x="69739" y="32735"/>
                  </a:lnTo>
                  <a:lnTo>
                    <a:pt x="90756" y="2804"/>
                  </a:lnTo>
                  <a:lnTo>
                    <a:pt x="94076" y="0"/>
                  </a:lnTo>
                  <a:lnTo>
                    <a:pt x="96995" y="954"/>
                  </a:lnTo>
                  <a:lnTo>
                    <a:pt x="102120" y="9539"/>
                  </a:lnTo>
                  <a:lnTo>
                    <a:pt x="106090" y="56913"/>
                  </a:lnTo>
                  <a:lnTo>
                    <a:pt x="106777" y="96409"/>
                  </a:lnTo>
                  <a:lnTo>
                    <a:pt x="106276" y="135549"/>
                  </a:lnTo>
                  <a:lnTo>
                    <a:pt x="102024" y="172612"/>
                  </a:lnTo>
                  <a:lnTo>
                    <a:pt x="100183" y="209696"/>
                  </a:lnTo>
                  <a:lnTo>
                    <a:pt x="94367" y="216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005"/>
            <p:cNvSpPr/>
            <p:nvPr>
              <p:custDataLst>
                <p:tags r:id="rId236"/>
              </p:custDataLst>
            </p:nvPr>
          </p:nvSpPr>
          <p:spPr>
            <a:xfrm>
              <a:off x="4376537" y="4597661"/>
              <a:ext cx="87514" cy="279140"/>
            </a:xfrm>
            <a:custGeom>
              <a:avLst/>
              <a:gdLst/>
              <a:ahLst/>
              <a:cxnLst/>
              <a:rect l="0" t="0" r="0" b="0"/>
              <a:pathLst>
                <a:path w="87514" h="279140">
                  <a:moveTo>
                    <a:pt x="87513" y="6089"/>
                  </a:moveTo>
                  <a:lnTo>
                    <a:pt x="87513" y="6089"/>
                  </a:lnTo>
                  <a:lnTo>
                    <a:pt x="87513" y="622"/>
                  </a:lnTo>
                  <a:lnTo>
                    <a:pt x="77400" y="0"/>
                  </a:lnTo>
                  <a:lnTo>
                    <a:pt x="64369" y="3187"/>
                  </a:lnTo>
                  <a:lnTo>
                    <a:pt x="55825" y="10444"/>
                  </a:lnTo>
                  <a:lnTo>
                    <a:pt x="35471" y="39090"/>
                  </a:lnTo>
                  <a:lnTo>
                    <a:pt x="16843" y="82380"/>
                  </a:lnTo>
                  <a:lnTo>
                    <a:pt x="5637" y="127096"/>
                  </a:lnTo>
                  <a:lnTo>
                    <a:pt x="0" y="172592"/>
                  </a:lnTo>
                  <a:lnTo>
                    <a:pt x="3251" y="218712"/>
                  </a:lnTo>
                  <a:lnTo>
                    <a:pt x="4202" y="233703"/>
                  </a:lnTo>
                  <a:lnTo>
                    <a:pt x="14850" y="256818"/>
                  </a:lnTo>
                  <a:lnTo>
                    <a:pt x="49413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006"/>
            <p:cNvSpPr/>
            <p:nvPr>
              <p:custDataLst>
                <p:tags r:id="rId237"/>
              </p:custDataLst>
            </p:nvPr>
          </p:nvSpPr>
          <p:spPr>
            <a:xfrm>
              <a:off x="4115683" y="4667250"/>
              <a:ext cx="138818" cy="141713"/>
            </a:xfrm>
            <a:custGeom>
              <a:avLst/>
              <a:gdLst/>
              <a:ahLst/>
              <a:cxnLst/>
              <a:rect l="0" t="0" r="0" b="0"/>
              <a:pathLst>
                <a:path w="138818" h="141713">
                  <a:moveTo>
                    <a:pt x="5467" y="76200"/>
                  </a:moveTo>
                  <a:lnTo>
                    <a:pt x="5467" y="76200"/>
                  </a:lnTo>
                  <a:lnTo>
                    <a:pt x="2096" y="72829"/>
                  </a:lnTo>
                  <a:lnTo>
                    <a:pt x="441" y="67411"/>
                  </a:lnTo>
                  <a:lnTo>
                    <a:pt x="0" y="63991"/>
                  </a:lnTo>
                  <a:lnTo>
                    <a:pt x="1391" y="58308"/>
                  </a:lnTo>
                  <a:lnTo>
                    <a:pt x="2749" y="55806"/>
                  </a:lnTo>
                  <a:lnTo>
                    <a:pt x="11403" y="48912"/>
                  </a:lnTo>
                  <a:lnTo>
                    <a:pt x="15069" y="48130"/>
                  </a:lnTo>
                  <a:lnTo>
                    <a:pt x="22905" y="49143"/>
                  </a:lnTo>
                  <a:lnTo>
                    <a:pt x="41992" y="60422"/>
                  </a:lnTo>
                  <a:lnTo>
                    <a:pt x="51804" y="73185"/>
                  </a:lnTo>
                  <a:lnTo>
                    <a:pt x="57811" y="88971"/>
                  </a:lnTo>
                  <a:lnTo>
                    <a:pt x="60487" y="116281"/>
                  </a:lnTo>
                  <a:lnTo>
                    <a:pt x="57125" y="136289"/>
                  </a:lnTo>
                  <a:lnTo>
                    <a:pt x="53591" y="141712"/>
                  </a:lnTo>
                  <a:lnTo>
                    <a:pt x="51660" y="141041"/>
                  </a:lnTo>
                  <a:lnTo>
                    <a:pt x="47635" y="134651"/>
                  </a:lnTo>
                  <a:lnTo>
                    <a:pt x="47256" y="122875"/>
                  </a:lnTo>
                  <a:lnTo>
                    <a:pt x="56133" y="88947"/>
                  </a:lnTo>
                  <a:lnTo>
                    <a:pt x="81614" y="45322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007"/>
            <p:cNvSpPr/>
            <p:nvPr>
              <p:custDataLst>
                <p:tags r:id="rId238"/>
              </p:custDataLst>
            </p:nvPr>
          </p:nvSpPr>
          <p:spPr>
            <a:xfrm>
              <a:off x="4000500" y="4520374"/>
              <a:ext cx="97543" cy="301095"/>
            </a:xfrm>
            <a:custGeom>
              <a:avLst/>
              <a:gdLst/>
              <a:ahLst/>
              <a:cxnLst/>
              <a:rect l="0" t="0" r="0" b="0"/>
              <a:pathLst>
                <a:path w="97543" h="301095">
                  <a:moveTo>
                    <a:pt x="0" y="102426"/>
                  </a:moveTo>
                  <a:lnTo>
                    <a:pt x="0" y="102426"/>
                  </a:lnTo>
                  <a:lnTo>
                    <a:pt x="3371" y="105797"/>
                  </a:lnTo>
                  <a:lnTo>
                    <a:pt x="5026" y="109333"/>
                  </a:lnTo>
                  <a:lnTo>
                    <a:pt x="6298" y="155286"/>
                  </a:lnTo>
                  <a:lnTo>
                    <a:pt x="7040" y="197188"/>
                  </a:lnTo>
                  <a:lnTo>
                    <a:pt x="10709" y="242530"/>
                  </a:lnTo>
                  <a:lnTo>
                    <a:pt x="12307" y="282684"/>
                  </a:lnTo>
                  <a:lnTo>
                    <a:pt x="12622" y="301094"/>
                  </a:lnTo>
                  <a:lnTo>
                    <a:pt x="9322" y="259762"/>
                  </a:lnTo>
                  <a:lnTo>
                    <a:pt x="6937" y="216709"/>
                  </a:lnTo>
                  <a:lnTo>
                    <a:pt x="6611" y="185674"/>
                  </a:lnTo>
                  <a:lnTo>
                    <a:pt x="8348" y="150713"/>
                  </a:lnTo>
                  <a:lnTo>
                    <a:pt x="11471" y="114715"/>
                  </a:lnTo>
                  <a:lnTo>
                    <a:pt x="15211" y="79901"/>
                  </a:lnTo>
                  <a:lnTo>
                    <a:pt x="23361" y="36201"/>
                  </a:lnTo>
                  <a:lnTo>
                    <a:pt x="30362" y="11856"/>
                  </a:lnTo>
                  <a:lnTo>
                    <a:pt x="37248" y="2671"/>
                  </a:lnTo>
                  <a:lnTo>
                    <a:pt x="41060" y="645"/>
                  </a:lnTo>
                  <a:lnTo>
                    <a:pt x="45012" y="0"/>
                  </a:lnTo>
                  <a:lnTo>
                    <a:pt x="49058" y="275"/>
                  </a:lnTo>
                  <a:lnTo>
                    <a:pt x="59198" y="8107"/>
                  </a:lnTo>
                  <a:lnTo>
                    <a:pt x="87053" y="42707"/>
                  </a:lnTo>
                  <a:lnTo>
                    <a:pt x="97542" y="74684"/>
                  </a:lnTo>
                  <a:lnTo>
                    <a:pt x="97026" y="105495"/>
                  </a:lnTo>
                  <a:lnTo>
                    <a:pt x="89034" y="131322"/>
                  </a:lnTo>
                  <a:lnTo>
                    <a:pt x="77906" y="141845"/>
                  </a:lnTo>
                  <a:lnTo>
                    <a:pt x="62142" y="148168"/>
                  </a:lnTo>
                  <a:lnTo>
                    <a:pt x="18819" y="152559"/>
                  </a:lnTo>
                  <a:lnTo>
                    <a:pt x="14662" y="152076"/>
                  </a:lnTo>
                  <a:lnTo>
                    <a:pt x="6350" y="146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381"/>
          <p:cNvGrpSpPr/>
          <p:nvPr/>
        </p:nvGrpSpPr>
        <p:grpSpPr>
          <a:xfrm>
            <a:off x="7601848" y="3945193"/>
            <a:ext cx="2537312" cy="442658"/>
            <a:chOff x="7601848" y="3945193"/>
            <a:chExt cx="2537312" cy="442658"/>
          </a:xfrm>
        </p:grpSpPr>
        <p:sp>
          <p:nvSpPr>
            <p:cNvPr id="447" name="SMARTInkShape-2008"/>
            <p:cNvSpPr/>
            <p:nvPr>
              <p:custDataLst>
                <p:tags r:id="rId214"/>
              </p:custDataLst>
            </p:nvPr>
          </p:nvSpPr>
          <p:spPr>
            <a:xfrm>
              <a:off x="10001250" y="4064000"/>
              <a:ext cx="137910" cy="323851"/>
            </a:xfrm>
            <a:custGeom>
              <a:avLst/>
              <a:gdLst/>
              <a:ahLst/>
              <a:cxnLst/>
              <a:rect l="0" t="0" r="0" b="0"/>
              <a:pathLst>
                <a:path w="137910" h="323851">
                  <a:moveTo>
                    <a:pt x="88900" y="0"/>
                  </a:moveTo>
                  <a:lnTo>
                    <a:pt x="88900" y="0"/>
                  </a:lnTo>
                  <a:lnTo>
                    <a:pt x="99013" y="3371"/>
                  </a:lnTo>
                  <a:lnTo>
                    <a:pt x="107741" y="12552"/>
                  </a:lnTo>
                  <a:lnTo>
                    <a:pt x="124842" y="44812"/>
                  </a:lnTo>
                  <a:lnTo>
                    <a:pt x="134200" y="81560"/>
                  </a:lnTo>
                  <a:lnTo>
                    <a:pt x="137909" y="120768"/>
                  </a:lnTo>
                  <a:lnTo>
                    <a:pt x="133602" y="159883"/>
                  </a:lnTo>
                  <a:lnTo>
                    <a:pt x="123704" y="203379"/>
                  </a:lnTo>
                  <a:lnTo>
                    <a:pt x="103954" y="244471"/>
                  </a:lnTo>
                  <a:lnTo>
                    <a:pt x="89241" y="265287"/>
                  </a:lnTo>
                  <a:lnTo>
                    <a:pt x="45079" y="30177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009"/>
            <p:cNvSpPr/>
            <p:nvPr>
              <p:custDataLst>
                <p:tags r:id="rId215"/>
              </p:custDataLst>
            </p:nvPr>
          </p:nvSpPr>
          <p:spPr>
            <a:xfrm>
              <a:off x="9888243" y="4082275"/>
              <a:ext cx="94266" cy="255086"/>
            </a:xfrm>
            <a:custGeom>
              <a:avLst/>
              <a:gdLst/>
              <a:ahLst/>
              <a:cxnLst/>
              <a:rect l="0" t="0" r="0" b="0"/>
              <a:pathLst>
                <a:path w="94266" h="255086">
                  <a:moveTo>
                    <a:pt x="5057" y="89675"/>
                  </a:moveTo>
                  <a:lnTo>
                    <a:pt x="5057" y="89675"/>
                  </a:lnTo>
                  <a:lnTo>
                    <a:pt x="694" y="47748"/>
                  </a:lnTo>
                  <a:lnTo>
                    <a:pt x="0" y="23473"/>
                  </a:lnTo>
                  <a:lnTo>
                    <a:pt x="2339" y="11804"/>
                  </a:lnTo>
                  <a:lnTo>
                    <a:pt x="7612" y="3795"/>
                  </a:lnTo>
                  <a:lnTo>
                    <a:pt x="10994" y="672"/>
                  </a:lnTo>
                  <a:lnTo>
                    <a:pt x="16775" y="0"/>
                  </a:lnTo>
                  <a:lnTo>
                    <a:pt x="40358" y="5798"/>
                  </a:lnTo>
                  <a:lnTo>
                    <a:pt x="60671" y="17158"/>
                  </a:lnTo>
                  <a:lnTo>
                    <a:pt x="71165" y="27812"/>
                  </a:lnTo>
                  <a:lnTo>
                    <a:pt x="81638" y="55822"/>
                  </a:lnTo>
                  <a:lnTo>
                    <a:pt x="81191" y="75100"/>
                  </a:lnTo>
                  <a:lnTo>
                    <a:pt x="76288" y="91664"/>
                  </a:lnTo>
                  <a:lnTo>
                    <a:pt x="69406" y="103730"/>
                  </a:lnTo>
                  <a:lnTo>
                    <a:pt x="50856" y="118455"/>
                  </a:lnTo>
                  <a:lnTo>
                    <a:pt x="32574" y="126956"/>
                  </a:lnTo>
                  <a:lnTo>
                    <a:pt x="32574" y="127935"/>
                  </a:lnTo>
                  <a:lnTo>
                    <a:pt x="34454" y="130903"/>
                  </a:lnTo>
                  <a:lnTo>
                    <a:pt x="78456" y="166637"/>
                  </a:lnTo>
                  <a:lnTo>
                    <a:pt x="91246" y="185151"/>
                  </a:lnTo>
                  <a:lnTo>
                    <a:pt x="94265" y="191426"/>
                  </a:lnTo>
                  <a:lnTo>
                    <a:pt x="93860" y="207805"/>
                  </a:lnTo>
                  <a:lnTo>
                    <a:pt x="88268" y="224727"/>
                  </a:lnTo>
                  <a:lnTo>
                    <a:pt x="78728" y="236952"/>
                  </a:lnTo>
                  <a:lnTo>
                    <a:pt x="58087" y="251767"/>
                  </a:lnTo>
                  <a:lnTo>
                    <a:pt x="44147" y="255085"/>
                  </a:lnTo>
                  <a:lnTo>
                    <a:pt x="37467" y="254981"/>
                  </a:lnTo>
                  <a:lnTo>
                    <a:pt x="31602" y="252796"/>
                  </a:lnTo>
                  <a:lnTo>
                    <a:pt x="21325" y="244723"/>
                  </a:lnTo>
                  <a:lnTo>
                    <a:pt x="11407" y="210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010"/>
            <p:cNvSpPr/>
            <p:nvPr>
              <p:custDataLst>
                <p:tags r:id="rId216"/>
              </p:custDataLst>
            </p:nvPr>
          </p:nvSpPr>
          <p:spPr>
            <a:xfrm>
              <a:off x="9855200" y="4161942"/>
              <a:ext cx="11818" cy="168759"/>
            </a:xfrm>
            <a:custGeom>
              <a:avLst/>
              <a:gdLst/>
              <a:ahLst/>
              <a:cxnLst/>
              <a:rect l="0" t="0" r="0" b="0"/>
              <a:pathLst>
                <a:path w="11818" h="168759">
                  <a:moveTo>
                    <a:pt x="6350" y="3658"/>
                  </a:moveTo>
                  <a:lnTo>
                    <a:pt x="6350" y="3658"/>
                  </a:lnTo>
                  <a:lnTo>
                    <a:pt x="9721" y="287"/>
                  </a:lnTo>
                  <a:lnTo>
                    <a:pt x="10713" y="0"/>
                  </a:lnTo>
                  <a:lnTo>
                    <a:pt x="11375" y="514"/>
                  </a:lnTo>
                  <a:lnTo>
                    <a:pt x="11817" y="1562"/>
                  </a:lnTo>
                  <a:lnTo>
                    <a:pt x="10701" y="36038"/>
                  </a:lnTo>
                  <a:lnTo>
                    <a:pt x="7210" y="82883"/>
                  </a:lnTo>
                  <a:lnTo>
                    <a:pt x="3233" y="123322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011"/>
            <p:cNvSpPr/>
            <p:nvPr>
              <p:custDataLst>
                <p:tags r:id="rId217"/>
              </p:custDataLst>
            </p:nvPr>
          </p:nvSpPr>
          <p:spPr>
            <a:xfrm>
              <a:off x="9696812" y="4069149"/>
              <a:ext cx="69489" cy="251056"/>
            </a:xfrm>
            <a:custGeom>
              <a:avLst/>
              <a:gdLst/>
              <a:ahLst/>
              <a:cxnLst/>
              <a:rect l="0" t="0" r="0" b="0"/>
              <a:pathLst>
                <a:path w="69489" h="251056">
                  <a:moveTo>
                    <a:pt x="50438" y="39301"/>
                  </a:moveTo>
                  <a:lnTo>
                    <a:pt x="50438" y="39301"/>
                  </a:lnTo>
                  <a:lnTo>
                    <a:pt x="51143" y="19036"/>
                  </a:lnTo>
                  <a:lnTo>
                    <a:pt x="53808" y="10068"/>
                  </a:lnTo>
                  <a:lnTo>
                    <a:pt x="53392" y="6407"/>
                  </a:lnTo>
                  <a:lnTo>
                    <a:pt x="51701" y="3261"/>
                  </a:lnTo>
                  <a:lnTo>
                    <a:pt x="49163" y="457"/>
                  </a:lnTo>
                  <a:lnTo>
                    <a:pt x="46060" y="0"/>
                  </a:lnTo>
                  <a:lnTo>
                    <a:pt x="38850" y="3254"/>
                  </a:lnTo>
                  <a:lnTo>
                    <a:pt x="23485" y="26504"/>
                  </a:lnTo>
                  <a:lnTo>
                    <a:pt x="5811" y="70169"/>
                  </a:lnTo>
                  <a:lnTo>
                    <a:pt x="857" y="108898"/>
                  </a:lnTo>
                  <a:lnTo>
                    <a:pt x="0" y="149057"/>
                  </a:lnTo>
                  <a:lnTo>
                    <a:pt x="3080" y="193390"/>
                  </a:lnTo>
                  <a:lnTo>
                    <a:pt x="11869" y="219091"/>
                  </a:lnTo>
                  <a:lnTo>
                    <a:pt x="26781" y="241209"/>
                  </a:lnTo>
                  <a:lnTo>
                    <a:pt x="36631" y="248982"/>
                  </a:lnTo>
                  <a:lnTo>
                    <a:pt x="41233" y="251055"/>
                  </a:lnTo>
                  <a:lnTo>
                    <a:pt x="46417" y="251026"/>
                  </a:lnTo>
                  <a:lnTo>
                    <a:pt x="69488" y="24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012"/>
            <p:cNvSpPr/>
            <p:nvPr>
              <p:custDataLst>
                <p:tags r:id="rId218"/>
              </p:custDataLst>
            </p:nvPr>
          </p:nvSpPr>
          <p:spPr>
            <a:xfrm>
              <a:off x="9477480" y="4178300"/>
              <a:ext cx="136421" cy="132811"/>
            </a:xfrm>
            <a:custGeom>
              <a:avLst/>
              <a:gdLst/>
              <a:ahLst/>
              <a:cxnLst/>
              <a:rect l="0" t="0" r="0" b="0"/>
              <a:pathLst>
                <a:path w="136421" h="132811">
                  <a:moveTo>
                    <a:pt x="9420" y="50800"/>
                  </a:moveTo>
                  <a:lnTo>
                    <a:pt x="9420" y="50800"/>
                  </a:lnTo>
                  <a:lnTo>
                    <a:pt x="581" y="50800"/>
                  </a:lnTo>
                  <a:lnTo>
                    <a:pt x="0" y="49388"/>
                  </a:lnTo>
                  <a:lnTo>
                    <a:pt x="1233" y="44058"/>
                  </a:lnTo>
                  <a:lnTo>
                    <a:pt x="3258" y="42072"/>
                  </a:lnTo>
                  <a:lnTo>
                    <a:pt x="9268" y="39865"/>
                  </a:lnTo>
                  <a:lnTo>
                    <a:pt x="30699" y="45365"/>
                  </a:lnTo>
                  <a:lnTo>
                    <a:pt x="52649" y="55932"/>
                  </a:lnTo>
                  <a:lnTo>
                    <a:pt x="72558" y="78112"/>
                  </a:lnTo>
                  <a:lnTo>
                    <a:pt x="85121" y="107027"/>
                  </a:lnTo>
                  <a:lnTo>
                    <a:pt x="87044" y="121886"/>
                  </a:lnTo>
                  <a:lnTo>
                    <a:pt x="86569" y="127824"/>
                  </a:lnTo>
                  <a:lnTo>
                    <a:pt x="84136" y="131077"/>
                  </a:lnTo>
                  <a:lnTo>
                    <a:pt x="80396" y="132540"/>
                  </a:lnTo>
                  <a:lnTo>
                    <a:pt x="75788" y="132810"/>
                  </a:lnTo>
                  <a:lnTo>
                    <a:pt x="72716" y="130873"/>
                  </a:lnTo>
                  <a:lnTo>
                    <a:pt x="70667" y="127465"/>
                  </a:lnTo>
                  <a:lnTo>
                    <a:pt x="68391" y="115212"/>
                  </a:lnTo>
                  <a:lnTo>
                    <a:pt x="68521" y="80547"/>
                  </a:lnTo>
                  <a:lnTo>
                    <a:pt x="76869" y="42523"/>
                  </a:lnTo>
                  <a:lnTo>
                    <a:pt x="84318" y="26896"/>
                  </a:lnTo>
                  <a:lnTo>
                    <a:pt x="97977" y="15246"/>
                  </a:lnTo>
                  <a:lnTo>
                    <a:pt x="136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013"/>
            <p:cNvSpPr/>
            <p:nvPr>
              <p:custDataLst>
                <p:tags r:id="rId219"/>
              </p:custDataLst>
            </p:nvPr>
          </p:nvSpPr>
          <p:spPr>
            <a:xfrm>
              <a:off x="9385300" y="4019511"/>
              <a:ext cx="85854" cy="283816"/>
            </a:xfrm>
            <a:custGeom>
              <a:avLst/>
              <a:gdLst/>
              <a:ahLst/>
              <a:cxnLst/>
              <a:rect l="0" t="0" r="0" b="0"/>
              <a:pathLst>
                <a:path w="85854" h="283816">
                  <a:moveTo>
                    <a:pt x="12700" y="107989"/>
                  </a:moveTo>
                  <a:lnTo>
                    <a:pt x="12700" y="107989"/>
                  </a:lnTo>
                  <a:lnTo>
                    <a:pt x="8337" y="125314"/>
                  </a:lnTo>
                  <a:lnTo>
                    <a:pt x="6609" y="169171"/>
                  </a:lnTo>
                  <a:lnTo>
                    <a:pt x="6428" y="206707"/>
                  </a:lnTo>
                  <a:lnTo>
                    <a:pt x="6372" y="246835"/>
                  </a:lnTo>
                  <a:lnTo>
                    <a:pt x="6352" y="283815"/>
                  </a:lnTo>
                  <a:lnTo>
                    <a:pt x="2979" y="238875"/>
                  </a:lnTo>
                  <a:lnTo>
                    <a:pt x="883" y="191298"/>
                  </a:lnTo>
                  <a:lnTo>
                    <a:pt x="262" y="151567"/>
                  </a:lnTo>
                  <a:lnTo>
                    <a:pt x="3448" y="107338"/>
                  </a:lnTo>
                  <a:lnTo>
                    <a:pt x="8861" y="61857"/>
                  </a:lnTo>
                  <a:lnTo>
                    <a:pt x="14934" y="30585"/>
                  </a:lnTo>
                  <a:lnTo>
                    <a:pt x="22864" y="16907"/>
                  </a:lnTo>
                  <a:lnTo>
                    <a:pt x="41832" y="0"/>
                  </a:lnTo>
                  <a:lnTo>
                    <a:pt x="47643" y="719"/>
                  </a:lnTo>
                  <a:lnTo>
                    <a:pt x="61625" y="9043"/>
                  </a:lnTo>
                  <a:lnTo>
                    <a:pt x="78624" y="29596"/>
                  </a:lnTo>
                  <a:lnTo>
                    <a:pt x="85853" y="63673"/>
                  </a:lnTo>
                  <a:lnTo>
                    <a:pt x="81255" y="101679"/>
                  </a:lnTo>
                  <a:lnTo>
                    <a:pt x="76042" y="111543"/>
                  </a:lnTo>
                  <a:lnTo>
                    <a:pt x="60842" y="126267"/>
                  </a:lnTo>
                  <a:lnTo>
                    <a:pt x="42327" y="133751"/>
                  </a:lnTo>
                  <a:lnTo>
                    <a:pt x="24456" y="136373"/>
                  </a:lnTo>
                  <a:lnTo>
                    <a:pt x="0" y="133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014"/>
            <p:cNvSpPr/>
            <p:nvPr>
              <p:custDataLst>
                <p:tags r:id="rId220"/>
              </p:custDataLst>
            </p:nvPr>
          </p:nvSpPr>
          <p:spPr>
            <a:xfrm>
              <a:off x="9094343" y="4121150"/>
              <a:ext cx="36958" cy="158751"/>
            </a:xfrm>
            <a:custGeom>
              <a:avLst/>
              <a:gdLst/>
              <a:ahLst/>
              <a:cxnLst/>
              <a:rect l="0" t="0" r="0" b="0"/>
              <a:pathLst>
                <a:path w="36958" h="158751">
                  <a:moveTo>
                    <a:pt x="11557" y="0"/>
                  </a:moveTo>
                  <a:lnTo>
                    <a:pt x="11557" y="0"/>
                  </a:lnTo>
                  <a:lnTo>
                    <a:pt x="9676" y="39803"/>
                  </a:lnTo>
                  <a:lnTo>
                    <a:pt x="1431" y="83166"/>
                  </a:lnTo>
                  <a:lnTo>
                    <a:pt x="0" y="99052"/>
                  </a:lnTo>
                  <a:lnTo>
                    <a:pt x="9308" y="126637"/>
                  </a:lnTo>
                  <a:lnTo>
                    <a:pt x="3695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015"/>
            <p:cNvSpPr/>
            <p:nvPr>
              <p:custDataLst>
                <p:tags r:id="rId221"/>
              </p:custDataLst>
            </p:nvPr>
          </p:nvSpPr>
          <p:spPr>
            <a:xfrm>
              <a:off x="9005183" y="4197350"/>
              <a:ext cx="164218" cy="30868"/>
            </a:xfrm>
            <a:custGeom>
              <a:avLst/>
              <a:gdLst/>
              <a:ahLst/>
              <a:cxnLst/>
              <a:rect l="0" t="0" r="0" b="0"/>
              <a:pathLst>
                <a:path w="164218" h="30868">
                  <a:moveTo>
                    <a:pt x="5467" y="25400"/>
                  </a:moveTo>
                  <a:lnTo>
                    <a:pt x="5467" y="25400"/>
                  </a:lnTo>
                  <a:lnTo>
                    <a:pt x="5467" y="28771"/>
                  </a:lnTo>
                  <a:lnTo>
                    <a:pt x="4762" y="29764"/>
                  </a:lnTo>
                  <a:lnTo>
                    <a:pt x="3586" y="30426"/>
                  </a:lnTo>
                  <a:lnTo>
                    <a:pt x="2096" y="30867"/>
                  </a:lnTo>
                  <a:lnTo>
                    <a:pt x="1104" y="30456"/>
                  </a:lnTo>
                  <a:lnTo>
                    <a:pt x="441" y="29476"/>
                  </a:lnTo>
                  <a:lnTo>
                    <a:pt x="0" y="28117"/>
                  </a:lnTo>
                  <a:lnTo>
                    <a:pt x="1116" y="26506"/>
                  </a:lnTo>
                  <a:lnTo>
                    <a:pt x="6120" y="22834"/>
                  </a:lnTo>
                  <a:lnTo>
                    <a:pt x="52511" y="12641"/>
                  </a:lnTo>
                  <a:lnTo>
                    <a:pt x="99959" y="6473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016"/>
            <p:cNvSpPr/>
            <p:nvPr>
              <p:custDataLst>
                <p:tags r:id="rId222"/>
              </p:custDataLst>
            </p:nvPr>
          </p:nvSpPr>
          <p:spPr>
            <a:xfrm>
              <a:off x="8737600" y="4000500"/>
              <a:ext cx="66840" cy="317501"/>
            </a:xfrm>
            <a:custGeom>
              <a:avLst/>
              <a:gdLst/>
              <a:ahLst/>
              <a:cxnLst/>
              <a:rect l="0" t="0" r="0" b="0"/>
              <a:pathLst>
                <a:path w="66840" h="3175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19441" y="20970"/>
                  </a:lnTo>
                  <a:lnTo>
                    <a:pt x="39380" y="66752"/>
                  </a:lnTo>
                  <a:lnTo>
                    <a:pt x="56985" y="108932"/>
                  </a:lnTo>
                  <a:lnTo>
                    <a:pt x="66039" y="147046"/>
                  </a:lnTo>
                  <a:lnTo>
                    <a:pt x="66839" y="183740"/>
                  </a:lnTo>
                  <a:lnTo>
                    <a:pt x="58844" y="228478"/>
                  </a:lnTo>
                  <a:lnTo>
                    <a:pt x="43922" y="270988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017"/>
            <p:cNvSpPr/>
            <p:nvPr>
              <p:custDataLst>
                <p:tags r:id="rId223"/>
              </p:custDataLst>
            </p:nvPr>
          </p:nvSpPr>
          <p:spPr>
            <a:xfrm>
              <a:off x="8543039" y="4133850"/>
              <a:ext cx="150112" cy="44451"/>
            </a:xfrm>
            <a:custGeom>
              <a:avLst/>
              <a:gdLst/>
              <a:ahLst/>
              <a:cxnLst/>
              <a:rect l="0" t="0" r="0" b="0"/>
              <a:pathLst>
                <a:path w="150112" h="44451">
                  <a:moveTo>
                    <a:pt x="23111" y="44450"/>
                  </a:moveTo>
                  <a:lnTo>
                    <a:pt x="23111" y="44450"/>
                  </a:lnTo>
                  <a:lnTo>
                    <a:pt x="0" y="32895"/>
                  </a:lnTo>
                  <a:lnTo>
                    <a:pt x="648" y="31807"/>
                  </a:lnTo>
                  <a:lnTo>
                    <a:pt x="5131" y="28718"/>
                  </a:lnTo>
                  <a:lnTo>
                    <a:pt x="22330" y="23012"/>
                  </a:lnTo>
                  <a:lnTo>
                    <a:pt x="65812" y="19127"/>
                  </a:lnTo>
                  <a:lnTo>
                    <a:pt x="1501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018"/>
            <p:cNvSpPr/>
            <p:nvPr>
              <p:custDataLst>
                <p:tags r:id="rId224"/>
              </p:custDataLst>
            </p:nvPr>
          </p:nvSpPr>
          <p:spPr>
            <a:xfrm>
              <a:off x="8489948" y="4013758"/>
              <a:ext cx="158753" cy="238051"/>
            </a:xfrm>
            <a:custGeom>
              <a:avLst/>
              <a:gdLst/>
              <a:ahLst/>
              <a:cxnLst/>
              <a:rect l="0" t="0" r="0" b="0"/>
              <a:pathLst>
                <a:path w="158753" h="238051">
                  <a:moveTo>
                    <a:pt x="2" y="234392"/>
                  </a:moveTo>
                  <a:lnTo>
                    <a:pt x="2" y="234392"/>
                  </a:lnTo>
                  <a:lnTo>
                    <a:pt x="0" y="237763"/>
                  </a:lnTo>
                  <a:lnTo>
                    <a:pt x="707" y="238050"/>
                  </a:lnTo>
                  <a:lnTo>
                    <a:pt x="3372" y="236488"/>
                  </a:lnTo>
                  <a:lnTo>
                    <a:pt x="16607" y="216775"/>
                  </a:lnTo>
                  <a:lnTo>
                    <a:pt x="32909" y="181743"/>
                  </a:lnTo>
                  <a:lnTo>
                    <a:pt x="51145" y="140084"/>
                  </a:lnTo>
                  <a:lnTo>
                    <a:pt x="68541" y="98577"/>
                  </a:lnTo>
                  <a:lnTo>
                    <a:pt x="85220" y="54432"/>
                  </a:lnTo>
                  <a:lnTo>
                    <a:pt x="105107" y="8736"/>
                  </a:lnTo>
                  <a:lnTo>
                    <a:pt x="108878" y="2816"/>
                  </a:lnTo>
                  <a:lnTo>
                    <a:pt x="112097" y="280"/>
                  </a:lnTo>
                  <a:lnTo>
                    <a:pt x="114948" y="0"/>
                  </a:lnTo>
                  <a:lnTo>
                    <a:pt x="116849" y="4048"/>
                  </a:lnTo>
                  <a:lnTo>
                    <a:pt x="121782" y="42842"/>
                  </a:lnTo>
                  <a:lnTo>
                    <a:pt x="125971" y="87742"/>
                  </a:lnTo>
                  <a:lnTo>
                    <a:pt x="133439" y="125166"/>
                  </a:lnTo>
                  <a:lnTo>
                    <a:pt x="141217" y="164165"/>
                  </a:lnTo>
                  <a:lnTo>
                    <a:pt x="153824" y="211740"/>
                  </a:lnTo>
                  <a:lnTo>
                    <a:pt x="158752" y="234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019"/>
            <p:cNvSpPr/>
            <p:nvPr>
              <p:custDataLst>
                <p:tags r:id="rId225"/>
              </p:custDataLst>
            </p:nvPr>
          </p:nvSpPr>
          <p:spPr>
            <a:xfrm>
              <a:off x="8326601" y="4000089"/>
              <a:ext cx="93500" cy="256341"/>
            </a:xfrm>
            <a:custGeom>
              <a:avLst/>
              <a:gdLst/>
              <a:ahLst/>
              <a:cxnLst/>
              <a:rect l="0" t="0" r="0" b="0"/>
              <a:pathLst>
                <a:path w="93500" h="256341">
                  <a:moveTo>
                    <a:pt x="55399" y="38511"/>
                  </a:moveTo>
                  <a:lnTo>
                    <a:pt x="55399" y="38511"/>
                  </a:lnTo>
                  <a:lnTo>
                    <a:pt x="64238" y="17463"/>
                  </a:lnTo>
                  <a:lnTo>
                    <a:pt x="64501" y="7755"/>
                  </a:lnTo>
                  <a:lnTo>
                    <a:pt x="63583" y="3190"/>
                  </a:lnTo>
                  <a:lnTo>
                    <a:pt x="62267" y="853"/>
                  </a:lnTo>
                  <a:lnTo>
                    <a:pt x="60684" y="0"/>
                  </a:lnTo>
                  <a:lnTo>
                    <a:pt x="58923" y="137"/>
                  </a:lnTo>
                  <a:lnTo>
                    <a:pt x="49701" y="10443"/>
                  </a:lnTo>
                  <a:lnTo>
                    <a:pt x="23540" y="56119"/>
                  </a:lnTo>
                  <a:lnTo>
                    <a:pt x="12406" y="93038"/>
                  </a:lnTo>
                  <a:lnTo>
                    <a:pt x="3541" y="136355"/>
                  </a:lnTo>
                  <a:lnTo>
                    <a:pt x="0" y="181441"/>
                  </a:lnTo>
                  <a:lnTo>
                    <a:pt x="4335" y="217268"/>
                  </a:lnTo>
                  <a:lnTo>
                    <a:pt x="10596" y="242136"/>
                  </a:lnTo>
                  <a:lnTo>
                    <a:pt x="17063" y="249756"/>
                  </a:lnTo>
                  <a:lnTo>
                    <a:pt x="25610" y="254130"/>
                  </a:lnTo>
                  <a:lnTo>
                    <a:pt x="35538" y="256340"/>
                  </a:lnTo>
                  <a:lnTo>
                    <a:pt x="93499" y="235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020"/>
            <p:cNvSpPr/>
            <p:nvPr>
              <p:custDataLst>
                <p:tags r:id="rId226"/>
              </p:custDataLst>
            </p:nvPr>
          </p:nvSpPr>
          <p:spPr>
            <a:xfrm>
              <a:off x="8135493" y="4083050"/>
              <a:ext cx="113158" cy="157550"/>
            </a:xfrm>
            <a:custGeom>
              <a:avLst/>
              <a:gdLst/>
              <a:ahLst/>
              <a:cxnLst/>
              <a:rect l="0" t="0" r="0" b="0"/>
              <a:pathLst>
                <a:path w="113158" h="157550">
                  <a:moveTo>
                    <a:pt x="11557" y="76200"/>
                  </a:moveTo>
                  <a:lnTo>
                    <a:pt x="11557" y="76200"/>
                  </a:lnTo>
                  <a:lnTo>
                    <a:pt x="8186" y="76200"/>
                  </a:lnTo>
                  <a:lnTo>
                    <a:pt x="4650" y="74318"/>
                  </a:lnTo>
                  <a:lnTo>
                    <a:pt x="2718" y="72829"/>
                  </a:lnTo>
                  <a:lnTo>
                    <a:pt x="573" y="65529"/>
                  </a:lnTo>
                  <a:lnTo>
                    <a:pt x="0" y="60620"/>
                  </a:lnTo>
                  <a:lnTo>
                    <a:pt x="324" y="58052"/>
                  </a:lnTo>
                  <a:lnTo>
                    <a:pt x="1247" y="57046"/>
                  </a:lnTo>
                  <a:lnTo>
                    <a:pt x="5564" y="57809"/>
                  </a:lnTo>
                  <a:lnTo>
                    <a:pt x="14537" y="60500"/>
                  </a:lnTo>
                  <a:lnTo>
                    <a:pt x="23700" y="69693"/>
                  </a:lnTo>
                  <a:lnTo>
                    <a:pt x="41080" y="101961"/>
                  </a:lnTo>
                  <a:lnTo>
                    <a:pt x="47116" y="128596"/>
                  </a:lnTo>
                  <a:lnTo>
                    <a:pt x="44764" y="143937"/>
                  </a:lnTo>
                  <a:lnTo>
                    <a:pt x="39721" y="154989"/>
                  </a:lnTo>
                  <a:lnTo>
                    <a:pt x="37389" y="156948"/>
                  </a:lnTo>
                  <a:lnTo>
                    <a:pt x="35128" y="157549"/>
                  </a:lnTo>
                  <a:lnTo>
                    <a:pt x="32915" y="155832"/>
                  </a:lnTo>
                  <a:lnTo>
                    <a:pt x="28575" y="148281"/>
                  </a:lnTo>
                  <a:lnTo>
                    <a:pt x="28908" y="115274"/>
                  </a:lnTo>
                  <a:lnTo>
                    <a:pt x="36845" y="79860"/>
                  </a:lnTo>
                  <a:lnTo>
                    <a:pt x="56533" y="42769"/>
                  </a:lnTo>
                  <a:lnTo>
                    <a:pt x="71763" y="25294"/>
                  </a:lnTo>
                  <a:lnTo>
                    <a:pt x="113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021"/>
            <p:cNvSpPr/>
            <p:nvPr>
              <p:custDataLst>
                <p:tags r:id="rId227"/>
              </p:custDataLst>
            </p:nvPr>
          </p:nvSpPr>
          <p:spPr>
            <a:xfrm>
              <a:off x="8058150" y="3945193"/>
              <a:ext cx="79130" cy="303405"/>
            </a:xfrm>
            <a:custGeom>
              <a:avLst/>
              <a:gdLst/>
              <a:ahLst/>
              <a:cxnLst/>
              <a:rect l="0" t="0" r="0" b="0"/>
              <a:pathLst>
                <a:path w="79130" h="303405">
                  <a:moveTo>
                    <a:pt x="25400" y="118807"/>
                  </a:moveTo>
                  <a:lnTo>
                    <a:pt x="25400" y="118807"/>
                  </a:lnTo>
                  <a:lnTo>
                    <a:pt x="19932" y="113340"/>
                  </a:lnTo>
                  <a:lnTo>
                    <a:pt x="12569" y="116089"/>
                  </a:lnTo>
                  <a:lnTo>
                    <a:pt x="10495" y="119817"/>
                  </a:lnTo>
                  <a:lnTo>
                    <a:pt x="8193" y="131486"/>
                  </a:lnTo>
                  <a:lnTo>
                    <a:pt x="11618" y="178951"/>
                  </a:lnTo>
                  <a:lnTo>
                    <a:pt x="12486" y="217235"/>
                  </a:lnTo>
                  <a:lnTo>
                    <a:pt x="12657" y="257567"/>
                  </a:lnTo>
                  <a:lnTo>
                    <a:pt x="13402" y="295206"/>
                  </a:lnTo>
                  <a:lnTo>
                    <a:pt x="16357" y="303404"/>
                  </a:lnTo>
                  <a:lnTo>
                    <a:pt x="14796" y="300569"/>
                  </a:lnTo>
                  <a:lnTo>
                    <a:pt x="12409" y="256833"/>
                  </a:lnTo>
                  <a:lnTo>
                    <a:pt x="7753" y="210190"/>
                  </a:lnTo>
                  <a:lnTo>
                    <a:pt x="2611" y="163444"/>
                  </a:lnTo>
                  <a:lnTo>
                    <a:pt x="1479" y="128348"/>
                  </a:lnTo>
                  <a:lnTo>
                    <a:pt x="4593" y="89727"/>
                  </a:lnTo>
                  <a:lnTo>
                    <a:pt x="9766" y="50320"/>
                  </a:lnTo>
                  <a:lnTo>
                    <a:pt x="23958" y="18731"/>
                  </a:lnTo>
                  <a:lnTo>
                    <a:pt x="39554" y="1980"/>
                  </a:lnTo>
                  <a:lnTo>
                    <a:pt x="44714" y="0"/>
                  </a:lnTo>
                  <a:lnTo>
                    <a:pt x="49565" y="91"/>
                  </a:lnTo>
                  <a:lnTo>
                    <a:pt x="54211" y="1563"/>
                  </a:lnTo>
                  <a:lnTo>
                    <a:pt x="70860" y="20490"/>
                  </a:lnTo>
                  <a:lnTo>
                    <a:pt x="77355" y="40538"/>
                  </a:lnTo>
                  <a:lnTo>
                    <a:pt x="79129" y="71862"/>
                  </a:lnTo>
                  <a:lnTo>
                    <a:pt x="75385" y="89476"/>
                  </a:lnTo>
                  <a:lnTo>
                    <a:pt x="56599" y="121268"/>
                  </a:lnTo>
                  <a:lnTo>
                    <a:pt x="47733" y="128838"/>
                  </a:lnTo>
                  <a:lnTo>
                    <a:pt x="36030" y="133849"/>
                  </a:lnTo>
                  <a:lnTo>
                    <a:pt x="0" y="137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022"/>
            <p:cNvSpPr/>
            <p:nvPr>
              <p:custDataLst>
                <p:tags r:id="rId228"/>
              </p:custDataLst>
            </p:nvPr>
          </p:nvSpPr>
          <p:spPr>
            <a:xfrm>
              <a:off x="7649261" y="4222750"/>
              <a:ext cx="173940" cy="12362"/>
            </a:xfrm>
            <a:custGeom>
              <a:avLst/>
              <a:gdLst/>
              <a:ahLst/>
              <a:cxnLst/>
              <a:rect l="0" t="0" r="0" b="0"/>
              <a:pathLst>
                <a:path w="173940" h="12362">
                  <a:moveTo>
                    <a:pt x="8839" y="0"/>
                  </a:moveTo>
                  <a:lnTo>
                    <a:pt x="8839" y="0"/>
                  </a:lnTo>
                  <a:lnTo>
                    <a:pt x="0" y="8838"/>
                  </a:lnTo>
                  <a:lnTo>
                    <a:pt x="124" y="10125"/>
                  </a:lnTo>
                  <a:lnTo>
                    <a:pt x="1619" y="10983"/>
                  </a:lnTo>
                  <a:lnTo>
                    <a:pt x="20896" y="12361"/>
                  </a:lnTo>
                  <a:lnTo>
                    <a:pt x="57656" y="8269"/>
                  </a:lnTo>
                  <a:lnTo>
                    <a:pt x="104952" y="6729"/>
                  </a:lnTo>
                  <a:lnTo>
                    <a:pt x="173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023"/>
            <p:cNvSpPr/>
            <p:nvPr>
              <p:custDataLst>
                <p:tags r:id="rId229"/>
              </p:custDataLst>
            </p:nvPr>
          </p:nvSpPr>
          <p:spPr>
            <a:xfrm>
              <a:off x="7601848" y="4007733"/>
              <a:ext cx="208653" cy="164218"/>
            </a:xfrm>
            <a:custGeom>
              <a:avLst/>
              <a:gdLst/>
              <a:ahLst/>
              <a:cxnLst/>
              <a:rect l="0" t="0" r="0" b="0"/>
              <a:pathLst>
                <a:path w="208653" h="164218">
                  <a:moveTo>
                    <a:pt x="138802" y="5467"/>
                  </a:moveTo>
                  <a:lnTo>
                    <a:pt x="138802" y="5467"/>
                  </a:lnTo>
                  <a:lnTo>
                    <a:pt x="145544" y="5467"/>
                  </a:lnTo>
                  <a:lnTo>
                    <a:pt x="150735" y="3585"/>
                  </a:lnTo>
                  <a:lnTo>
                    <a:pt x="155395" y="1103"/>
                  </a:lnTo>
                  <a:lnTo>
                    <a:pt x="159817" y="0"/>
                  </a:lnTo>
                  <a:lnTo>
                    <a:pt x="161984" y="411"/>
                  </a:lnTo>
                  <a:lnTo>
                    <a:pt x="169284" y="4662"/>
                  </a:lnTo>
                  <a:lnTo>
                    <a:pt x="169988" y="6991"/>
                  </a:lnTo>
                  <a:lnTo>
                    <a:pt x="170176" y="8599"/>
                  </a:lnTo>
                  <a:lnTo>
                    <a:pt x="147374" y="34678"/>
                  </a:lnTo>
                  <a:lnTo>
                    <a:pt x="100369" y="66264"/>
                  </a:lnTo>
                  <a:lnTo>
                    <a:pt x="54133" y="89103"/>
                  </a:lnTo>
                  <a:lnTo>
                    <a:pt x="11391" y="112985"/>
                  </a:lnTo>
                  <a:lnTo>
                    <a:pt x="1507" y="119810"/>
                  </a:lnTo>
                  <a:lnTo>
                    <a:pt x="0" y="122618"/>
                  </a:lnTo>
                  <a:lnTo>
                    <a:pt x="406" y="125195"/>
                  </a:lnTo>
                  <a:lnTo>
                    <a:pt x="2088" y="127619"/>
                  </a:lnTo>
                  <a:lnTo>
                    <a:pt x="21310" y="137772"/>
                  </a:lnTo>
                  <a:lnTo>
                    <a:pt x="60821" y="148070"/>
                  </a:lnTo>
                  <a:lnTo>
                    <a:pt x="107196" y="152717"/>
                  </a:lnTo>
                  <a:lnTo>
                    <a:pt x="154474" y="157189"/>
                  </a:lnTo>
                  <a:lnTo>
                    <a:pt x="208652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382"/>
          <p:cNvGrpSpPr/>
          <p:nvPr/>
        </p:nvGrpSpPr>
        <p:grpSpPr>
          <a:xfrm>
            <a:off x="5765800" y="3819354"/>
            <a:ext cx="1457782" cy="388620"/>
            <a:chOff x="5765800" y="3819354"/>
            <a:chExt cx="1457782" cy="388620"/>
          </a:xfrm>
        </p:grpSpPr>
        <p:sp>
          <p:nvSpPr>
            <p:cNvPr id="464" name="SMARTInkShape-2024"/>
            <p:cNvSpPr/>
            <p:nvPr>
              <p:custDataLst>
                <p:tags r:id="rId205"/>
              </p:custDataLst>
            </p:nvPr>
          </p:nvSpPr>
          <p:spPr>
            <a:xfrm>
              <a:off x="6955941" y="3951668"/>
              <a:ext cx="75825" cy="256306"/>
            </a:xfrm>
            <a:custGeom>
              <a:avLst/>
              <a:gdLst/>
              <a:ahLst/>
              <a:cxnLst/>
              <a:rect l="0" t="0" r="0" b="0"/>
              <a:pathLst>
                <a:path w="75825" h="256306">
                  <a:moveTo>
                    <a:pt x="3659" y="61532"/>
                  </a:moveTo>
                  <a:lnTo>
                    <a:pt x="3659" y="61532"/>
                  </a:lnTo>
                  <a:lnTo>
                    <a:pt x="1777" y="22936"/>
                  </a:lnTo>
                  <a:lnTo>
                    <a:pt x="0" y="11923"/>
                  </a:lnTo>
                  <a:lnTo>
                    <a:pt x="1561" y="4676"/>
                  </a:lnTo>
                  <a:lnTo>
                    <a:pt x="3673" y="2462"/>
                  </a:lnTo>
                  <a:lnTo>
                    <a:pt x="9780" y="0"/>
                  </a:lnTo>
                  <a:lnTo>
                    <a:pt x="27893" y="5357"/>
                  </a:lnTo>
                  <a:lnTo>
                    <a:pt x="37478" y="13988"/>
                  </a:lnTo>
                  <a:lnTo>
                    <a:pt x="49379" y="33404"/>
                  </a:lnTo>
                  <a:lnTo>
                    <a:pt x="50320" y="45972"/>
                  </a:lnTo>
                  <a:lnTo>
                    <a:pt x="45175" y="70296"/>
                  </a:lnTo>
                  <a:lnTo>
                    <a:pt x="30276" y="96187"/>
                  </a:lnTo>
                  <a:lnTo>
                    <a:pt x="26072" y="102334"/>
                  </a:lnTo>
                  <a:lnTo>
                    <a:pt x="24203" y="107418"/>
                  </a:lnTo>
                  <a:lnTo>
                    <a:pt x="27135" y="115791"/>
                  </a:lnTo>
                  <a:lnTo>
                    <a:pt x="60407" y="161869"/>
                  </a:lnTo>
                  <a:lnTo>
                    <a:pt x="75015" y="194716"/>
                  </a:lnTo>
                  <a:lnTo>
                    <a:pt x="75824" y="209390"/>
                  </a:lnTo>
                  <a:lnTo>
                    <a:pt x="75052" y="217254"/>
                  </a:lnTo>
                  <a:lnTo>
                    <a:pt x="68550" y="231636"/>
                  </a:lnTo>
                  <a:lnTo>
                    <a:pt x="53871" y="251374"/>
                  </a:lnTo>
                  <a:lnTo>
                    <a:pt x="46908" y="255267"/>
                  </a:lnTo>
                  <a:lnTo>
                    <a:pt x="43074" y="256305"/>
                  </a:lnTo>
                  <a:lnTo>
                    <a:pt x="27568" y="254395"/>
                  </a:lnTo>
                  <a:lnTo>
                    <a:pt x="23831" y="250785"/>
                  </a:lnTo>
                  <a:lnTo>
                    <a:pt x="19680" y="239248"/>
                  </a:lnTo>
                  <a:lnTo>
                    <a:pt x="29059" y="201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025"/>
            <p:cNvSpPr/>
            <p:nvPr>
              <p:custDataLst>
                <p:tags r:id="rId206"/>
              </p:custDataLst>
            </p:nvPr>
          </p:nvSpPr>
          <p:spPr>
            <a:xfrm>
              <a:off x="7143750" y="3913365"/>
              <a:ext cx="79832" cy="278031"/>
            </a:xfrm>
            <a:custGeom>
              <a:avLst/>
              <a:gdLst/>
              <a:ahLst/>
              <a:cxnLst/>
              <a:rect l="0" t="0" r="0" b="0"/>
              <a:pathLst>
                <a:path w="79832" h="278031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10670" y="4664"/>
                  </a:lnTo>
                  <a:lnTo>
                    <a:pt x="37257" y="34490"/>
                  </a:lnTo>
                  <a:lnTo>
                    <a:pt x="58990" y="75952"/>
                  </a:lnTo>
                  <a:lnTo>
                    <a:pt x="73375" y="116355"/>
                  </a:lnTo>
                  <a:lnTo>
                    <a:pt x="79831" y="146122"/>
                  </a:lnTo>
                  <a:lnTo>
                    <a:pt x="78373" y="181832"/>
                  </a:lnTo>
                  <a:lnTo>
                    <a:pt x="66731" y="220321"/>
                  </a:lnTo>
                  <a:lnTo>
                    <a:pt x="40314" y="264688"/>
                  </a:lnTo>
                  <a:lnTo>
                    <a:pt x="27544" y="277170"/>
                  </a:lnTo>
                  <a:lnTo>
                    <a:pt x="23302" y="278030"/>
                  </a:lnTo>
                  <a:lnTo>
                    <a:pt x="6350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026"/>
            <p:cNvSpPr/>
            <p:nvPr>
              <p:custDataLst>
                <p:tags r:id="rId207"/>
              </p:custDataLst>
            </p:nvPr>
          </p:nvSpPr>
          <p:spPr>
            <a:xfrm>
              <a:off x="6927850" y="4005029"/>
              <a:ext cx="12701" cy="166922"/>
            </a:xfrm>
            <a:custGeom>
              <a:avLst/>
              <a:gdLst/>
              <a:ahLst/>
              <a:cxnLst/>
              <a:rect l="0" t="0" r="0" b="0"/>
              <a:pathLst>
                <a:path w="12701" h="166922">
                  <a:moveTo>
                    <a:pt x="0" y="8171"/>
                  </a:moveTo>
                  <a:lnTo>
                    <a:pt x="0" y="8171"/>
                  </a:lnTo>
                  <a:lnTo>
                    <a:pt x="4364" y="149"/>
                  </a:lnTo>
                  <a:lnTo>
                    <a:pt x="5026" y="0"/>
                  </a:lnTo>
                  <a:lnTo>
                    <a:pt x="5467" y="607"/>
                  </a:lnTo>
                  <a:lnTo>
                    <a:pt x="6299" y="42985"/>
                  </a:lnTo>
                  <a:lnTo>
                    <a:pt x="6340" y="90202"/>
                  </a:lnTo>
                  <a:lnTo>
                    <a:pt x="8228" y="129373"/>
                  </a:lnTo>
                  <a:lnTo>
                    <a:pt x="12700" y="166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027"/>
            <p:cNvSpPr/>
            <p:nvPr>
              <p:custDataLst>
                <p:tags r:id="rId208"/>
              </p:custDataLst>
            </p:nvPr>
          </p:nvSpPr>
          <p:spPr>
            <a:xfrm>
              <a:off x="6631528" y="3968750"/>
              <a:ext cx="142474" cy="196515"/>
            </a:xfrm>
            <a:custGeom>
              <a:avLst/>
              <a:gdLst/>
              <a:ahLst/>
              <a:cxnLst/>
              <a:rect l="0" t="0" r="0" b="0"/>
              <a:pathLst>
                <a:path w="142474" h="196515">
                  <a:moveTo>
                    <a:pt x="29622" y="0"/>
                  </a:moveTo>
                  <a:lnTo>
                    <a:pt x="29622" y="0"/>
                  </a:lnTo>
                  <a:lnTo>
                    <a:pt x="26251" y="0"/>
                  </a:lnTo>
                  <a:lnTo>
                    <a:pt x="22715" y="1881"/>
                  </a:lnTo>
                  <a:lnTo>
                    <a:pt x="18790" y="5775"/>
                  </a:lnTo>
                  <a:lnTo>
                    <a:pt x="5051" y="33878"/>
                  </a:lnTo>
                  <a:lnTo>
                    <a:pt x="0" y="59270"/>
                  </a:lnTo>
                  <a:lnTo>
                    <a:pt x="5244" y="98151"/>
                  </a:lnTo>
                  <a:lnTo>
                    <a:pt x="22477" y="142049"/>
                  </a:lnTo>
                  <a:lnTo>
                    <a:pt x="38715" y="172851"/>
                  </a:lnTo>
                  <a:lnTo>
                    <a:pt x="53654" y="186419"/>
                  </a:lnTo>
                  <a:lnTo>
                    <a:pt x="62577" y="192012"/>
                  </a:lnTo>
                  <a:lnTo>
                    <a:pt x="80016" y="196347"/>
                  </a:lnTo>
                  <a:lnTo>
                    <a:pt x="88618" y="196514"/>
                  </a:lnTo>
                  <a:lnTo>
                    <a:pt x="105702" y="189175"/>
                  </a:lnTo>
                  <a:lnTo>
                    <a:pt x="114208" y="183266"/>
                  </a:lnTo>
                  <a:lnTo>
                    <a:pt x="127423" y="163531"/>
                  </a:lnTo>
                  <a:lnTo>
                    <a:pt x="139033" y="128417"/>
                  </a:lnTo>
                  <a:lnTo>
                    <a:pt x="142473" y="91907"/>
                  </a:lnTo>
                  <a:lnTo>
                    <a:pt x="140265" y="45436"/>
                  </a:lnTo>
                  <a:lnTo>
                    <a:pt x="134999" y="27965"/>
                  </a:lnTo>
                  <a:lnTo>
                    <a:pt x="133740" y="25699"/>
                  </a:lnTo>
                  <a:lnTo>
                    <a:pt x="132901" y="24894"/>
                  </a:lnTo>
                  <a:lnTo>
                    <a:pt x="132341" y="25062"/>
                  </a:lnTo>
                  <a:lnTo>
                    <a:pt x="132673" y="25881"/>
                  </a:lnTo>
                  <a:lnTo>
                    <a:pt x="13757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028"/>
            <p:cNvSpPr/>
            <p:nvPr>
              <p:custDataLst>
                <p:tags r:id="rId209"/>
              </p:custDataLst>
            </p:nvPr>
          </p:nvSpPr>
          <p:spPr>
            <a:xfrm>
              <a:off x="6308243" y="4057650"/>
              <a:ext cx="117958" cy="29059"/>
            </a:xfrm>
            <a:custGeom>
              <a:avLst/>
              <a:gdLst/>
              <a:ahLst/>
              <a:cxnLst/>
              <a:rect l="0" t="0" r="0" b="0"/>
              <a:pathLst>
                <a:path w="117958" h="29059">
                  <a:moveTo>
                    <a:pt x="3657" y="25400"/>
                  </a:moveTo>
                  <a:lnTo>
                    <a:pt x="3657" y="25400"/>
                  </a:lnTo>
                  <a:lnTo>
                    <a:pt x="0" y="29058"/>
                  </a:lnTo>
                  <a:lnTo>
                    <a:pt x="1559" y="27496"/>
                  </a:lnTo>
                  <a:lnTo>
                    <a:pt x="47816" y="18574"/>
                  </a:lnTo>
                  <a:lnTo>
                    <a:pt x="94506" y="8404"/>
                  </a:lnTo>
                  <a:lnTo>
                    <a:pt x="117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029"/>
            <p:cNvSpPr/>
            <p:nvPr>
              <p:custDataLst>
                <p:tags r:id="rId210"/>
              </p:custDataLst>
            </p:nvPr>
          </p:nvSpPr>
          <p:spPr>
            <a:xfrm>
              <a:off x="6248400" y="3910550"/>
              <a:ext cx="171451" cy="267751"/>
            </a:xfrm>
            <a:custGeom>
              <a:avLst/>
              <a:gdLst/>
              <a:ahLst/>
              <a:cxnLst/>
              <a:rect l="0" t="0" r="0" b="0"/>
              <a:pathLst>
                <a:path w="171451" h="267751">
                  <a:moveTo>
                    <a:pt x="0" y="267750"/>
                  </a:moveTo>
                  <a:lnTo>
                    <a:pt x="0" y="267750"/>
                  </a:lnTo>
                  <a:lnTo>
                    <a:pt x="3371" y="267750"/>
                  </a:lnTo>
                  <a:lnTo>
                    <a:pt x="4364" y="267044"/>
                  </a:lnTo>
                  <a:lnTo>
                    <a:pt x="5026" y="265868"/>
                  </a:lnTo>
                  <a:lnTo>
                    <a:pt x="12765" y="223305"/>
                  </a:lnTo>
                  <a:lnTo>
                    <a:pt x="21362" y="180601"/>
                  </a:lnTo>
                  <a:lnTo>
                    <a:pt x="33069" y="138509"/>
                  </a:lnTo>
                  <a:lnTo>
                    <a:pt x="46722" y="103083"/>
                  </a:lnTo>
                  <a:lnTo>
                    <a:pt x="64172" y="64678"/>
                  </a:lnTo>
                  <a:lnTo>
                    <a:pt x="87621" y="21667"/>
                  </a:lnTo>
                  <a:lnTo>
                    <a:pt x="98556" y="6767"/>
                  </a:lnTo>
                  <a:lnTo>
                    <a:pt x="106361" y="533"/>
                  </a:lnTo>
                  <a:lnTo>
                    <a:pt x="109713" y="0"/>
                  </a:lnTo>
                  <a:lnTo>
                    <a:pt x="112652" y="1055"/>
                  </a:lnTo>
                  <a:lnTo>
                    <a:pt x="115319" y="3170"/>
                  </a:lnTo>
                  <a:lnTo>
                    <a:pt x="124667" y="41346"/>
                  </a:lnTo>
                  <a:lnTo>
                    <a:pt x="131169" y="78606"/>
                  </a:lnTo>
                  <a:lnTo>
                    <a:pt x="137564" y="118496"/>
                  </a:lnTo>
                  <a:lnTo>
                    <a:pt x="146046" y="162093"/>
                  </a:lnTo>
                  <a:lnTo>
                    <a:pt x="152398" y="198579"/>
                  </a:lnTo>
                  <a:lnTo>
                    <a:pt x="157338" y="220780"/>
                  </a:lnTo>
                  <a:lnTo>
                    <a:pt x="171450" y="248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030"/>
            <p:cNvSpPr/>
            <p:nvPr>
              <p:custDataLst>
                <p:tags r:id="rId211"/>
              </p:custDataLst>
            </p:nvPr>
          </p:nvSpPr>
          <p:spPr>
            <a:xfrm>
              <a:off x="6097565" y="3902487"/>
              <a:ext cx="100036" cy="269945"/>
            </a:xfrm>
            <a:custGeom>
              <a:avLst/>
              <a:gdLst/>
              <a:ahLst/>
              <a:cxnLst/>
              <a:rect l="0" t="0" r="0" b="0"/>
              <a:pathLst>
                <a:path w="100036" h="269945">
                  <a:moveTo>
                    <a:pt x="74635" y="47213"/>
                  </a:moveTo>
                  <a:lnTo>
                    <a:pt x="74635" y="47213"/>
                  </a:lnTo>
                  <a:lnTo>
                    <a:pt x="72754" y="14575"/>
                  </a:lnTo>
                  <a:lnTo>
                    <a:pt x="69168" y="0"/>
                  </a:lnTo>
                  <a:lnTo>
                    <a:pt x="66758" y="216"/>
                  </a:lnTo>
                  <a:lnTo>
                    <a:pt x="58433" y="4218"/>
                  </a:lnTo>
                  <a:lnTo>
                    <a:pt x="51441" y="14463"/>
                  </a:lnTo>
                  <a:lnTo>
                    <a:pt x="30214" y="60173"/>
                  </a:lnTo>
                  <a:lnTo>
                    <a:pt x="16445" y="99868"/>
                  </a:lnTo>
                  <a:lnTo>
                    <a:pt x="6358" y="143012"/>
                  </a:lnTo>
                  <a:lnTo>
                    <a:pt x="0" y="188354"/>
                  </a:lnTo>
                  <a:lnTo>
                    <a:pt x="5642" y="220971"/>
                  </a:lnTo>
                  <a:lnTo>
                    <a:pt x="16249" y="243963"/>
                  </a:lnTo>
                  <a:lnTo>
                    <a:pt x="31700" y="259712"/>
                  </a:lnTo>
                  <a:lnTo>
                    <a:pt x="59797" y="269944"/>
                  </a:lnTo>
                  <a:lnTo>
                    <a:pt x="100035" y="26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031"/>
            <p:cNvSpPr/>
            <p:nvPr>
              <p:custDataLst>
                <p:tags r:id="rId212"/>
              </p:custDataLst>
            </p:nvPr>
          </p:nvSpPr>
          <p:spPr>
            <a:xfrm>
              <a:off x="5765800" y="3819354"/>
              <a:ext cx="102657" cy="326344"/>
            </a:xfrm>
            <a:custGeom>
              <a:avLst/>
              <a:gdLst/>
              <a:ahLst/>
              <a:cxnLst/>
              <a:rect l="0" t="0" r="0" b="0"/>
              <a:pathLst>
                <a:path w="102657" h="326344">
                  <a:moveTo>
                    <a:pt x="0" y="92246"/>
                  </a:moveTo>
                  <a:lnTo>
                    <a:pt x="0" y="92246"/>
                  </a:lnTo>
                  <a:lnTo>
                    <a:pt x="3371" y="88875"/>
                  </a:lnTo>
                  <a:lnTo>
                    <a:pt x="3658" y="87177"/>
                  </a:lnTo>
                  <a:lnTo>
                    <a:pt x="3144" y="85339"/>
                  </a:lnTo>
                  <a:lnTo>
                    <a:pt x="2096" y="83408"/>
                  </a:lnTo>
                  <a:lnTo>
                    <a:pt x="1397" y="82826"/>
                  </a:lnTo>
                  <a:lnTo>
                    <a:pt x="932" y="83144"/>
                  </a:lnTo>
                  <a:lnTo>
                    <a:pt x="621" y="84061"/>
                  </a:lnTo>
                  <a:lnTo>
                    <a:pt x="3426" y="129926"/>
                  </a:lnTo>
                  <a:lnTo>
                    <a:pt x="10842" y="176673"/>
                  </a:lnTo>
                  <a:lnTo>
                    <a:pt x="16304" y="215490"/>
                  </a:lnTo>
                  <a:lnTo>
                    <a:pt x="20389" y="254644"/>
                  </a:lnTo>
                  <a:lnTo>
                    <a:pt x="29104" y="296109"/>
                  </a:lnTo>
                  <a:lnTo>
                    <a:pt x="33109" y="322101"/>
                  </a:lnTo>
                  <a:lnTo>
                    <a:pt x="34773" y="325916"/>
                  </a:lnTo>
                  <a:lnTo>
                    <a:pt x="35176" y="326343"/>
                  </a:lnTo>
                  <a:lnTo>
                    <a:pt x="27779" y="286809"/>
                  </a:lnTo>
                  <a:lnTo>
                    <a:pt x="23988" y="240091"/>
                  </a:lnTo>
                  <a:lnTo>
                    <a:pt x="21244" y="203816"/>
                  </a:lnTo>
                  <a:lnTo>
                    <a:pt x="20026" y="164175"/>
                  </a:lnTo>
                  <a:lnTo>
                    <a:pt x="19340" y="119046"/>
                  </a:lnTo>
                  <a:lnTo>
                    <a:pt x="22506" y="76590"/>
                  </a:lnTo>
                  <a:lnTo>
                    <a:pt x="31926" y="30866"/>
                  </a:lnTo>
                  <a:lnTo>
                    <a:pt x="40250" y="7136"/>
                  </a:lnTo>
                  <a:lnTo>
                    <a:pt x="44473" y="3756"/>
                  </a:lnTo>
                  <a:lnTo>
                    <a:pt x="56690" y="0"/>
                  </a:lnTo>
                  <a:lnTo>
                    <a:pt x="62488" y="410"/>
                  </a:lnTo>
                  <a:lnTo>
                    <a:pt x="72693" y="4628"/>
                  </a:lnTo>
                  <a:lnTo>
                    <a:pt x="89742" y="25049"/>
                  </a:lnTo>
                  <a:lnTo>
                    <a:pt x="101457" y="53442"/>
                  </a:lnTo>
                  <a:lnTo>
                    <a:pt x="102656" y="90940"/>
                  </a:lnTo>
                  <a:lnTo>
                    <a:pt x="94542" y="115184"/>
                  </a:lnTo>
                  <a:lnTo>
                    <a:pt x="81530" y="135602"/>
                  </a:lnTo>
                  <a:lnTo>
                    <a:pt x="66339" y="149380"/>
                  </a:lnTo>
                  <a:lnTo>
                    <a:pt x="50181" y="156444"/>
                  </a:lnTo>
                  <a:lnTo>
                    <a:pt x="41920" y="158328"/>
                  </a:lnTo>
                  <a:lnTo>
                    <a:pt x="12700" y="149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032"/>
            <p:cNvSpPr/>
            <p:nvPr>
              <p:custDataLst>
                <p:tags r:id="rId213"/>
              </p:custDataLst>
            </p:nvPr>
          </p:nvSpPr>
          <p:spPr>
            <a:xfrm>
              <a:off x="5924550" y="3981450"/>
              <a:ext cx="101601" cy="164519"/>
            </a:xfrm>
            <a:custGeom>
              <a:avLst/>
              <a:gdLst/>
              <a:ahLst/>
              <a:cxnLst/>
              <a:rect l="0" t="0" r="0" b="0"/>
              <a:pathLst>
                <a:path w="101601" h="164519">
                  <a:moveTo>
                    <a:pt x="0" y="57150"/>
                  </a:moveTo>
                  <a:lnTo>
                    <a:pt x="0" y="57150"/>
                  </a:lnTo>
                  <a:lnTo>
                    <a:pt x="0" y="47690"/>
                  </a:lnTo>
                  <a:lnTo>
                    <a:pt x="2117" y="47316"/>
                  </a:lnTo>
                  <a:lnTo>
                    <a:pt x="10113" y="48781"/>
                  </a:lnTo>
                  <a:lnTo>
                    <a:pt x="23144" y="56944"/>
                  </a:lnTo>
                  <a:lnTo>
                    <a:pt x="40895" y="79530"/>
                  </a:lnTo>
                  <a:lnTo>
                    <a:pt x="55862" y="109407"/>
                  </a:lnTo>
                  <a:lnTo>
                    <a:pt x="60104" y="127883"/>
                  </a:lnTo>
                  <a:lnTo>
                    <a:pt x="58227" y="143620"/>
                  </a:lnTo>
                  <a:lnTo>
                    <a:pt x="52690" y="156259"/>
                  </a:lnTo>
                  <a:lnTo>
                    <a:pt x="45526" y="164228"/>
                  </a:lnTo>
                  <a:lnTo>
                    <a:pt x="41639" y="164518"/>
                  </a:lnTo>
                  <a:lnTo>
                    <a:pt x="37637" y="162596"/>
                  </a:lnTo>
                  <a:lnTo>
                    <a:pt x="33558" y="159197"/>
                  </a:lnTo>
                  <a:lnTo>
                    <a:pt x="29026" y="142251"/>
                  </a:lnTo>
                  <a:lnTo>
                    <a:pt x="26474" y="106824"/>
                  </a:lnTo>
                  <a:lnTo>
                    <a:pt x="27994" y="82755"/>
                  </a:lnTo>
                  <a:lnTo>
                    <a:pt x="45236" y="37935"/>
                  </a:lnTo>
                  <a:lnTo>
                    <a:pt x="59264" y="19001"/>
                  </a:lnTo>
                  <a:lnTo>
                    <a:pt x="73455" y="672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383"/>
          <p:cNvGrpSpPr/>
          <p:nvPr/>
        </p:nvGrpSpPr>
        <p:grpSpPr>
          <a:xfrm>
            <a:off x="5181600" y="3893433"/>
            <a:ext cx="44451" cy="148269"/>
            <a:chOff x="5181600" y="3893433"/>
            <a:chExt cx="44451" cy="148269"/>
          </a:xfrm>
        </p:grpSpPr>
        <p:sp>
          <p:nvSpPr>
            <p:cNvPr id="474" name="SMARTInkShape-2033"/>
            <p:cNvSpPr/>
            <p:nvPr>
              <p:custDataLst>
                <p:tags r:id="rId203"/>
              </p:custDataLst>
            </p:nvPr>
          </p:nvSpPr>
          <p:spPr>
            <a:xfrm>
              <a:off x="5214233" y="4006850"/>
              <a:ext cx="11818" cy="34852"/>
            </a:xfrm>
            <a:custGeom>
              <a:avLst/>
              <a:gdLst/>
              <a:ahLst/>
              <a:cxnLst/>
              <a:rect l="0" t="0" r="0" b="0"/>
              <a:pathLst>
                <a:path w="11818" h="34852">
                  <a:moveTo>
                    <a:pt x="5467" y="0"/>
                  </a:moveTo>
                  <a:lnTo>
                    <a:pt x="5467" y="0"/>
                  </a:lnTo>
                  <a:lnTo>
                    <a:pt x="4761" y="16606"/>
                  </a:lnTo>
                  <a:lnTo>
                    <a:pt x="0" y="34851"/>
                  </a:lnTo>
                  <a:lnTo>
                    <a:pt x="1116" y="34523"/>
                  </a:lnTo>
                  <a:lnTo>
                    <a:pt x="1181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034"/>
            <p:cNvSpPr/>
            <p:nvPr>
              <p:custDataLst>
                <p:tags r:id="rId204"/>
              </p:custDataLst>
            </p:nvPr>
          </p:nvSpPr>
          <p:spPr>
            <a:xfrm>
              <a:off x="5181600" y="3893433"/>
              <a:ext cx="19051" cy="37218"/>
            </a:xfrm>
            <a:custGeom>
              <a:avLst/>
              <a:gdLst/>
              <a:ahLst/>
              <a:cxnLst/>
              <a:rect l="0" t="0" r="0" b="0"/>
              <a:pathLst>
                <a:path w="19051" h="372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411"/>
                  </a:lnTo>
                  <a:lnTo>
                    <a:pt x="5026" y="1391"/>
                  </a:lnTo>
                  <a:lnTo>
                    <a:pt x="9644" y="11970"/>
                  </a:lnTo>
                  <a:lnTo>
                    <a:pt x="19050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3" name="SMARTInkShape-Group384"/>
          <p:cNvGrpSpPr/>
          <p:nvPr/>
        </p:nvGrpSpPr>
        <p:grpSpPr>
          <a:xfrm>
            <a:off x="4127500" y="3711425"/>
            <a:ext cx="861016" cy="295426"/>
            <a:chOff x="4127500" y="3711425"/>
            <a:chExt cx="861016" cy="295426"/>
          </a:xfrm>
        </p:grpSpPr>
        <p:sp>
          <p:nvSpPr>
            <p:cNvPr id="477" name="SMARTInkShape-2035"/>
            <p:cNvSpPr/>
            <p:nvPr>
              <p:custDataLst>
                <p:tags r:id="rId197"/>
              </p:custDataLst>
            </p:nvPr>
          </p:nvSpPr>
          <p:spPr>
            <a:xfrm>
              <a:off x="4846694" y="3711425"/>
              <a:ext cx="141822" cy="295426"/>
            </a:xfrm>
            <a:custGeom>
              <a:avLst/>
              <a:gdLst/>
              <a:ahLst/>
              <a:cxnLst/>
              <a:rect l="0" t="0" r="0" b="0"/>
              <a:pathLst>
                <a:path w="141822" h="295426">
                  <a:moveTo>
                    <a:pt x="55506" y="206525"/>
                  </a:moveTo>
                  <a:lnTo>
                    <a:pt x="55506" y="206525"/>
                  </a:lnTo>
                  <a:lnTo>
                    <a:pt x="58877" y="203154"/>
                  </a:lnTo>
                  <a:lnTo>
                    <a:pt x="60532" y="199618"/>
                  </a:lnTo>
                  <a:lnTo>
                    <a:pt x="65340" y="180791"/>
                  </a:lnTo>
                  <a:lnTo>
                    <a:pt x="63875" y="174391"/>
                  </a:lnTo>
                  <a:lnTo>
                    <a:pt x="61791" y="172402"/>
                  </a:lnTo>
                  <a:lnTo>
                    <a:pt x="55713" y="170193"/>
                  </a:lnTo>
                  <a:lnTo>
                    <a:pt x="46426" y="172974"/>
                  </a:lnTo>
                  <a:lnTo>
                    <a:pt x="40986" y="175690"/>
                  </a:lnTo>
                  <a:lnTo>
                    <a:pt x="31178" y="186236"/>
                  </a:lnTo>
                  <a:lnTo>
                    <a:pt x="13385" y="222743"/>
                  </a:lnTo>
                  <a:lnTo>
                    <a:pt x="823" y="267491"/>
                  </a:lnTo>
                  <a:lnTo>
                    <a:pt x="0" y="274686"/>
                  </a:lnTo>
                  <a:lnTo>
                    <a:pt x="2850" y="286443"/>
                  </a:lnTo>
                  <a:lnTo>
                    <a:pt x="5585" y="291553"/>
                  </a:lnTo>
                  <a:lnTo>
                    <a:pt x="9525" y="292844"/>
                  </a:lnTo>
                  <a:lnTo>
                    <a:pt x="14269" y="291588"/>
                  </a:lnTo>
                  <a:lnTo>
                    <a:pt x="19548" y="288633"/>
                  </a:lnTo>
                  <a:lnTo>
                    <a:pt x="37090" y="267620"/>
                  </a:lnTo>
                  <a:lnTo>
                    <a:pt x="60570" y="220893"/>
                  </a:lnTo>
                  <a:lnTo>
                    <a:pt x="75347" y="180409"/>
                  </a:lnTo>
                  <a:lnTo>
                    <a:pt x="91646" y="138650"/>
                  </a:lnTo>
                  <a:lnTo>
                    <a:pt x="101907" y="108155"/>
                  </a:lnTo>
                  <a:lnTo>
                    <a:pt x="117703" y="62607"/>
                  </a:lnTo>
                  <a:lnTo>
                    <a:pt x="135682" y="18563"/>
                  </a:lnTo>
                  <a:lnTo>
                    <a:pt x="141821" y="0"/>
                  </a:lnTo>
                  <a:lnTo>
                    <a:pt x="130251" y="42094"/>
                  </a:lnTo>
                  <a:lnTo>
                    <a:pt x="118575" y="87955"/>
                  </a:lnTo>
                  <a:lnTo>
                    <a:pt x="111053" y="121371"/>
                  </a:lnTo>
                  <a:lnTo>
                    <a:pt x="105358" y="157390"/>
                  </a:lnTo>
                  <a:lnTo>
                    <a:pt x="98186" y="196513"/>
                  </a:lnTo>
                  <a:lnTo>
                    <a:pt x="91592" y="232721"/>
                  </a:lnTo>
                  <a:lnTo>
                    <a:pt x="84454" y="278649"/>
                  </a:lnTo>
                  <a:lnTo>
                    <a:pt x="87256" y="295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036"/>
            <p:cNvSpPr/>
            <p:nvPr>
              <p:custDataLst>
                <p:tags r:id="rId198"/>
              </p:custDataLst>
            </p:nvPr>
          </p:nvSpPr>
          <p:spPr>
            <a:xfrm>
              <a:off x="4662044" y="3870254"/>
              <a:ext cx="83021" cy="104973"/>
            </a:xfrm>
            <a:custGeom>
              <a:avLst/>
              <a:gdLst/>
              <a:ahLst/>
              <a:cxnLst/>
              <a:rect l="0" t="0" r="0" b="0"/>
              <a:pathLst>
                <a:path w="83021" h="104973">
                  <a:moveTo>
                    <a:pt x="11556" y="22296"/>
                  </a:moveTo>
                  <a:lnTo>
                    <a:pt x="11556" y="22296"/>
                  </a:lnTo>
                  <a:lnTo>
                    <a:pt x="11556" y="16829"/>
                  </a:lnTo>
                  <a:lnTo>
                    <a:pt x="9674" y="58591"/>
                  </a:lnTo>
                  <a:lnTo>
                    <a:pt x="0" y="103976"/>
                  </a:lnTo>
                  <a:lnTo>
                    <a:pt x="324" y="104972"/>
                  </a:lnTo>
                  <a:lnTo>
                    <a:pt x="1246" y="104224"/>
                  </a:lnTo>
                  <a:lnTo>
                    <a:pt x="5914" y="94549"/>
                  </a:lnTo>
                  <a:lnTo>
                    <a:pt x="22994" y="51879"/>
                  </a:lnTo>
                  <a:lnTo>
                    <a:pt x="44107" y="18352"/>
                  </a:lnTo>
                  <a:lnTo>
                    <a:pt x="53305" y="7372"/>
                  </a:lnTo>
                  <a:lnTo>
                    <a:pt x="63978" y="1552"/>
                  </a:lnTo>
                  <a:lnTo>
                    <a:pt x="69787" y="0"/>
                  </a:lnTo>
                  <a:lnTo>
                    <a:pt x="74366" y="1788"/>
                  </a:lnTo>
                  <a:lnTo>
                    <a:pt x="81334" y="11299"/>
                  </a:lnTo>
                  <a:lnTo>
                    <a:pt x="83020" y="24935"/>
                  </a:lnTo>
                  <a:lnTo>
                    <a:pt x="75056" y="98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037"/>
            <p:cNvSpPr/>
            <p:nvPr>
              <p:custDataLst>
                <p:tags r:id="rId199"/>
              </p:custDataLst>
            </p:nvPr>
          </p:nvSpPr>
          <p:spPr>
            <a:xfrm>
              <a:off x="4470400" y="3883099"/>
              <a:ext cx="107951" cy="111593"/>
            </a:xfrm>
            <a:custGeom>
              <a:avLst/>
              <a:gdLst/>
              <a:ahLst/>
              <a:cxnLst/>
              <a:rect l="0" t="0" r="0" b="0"/>
              <a:pathLst>
                <a:path w="107951" h="111593">
                  <a:moveTo>
                    <a:pt x="0" y="34851"/>
                  </a:moveTo>
                  <a:lnTo>
                    <a:pt x="0" y="34851"/>
                  </a:lnTo>
                  <a:lnTo>
                    <a:pt x="3371" y="31480"/>
                  </a:lnTo>
                  <a:lnTo>
                    <a:pt x="5026" y="26062"/>
                  </a:lnTo>
                  <a:lnTo>
                    <a:pt x="6272" y="0"/>
                  </a:lnTo>
                  <a:lnTo>
                    <a:pt x="6348" y="45640"/>
                  </a:lnTo>
                  <a:lnTo>
                    <a:pt x="8231" y="92734"/>
                  </a:lnTo>
                  <a:lnTo>
                    <a:pt x="9721" y="98839"/>
                  </a:lnTo>
                  <a:lnTo>
                    <a:pt x="15139" y="107505"/>
                  </a:lnTo>
                  <a:lnTo>
                    <a:pt x="18559" y="110804"/>
                  </a:lnTo>
                  <a:lnTo>
                    <a:pt x="22251" y="111592"/>
                  </a:lnTo>
                  <a:lnTo>
                    <a:pt x="26123" y="110706"/>
                  </a:lnTo>
                  <a:lnTo>
                    <a:pt x="30115" y="108704"/>
                  </a:lnTo>
                  <a:lnTo>
                    <a:pt x="55076" y="67603"/>
                  </a:lnTo>
                  <a:lnTo>
                    <a:pt x="71269" y="43516"/>
                  </a:lnTo>
                  <a:lnTo>
                    <a:pt x="77066" y="38702"/>
                  </a:lnTo>
                  <a:lnTo>
                    <a:pt x="79599" y="38829"/>
                  </a:lnTo>
                  <a:lnTo>
                    <a:pt x="81994" y="40325"/>
                  </a:lnTo>
                  <a:lnTo>
                    <a:pt x="86536" y="46456"/>
                  </a:lnTo>
                  <a:lnTo>
                    <a:pt x="98756" y="79056"/>
                  </a:lnTo>
                  <a:lnTo>
                    <a:pt x="107950" y="98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038"/>
            <p:cNvSpPr/>
            <p:nvPr>
              <p:custDataLst>
                <p:tags r:id="rId200"/>
              </p:custDataLst>
            </p:nvPr>
          </p:nvSpPr>
          <p:spPr>
            <a:xfrm>
              <a:off x="4348434" y="3888744"/>
              <a:ext cx="59046" cy="110856"/>
            </a:xfrm>
            <a:custGeom>
              <a:avLst/>
              <a:gdLst/>
              <a:ahLst/>
              <a:cxnLst/>
              <a:rect l="0" t="0" r="0" b="0"/>
              <a:pathLst>
                <a:path w="59046" h="110856">
                  <a:moveTo>
                    <a:pt x="45766" y="48256"/>
                  </a:moveTo>
                  <a:lnTo>
                    <a:pt x="45766" y="48256"/>
                  </a:lnTo>
                  <a:lnTo>
                    <a:pt x="45060" y="27991"/>
                  </a:lnTo>
                  <a:lnTo>
                    <a:pt x="39299" y="3179"/>
                  </a:lnTo>
                  <a:lnTo>
                    <a:pt x="37927" y="1271"/>
                  </a:lnTo>
                  <a:lnTo>
                    <a:pt x="36306" y="0"/>
                  </a:lnTo>
                  <a:lnTo>
                    <a:pt x="28862" y="2349"/>
                  </a:lnTo>
                  <a:lnTo>
                    <a:pt x="19203" y="8803"/>
                  </a:lnTo>
                  <a:lnTo>
                    <a:pt x="10207" y="18727"/>
                  </a:lnTo>
                  <a:lnTo>
                    <a:pt x="579" y="46327"/>
                  </a:lnTo>
                  <a:lnTo>
                    <a:pt x="0" y="81316"/>
                  </a:lnTo>
                  <a:lnTo>
                    <a:pt x="6376" y="98462"/>
                  </a:lnTo>
                  <a:lnTo>
                    <a:pt x="11039" y="105010"/>
                  </a:lnTo>
                  <a:lnTo>
                    <a:pt x="16265" y="108670"/>
                  </a:lnTo>
                  <a:lnTo>
                    <a:pt x="27716" y="110855"/>
                  </a:lnTo>
                  <a:lnTo>
                    <a:pt x="37978" y="107592"/>
                  </a:lnTo>
                  <a:lnTo>
                    <a:pt x="42691" y="104747"/>
                  </a:lnTo>
                  <a:lnTo>
                    <a:pt x="56065" y="80516"/>
                  </a:lnTo>
                  <a:lnTo>
                    <a:pt x="59045" y="60242"/>
                  </a:lnTo>
                  <a:lnTo>
                    <a:pt x="57311" y="41588"/>
                  </a:lnTo>
                  <a:lnTo>
                    <a:pt x="51838" y="28594"/>
                  </a:lnTo>
                  <a:lnTo>
                    <a:pt x="39416" y="1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039"/>
            <p:cNvSpPr/>
            <p:nvPr>
              <p:custDataLst>
                <p:tags r:id="rId201"/>
              </p:custDataLst>
            </p:nvPr>
          </p:nvSpPr>
          <p:spPr>
            <a:xfrm>
              <a:off x="4142227" y="3713207"/>
              <a:ext cx="150215" cy="266158"/>
            </a:xfrm>
            <a:custGeom>
              <a:avLst/>
              <a:gdLst/>
              <a:ahLst/>
              <a:cxnLst/>
              <a:rect l="0" t="0" r="0" b="0"/>
              <a:pathLst>
                <a:path w="150215" h="266158">
                  <a:moveTo>
                    <a:pt x="17023" y="52343"/>
                  </a:moveTo>
                  <a:lnTo>
                    <a:pt x="17023" y="52343"/>
                  </a:lnTo>
                  <a:lnTo>
                    <a:pt x="8234" y="38528"/>
                  </a:lnTo>
                  <a:lnTo>
                    <a:pt x="4813" y="34666"/>
                  </a:lnTo>
                  <a:lnTo>
                    <a:pt x="1013" y="24731"/>
                  </a:lnTo>
                  <a:lnTo>
                    <a:pt x="0" y="19118"/>
                  </a:lnTo>
                  <a:lnTo>
                    <a:pt x="735" y="14671"/>
                  </a:lnTo>
                  <a:lnTo>
                    <a:pt x="2637" y="11001"/>
                  </a:lnTo>
                  <a:lnTo>
                    <a:pt x="5315" y="7848"/>
                  </a:lnTo>
                  <a:lnTo>
                    <a:pt x="19198" y="40"/>
                  </a:lnTo>
                  <a:lnTo>
                    <a:pt x="46830" y="0"/>
                  </a:lnTo>
                  <a:lnTo>
                    <a:pt x="75087" y="7828"/>
                  </a:lnTo>
                  <a:lnTo>
                    <a:pt x="88925" y="22681"/>
                  </a:lnTo>
                  <a:lnTo>
                    <a:pt x="98368" y="41982"/>
                  </a:lnTo>
                  <a:lnTo>
                    <a:pt x="102565" y="59967"/>
                  </a:lnTo>
                  <a:lnTo>
                    <a:pt x="98186" y="92702"/>
                  </a:lnTo>
                  <a:lnTo>
                    <a:pt x="76917" y="136663"/>
                  </a:lnTo>
                  <a:lnTo>
                    <a:pt x="69619" y="153900"/>
                  </a:lnTo>
                  <a:lnTo>
                    <a:pt x="70431" y="156737"/>
                  </a:lnTo>
                  <a:lnTo>
                    <a:pt x="75097" y="161770"/>
                  </a:lnTo>
                  <a:lnTo>
                    <a:pt x="116674" y="187263"/>
                  </a:lnTo>
                  <a:lnTo>
                    <a:pt x="138193" y="205208"/>
                  </a:lnTo>
                  <a:lnTo>
                    <a:pt x="150135" y="227302"/>
                  </a:lnTo>
                  <a:lnTo>
                    <a:pt x="150214" y="234599"/>
                  </a:lnTo>
                  <a:lnTo>
                    <a:pt x="144658" y="248351"/>
                  </a:lnTo>
                  <a:lnTo>
                    <a:pt x="131370" y="257756"/>
                  </a:lnTo>
                  <a:lnTo>
                    <a:pt x="112999" y="263582"/>
                  </a:lnTo>
                  <a:lnTo>
                    <a:pt x="80973" y="266157"/>
                  </a:lnTo>
                  <a:lnTo>
                    <a:pt x="51998" y="261063"/>
                  </a:lnTo>
                  <a:lnTo>
                    <a:pt x="44562" y="257996"/>
                  </a:lnTo>
                  <a:lnTo>
                    <a:pt x="48773" y="255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040"/>
            <p:cNvSpPr/>
            <p:nvPr>
              <p:custDataLst>
                <p:tags r:id="rId202"/>
              </p:custDataLst>
            </p:nvPr>
          </p:nvSpPr>
          <p:spPr>
            <a:xfrm>
              <a:off x="4127500" y="3770079"/>
              <a:ext cx="38101" cy="211372"/>
            </a:xfrm>
            <a:custGeom>
              <a:avLst/>
              <a:gdLst/>
              <a:ahLst/>
              <a:cxnLst/>
              <a:rect l="0" t="0" r="0" b="0"/>
              <a:pathLst>
                <a:path w="38101" h="211372">
                  <a:moveTo>
                    <a:pt x="0" y="8171"/>
                  </a:moveTo>
                  <a:lnTo>
                    <a:pt x="0" y="8171"/>
                  </a:lnTo>
                  <a:lnTo>
                    <a:pt x="4364" y="148"/>
                  </a:lnTo>
                  <a:lnTo>
                    <a:pt x="5026" y="0"/>
                  </a:lnTo>
                  <a:lnTo>
                    <a:pt x="9459" y="8203"/>
                  </a:lnTo>
                  <a:lnTo>
                    <a:pt x="16424" y="52418"/>
                  </a:lnTo>
                  <a:lnTo>
                    <a:pt x="18977" y="91366"/>
                  </a:lnTo>
                  <a:lnTo>
                    <a:pt x="23888" y="133873"/>
                  </a:lnTo>
                  <a:lnTo>
                    <a:pt x="29813" y="174924"/>
                  </a:lnTo>
                  <a:lnTo>
                    <a:pt x="38100" y="211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SMARTInkShape-Group385"/>
          <p:cNvGrpSpPr/>
          <p:nvPr/>
        </p:nvGrpSpPr>
        <p:grpSpPr>
          <a:xfrm>
            <a:off x="3073574" y="3697767"/>
            <a:ext cx="780877" cy="270164"/>
            <a:chOff x="3073574" y="3697767"/>
            <a:chExt cx="780877" cy="270164"/>
          </a:xfrm>
        </p:grpSpPr>
        <p:sp>
          <p:nvSpPr>
            <p:cNvPr id="484" name="SMARTInkShape-2041"/>
            <p:cNvSpPr/>
            <p:nvPr>
              <p:custDataLst>
                <p:tags r:id="rId191"/>
              </p:custDataLst>
            </p:nvPr>
          </p:nvSpPr>
          <p:spPr>
            <a:xfrm>
              <a:off x="3714750" y="3829202"/>
              <a:ext cx="139701" cy="101449"/>
            </a:xfrm>
            <a:custGeom>
              <a:avLst/>
              <a:gdLst/>
              <a:ahLst/>
              <a:cxnLst/>
              <a:rect l="0" t="0" r="0" b="0"/>
              <a:pathLst>
                <a:path w="139701" h="101449">
                  <a:moveTo>
                    <a:pt x="0" y="6198"/>
                  </a:moveTo>
                  <a:lnTo>
                    <a:pt x="0" y="6198"/>
                  </a:lnTo>
                  <a:lnTo>
                    <a:pt x="3371" y="2827"/>
                  </a:lnTo>
                  <a:lnTo>
                    <a:pt x="5069" y="2539"/>
                  </a:lnTo>
                  <a:lnTo>
                    <a:pt x="6907" y="3054"/>
                  </a:lnTo>
                  <a:lnTo>
                    <a:pt x="8838" y="4102"/>
                  </a:lnTo>
                  <a:lnTo>
                    <a:pt x="10125" y="6212"/>
                  </a:lnTo>
                  <a:lnTo>
                    <a:pt x="11936" y="15923"/>
                  </a:lnTo>
                  <a:lnTo>
                    <a:pt x="12680" y="60820"/>
                  </a:lnTo>
                  <a:lnTo>
                    <a:pt x="12697" y="73903"/>
                  </a:lnTo>
                  <a:lnTo>
                    <a:pt x="38430" y="29530"/>
                  </a:lnTo>
                  <a:lnTo>
                    <a:pt x="55099" y="4066"/>
                  </a:lnTo>
                  <a:lnTo>
                    <a:pt x="60721" y="1248"/>
                  </a:lnTo>
                  <a:lnTo>
                    <a:pt x="74494" y="0"/>
                  </a:lnTo>
                  <a:lnTo>
                    <a:pt x="88142" y="3678"/>
                  </a:lnTo>
                  <a:lnTo>
                    <a:pt x="100557" y="10723"/>
                  </a:lnTo>
                  <a:lnTo>
                    <a:pt x="115480" y="27294"/>
                  </a:lnTo>
                  <a:lnTo>
                    <a:pt x="134089" y="62642"/>
                  </a:lnTo>
                  <a:lnTo>
                    <a:pt x="139700" y="101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042"/>
            <p:cNvSpPr/>
            <p:nvPr>
              <p:custDataLst>
                <p:tags r:id="rId192"/>
              </p:custDataLst>
            </p:nvPr>
          </p:nvSpPr>
          <p:spPr>
            <a:xfrm>
              <a:off x="3577791" y="3832221"/>
              <a:ext cx="72363" cy="103748"/>
            </a:xfrm>
            <a:custGeom>
              <a:avLst/>
              <a:gdLst/>
              <a:ahLst/>
              <a:cxnLst/>
              <a:rect l="0" t="0" r="0" b="0"/>
              <a:pathLst>
                <a:path w="72363" h="103748">
                  <a:moveTo>
                    <a:pt x="60759" y="28579"/>
                  </a:moveTo>
                  <a:lnTo>
                    <a:pt x="60759" y="28579"/>
                  </a:lnTo>
                  <a:lnTo>
                    <a:pt x="51325" y="17734"/>
                  </a:lnTo>
                  <a:lnTo>
                    <a:pt x="43461" y="3964"/>
                  </a:lnTo>
                  <a:lnTo>
                    <a:pt x="36373" y="0"/>
                  </a:lnTo>
                  <a:lnTo>
                    <a:pt x="31801" y="1059"/>
                  </a:lnTo>
                  <a:lnTo>
                    <a:pt x="21078" y="7881"/>
                  </a:lnTo>
                  <a:lnTo>
                    <a:pt x="6512" y="37106"/>
                  </a:lnTo>
                  <a:lnTo>
                    <a:pt x="0" y="63561"/>
                  </a:lnTo>
                  <a:lnTo>
                    <a:pt x="2240" y="79875"/>
                  </a:lnTo>
                  <a:lnTo>
                    <a:pt x="4813" y="88176"/>
                  </a:lnTo>
                  <a:lnTo>
                    <a:pt x="13317" y="99282"/>
                  </a:lnTo>
                  <a:lnTo>
                    <a:pt x="18547" y="103231"/>
                  </a:lnTo>
                  <a:lnTo>
                    <a:pt x="24151" y="103747"/>
                  </a:lnTo>
                  <a:lnTo>
                    <a:pt x="36022" y="98675"/>
                  </a:lnTo>
                  <a:lnTo>
                    <a:pt x="59479" y="78879"/>
                  </a:lnTo>
                  <a:lnTo>
                    <a:pt x="66775" y="69514"/>
                  </a:lnTo>
                  <a:lnTo>
                    <a:pt x="71479" y="46196"/>
                  </a:lnTo>
                  <a:lnTo>
                    <a:pt x="72362" y="13897"/>
                  </a:lnTo>
                  <a:lnTo>
                    <a:pt x="69914" y="4885"/>
                  </a:lnTo>
                  <a:lnTo>
                    <a:pt x="68273" y="2905"/>
                  </a:lnTo>
                  <a:lnTo>
                    <a:pt x="60759" y="3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043"/>
            <p:cNvSpPr/>
            <p:nvPr>
              <p:custDataLst>
                <p:tags r:id="rId193"/>
              </p:custDataLst>
            </p:nvPr>
          </p:nvSpPr>
          <p:spPr>
            <a:xfrm>
              <a:off x="3479800" y="3777299"/>
              <a:ext cx="6351" cy="45402"/>
            </a:xfrm>
            <a:custGeom>
              <a:avLst/>
              <a:gdLst/>
              <a:ahLst/>
              <a:cxnLst/>
              <a:rect l="0" t="0" r="0" b="0"/>
              <a:pathLst>
                <a:path w="6351" h="45402">
                  <a:moveTo>
                    <a:pt x="0" y="45401"/>
                  </a:moveTo>
                  <a:lnTo>
                    <a:pt x="0" y="45401"/>
                  </a:lnTo>
                  <a:lnTo>
                    <a:pt x="0" y="0"/>
                  </a:lnTo>
                  <a:lnTo>
                    <a:pt x="0" y="317"/>
                  </a:lnTo>
                  <a:lnTo>
                    <a:pt x="6350" y="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044"/>
            <p:cNvSpPr/>
            <p:nvPr>
              <p:custDataLst>
                <p:tags r:id="rId194"/>
              </p:custDataLst>
            </p:nvPr>
          </p:nvSpPr>
          <p:spPr>
            <a:xfrm>
              <a:off x="3460750" y="38354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1260" y="45761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045"/>
            <p:cNvSpPr/>
            <p:nvPr>
              <p:custDataLst>
                <p:tags r:id="rId195"/>
              </p:custDataLst>
            </p:nvPr>
          </p:nvSpPr>
          <p:spPr>
            <a:xfrm>
              <a:off x="3295650" y="3824916"/>
              <a:ext cx="97158" cy="110688"/>
            </a:xfrm>
            <a:custGeom>
              <a:avLst/>
              <a:gdLst/>
              <a:ahLst/>
              <a:cxnLst/>
              <a:rect l="0" t="0" r="0" b="0"/>
              <a:pathLst>
                <a:path w="97158" h="110688">
                  <a:moveTo>
                    <a:pt x="0" y="42234"/>
                  </a:moveTo>
                  <a:lnTo>
                    <a:pt x="0" y="42234"/>
                  </a:lnTo>
                  <a:lnTo>
                    <a:pt x="1881" y="21512"/>
                  </a:lnTo>
                  <a:lnTo>
                    <a:pt x="5761" y="2764"/>
                  </a:lnTo>
                  <a:lnTo>
                    <a:pt x="5958" y="2515"/>
                  </a:lnTo>
                  <a:lnTo>
                    <a:pt x="6233" y="7418"/>
                  </a:lnTo>
                  <a:lnTo>
                    <a:pt x="7004" y="14766"/>
                  </a:lnTo>
                  <a:lnTo>
                    <a:pt x="11811" y="56282"/>
                  </a:lnTo>
                  <a:lnTo>
                    <a:pt x="12524" y="98108"/>
                  </a:lnTo>
                  <a:lnTo>
                    <a:pt x="12648" y="110687"/>
                  </a:lnTo>
                  <a:lnTo>
                    <a:pt x="24907" y="66011"/>
                  </a:lnTo>
                  <a:lnTo>
                    <a:pt x="41243" y="26652"/>
                  </a:lnTo>
                  <a:lnTo>
                    <a:pt x="52196" y="8968"/>
                  </a:lnTo>
                  <a:lnTo>
                    <a:pt x="58081" y="3829"/>
                  </a:lnTo>
                  <a:lnTo>
                    <a:pt x="64121" y="1108"/>
                  </a:lnTo>
                  <a:lnTo>
                    <a:pt x="70264" y="0"/>
                  </a:lnTo>
                  <a:lnTo>
                    <a:pt x="75064" y="673"/>
                  </a:lnTo>
                  <a:lnTo>
                    <a:pt x="78971" y="2532"/>
                  </a:lnTo>
                  <a:lnTo>
                    <a:pt x="85192" y="8360"/>
                  </a:lnTo>
                  <a:lnTo>
                    <a:pt x="90310" y="15655"/>
                  </a:lnTo>
                  <a:lnTo>
                    <a:pt x="97157" y="41179"/>
                  </a:lnTo>
                  <a:lnTo>
                    <a:pt x="95989" y="81240"/>
                  </a:lnTo>
                  <a:lnTo>
                    <a:pt x="95250" y="105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046"/>
            <p:cNvSpPr/>
            <p:nvPr>
              <p:custDataLst>
                <p:tags r:id="rId196"/>
              </p:custDataLst>
            </p:nvPr>
          </p:nvSpPr>
          <p:spPr>
            <a:xfrm>
              <a:off x="3073574" y="3697767"/>
              <a:ext cx="154962" cy="270164"/>
            </a:xfrm>
            <a:custGeom>
              <a:avLst/>
              <a:gdLst/>
              <a:ahLst/>
              <a:cxnLst/>
              <a:rect l="0" t="0" r="0" b="0"/>
              <a:pathLst>
                <a:path w="154962" h="270164">
                  <a:moveTo>
                    <a:pt x="6176" y="29683"/>
                  </a:moveTo>
                  <a:lnTo>
                    <a:pt x="6176" y="29683"/>
                  </a:lnTo>
                  <a:lnTo>
                    <a:pt x="6176" y="11854"/>
                  </a:lnTo>
                  <a:lnTo>
                    <a:pt x="4295" y="52108"/>
                  </a:lnTo>
                  <a:lnTo>
                    <a:pt x="709" y="95104"/>
                  </a:lnTo>
                  <a:lnTo>
                    <a:pt x="0" y="135634"/>
                  </a:lnTo>
                  <a:lnTo>
                    <a:pt x="583" y="171378"/>
                  </a:lnTo>
                  <a:lnTo>
                    <a:pt x="4862" y="217937"/>
                  </a:lnTo>
                  <a:lnTo>
                    <a:pt x="9550" y="242331"/>
                  </a:lnTo>
                  <a:lnTo>
                    <a:pt x="16847" y="258954"/>
                  </a:lnTo>
                  <a:lnTo>
                    <a:pt x="27147" y="268694"/>
                  </a:lnTo>
                  <a:lnTo>
                    <a:pt x="32856" y="270163"/>
                  </a:lnTo>
                  <a:lnTo>
                    <a:pt x="44845" y="268030"/>
                  </a:lnTo>
                  <a:lnTo>
                    <a:pt x="57229" y="258617"/>
                  </a:lnTo>
                  <a:lnTo>
                    <a:pt x="96361" y="215186"/>
                  </a:lnTo>
                  <a:lnTo>
                    <a:pt x="120776" y="169169"/>
                  </a:lnTo>
                  <a:lnTo>
                    <a:pt x="140148" y="132091"/>
                  </a:lnTo>
                  <a:lnTo>
                    <a:pt x="152029" y="84561"/>
                  </a:lnTo>
                  <a:lnTo>
                    <a:pt x="154961" y="66773"/>
                  </a:lnTo>
                  <a:lnTo>
                    <a:pt x="151094" y="24519"/>
                  </a:lnTo>
                  <a:lnTo>
                    <a:pt x="146784" y="12571"/>
                  </a:lnTo>
                  <a:lnTo>
                    <a:pt x="135246" y="0"/>
                  </a:lnTo>
                  <a:lnTo>
                    <a:pt x="139526" y="16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9" name="SMARTInkShape-Group386"/>
          <p:cNvGrpSpPr/>
          <p:nvPr/>
        </p:nvGrpSpPr>
        <p:grpSpPr>
          <a:xfrm>
            <a:off x="742950" y="3594119"/>
            <a:ext cx="1835151" cy="521634"/>
            <a:chOff x="742950" y="3594119"/>
            <a:chExt cx="1835151" cy="521634"/>
          </a:xfrm>
        </p:grpSpPr>
        <p:sp>
          <p:nvSpPr>
            <p:cNvPr id="491" name="SMARTInkShape-2047"/>
            <p:cNvSpPr/>
            <p:nvPr>
              <p:custDataLst>
                <p:tags r:id="rId173"/>
              </p:custDataLst>
            </p:nvPr>
          </p:nvSpPr>
          <p:spPr>
            <a:xfrm>
              <a:off x="2568092" y="3892550"/>
              <a:ext cx="10009" cy="16580"/>
            </a:xfrm>
            <a:custGeom>
              <a:avLst/>
              <a:gdLst/>
              <a:ahLst/>
              <a:cxnLst/>
              <a:rect l="0" t="0" r="0" b="0"/>
              <a:pathLst>
                <a:path w="10009" h="16580">
                  <a:moveTo>
                    <a:pt x="3658" y="0"/>
                  </a:moveTo>
                  <a:lnTo>
                    <a:pt x="3658" y="0"/>
                  </a:lnTo>
                  <a:lnTo>
                    <a:pt x="287" y="10113"/>
                  </a:lnTo>
                  <a:lnTo>
                    <a:pt x="0" y="13092"/>
                  </a:lnTo>
                  <a:lnTo>
                    <a:pt x="513" y="15078"/>
                  </a:lnTo>
                  <a:lnTo>
                    <a:pt x="1562" y="16402"/>
                  </a:lnTo>
                  <a:lnTo>
                    <a:pt x="2966" y="16579"/>
                  </a:lnTo>
                  <a:lnTo>
                    <a:pt x="1000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048"/>
            <p:cNvSpPr/>
            <p:nvPr>
              <p:custDataLst>
                <p:tags r:id="rId174"/>
              </p:custDataLst>
            </p:nvPr>
          </p:nvSpPr>
          <p:spPr>
            <a:xfrm>
              <a:off x="2514600" y="37147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8838" y="3371"/>
                  </a:lnTo>
                  <a:lnTo>
                    <a:pt x="317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049"/>
            <p:cNvSpPr/>
            <p:nvPr>
              <p:custDataLst>
                <p:tags r:id="rId175"/>
              </p:custDataLst>
            </p:nvPr>
          </p:nvSpPr>
          <p:spPr>
            <a:xfrm>
              <a:off x="742950" y="3937000"/>
              <a:ext cx="1663701" cy="178753"/>
            </a:xfrm>
            <a:custGeom>
              <a:avLst/>
              <a:gdLst/>
              <a:ahLst/>
              <a:cxnLst/>
              <a:rect l="0" t="0" r="0" b="0"/>
              <a:pathLst>
                <a:path w="1663701" h="178753">
                  <a:moveTo>
                    <a:pt x="0" y="165100"/>
                  </a:moveTo>
                  <a:lnTo>
                    <a:pt x="0" y="165100"/>
                  </a:lnTo>
                  <a:lnTo>
                    <a:pt x="0" y="168471"/>
                  </a:lnTo>
                  <a:lnTo>
                    <a:pt x="23597" y="177309"/>
                  </a:lnTo>
                  <a:lnTo>
                    <a:pt x="65239" y="178752"/>
                  </a:lnTo>
                  <a:lnTo>
                    <a:pt x="106584" y="178082"/>
                  </a:lnTo>
                  <a:lnTo>
                    <a:pt x="149016" y="174513"/>
                  </a:lnTo>
                  <a:lnTo>
                    <a:pt x="192868" y="168986"/>
                  </a:lnTo>
                  <a:lnTo>
                    <a:pt x="226125" y="164946"/>
                  </a:lnTo>
                  <a:lnTo>
                    <a:pt x="262778" y="160798"/>
                  </a:lnTo>
                  <a:lnTo>
                    <a:pt x="302586" y="156603"/>
                  </a:lnTo>
                  <a:lnTo>
                    <a:pt x="341916" y="150505"/>
                  </a:lnTo>
                  <a:lnTo>
                    <a:pt x="381974" y="143796"/>
                  </a:lnTo>
                  <a:lnTo>
                    <a:pt x="425648" y="138463"/>
                  </a:lnTo>
                  <a:lnTo>
                    <a:pt x="470929" y="131860"/>
                  </a:lnTo>
                  <a:lnTo>
                    <a:pt x="517629" y="124926"/>
                  </a:lnTo>
                  <a:lnTo>
                    <a:pt x="541936" y="122090"/>
                  </a:lnTo>
                  <a:lnTo>
                    <a:pt x="566607" y="119493"/>
                  </a:lnTo>
                  <a:lnTo>
                    <a:pt x="591522" y="117056"/>
                  </a:lnTo>
                  <a:lnTo>
                    <a:pt x="616598" y="114726"/>
                  </a:lnTo>
                  <a:lnTo>
                    <a:pt x="641782" y="112468"/>
                  </a:lnTo>
                  <a:lnTo>
                    <a:pt x="667743" y="109551"/>
                  </a:lnTo>
                  <a:lnTo>
                    <a:pt x="694223" y="106195"/>
                  </a:lnTo>
                  <a:lnTo>
                    <a:pt x="721049" y="102546"/>
                  </a:lnTo>
                  <a:lnTo>
                    <a:pt x="748105" y="100114"/>
                  </a:lnTo>
                  <a:lnTo>
                    <a:pt x="775314" y="98492"/>
                  </a:lnTo>
                  <a:lnTo>
                    <a:pt x="802626" y="97412"/>
                  </a:lnTo>
                  <a:lnTo>
                    <a:pt x="830006" y="95986"/>
                  </a:lnTo>
                  <a:lnTo>
                    <a:pt x="857432" y="94330"/>
                  </a:lnTo>
                  <a:lnTo>
                    <a:pt x="884888" y="92519"/>
                  </a:lnTo>
                  <a:lnTo>
                    <a:pt x="911659" y="90607"/>
                  </a:lnTo>
                  <a:lnTo>
                    <a:pt x="937972" y="88627"/>
                  </a:lnTo>
                  <a:lnTo>
                    <a:pt x="963982" y="86601"/>
                  </a:lnTo>
                  <a:lnTo>
                    <a:pt x="989788" y="84545"/>
                  </a:lnTo>
                  <a:lnTo>
                    <a:pt x="1015458" y="82469"/>
                  </a:lnTo>
                  <a:lnTo>
                    <a:pt x="1041039" y="80379"/>
                  </a:lnTo>
                  <a:lnTo>
                    <a:pt x="1066559" y="78280"/>
                  </a:lnTo>
                  <a:lnTo>
                    <a:pt x="1092040" y="76176"/>
                  </a:lnTo>
                  <a:lnTo>
                    <a:pt x="1117493" y="74068"/>
                  </a:lnTo>
                  <a:lnTo>
                    <a:pt x="1142223" y="71956"/>
                  </a:lnTo>
                  <a:lnTo>
                    <a:pt x="1166471" y="69843"/>
                  </a:lnTo>
                  <a:lnTo>
                    <a:pt x="1213404" y="65613"/>
                  </a:lnTo>
                  <a:lnTo>
                    <a:pt x="1257781" y="61382"/>
                  </a:lnTo>
                  <a:lnTo>
                    <a:pt x="1301023" y="57149"/>
                  </a:lnTo>
                  <a:lnTo>
                    <a:pt x="1342349" y="52917"/>
                  </a:lnTo>
                  <a:lnTo>
                    <a:pt x="1379531" y="48683"/>
                  </a:lnTo>
                  <a:lnTo>
                    <a:pt x="1414871" y="44450"/>
                  </a:lnTo>
                  <a:lnTo>
                    <a:pt x="1448687" y="40217"/>
                  </a:lnTo>
                  <a:lnTo>
                    <a:pt x="1494786" y="33867"/>
                  </a:lnTo>
                  <a:lnTo>
                    <a:pt x="1537687" y="27517"/>
                  </a:lnTo>
                  <a:lnTo>
                    <a:pt x="1571711" y="23283"/>
                  </a:lnTo>
                  <a:lnTo>
                    <a:pt x="1615582" y="19179"/>
                  </a:lnTo>
                  <a:lnTo>
                    <a:pt x="1640663" y="13523"/>
                  </a:lnTo>
                  <a:lnTo>
                    <a:pt x="166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050"/>
            <p:cNvSpPr/>
            <p:nvPr>
              <p:custDataLst>
                <p:tags r:id="rId176"/>
              </p:custDataLst>
            </p:nvPr>
          </p:nvSpPr>
          <p:spPr>
            <a:xfrm>
              <a:off x="2228850" y="3696301"/>
              <a:ext cx="100195" cy="158150"/>
            </a:xfrm>
            <a:custGeom>
              <a:avLst/>
              <a:gdLst/>
              <a:ahLst/>
              <a:cxnLst/>
              <a:rect l="0" t="0" r="0" b="0"/>
              <a:pathLst>
                <a:path w="100195" h="158150">
                  <a:moveTo>
                    <a:pt x="82550" y="18449"/>
                  </a:moveTo>
                  <a:lnTo>
                    <a:pt x="82550" y="18449"/>
                  </a:lnTo>
                  <a:lnTo>
                    <a:pt x="89292" y="15078"/>
                  </a:lnTo>
                  <a:lnTo>
                    <a:pt x="94483" y="9660"/>
                  </a:lnTo>
                  <a:lnTo>
                    <a:pt x="100194" y="1426"/>
                  </a:lnTo>
                  <a:lnTo>
                    <a:pt x="99957" y="750"/>
                  </a:lnTo>
                  <a:lnTo>
                    <a:pt x="99094" y="300"/>
                  </a:lnTo>
                  <a:lnTo>
                    <a:pt x="97812" y="0"/>
                  </a:lnTo>
                  <a:lnTo>
                    <a:pt x="85896" y="6319"/>
                  </a:lnTo>
                  <a:lnTo>
                    <a:pt x="65023" y="24755"/>
                  </a:lnTo>
                  <a:lnTo>
                    <a:pt x="58777" y="35526"/>
                  </a:lnTo>
                  <a:lnTo>
                    <a:pt x="54816" y="45794"/>
                  </a:lnTo>
                  <a:lnTo>
                    <a:pt x="54888" y="50790"/>
                  </a:lnTo>
                  <a:lnTo>
                    <a:pt x="74298" y="96504"/>
                  </a:lnTo>
                  <a:lnTo>
                    <a:pt x="74932" y="102236"/>
                  </a:lnTo>
                  <a:lnTo>
                    <a:pt x="71873" y="114249"/>
                  </a:lnTo>
                  <a:lnTo>
                    <a:pt x="64399" y="126643"/>
                  </a:lnTo>
                  <a:lnTo>
                    <a:pt x="44325" y="144110"/>
                  </a:lnTo>
                  <a:lnTo>
                    <a:pt x="0" y="158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051"/>
            <p:cNvSpPr/>
            <p:nvPr>
              <p:custDataLst>
                <p:tags r:id="rId177"/>
              </p:custDataLst>
            </p:nvPr>
          </p:nvSpPr>
          <p:spPr>
            <a:xfrm>
              <a:off x="2146378" y="3703570"/>
              <a:ext cx="71576" cy="93731"/>
            </a:xfrm>
            <a:custGeom>
              <a:avLst/>
              <a:gdLst/>
              <a:ahLst/>
              <a:cxnLst/>
              <a:rect l="0" t="0" r="0" b="0"/>
              <a:pathLst>
                <a:path w="71576" h="93731">
                  <a:moveTo>
                    <a:pt x="6272" y="36580"/>
                  </a:moveTo>
                  <a:lnTo>
                    <a:pt x="6272" y="36580"/>
                  </a:lnTo>
                  <a:lnTo>
                    <a:pt x="6272" y="45418"/>
                  </a:lnTo>
                  <a:lnTo>
                    <a:pt x="0" y="79440"/>
                  </a:lnTo>
                  <a:lnTo>
                    <a:pt x="18222" y="36208"/>
                  </a:lnTo>
                  <a:lnTo>
                    <a:pt x="44471" y="1818"/>
                  </a:lnTo>
                  <a:lnTo>
                    <a:pt x="47966" y="0"/>
                  </a:lnTo>
                  <a:lnTo>
                    <a:pt x="51707" y="198"/>
                  </a:lnTo>
                  <a:lnTo>
                    <a:pt x="55612" y="1742"/>
                  </a:lnTo>
                  <a:lnTo>
                    <a:pt x="61832" y="7221"/>
                  </a:lnTo>
                  <a:lnTo>
                    <a:pt x="64479" y="10657"/>
                  </a:lnTo>
                  <a:lnTo>
                    <a:pt x="71575" y="32348"/>
                  </a:lnTo>
                  <a:lnTo>
                    <a:pt x="70255" y="76405"/>
                  </a:lnTo>
                  <a:lnTo>
                    <a:pt x="69772" y="93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052"/>
            <p:cNvSpPr/>
            <p:nvPr>
              <p:custDataLst>
                <p:tags r:id="rId178"/>
              </p:custDataLst>
            </p:nvPr>
          </p:nvSpPr>
          <p:spPr>
            <a:xfrm>
              <a:off x="2045707" y="3733800"/>
              <a:ext cx="49295" cy="97816"/>
            </a:xfrm>
            <a:custGeom>
              <a:avLst/>
              <a:gdLst/>
              <a:ahLst/>
              <a:cxnLst/>
              <a:rect l="0" t="0" r="0" b="0"/>
              <a:pathLst>
                <a:path w="49295" h="97816">
                  <a:moveTo>
                    <a:pt x="43443" y="12700"/>
                  </a:moveTo>
                  <a:lnTo>
                    <a:pt x="43443" y="12700"/>
                  </a:lnTo>
                  <a:lnTo>
                    <a:pt x="40072" y="9329"/>
                  </a:lnTo>
                  <a:lnTo>
                    <a:pt x="38417" y="5793"/>
                  </a:lnTo>
                  <a:lnTo>
                    <a:pt x="37976" y="3862"/>
                  </a:lnTo>
                  <a:lnTo>
                    <a:pt x="35565" y="3280"/>
                  </a:lnTo>
                  <a:lnTo>
                    <a:pt x="17397" y="5806"/>
                  </a:lnTo>
                  <a:lnTo>
                    <a:pt x="10465" y="13634"/>
                  </a:lnTo>
                  <a:lnTo>
                    <a:pt x="4092" y="25815"/>
                  </a:lnTo>
                  <a:lnTo>
                    <a:pt x="0" y="54646"/>
                  </a:lnTo>
                  <a:lnTo>
                    <a:pt x="852" y="72264"/>
                  </a:lnTo>
                  <a:lnTo>
                    <a:pt x="5934" y="87150"/>
                  </a:lnTo>
                  <a:lnTo>
                    <a:pt x="9970" y="91967"/>
                  </a:lnTo>
                  <a:lnTo>
                    <a:pt x="20099" y="97318"/>
                  </a:lnTo>
                  <a:lnTo>
                    <a:pt x="29776" y="97815"/>
                  </a:lnTo>
                  <a:lnTo>
                    <a:pt x="34331" y="96960"/>
                  </a:lnTo>
                  <a:lnTo>
                    <a:pt x="38074" y="92157"/>
                  </a:lnTo>
                  <a:lnTo>
                    <a:pt x="44114" y="75531"/>
                  </a:lnTo>
                  <a:lnTo>
                    <a:pt x="48671" y="33186"/>
                  </a:lnTo>
                  <a:lnTo>
                    <a:pt x="49294" y="19217"/>
                  </a:lnTo>
                  <a:lnTo>
                    <a:pt x="48050" y="14223"/>
                  </a:lnTo>
                  <a:lnTo>
                    <a:pt x="370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053"/>
            <p:cNvSpPr/>
            <p:nvPr>
              <p:custDataLst>
                <p:tags r:id="rId179"/>
              </p:custDataLst>
            </p:nvPr>
          </p:nvSpPr>
          <p:spPr>
            <a:xfrm>
              <a:off x="1968500" y="3693219"/>
              <a:ext cx="6351" cy="15182"/>
            </a:xfrm>
            <a:custGeom>
              <a:avLst/>
              <a:gdLst/>
              <a:ahLst/>
              <a:cxnLst/>
              <a:rect l="0" t="0" r="0" b="0"/>
              <a:pathLst>
                <a:path w="6351" h="15182">
                  <a:moveTo>
                    <a:pt x="6350" y="15181"/>
                  </a:moveTo>
                  <a:lnTo>
                    <a:pt x="6350" y="15181"/>
                  </a:lnTo>
                  <a:lnTo>
                    <a:pt x="1324" y="3247"/>
                  </a:lnTo>
                  <a:lnTo>
                    <a:pt x="588" y="0"/>
                  </a:lnTo>
                  <a:lnTo>
                    <a:pt x="0" y="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054"/>
            <p:cNvSpPr/>
            <p:nvPr>
              <p:custDataLst>
                <p:tags r:id="rId180"/>
              </p:custDataLst>
            </p:nvPr>
          </p:nvSpPr>
          <p:spPr>
            <a:xfrm>
              <a:off x="1962150" y="37528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6350" y="6742"/>
                  </a:lnTo>
                  <a:lnTo>
                    <a:pt x="4468" y="11933"/>
                  </a:lnTo>
                  <a:lnTo>
                    <a:pt x="2979" y="1430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055"/>
            <p:cNvSpPr/>
            <p:nvPr>
              <p:custDataLst>
                <p:tags r:id="rId181"/>
              </p:custDataLst>
            </p:nvPr>
          </p:nvSpPr>
          <p:spPr>
            <a:xfrm>
              <a:off x="1827373" y="3714750"/>
              <a:ext cx="103028" cy="38101"/>
            </a:xfrm>
            <a:custGeom>
              <a:avLst/>
              <a:gdLst/>
              <a:ahLst/>
              <a:cxnLst/>
              <a:rect l="0" t="0" r="0" b="0"/>
              <a:pathLst>
                <a:path w="103028" h="38101">
                  <a:moveTo>
                    <a:pt x="26827" y="38100"/>
                  </a:moveTo>
                  <a:lnTo>
                    <a:pt x="26827" y="38100"/>
                  </a:lnTo>
                  <a:lnTo>
                    <a:pt x="16688" y="33736"/>
                  </a:lnTo>
                  <a:lnTo>
                    <a:pt x="5870" y="31633"/>
                  </a:lnTo>
                  <a:lnTo>
                    <a:pt x="344" y="28640"/>
                  </a:lnTo>
                  <a:lnTo>
                    <a:pt x="0" y="26855"/>
                  </a:lnTo>
                  <a:lnTo>
                    <a:pt x="1181" y="24959"/>
                  </a:lnTo>
                  <a:lnTo>
                    <a:pt x="3380" y="22989"/>
                  </a:lnTo>
                  <a:lnTo>
                    <a:pt x="29303" y="14758"/>
                  </a:lnTo>
                  <a:lnTo>
                    <a:pt x="1030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056"/>
            <p:cNvSpPr/>
            <p:nvPr>
              <p:custDataLst>
                <p:tags r:id="rId182"/>
              </p:custDataLst>
            </p:nvPr>
          </p:nvSpPr>
          <p:spPr>
            <a:xfrm>
              <a:off x="1864935" y="3607726"/>
              <a:ext cx="41868" cy="230577"/>
            </a:xfrm>
            <a:custGeom>
              <a:avLst/>
              <a:gdLst/>
              <a:ahLst/>
              <a:cxnLst/>
              <a:rect l="0" t="0" r="0" b="0"/>
              <a:pathLst>
                <a:path w="41868" h="230577">
                  <a:moveTo>
                    <a:pt x="21015" y="49874"/>
                  </a:moveTo>
                  <a:lnTo>
                    <a:pt x="21015" y="49874"/>
                  </a:lnTo>
                  <a:lnTo>
                    <a:pt x="21015" y="5921"/>
                  </a:lnTo>
                  <a:lnTo>
                    <a:pt x="21015" y="1522"/>
                  </a:lnTo>
                  <a:lnTo>
                    <a:pt x="19604" y="0"/>
                  </a:lnTo>
                  <a:lnTo>
                    <a:pt x="17252" y="397"/>
                  </a:lnTo>
                  <a:lnTo>
                    <a:pt x="14273" y="2072"/>
                  </a:lnTo>
                  <a:lnTo>
                    <a:pt x="6709" y="28028"/>
                  </a:lnTo>
                  <a:lnTo>
                    <a:pt x="0" y="66998"/>
                  </a:lnTo>
                  <a:lnTo>
                    <a:pt x="285" y="106453"/>
                  </a:lnTo>
                  <a:lnTo>
                    <a:pt x="4838" y="148326"/>
                  </a:lnTo>
                  <a:lnTo>
                    <a:pt x="11620" y="192573"/>
                  </a:lnTo>
                  <a:lnTo>
                    <a:pt x="21994" y="216568"/>
                  </a:lnTo>
                  <a:lnTo>
                    <a:pt x="29211" y="226266"/>
                  </a:lnTo>
                  <a:lnTo>
                    <a:pt x="34771" y="230576"/>
                  </a:lnTo>
                  <a:lnTo>
                    <a:pt x="37241" y="228903"/>
                  </a:lnTo>
                  <a:lnTo>
                    <a:pt x="41867" y="219518"/>
                  </a:lnTo>
                  <a:lnTo>
                    <a:pt x="40065" y="189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057"/>
            <p:cNvSpPr/>
            <p:nvPr>
              <p:custDataLst>
                <p:tags r:id="rId183"/>
              </p:custDataLst>
            </p:nvPr>
          </p:nvSpPr>
          <p:spPr>
            <a:xfrm>
              <a:off x="1599451" y="3736083"/>
              <a:ext cx="229350" cy="104665"/>
            </a:xfrm>
            <a:custGeom>
              <a:avLst/>
              <a:gdLst/>
              <a:ahLst/>
              <a:cxnLst/>
              <a:rect l="0" t="0" r="0" b="0"/>
              <a:pathLst>
                <a:path w="229350" h="104665">
                  <a:moveTo>
                    <a:pt x="51549" y="29467"/>
                  </a:moveTo>
                  <a:lnTo>
                    <a:pt x="51549" y="29467"/>
                  </a:lnTo>
                  <a:lnTo>
                    <a:pt x="51549" y="26096"/>
                  </a:lnTo>
                  <a:lnTo>
                    <a:pt x="39993" y="83"/>
                  </a:lnTo>
                  <a:lnTo>
                    <a:pt x="38201" y="0"/>
                  </a:lnTo>
                  <a:lnTo>
                    <a:pt x="32446" y="1789"/>
                  </a:lnTo>
                  <a:lnTo>
                    <a:pt x="21273" y="10134"/>
                  </a:lnTo>
                  <a:lnTo>
                    <a:pt x="12396" y="24915"/>
                  </a:lnTo>
                  <a:lnTo>
                    <a:pt x="123" y="61964"/>
                  </a:lnTo>
                  <a:lnTo>
                    <a:pt x="0" y="77777"/>
                  </a:lnTo>
                  <a:lnTo>
                    <a:pt x="6061" y="91860"/>
                  </a:lnTo>
                  <a:lnTo>
                    <a:pt x="10640" y="98579"/>
                  </a:lnTo>
                  <a:lnTo>
                    <a:pt x="17926" y="102352"/>
                  </a:lnTo>
                  <a:lnTo>
                    <a:pt x="37311" y="104664"/>
                  </a:lnTo>
                  <a:lnTo>
                    <a:pt x="65283" y="98628"/>
                  </a:lnTo>
                  <a:lnTo>
                    <a:pt x="102266" y="79582"/>
                  </a:lnTo>
                  <a:lnTo>
                    <a:pt x="121174" y="59618"/>
                  </a:lnTo>
                  <a:lnTo>
                    <a:pt x="138288" y="28759"/>
                  </a:lnTo>
                  <a:lnTo>
                    <a:pt x="139714" y="21940"/>
                  </a:lnTo>
                  <a:lnTo>
                    <a:pt x="139253" y="16688"/>
                  </a:lnTo>
                  <a:lnTo>
                    <a:pt x="137535" y="12480"/>
                  </a:lnTo>
                  <a:lnTo>
                    <a:pt x="134979" y="10381"/>
                  </a:lnTo>
                  <a:lnTo>
                    <a:pt x="131863" y="9688"/>
                  </a:lnTo>
                  <a:lnTo>
                    <a:pt x="128375" y="9931"/>
                  </a:lnTo>
                  <a:lnTo>
                    <a:pt x="113353" y="17015"/>
                  </a:lnTo>
                  <a:lnTo>
                    <a:pt x="103477" y="29812"/>
                  </a:lnTo>
                  <a:lnTo>
                    <a:pt x="89009" y="56660"/>
                  </a:lnTo>
                  <a:lnTo>
                    <a:pt x="89223" y="61707"/>
                  </a:lnTo>
                  <a:lnTo>
                    <a:pt x="91481" y="66483"/>
                  </a:lnTo>
                  <a:lnTo>
                    <a:pt x="95104" y="71077"/>
                  </a:lnTo>
                  <a:lnTo>
                    <a:pt x="102892" y="76182"/>
                  </a:lnTo>
                  <a:lnTo>
                    <a:pt x="106944" y="77544"/>
                  </a:lnTo>
                  <a:lnTo>
                    <a:pt x="118973" y="75294"/>
                  </a:lnTo>
                  <a:lnTo>
                    <a:pt x="137849" y="66093"/>
                  </a:lnTo>
                  <a:lnTo>
                    <a:pt x="153498" y="53714"/>
                  </a:lnTo>
                  <a:lnTo>
                    <a:pt x="155498" y="53392"/>
                  </a:lnTo>
                  <a:lnTo>
                    <a:pt x="156832" y="54589"/>
                  </a:lnTo>
                  <a:lnTo>
                    <a:pt x="158709" y="61135"/>
                  </a:lnTo>
                  <a:lnTo>
                    <a:pt x="162714" y="76409"/>
                  </a:lnTo>
                  <a:lnTo>
                    <a:pt x="168218" y="83962"/>
                  </a:lnTo>
                  <a:lnTo>
                    <a:pt x="171662" y="86963"/>
                  </a:lnTo>
                  <a:lnTo>
                    <a:pt x="183014" y="90299"/>
                  </a:lnTo>
                  <a:lnTo>
                    <a:pt x="197467" y="91075"/>
                  </a:lnTo>
                  <a:lnTo>
                    <a:pt x="229349" y="8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058"/>
            <p:cNvSpPr/>
            <p:nvPr>
              <p:custDataLst>
                <p:tags r:id="rId184"/>
              </p:custDataLst>
            </p:nvPr>
          </p:nvSpPr>
          <p:spPr>
            <a:xfrm>
              <a:off x="1498862" y="3708400"/>
              <a:ext cx="6089" cy="57151"/>
            </a:xfrm>
            <a:custGeom>
              <a:avLst/>
              <a:gdLst/>
              <a:ahLst/>
              <a:cxnLst/>
              <a:rect l="0" t="0" r="0" b="0"/>
              <a:pathLst>
                <a:path w="6089" h="57151">
                  <a:moveTo>
                    <a:pt x="6088" y="57150"/>
                  </a:moveTo>
                  <a:lnTo>
                    <a:pt x="6088" y="57150"/>
                  </a:lnTo>
                  <a:lnTo>
                    <a:pt x="0" y="10926"/>
                  </a:lnTo>
                  <a:lnTo>
                    <a:pt x="6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059"/>
            <p:cNvSpPr/>
            <p:nvPr>
              <p:custDataLst>
                <p:tags r:id="rId185"/>
              </p:custDataLst>
            </p:nvPr>
          </p:nvSpPr>
          <p:spPr>
            <a:xfrm>
              <a:off x="1492250" y="3803650"/>
              <a:ext cx="5468" cy="31751"/>
            </a:xfrm>
            <a:custGeom>
              <a:avLst/>
              <a:gdLst/>
              <a:ahLst/>
              <a:cxnLst/>
              <a:rect l="0" t="0" r="0" b="0"/>
              <a:pathLst>
                <a:path w="5468" h="317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717" y="3371"/>
                  </a:lnTo>
                  <a:lnTo>
                    <a:pt x="537" y="1955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060"/>
            <p:cNvSpPr/>
            <p:nvPr>
              <p:custDataLst>
                <p:tags r:id="rId186"/>
              </p:custDataLst>
            </p:nvPr>
          </p:nvSpPr>
          <p:spPr>
            <a:xfrm>
              <a:off x="1433163" y="3613150"/>
              <a:ext cx="20988" cy="203201"/>
            </a:xfrm>
            <a:custGeom>
              <a:avLst/>
              <a:gdLst/>
              <a:ahLst/>
              <a:cxnLst/>
              <a:rect l="0" t="0" r="0" b="0"/>
              <a:pathLst>
                <a:path w="20988" h="203201">
                  <a:moveTo>
                    <a:pt x="1937" y="0"/>
                  </a:moveTo>
                  <a:lnTo>
                    <a:pt x="1937" y="0"/>
                  </a:lnTo>
                  <a:lnTo>
                    <a:pt x="7404" y="0"/>
                  </a:lnTo>
                  <a:lnTo>
                    <a:pt x="1283" y="0"/>
                  </a:lnTo>
                  <a:lnTo>
                    <a:pt x="90" y="1411"/>
                  </a:lnTo>
                  <a:lnTo>
                    <a:pt x="0" y="3763"/>
                  </a:lnTo>
                  <a:lnTo>
                    <a:pt x="6751" y="46304"/>
                  </a:lnTo>
                  <a:lnTo>
                    <a:pt x="12693" y="83099"/>
                  </a:lnTo>
                  <a:lnTo>
                    <a:pt x="18216" y="120812"/>
                  </a:lnTo>
                  <a:lnTo>
                    <a:pt x="20440" y="165838"/>
                  </a:lnTo>
                  <a:lnTo>
                    <a:pt x="2098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061"/>
            <p:cNvSpPr/>
            <p:nvPr>
              <p:custDataLst>
                <p:tags r:id="rId187"/>
              </p:custDataLst>
            </p:nvPr>
          </p:nvSpPr>
          <p:spPr>
            <a:xfrm>
              <a:off x="1276350" y="3739855"/>
              <a:ext cx="95316" cy="294504"/>
            </a:xfrm>
            <a:custGeom>
              <a:avLst/>
              <a:gdLst/>
              <a:ahLst/>
              <a:cxnLst/>
              <a:rect l="0" t="0" r="0" b="0"/>
              <a:pathLst>
                <a:path w="95316" h="294504">
                  <a:moveTo>
                    <a:pt x="0" y="63795"/>
                  </a:moveTo>
                  <a:lnTo>
                    <a:pt x="0" y="63795"/>
                  </a:lnTo>
                  <a:lnTo>
                    <a:pt x="3371" y="63795"/>
                  </a:lnTo>
                  <a:lnTo>
                    <a:pt x="4364" y="64500"/>
                  </a:lnTo>
                  <a:lnTo>
                    <a:pt x="5026" y="65677"/>
                  </a:lnTo>
                  <a:lnTo>
                    <a:pt x="14155" y="110193"/>
                  </a:lnTo>
                  <a:lnTo>
                    <a:pt x="19481" y="146922"/>
                  </a:lnTo>
                  <a:lnTo>
                    <a:pt x="25326" y="193170"/>
                  </a:lnTo>
                  <a:lnTo>
                    <a:pt x="30239" y="229991"/>
                  </a:lnTo>
                  <a:lnTo>
                    <a:pt x="38220" y="277272"/>
                  </a:lnTo>
                  <a:lnTo>
                    <a:pt x="40975" y="289201"/>
                  </a:lnTo>
                  <a:lnTo>
                    <a:pt x="40723" y="292383"/>
                  </a:lnTo>
                  <a:lnTo>
                    <a:pt x="39848" y="294503"/>
                  </a:lnTo>
                  <a:lnTo>
                    <a:pt x="39266" y="293800"/>
                  </a:lnTo>
                  <a:lnTo>
                    <a:pt x="33838" y="252206"/>
                  </a:lnTo>
                  <a:lnTo>
                    <a:pt x="30281" y="207211"/>
                  </a:lnTo>
                  <a:lnTo>
                    <a:pt x="24965" y="162029"/>
                  </a:lnTo>
                  <a:lnTo>
                    <a:pt x="20803" y="118066"/>
                  </a:lnTo>
                  <a:lnTo>
                    <a:pt x="19569" y="71173"/>
                  </a:lnTo>
                  <a:lnTo>
                    <a:pt x="22524" y="27936"/>
                  </a:lnTo>
                  <a:lnTo>
                    <a:pt x="27919" y="10680"/>
                  </a:lnTo>
                  <a:lnTo>
                    <a:pt x="33810" y="3029"/>
                  </a:lnTo>
                  <a:lnTo>
                    <a:pt x="37357" y="0"/>
                  </a:lnTo>
                  <a:lnTo>
                    <a:pt x="42543" y="99"/>
                  </a:lnTo>
                  <a:lnTo>
                    <a:pt x="55832" y="5852"/>
                  </a:lnTo>
                  <a:lnTo>
                    <a:pt x="75810" y="24363"/>
                  </a:lnTo>
                  <a:lnTo>
                    <a:pt x="91763" y="57834"/>
                  </a:lnTo>
                  <a:lnTo>
                    <a:pt x="95315" y="95660"/>
                  </a:lnTo>
                  <a:lnTo>
                    <a:pt x="91516" y="113470"/>
                  </a:lnTo>
                  <a:lnTo>
                    <a:pt x="88527" y="120195"/>
                  </a:lnTo>
                  <a:lnTo>
                    <a:pt x="77681" y="129549"/>
                  </a:lnTo>
                  <a:lnTo>
                    <a:pt x="65569" y="134647"/>
                  </a:lnTo>
                  <a:lnTo>
                    <a:pt x="57834" y="134561"/>
                  </a:lnTo>
                  <a:lnTo>
                    <a:pt x="38100" y="108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062"/>
            <p:cNvSpPr/>
            <p:nvPr>
              <p:custDataLst>
                <p:tags r:id="rId188"/>
              </p:custDataLst>
            </p:nvPr>
          </p:nvSpPr>
          <p:spPr>
            <a:xfrm>
              <a:off x="1149612" y="3781534"/>
              <a:ext cx="86279" cy="269784"/>
            </a:xfrm>
            <a:custGeom>
              <a:avLst/>
              <a:gdLst/>
              <a:ahLst/>
              <a:cxnLst/>
              <a:rect l="0" t="0" r="0" b="0"/>
              <a:pathLst>
                <a:path w="86279" h="269784">
                  <a:moveTo>
                    <a:pt x="6088" y="53866"/>
                  </a:moveTo>
                  <a:lnTo>
                    <a:pt x="6088" y="53866"/>
                  </a:lnTo>
                  <a:lnTo>
                    <a:pt x="2717" y="50495"/>
                  </a:lnTo>
                  <a:lnTo>
                    <a:pt x="1724" y="50207"/>
                  </a:lnTo>
                  <a:lnTo>
                    <a:pt x="1062" y="50722"/>
                  </a:lnTo>
                  <a:lnTo>
                    <a:pt x="621" y="51770"/>
                  </a:lnTo>
                  <a:lnTo>
                    <a:pt x="0" y="59987"/>
                  </a:lnTo>
                  <a:lnTo>
                    <a:pt x="8561" y="100856"/>
                  </a:lnTo>
                  <a:lnTo>
                    <a:pt x="17639" y="141637"/>
                  </a:lnTo>
                  <a:lnTo>
                    <a:pt x="23657" y="183230"/>
                  </a:lnTo>
                  <a:lnTo>
                    <a:pt x="29915" y="222673"/>
                  </a:lnTo>
                  <a:lnTo>
                    <a:pt x="37312" y="269783"/>
                  </a:lnTo>
                  <a:lnTo>
                    <a:pt x="37488" y="269777"/>
                  </a:lnTo>
                  <a:lnTo>
                    <a:pt x="32699" y="232034"/>
                  </a:lnTo>
                  <a:lnTo>
                    <a:pt x="24959" y="185067"/>
                  </a:lnTo>
                  <a:lnTo>
                    <a:pt x="20616" y="141423"/>
                  </a:lnTo>
                  <a:lnTo>
                    <a:pt x="17448" y="100505"/>
                  </a:lnTo>
                  <a:lnTo>
                    <a:pt x="13428" y="52965"/>
                  </a:lnTo>
                  <a:lnTo>
                    <a:pt x="14450" y="13339"/>
                  </a:lnTo>
                  <a:lnTo>
                    <a:pt x="17565" y="4104"/>
                  </a:lnTo>
                  <a:lnTo>
                    <a:pt x="19384" y="1641"/>
                  </a:lnTo>
                  <a:lnTo>
                    <a:pt x="21302" y="0"/>
                  </a:lnTo>
                  <a:lnTo>
                    <a:pt x="30959" y="57"/>
                  </a:lnTo>
                  <a:lnTo>
                    <a:pt x="37485" y="1060"/>
                  </a:lnTo>
                  <a:lnTo>
                    <a:pt x="50381" y="7818"/>
                  </a:lnTo>
                  <a:lnTo>
                    <a:pt x="65779" y="21642"/>
                  </a:lnTo>
                  <a:lnTo>
                    <a:pt x="80673" y="45698"/>
                  </a:lnTo>
                  <a:lnTo>
                    <a:pt x="86278" y="76140"/>
                  </a:lnTo>
                  <a:lnTo>
                    <a:pt x="81197" y="105230"/>
                  </a:lnTo>
                  <a:lnTo>
                    <a:pt x="74512" y="117381"/>
                  </a:lnTo>
                  <a:lnTo>
                    <a:pt x="70754" y="121610"/>
                  </a:lnTo>
                  <a:lnTo>
                    <a:pt x="65427" y="123723"/>
                  </a:lnTo>
                  <a:lnTo>
                    <a:pt x="51981" y="124189"/>
                  </a:lnTo>
                  <a:lnTo>
                    <a:pt x="46561" y="122620"/>
                  </a:lnTo>
                  <a:lnTo>
                    <a:pt x="31488" y="111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063"/>
            <p:cNvSpPr/>
            <p:nvPr>
              <p:custDataLst>
                <p:tags r:id="rId189"/>
              </p:custDataLst>
            </p:nvPr>
          </p:nvSpPr>
          <p:spPr>
            <a:xfrm>
              <a:off x="904980" y="3816350"/>
              <a:ext cx="136421" cy="37218"/>
            </a:xfrm>
            <a:custGeom>
              <a:avLst/>
              <a:gdLst/>
              <a:ahLst/>
              <a:cxnLst/>
              <a:rect l="0" t="0" r="0" b="0"/>
              <a:pathLst>
                <a:path w="136421" h="37218">
                  <a:moveTo>
                    <a:pt x="9420" y="31750"/>
                  </a:moveTo>
                  <a:lnTo>
                    <a:pt x="9420" y="31750"/>
                  </a:lnTo>
                  <a:lnTo>
                    <a:pt x="6049" y="35121"/>
                  </a:lnTo>
                  <a:lnTo>
                    <a:pt x="2512" y="36776"/>
                  </a:lnTo>
                  <a:lnTo>
                    <a:pt x="582" y="37217"/>
                  </a:lnTo>
                  <a:lnTo>
                    <a:pt x="0" y="36806"/>
                  </a:lnTo>
                  <a:lnTo>
                    <a:pt x="318" y="35826"/>
                  </a:lnTo>
                  <a:lnTo>
                    <a:pt x="1235" y="34467"/>
                  </a:lnTo>
                  <a:lnTo>
                    <a:pt x="43730" y="17683"/>
                  </a:lnTo>
                  <a:lnTo>
                    <a:pt x="85263" y="8614"/>
                  </a:lnTo>
                  <a:lnTo>
                    <a:pt x="136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064"/>
            <p:cNvSpPr/>
            <p:nvPr>
              <p:custDataLst>
                <p:tags r:id="rId190"/>
              </p:custDataLst>
            </p:nvPr>
          </p:nvSpPr>
          <p:spPr>
            <a:xfrm>
              <a:off x="876316" y="3594119"/>
              <a:ext cx="158285" cy="352728"/>
            </a:xfrm>
            <a:custGeom>
              <a:avLst/>
              <a:gdLst/>
              <a:ahLst/>
              <a:cxnLst/>
              <a:rect l="0" t="0" r="0" b="0"/>
              <a:pathLst>
                <a:path w="158285" h="352728">
                  <a:moveTo>
                    <a:pt x="19034" y="95231"/>
                  </a:moveTo>
                  <a:lnTo>
                    <a:pt x="19034" y="95231"/>
                  </a:lnTo>
                  <a:lnTo>
                    <a:pt x="24501" y="89764"/>
                  </a:lnTo>
                  <a:lnTo>
                    <a:pt x="21751" y="92513"/>
                  </a:lnTo>
                  <a:lnTo>
                    <a:pt x="20242" y="95905"/>
                  </a:lnTo>
                  <a:lnTo>
                    <a:pt x="9088" y="143146"/>
                  </a:lnTo>
                  <a:lnTo>
                    <a:pt x="7150" y="187744"/>
                  </a:lnTo>
                  <a:lnTo>
                    <a:pt x="4694" y="229651"/>
                  </a:lnTo>
                  <a:lnTo>
                    <a:pt x="914" y="274575"/>
                  </a:lnTo>
                  <a:lnTo>
                    <a:pt x="168" y="316924"/>
                  </a:lnTo>
                  <a:lnTo>
                    <a:pt x="0" y="352727"/>
                  </a:lnTo>
                  <a:lnTo>
                    <a:pt x="5011" y="305961"/>
                  </a:lnTo>
                  <a:lnTo>
                    <a:pt x="9705" y="270323"/>
                  </a:lnTo>
                  <a:lnTo>
                    <a:pt x="18151" y="225191"/>
                  </a:lnTo>
                  <a:lnTo>
                    <a:pt x="22875" y="195325"/>
                  </a:lnTo>
                  <a:lnTo>
                    <a:pt x="27326" y="158532"/>
                  </a:lnTo>
                  <a:lnTo>
                    <a:pt x="33538" y="122424"/>
                  </a:lnTo>
                  <a:lnTo>
                    <a:pt x="43087" y="79770"/>
                  </a:lnTo>
                  <a:lnTo>
                    <a:pt x="56006" y="39652"/>
                  </a:lnTo>
                  <a:lnTo>
                    <a:pt x="66198" y="1068"/>
                  </a:lnTo>
                  <a:lnTo>
                    <a:pt x="68116" y="0"/>
                  </a:lnTo>
                  <a:lnTo>
                    <a:pt x="70100" y="699"/>
                  </a:lnTo>
                  <a:lnTo>
                    <a:pt x="72128" y="2577"/>
                  </a:lnTo>
                  <a:lnTo>
                    <a:pt x="85522" y="41076"/>
                  </a:lnTo>
                  <a:lnTo>
                    <a:pt x="96903" y="79812"/>
                  </a:lnTo>
                  <a:lnTo>
                    <a:pt x="105763" y="113632"/>
                  </a:lnTo>
                  <a:lnTo>
                    <a:pt x="113084" y="145037"/>
                  </a:lnTo>
                  <a:lnTo>
                    <a:pt x="119160" y="178280"/>
                  </a:lnTo>
                  <a:lnTo>
                    <a:pt x="126547" y="221203"/>
                  </a:lnTo>
                  <a:lnTo>
                    <a:pt x="135364" y="267732"/>
                  </a:lnTo>
                  <a:lnTo>
                    <a:pt x="148264" y="314866"/>
                  </a:lnTo>
                  <a:lnTo>
                    <a:pt x="157722" y="346847"/>
                  </a:lnTo>
                  <a:lnTo>
                    <a:pt x="158284" y="342527"/>
                  </a:lnTo>
                  <a:lnTo>
                    <a:pt x="152384" y="330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0" name="SMARTInkShape-2065"/>
          <p:cNvSpPr/>
          <p:nvPr>
            <p:custDataLst>
              <p:tags r:id="rId5"/>
            </p:custDataLst>
          </p:nvPr>
        </p:nvSpPr>
        <p:spPr>
          <a:xfrm>
            <a:off x="1841500" y="3251279"/>
            <a:ext cx="8966201" cy="304722"/>
          </a:xfrm>
          <a:custGeom>
            <a:avLst/>
            <a:gdLst/>
            <a:ahLst/>
            <a:cxnLst/>
            <a:rect l="0" t="0" r="0" b="0"/>
            <a:pathLst>
              <a:path w="8966201" h="304722">
                <a:moveTo>
                  <a:pt x="0" y="133271"/>
                </a:moveTo>
                <a:lnTo>
                  <a:pt x="0" y="133271"/>
                </a:lnTo>
                <a:lnTo>
                  <a:pt x="45826" y="128245"/>
                </a:lnTo>
                <a:lnTo>
                  <a:pt x="83162" y="126804"/>
                </a:lnTo>
                <a:lnTo>
                  <a:pt x="120922" y="123811"/>
                </a:lnTo>
                <a:lnTo>
                  <a:pt x="164515" y="120130"/>
                </a:lnTo>
                <a:lnTo>
                  <a:pt x="212112" y="116141"/>
                </a:lnTo>
                <a:lnTo>
                  <a:pt x="236658" y="114090"/>
                </a:lnTo>
                <a:lnTo>
                  <a:pt x="261489" y="112017"/>
                </a:lnTo>
                <a:lnTo>
                  <a:pt x="287920" y="109929"/>
                </a:lnTo>
                <a:lnTo>
                  <a:pt x="315419" y="107832"/>
                </a:lnTo>
                <a:lnTo>
                  <a:pt x="343629" y="105729"/>
                </a:lnTo>
                <a:lnTo>
                  <a:pt x="373019" y="103620"/>
                </a:lnTo>
                <a:lnTo>
                  <a:pt x="403196" y="101509"/>
                </a:lnTo>
                <a:lnTo>
                  <a:pt x="433898" y="99397"/>
                </a:lnTo>
                <a:lnTo>
                  <a:pt x="464948" y="97282"/>
                </a:lnTo>
                <a:lnTo>
                  <a:pt x="496232" y="95168"/>
                </a:lnTo>
                <a:lnTo>
                  <a:pt x="527671" y="93052"/>
                </a:lnTo>
                <a:lnTo>
                  <a:pt x="559920" y="90936"/>
                </a:lnTo>
                <a:lnTo>
                  <a:pt x="592708" y="88820"/>
                </a:lnTo>
                <a:lnTo>
                  <a:pt x="625855" y="86703"/>
                </a:lnTo>
                <a:lnTo>
                  <a:pt x="659948" y="84587"/>
                </a:lnTo>
                <a:lnTo>
                  <a:pt x="694671" y="82471"/>
                </a:lnTo>
                <a:lnTo>
                  <a:pt x="729814" y="80354"/>
                </a:lnTo>
                <a:lnTo>
                  <a:pt x="765237" y="77532"/>
                </a:lnTo>
                <a:lnTo>
                  <a:pt x="800847" y="74239"/>
                </a:lnTo>
                <a:lnTo>
                  <a:pt x="836581" y="70633"/>
                </a:lnTo>
                <a:lnTo>
                  <a:pt x="870988" y="67523"/>
                </a:lnTo>
                <a:lnTo>
                  <a:pt x="904508" y="64745"/>
                </a:lnTo>
                <a:lnTo>
                  <a:pt x="937439" y="62187"/>
                </a:lnTo>
                <a:lnTo>
                  <a:pt x="973503" y="59776"/>
                </a:lnTo>
                <a:lnTo>
                  <a:pt x="1011658" y="57463"/>
                </a:lnTo>
                <a:lnTo>
                  <a:pt x="1051205" y="55216"/>
                </a:lnTo>
                <a:lnTo>
                  <a:pt x="1091681" y="53012"/>
                </a:lnTo>
                <a:lnTo>
                  <a:pt x="1132777" y="50837"/>
                </a:lnTo>
                <a:lnTo>
                  <a:pt x="1174284" y="48682"/>
                </a:lnTo>
                <a:lnTo>
                  <a:pt x="1215362" y="46539"/>
                </a:lnTo>
                <a:lnTo>
                  <a:pt x="1256152" y="44405"/>
                </a:lnTo>
                <a:lnTo>
                  <a:pt x="1296751" y="42277"/>
                </a:lnTo>
                <a:lnTo>
                  <a:pt x="1337929" y="40153"/>
                </a:lnTo>
                <a:lnTo>
                  <a:pt x="1379491" y="38031"/>
                </a:lnTo>
                <a:lnTo>
                  <a:pt x="1421311" y="35911"/>
                </a:lnTo>
                <a:lnTo>
                  <a:pt x="1463302" y="33793"/>
                </a:lnTo>
                <a:lnTo>
                  <a:pt x="1505407" y="31674"/>
                </a:lnTo>
                <a:lnTo>
                  <a:pt x="1547588" y="29556"/>
                </a:lnTo>
                <a:lnTo>
                  <a:pt x="1590525" y="27439"/>
                </a:lnTo>
                <a:lnTo>
                  <a:pt x="1633967" y="25322"/>
                </a:lnTo>
                <a:lnTo>
                  <a:pt x="1677744" y="23205"/>
                </a:lnTo>
                <a:lnTo>
                  <a:pt x="1721746" y="21088"/>
                </a:lnTo>
                <a:lnTo>
                  <a:pt x="1765897" y="18971"/>
                </a:lnTo>
                <a:lnTo>
                  <a:pt x="1810148" y="16854"/>
                </a:lnTo>
                <a:lnTo>
                  <a:pt x="1855877" y="15443"/>
                </a:lnTo>
                <a:lnTo>
                  <a:pt x="1902590" y="14502"/>
                </a:lnTo>
                <a:lnTo>
                  <a:pt x="1949960" y="13875"/>
                </a:lnTo>
                <a:lnTo>
                  <a:pt x="1997768" y="12752"/>
                </a:lnTo>
                <a:lnTo>
                  <a:pt x="2045867" y="11297"/>
                </a:lnTo>
                <a:lnTo>
                  <a:pt x="2094161" y="9622"/>
                </a:lnTo>
                <a:lnTo>
                  <a:pt x="2140469" y="8505"/>
                </a:lnTo>
                <a:lnTo>
                  <a:pt x="2185451" y="7760"/>
                </a:lnTo>
                <a:lnTo>
                  <a:pt x="2229552" y="7264"/>
                </a:lnTo>
                <a:lnTo>
                  <a:pt x="2274473" y="6933"/>
                </a:lnTo>
                <a:lnTo>
                  <a:pt x="2319943" y="6712"/>
                </a:lnTo>
                <a:lnTo>
                  <a:pt x="2365778" y="6565"/>
                </a:lnTo>
                <a:lnTo>
                  <a:pt x="2411858" y="5762"/>
                </a:lnTo>
                <a:lnTo>
                  <a:pt x="2458100" y="4520"/>
                </a:lnTo>
                <a:lnTo>
                  <a:pt x="2504450" y="2987"/>
                </a:lnTo>
                <a:lnTo>
                  <a:pt x="2550872" y="1965"/>
                </a:lnTo>
                <a:lnTo>
                  <a:pt x="2597343" y="1284"/>
                </a:lnTo>
                <a:lnTo>
                  <a:pt x="2643845" y="829"/>
                </a:lnTo>
                <a:lnTo>
                  <a:pt x="2691074" y="526"/>
                </a:lnTo>
                <a:lnTo>
                  <a:pt x="2738788" y="324"/>
                </a:lnTo>
                <a:lnTo>
                  <a:pt x="2786826" y="190"/>
                </a:lnTo>
                <a:lnTo>
                  <a:pt x="2834373" y="100"/>
                </a:lnTo>
                <a:lnTo>
                  <a:pt x="2881593" y="40"/>
                </a:lnTo>
                <a:lnTo>
                  <a:pt x="2928595" y="0"/>
                </a:lnTo>
                <a:lnTo>
                  <a:pt x="2976158" y="679"/>
                </a:lnTo>
                <a:lnTo>
                  <a:pt x="3024094" y="1838"/>
                </a:lnTo>
                <a:lnTo>
                  <a:pt x="3072280" y="3315"/>
                </a:lnTo>
                <a:lnTo>
                  <a:pt x="3119925" y="4301"/>
                </a:lnTo>
                <a:lnTo>
                  <a:pt x="3167211" y="4958"/>
                </a:lnTo>
                <a:lnTo>
                  <a:pt x="3214258" y="5395"/>
                </a:lnTo>
                <a:lnTo>
                  <a:pt x="3263966" y="5687"/>
                </a:lnTo>
                <a:lnTo>
                  <a:pt x="3315450" y="5881"/>
                </a:lnTo>
                <a:lnTo>
                  <a:pt x="3368116" y="6012"/>
                </a:lnTo>
                <a:lnTo>
                  <a:pt x="3420866" y="6804"/>
                </a:lnTo>
                <a:lnTo>
                  <a:pt x="3473672" y="8037"/>
                </a:lnTo>
                <a:lnTo>
                  <a:pt x="3526515" y="9565"/>
                </a:lnTo>
                <a:lnTo>
                  <a:pt x="3577972" y="10584"/>
                </a:lnTo>
                <a:lnTo>
                  <a:pt x="3628503" y="11263"/>
                </a:lnTo>
                <a:lnTo>
                  <a:pt x="3678419" y="11716"/>
                </a:lnTo>
                <a:lnTo>
                  <a:pt x="3728629" y="12723"/>
                </a:lnTo>
                <a:lnTo>
                  <a:pt x="3779036" y="14100"/>
                </a:lnTo>
                <a:lnTo>
                  <a:pt x="3829574" y="15724"/>
                </a:lnTo>
                <a:lnTo>
                  <a:pt x="3880200" y="17511"/>
                </a:lnTo>
                <a:lnTo>
                  <a:pt x="3930883" y="19409"/>
                </a:lnTo>
                <a:lnTo>
                  <a:pt x="3981605" y="21379"/>
                </a:lnTo>
                <a:lnTo>
                  <a:pt x="4032353" y="23399"/>
                </a:lnTo>
                <a:lnTo>
                  <a:pt x="4083119" y="25450"/>
                </a:lnTo>
                <a:lnTo>
                  <a:pt x="4133895" y="27524"/>
                </a:lnTo>
                <a:lnTo>
                  <a:pt x="4183269" y="29611"/>
                </a:lnTo>
                <a:lnTo>
                  <a:pt x="4231706" y="31709"/>
                </a:lnTo>
                <a:lnTo>
                  <a:pt x="4279521" y="33813"/>
                </a:lnTo>
                <a:lnTo>
                  <a:pt x="4327626" y="35921"/>
                </a:lnTo>
                <a:lnTo>
                  <a:pt x="4375923" y="38032"/>
                </a:lnTo>
                <a:lnTo>
                  <a:pt x="4424349" y="40145"/>
                </a:lnTo>
                <a:lnTo>
                  <a:pt x="4472154" y="42260"/>
                </a:lnTo>
                <a:lnTo>
                  <a:pt x="4519547" y="44374"/>
                </a:lnTo>
                <a:lnTo>
                  <a:pt x="4566665" y="46489"/>
                </a:lnTo>
                <a:lnTo>
                  <a:pt x="4613599" y="48606"/>
                </a:lnTo>
                <a:lnTo>
                  <a:pt x="4660410" y="50722"/>
                </a:lnTo>
                <a:lnTo>
                  <a:pt x="4707140" y="52838"/>
                </a:lnTo>
                <a:lnTo>
                  <a:pt x="4755227" y="54954"/>
                </a:lnTo>
                <a:lnTo>
                  <a:pt x="4804218" y="57071"/>
                </a:lnTo>
                <a:lnTo>
                  <a:pt x="4853811" y="59188"/>
                </a:lnTo>
                <a:lnTo>
                  <a:pt x="4904513" y="62009"/>
                </a:lnTo>
                <a:lnTo>
                  <a:pt x="4955953" y="65302"/>
                </a:lnTo>
                <a:lnTo>
                  <a:pt x="5007886" y="68909"/>
                </a:lnTo>
                <a:lnTo>
                  <a:pt x="5058029" y="72018"/>
                </a:lnTo>
                <a:lnTo>
                  <a:pt x="5106981" y="74797"/>
                </a:lnTo>
                <a:lnTo>
                  <a:pt x="5155137" y="77355"/>
                </a:lnTo>
                <a:lnTo>
                  <a:pt x="5203469" y="79766"/>
                </a:lnTo>
                <a:lnTo>
                  <a:pt x="5251918" y="82079"/>
                </a:lnTo>
                <a:lnTo>
                  <a:pt x="5300445" y="84326"/>
                </a:lnTo>
                <a:lnTo>
                  <a:pt x="5349025" y="87235"/>
                </a:lnTo>
                <a:lnTo>
                  <a:pt x="5397639" y="90586"/>
                </a:lnTo>
                <a:lnTo>
                  <a:pt x="5446275" y="94231"/>
                </a:lnTo>
                <a:lnTo>
                  <a:pt x="5495634" y="97367"/>
                </a:lnTo>
                <a:lnTo>
                  <a:pt x="5545472" y="100163"/>
                </a:lnTo>
                <a:lnTo>
                  <a:pt x="5595631" y="102732"/>
                </a:lnTo>
                <a:lnTo>
                  <a:pt x="5645299" y="105856"/>
                </a:lnTo>
                <a:lnTo>
                  <a:pt x="5694638" y="109350"/>
                </a:lnTo>
                <a:lnTo>
                  <a:pt x="5743758" y="113090"/>
                </a:lnTo>
                <a:lnTo>
                  <a:pt x="5792027" y="116289"/>
                </a:lnTo>
                <a:lnTo>
                  <a:pt x="5839730" y="119128"/>
                </a:lnTo>
                <a:lnTo>
                  <a:pt x="5887054" y="121726"/>
                </a:lnTo>
                <a:lnTo>
                  <a:pt x="5934830" y="124163"/>
                </a:lnTo>
                <a:lnTo>
                  <a:pt x="5982908" y="126493"/>
                </a:lnTo>
                <a:lnTo>
                  <a:pt x="6031189" y="128752"/>
                </a:lnTo>
                <a:lnTo>
                  <a:pt x="6078899" y="131670"/>
                </a:lnTo>
                <a:lnTo>
                  <a:pt x="6126226" y="135026"/>
                </a:lnTo>
                <a:lnTo>
                  <a:pt x="6173301" y="138674"/>
                </a:lnTo>
                <a:lnTo>
                  <a:pt x="6220912" y="142517"/>
                </a:lnTo>
                <a:lnTo>
                  <a:pt x="6268879" y="146491"/>
                </a:lnTo>
                <a:lnTo>
                  <a:pt x="6317087" y="150551"/>
                </a:lnTo>
                <a:lnTo>
                  <a:pt x="6364746" y="154669"/>
                </a:lnTo>
                <a:lnTo>
                  <a:pt x="6412042" y="158825"/>
                </a:lnTo>
                <a:lnTo>
                  <a:pt x="6459095" y="163007"/>
                </a:lnTo>
                <a:lnTo>
                  <a:pt x="6505280" y="166500"/>
                </a:lnTo>
                <a:lnTo>
                  <a:pt x="6550887" y="169535"/>
                </a:lnTo>
                <a:lnTo>
                  <a:pt x="6596108" y="172264"/>
                </a:lnTo>
                <a:lnTo>
                  <a:pt x="6641779" y="175494"/>
                </a:lnTo>
                <a:lnTo>
                  <a:pt x="6687746" y="179059"/>
                </a:lnTo>
                <a:lnTo>
                  <a:pt x="6733913" y="182846"/>
                </a:lnTo>
                <a:lnTo>
                  <a:pt x="6780215" y="186076"/>
                </a:lnTo>
                <a:lnTo>
                  <a:pt x="6826604" y="188935"/>
                </a:lnTo>
                <a:lnTo>
                  <a:pt x="6873053" y="191547"/>
                </a:lnTo>
                <a:lnTo>
                  <a:pt x="6918130" y="194700"/>
                </a:lnTo>
                <a:lnTo>
                  <a:pt x="6962293" y="198212"/>
                </a:lnTo>
                <a:lnTo>
                  <a:pt x="7005844" y="201965"/>
                </a:lnTo>
                <a:lnTo>
                  <a:pt x="7048285" y="205173"/>
                </a:lnTo>
                <a:lnTo>
                  <a:pt x="7089984" y="208017"/>
                </a:lnTo>
                <a:lnTo>
                  <a:pt x="7131190" y="210617"/>
                </a:lnTo>
                <a:lnTo>
                  <a:pt x="7172770" y="213058"/>
                </a:lnTo>
                <a:lnTo>
                  <a:pt x="7214602" y="215390"/>
                </a:lnTo>
                <a:lnTo>
                  <a:pt x="7256602" y="217650"/>
                </a:lnTo>
                <a:lnTo>
                  <a:pt x="7298007" y="220568"/>
                </a:lnTo>
                <a:lnTo>
                  <a:pt x="7339016" y="223925"/>
                </a:lnTo>
                <a:lnTo>
                  <a:pt x="7379760" y="227573"/>
                </a:lnTo>
                <a:lnTo>
                  <a:pt x="7420329" y="230712"/>
                </a:lnTo>
                <a:lnTo>
                  <a:pt x="7460781" y="233509"/>
                </a:lnTo>
                <a:lnTo>
                  <a:pt x="7501152" y="236079"/>
                </a:lnTo>
                <a:lnTo>
                  <a:pt x="7541475" y="238499"/>
                </a:lnTo>
                <a:lnTo>
                  <a:pt x="7581760" y="240817"/>
                </a:lnTo>
                <a:lnTo>
                  <a:pt x="7622024" y="243068"/>
                </a:lnTo>
                <a:lnTo>
                  <a:pt x="7662271" y="245275"/>
                </a:lnTo>
                <a:lnTo>
                  <a:pt x="7702509" y="247452"/>
                </a:lnTo>
                <a:lnTo>
                  <a:pt x="7742737" y="249608"/>
                </a:lnTo>
                <a:lnTo>
                  <a:pt x="7781554" y="251751"/>
                </a:lnTo>
                <a:lnTo>
                  <a:pt x="7819424" y="253885"/>
                </a:lnTo>
                <a:lnTo>
                  <a:pt x="7856665" y="256014"/>
                </a:lnTo>
                <a:lnTo>
                  <a:pt x="7894194" y="258139"/>
                </a:lnTo>
                <a:lnTo>
                  <a:pt x="7931913" y="260261"/>
                </a:lnTo>
                <a:lnTo>
                  <a:pt x="7969757" y="262381"/>
                </a:lnTo>
                <a:lnTo>
                  <a:pt x="8008394" y="264499"/>
                </a:lnTo>
                <a:lnTo>
                  <a:pt x="8047556" y="266618"/>
                </a:lnTo>
                <a:lnTo>
                  <a:pt x="8087070" y="268735"/>
                </a:lnTo>
                <a:lnTo>
                  <a:pt x="8125409" y="270853"/>
                </a:lnTo>
                <a:lnTo>
                  <a:pt x="8162962" y="272970"/>
                </a:lnTo>
                <a:lnTo>
                  <a:pt x="8199992" y="275087"/>
                </a:lnTo>
                <a:lnTo>
                  <a:pt x="8236672" y="277204"/>
                </a:lnTo>
                <a:lnTo>
                  <a:pt x="8273120" y="279321"/>
                </a:lnTo>
                <a:lnTo>
                  <a:pt x="8309413" y="281438"/>
                </a:lnTo>
                <a:lnTo>
                  <a:pt x="8344192" y="283554"/>
                </a:lnTo>
                <a:lnTo>
                  <a:pt x="8377961" y="285671"/>
                </a:lnTo>
                <a:lnTo>
                  <a:pt x="8411056" y="287788"/>
                </a:lnTo>
                <a:lnTo>
                  <a:pt x="8443705" y="289199"/>
                </a:lnTo>
                <a:lnTo>
                  <a:pt x="8476051" y="290139"/>
                </a:lnTo>
                <a:lnTo>
                  <a:pt x="8508202" y="290766"/>
                </a:lnTo>
                <a:lnTo>
                  <a:pt x="8539513" y="291890"/>
                </a:lnTo>
                <a:lnTo>
                  <a:pt x="8570264" y="293345"/>
                </a:lnTo>
                <a:lnTo>
                  <a:pt x="8600642" y="295020"/>
                </a:lnTo>
                <a:lnTo>
                  <a:pt x="8630066" y="296137"/>
                </a:lnTo>
                <a:lnTo>
                  <a:pt x="8658855" y="296882"/>
                </a:lnTo>
                <a:lnTo>
                  <a:pt x="8687219" y="297378"/>
                </a:lnTo>
                <a:lnTo>
                  <a:pt x="8715303" y="297709"/>
                </a:lnTo>
                <a:lnTo>
                  <a:pt x="8743196" y="297930"/>
                </a:lnTo>
                <a:lnTo>
                  <a:pt x="8770965" y="298076"/>
                </a:lnTo>
                <a:lnTo>
                  <a:pt x="8796532" y="298880"/>
                </a:lnTo>
                <a:lnTo>
                  <a:pt x="8843755" y="301655"/>
                </a:lnTo>
                <a:lnTo>
                  <a:pt x="8867636" y="302677"/>
                </a:lnTo>
                <a:lnTo>
                  <a:pt x="8892025" y="303358"/>
                </a:lnTo>
                <a:lnTo>
                  <a:pt x="8933233" y="304115"/>
                </a:lnTo>
                <a:lnTo>
                  <a:pt x="8966200" y="3047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6" name="SMARTInkShape-Group388"/>
          <p:cNvGrpSpPr/>
          <p:nvPr/>
        </p:nvGrpSpPr>
        <p:grpSpPr>
          <a:xfrm>
            <a:off x="9429750" y="2452244"/>
            <a:ext cx="1530351" cy="322707"/>
            <a:chOff x="9429750" y="2452244"/>
            <a:chExt cx="1530351" cy="322707"/>
          </a:xfrm>
        </p:grpSpPr>
        <p:sp>
          <p:nvSpPr>
            <p:cNvPr id="511" name="SMARTInkShape-2066"/>
            <p:cNvSpPr/>
            <p:nvPr>
              <p:custDataLst>
                <p:tags r:id="rId158"/>
              </p:custDataLst>
            </p:nvPr>
          </p:nvSpPr>
          <p:spPr>
            <a:xfrm>
              <a:off x="10696266" y="2635250"/>
              <a:ext cx="110244" cy="88901"/>
            </a:xfrm>
            <a:custGeom>
              <a:avLst/>
              <a:gdLst/>
              <a:ahLst/>
              <a:cxnLst/>
              <a:rect l="0" t="0" r="0" b="0"/>
              <a:pathLst>
                <a:path w="110244" h="88901">
                  <a:moveTo>
                    <a:pt x="16184" y="0"/>
                  </a:moveTo>
                  <a:lnTo>
                    <a:pt x="16184" y="0"/>
                  </a:lnTo>
                  <a:lnTo>
                    <a:pt x="12813" y="3371"/>
                  </a:lnTo>
                  <a:lnTo>
                    <a:pt x="11158" y="6907"/>
                  </a:lnTo>
                  <a:lnTo>
                    <a:pt x="6487" y="54009"/>
                  </a:lnTo>
                  <a:lnTo>
                    <a:pt x="3372" y="70353"/>
                  </a:lnTo>
                  <a:lnTo>
                    <a:pt x="1998" y="72302"/>
                  </a:lnTo>
                  <a:lnTo>
                    <a:pt x="375" y="73602"/>
                  </a:lnTo>
                  <a:lnTo>
                    <a:pt x="0" y="73762"/>
                  </a:lnTo>
                  <a:lnTo>
                    <a:pt x="39405" y="31837"/>
                  </a:lnTo>
                  <a:lnTo>
                    <a:pt x="65847" y="12848"/>
                  </a:lnTo>
                  <a:lnTo>
                    <a:pt x="76121" y="9238"/>
                  </a:lnTo>
                  <a:lnTo>
                    <a:pt x="87272" y="9515"/>
                  </a:lnTo>
                  <a:lnTo>
                    <a:pt x="97168" y="11990"/>
                  </a:lnTo>
                  <a:lnTo>
                    <a:pt x="99806" y="13638"/>
                  </a:lnTo>
                  <a:lnTo>
                    <a:pt x="101566" y="15442"/>
                  </a:lnTo>
                  <a:lnTo>
                    <a:pt x="107413" y="31465"/>
                  </a:lnTo>
                  <a:lnTo>
                    <a:pt x="110243" y="50715"/>
                  </a:lnTo>
                  <a:lnTo>
                    <a:pt x="10508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067"/>
            <p:cNvSpPr/>
            <p:nvPr>
              <p:custDataLst>
                <p:tags r:id="rId159"/>
              </p:custDataLst>
            </p:nvPr>
          </p:nvSpPr>
          <p:spPr>
            <a:xfrm>
              <a:off x="10554583" y="2569862"/>
              <a:ext cx="100718" cy="27289"/>
            </a:xfrm>
            <a:custGeom>
              <a:avLst/>
              <a:gdLst/>
              <a:ahLst/>
              <a:cxnLst/>
              <a:rect l="0" t="0" r="0" b="0"/>
              <a:pathLst>
                <a:path w="100718" h="27289">
                  <a:moveTo>
                    <a:pt x="5467" y="27288"/>
                  </a:moveTo>
                  <a:lnTo>
                    <a:pt x="5467" y="27288"/>
                  </a:lnTo>
                  <a:lnTo>
                    <a:pt x="2096" y="23917"/>
                  </a:lnTo>
                  <a:lnTo>
                    <a:pt x="441" y="18499"/>
                  </a:lnTo>
                  <a:lnTo>
                    <a:pt x="0" y="15079"/>
                  </a:lnTo>
                  <a:lnTo>
                    <a:pt x="1116" y="12093"/>
                  </a:lnTo>
                  <a:lnTo>
                    <a:pt x="6120" y="6894"/>
                  </a:lnTo>
                  <a:lnTo>
                    <a:pt x="23614" y="0"/>
                  </a:lnTo>
                  <a:lnTo>
                    <a:pt x="46670" y="231"/>
                  </a:lnTo>
                  <a:lnTo>
                    <a:pt x="100717" y="8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068"/>
            <p:cNvSpPr/>
            <p:nvPr>
              <p:custDataLst>
                <p:tags r:id="rId160"/>
              </p:custDataLst>
            </p:nvPr>
          </p:nvSpPr>
          <p:spPr>
            <a:xfrm>
              <a:off x="10535044" y="2452244"/>
              <a:ext cx="128427" cy="212075"/>
            </a:xfrm>
            <a:custGeom>
              <a:avLst/>
              <a:gdLst/>
              <a:ahLst/>
              <a:cxnLst/>
              <a:rect l="0" t="0" r="0" b="0"/>
              <a:pathLst>
                <a:path w="128427" h="212075">
                  <a:moveTo>
                    <a:pt x="120256" y="11556"/>
                  </a:moveTo>
                  <a:lnTo>
                    <a:pt x="120256" y="11556"/>
                  </a:lnTo>
                  <a:lnTo>
                    <a:pt x="126999" y="11556"/>
                  </a:lnTo>
                  <a:lnTo>
                    <a:pt x="128278" y="10850"/>
                  </a:lnTo>
                  <a:lnTo>
                    <a:pt x="128426" y="9674"/>
                  </a:lnTo>
                  <a:lnTo>
                    <a:pt x="126708" y="6486"/>
                  </a:lnTo>
                  <a:lnTo>
                    <a:pt x="123595" y="2717"/>
                  </a:lnTo>
                  <a:lnTo>
                    <a:pt x="119858" y="572"/>
                  </a:lnTo>
                  <a:lnTo>
                    <a:pt x="117873" y="0"/>
                  </a:lnTo>
                  <a:lnTo>
                    <a:pt x="111907" y="1246"/>
                  </a:lnTo>
                  <a:lnTo>
                    <a:pt x="71947" y="17183"/>
                  </a:lnTo>
                  <a:lnTo>
                    <a:pt x="61625" y="24876"/>
                  </a:lnTo>
                  <a:lnTo>
                    <a:pt x="49968" y="40903"/>
                  </a:lnTo>
                  <a:lnTo>
                    <a:pt x="43155" y="54938"/>
                  </a:lnTo>
                  <a:lnTo>
                    <a:pt x="35053" y="94357"/>
                  </a:lnTo>
                  <a:lnTo>
                    <a:pt x="23053" y="135166"/>
                  </a:lnTo>
                  <a:lnTo>
                    <a:pt x="8651" y="179032"/>
                  </a:lnTo>
                  <a:lnTo>
                    <a:pt x="0" y="206543"/>
                  </a:lnTo>
                  <a:lnTo>
                    <a:pt x="1662" y="209459"/>
                  </a:lnTo>
                  <a:lnTo>
                    <a:pt x="3094" y="211225"/>
                  </a:lnTo>
                  <a:lnTo>
                    <a:pt x="5458" y="211696"/>
                  </a:lnTo>
                  <a:lnTo>
                    <a:pt x="50059" y="208519"/>
                  </a:lnTo>
                  <a:lnTo>
                    <a:pt x="78741" y="210310"/>
                  </a:lnTo>
                  <a:lnTo>
                    <a:pt x="89105" y="212074"/>
                  </a:lnTo>
                  <a:lnTo>
                    <a:pt x="98414" y="210507"/>
                  </a:lnTo>
                  <a:lnTo>
                    <a:pt x="113906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069"/>
            <p:cNvSpPr/>
            <p:nvPr>
              <p:custDataLst>
                <p:tags r:id="rId161"/>
              </p:custDataLst>
            </p:nvPr>
          </p:nvSpPr>
          <p:spPr>
            <a:xfrm>
              <a:off x="10414000" y="26797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32240" y="15580"/>
                  </a:lnTo>
                  <a:lnTo>
                    <a:pt x="28441" y="24798"/>
                  </a:lnTo>
                  <a:lnTo>
                    <a:pt x="27425" y="2923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070"/>
            <p:cNvSpPr/>
            <p:nvPr>
              <p:custDataLst>
                <p:tags r:id="rId162"/>
              </p:custDataLst>
            </p:nvPr>
          </p:nvSpPr>
          <p:spPr>
            <a:xfrm>
              <a:off x="10287000" y="26606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071"/>
            <p:cNvSpPr/>
            <p:nvPr>
              <p:custDataLst>
                <p:tags r:id="rId163"/>
              </p:custDataLst>
            </p:nvPr>
          </p:nvSpPr>
          <p:spPr>
            <a:xfrm>
              <a:off x="10090150" y="26733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10138" y="833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072"/>
            <p:cNvSpPr/>
            <p:nvPr>
              <p:custDataLst>
                <p:tags r:id="rId164"/>
              </p:custDataLst>
            </p:nvPr>
          </p:nvSpPr>
          <p:spPr>
            <a:xfrm>
              <a:off x="9982200" y="26987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20330" y="577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073"/>
            <p:cNvSpPr/>
            <p:nvPr>
              <p:custDataLst>
                <p:tags r:id="rId165"/>
              </p:custDataLst>
            </p:nvPr>
          </p:nvSpPr>
          <p:spPr>
            <a:xfrm>
              <a:off x="9837033" y="2629783"/>
              <a:ext cx="107068" cy="78884"/>
            </a:xfrm>
            <a:custGeom>
              <a:avLst/>
              <a:gdLst/>
              <a:ahLst/>
              <a:cxnLst/>
              <a:rect l="0" t="0" r="0" b="0"/>
              <a:pathLst>
                <a:path w="107068" h="78884">
                  <a:moveTo>
                    <a:pt x="5467" y="5467"/>
                  </a:moveTo>
                  <a:lnTo>
                    <a:pt x="5467" y="5467"/>
                  </a:lnTo>
                  <a:lnTo>
                    <a:pt x="0" y="5467"/>
                  </a:lnTo>
                  <a:lnTo>
                    <a:pt x="2749" y="2096"/>
                  </a:lnTo>
                  <a:lnTo>
                    <a:pt x="8022" y="441"/>
                  </a:lnTo>
                  <a:lnTo>
                    <a:pt x="11404" y="0"/>
                  </a:lnTo>
                  <a:lnTo>
                    <a:pt x="22905" y="2750"/>
                  </a:lnTo>
                  <a:lnTo>
                    <a:pt x="35249" y="8033"/>
                  </a:lnTo>
                  <a:lnTo>
                    <a:pt x="41752" y="15780"/>
                  </a:lnTo>
                  <a:lnTo>
                    <a:pt x="46287" y="26278"/>
                  </a:lnTo>
                  <a:lnTo>
                    <a:pt x="48303" y="38000"/>
                  </a:lnTo>
                  <a:lnTo>
                    <a:pt x="47318" y="46502"/>
                  </a:lnTo>
                  <a:lnTo>
                    <a:pt x="43824" y="53338"/>
                  </a:lnTo>
                  <a:lnTo>
                    <a:pt x="33845" y="67343"/>
                  </a:lnTo>
                  <a:lnTo>
                    <a:pt x="32851" y="70001"/>
                  </a:lnTo>
                  <a:lnTo>
                    <a:pt x="32897" y="71773"/>
                  </a:lnTo>
                  <a:lnTo>
                    <a:pt x="33630" y="72954"/>
                  </a:lnTo>
                  <a:lnTo>
                    <a:pt x="34826" y="73742"/>
                  </a:lnTo>
                  <a:lnTo>
                    <a:pt x="65912" y="78883"/>
                  </a:lnTo>
                  <a:lnTo>
                    <a:pt x="107067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074"/>
            <p:cNvSpPr/>
            <p:nvPr>
              <p:custDataLst>
                <p:tags r:id="rId166"/>
              </p:custDataLst>
            </p:nvPr>
          </p:nvSpPr>
          <p:spPr>
            <a:xfrm>
              <a:off x="9747250" y="260985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5008"/>
                  </a:lnTo>
                  <a:lnTo>
                    <a:pt x="8789" y="19816"/>
                  </a:lnTo>
                  <a:lnTo>
                    <a:pt x="23765" y="1073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075"/>
            <p:cNvSpPr/>
            <p:nvPr>
              <p:custDataLst>
                <p:tags r:id="rId167"/>
              </p:custDataLst>
            </p:nvPr>
          </p:nvSpPr>
          <p:spPr>
            <a:xfrm>
              <a:off x="9747272" y="2489539"/>
              <a:ext cx="95229" cy="208966"/>
            </a:xfrm>
            <a:custGeom>
              <a:avLst/>
              <a:gdLst/>
              <a:ahLst/>
              <a:cxnLst/>
              <a:rect l="0" t="0" r="0" b="0"/>
              <a:pathLst>
                <a:path w="95229" h="208966">
                  <a:moveTo>
                    <a:pt x="95228" y="12361"/>
                  </a:moveTo>
                  <a:lnTo>
                    <a:pt x="95228" y="12361"/>
                  </a:lnTo>
                  <a:lnTo>
                    <a:pt x="89452" y="7291"/>
                  </a:lnTo>
                  <a:lnTo>
                    <a:pt x="79326" y="2235"/>
                  </a:lnTo>
                  <a:lnTo>
                    <a:pt x="55730" y="0"/>
                  </a:lnTo>
                  <a:lnTo>
                    <a:pt x="43806" y="3575"/>
                  </a:lnTo>
                  <a:lnTo>
                    <a:pt x="25648" y="13997"/>
                  </a:lnTo>
                  <a:lnTo>
                    <a:pt x="17618" y="27427"/>
                  </a:lnTo>
                  <a:lnTo>
                    <a:pt x="9289" y="55998"/>
                  </a:lnTo>
                  <a:lnTo>
                    <a:pt x="6914" y="94463"/>
                  </a:lnTo>
                  <a:lnTo>
                    <a:pt x="3072" y="135509"/>
                  </a:lnTo>
                  <a:lnTo>
                    <a:pt x="387" y="178774"/>
                  </a:lnTo>
                  <a:lnTo>
                    <a:pt x="0" y="206407"/>
                  </a:lnTo>
                  <a:lnTo>
                    <a:pt x="700" y="207342"/>
                  </a:lnTo>
                  <a:lnTo>
                    <a:pt x="3355" y="208380"/>
                  </a:lnTo>
                  <a:lnTo>
                    <a:pt x="8819" y="208965"/>
                  </a:lnTo>
                  <a:lnTo>
                    <a:pt x="40581" y="202024"/>
                  </a:lnTo>
                  <a:lnTo>
                    <a:pt x="63416" y="188631"/>
                  </a:lnTo>
                  <a:lnTo>
                    <a:pt x="69828" y="177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076"/>
            <p:cNvSpPr/>
            <p:nvPr>
              <p:custDataLst>
                <p:tags r:id="rId168"/>
              </p:custDataLst>
            </p:nvPr>
          </p:nvSpPr>
          <p:spPr>
            <a:xfrm>
              <a:off x="9620250" y="26987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4695" y="1013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077"/>
            <p:cNvSpPr/>
            <p:nvPr>
              <p:custDataLst>
                <p:tags r:id="rId169"/>
              </p:custDataLst>
            </p:nvPr>
          </p:nvSpPr>
          <p:spPr>
            <a:xfrm>
              <a:off x="9556748" y="2609850"/>
              <a:ext cx="6353" cy="69851"/>
            </a:xfrm>
            <a:custGeom>
              <a:avLst/>
              <a:gdLst/>
              <a:ahLst/>
              <a:cxnLst/>
              <a:rect l="0" t="0" r="0" b="0"/>
              <a:pathLst>
                <a:path w="6353" h="69851">
                  <a:moveTo>
                    <a:pt x="2" y="0"/>
                  </a:moveTo>
                  <a:lnTo>
                    <a:pt x="2" y="0"/>
                  </a:lnTo>
                  <a:lnTo>
                    <a:pt x="0" y="45171"/>
                  </a:lnTo>
                  <a:lnTo>
                    <a:pt x="635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078"/>
            <p:cNvSpPr/>
            <p:nvPr>
              <p:custDataLst>
                <p:tags r:id="rId170"/>
              </p:custDataLst>
            </p:nvPr>
          </p:nvSpPr>
          <p:spPr>
            <a:xfrm>
              <a:off x="9429750" y="26162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1411" y="8925"/>
                  </a:lnTo>
                  <a:lnTo>
                    <a:pt x="6741" y="7494"/>
                  </a:lnTo>
                  <a:lnTo>
                    <a:pt x="50605" y="571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079"/>
            <p:cNvSpPr/>
            <p:nvPr>
              <p:custDataLst>
                <p:tags r:id="rId171"/>
              </p:custDataLst>
            </p:nvPr>
          </p:nvSpPr>
          <p:spPr>
            <a:xfrm>
              <a:off x="9436181" y="2514700"/>
              <a:ext cx="104007" cy="177229"/>
            </a:xfrm>
            <a:custGeom>
              <a:avLst/>
              <a:gdLst/>
              <a:ahLst/>
              <a:cxnLst/>
              <a:rect l="0" t="0" r="0" b="0"/>
              <a:pathLst>
                <a:path w="104007" h="177229">
                  <a:moveTo>
                    <a:pt x="95169" y="12600"/>
                  </a:moveTo>
                  <a:lnTo>
                    <a:pt x="95169" y="12600"/>
                  </a:lnTo>
                  <a:lnTo>
                    <a:pt x="104006" y="12600"/>
                  </a:lnTo>
                  <a:lnTo>
                    <a:pt x="103884" y="11894"/>
                  </a:lnTo>
                  <a:lnTo>
                    <a:pt x="93224" y="3762"/>
                  </a:lnTo>
                  <a:lnTo>
                    <a:pt x="87014" y="1616"/>
                  </a:lnTo>
                  <a:lnTo>
                    <a:pt x="59081" y="0"/>
                  </a:lnTo>
                  <a:lnTo>
                    <a:pt x="50672" y="3708"/>
                  </a:lnTo>
                  <a:lnTo>
                    <a:pt x="33775" y="17585"/>
                  </a:lnTo>
                  <a:lnTo>
                    <a:pt x="21083" y="36498"/>
                  </a:lnTo>
                  <a:lnTo>
                    <a:pt x="9926" y="67467"/>
                  </a:lnTo>
                  <a:lnTo>
                    <a:pt x="6750" y="107941"/>
                  </a:lnTo>
                  <a:lnTo>
                    <a:pt x="844" y="151751"/>
                  </a:lnTo>
                  <a:lnTo>
                    <a:pt x="0" y="169304"/>
                  </a:lnTo>
                  <a:lnTo>
                    <a:pt x="1836" y="172322"/>
                  </a:lnTo>
                  <a:lnTo>
                    <a:pt x="3313" y="174115"/>
                  </a:lnTo>
                  <a:lnTo>
                    <a:pt x="6837" y="176107"/>
                  </a:lnTo>
                  <a:lnTo>
                    <a:pt x="14668" y="177228"/>
                  </a:lnTo>
                  <a:lnTo>
                    <a:pt x="21997" y="176785"/>
                  </a:lnTo>
                  <a:lnTo>
                    <a:pt x="45743" y="172205"/>
                  </a:lnTo>
                  <a:lnTo>
                    <a:pt x="79445" y="169581"/>
                  </a:lnTo>
                  <a:lnTo>
                    <a:pt x="101519" y="15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080"/>
            <p:cNvSpPr/>
            <p:nvPr>
              <p:custDataLst>
                <p:tags r:id="rId172"/>
              </p:custDataLst>
            </p:nvPr>
          </p:nvSpPr>
          <p:spPr>
            <a:xfrm>
              <a:off x="10954633" y="26924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410" y="6233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SMARTInkShape-Group389"/>
          <p:cNvGrpSpPr/>
          <p:nvPr/>
        </p:nvGrpSpPr>
        <p:grpSpPr>
          <a:xfrm>
            <a:off x="8505341" y="2459379"/>
            <a:ext cx="586937" cy="249347"/>
            <a:chOff x="8505341" y="2459379"/>
            <a:chExt cx="586937" cy="249347"/>
          </a:xfrm>
        </p:grpSpPr>
        <p:sp>
          <p:nvSpPr>
            <p:cNvPr id="527" name="SMARTInkShape-2081"/>
            <p:cNvSpPr/>
            <p:nvPr>
              <p:custDataLst>
                <p:tags r:id="rId152"/>
              </p:custDataLst>
            </p:nvPr>
          </p:nvSpPr>
          <p:spPr>
            <a:xfrm>
              <a:off x="9037472" y="2553738"/>
              <a:ext cx="54806" cy="151363"/>
            </a:xfrm>
            <a:custGeom>
              <a:avLst/>
              <a:gdLst/>
              <a:ahLst/>
              <a:cxnLst/>
              <a:rect l="0" t="0" r="0" b="0"/>
              <a:pathLst>
                <a:path w="54806" h="151363">
                  <a:moveTo>
                    <a:pt x="36678" y="18012"/>
                  </a:moveTo>
                  <a:lnTo>
                    <a:pt x="36678" y="18012"/>
                  </a:lnTo>
                  <a:lnTo>
                    <a:pt x="40048" y="18012"/>
                  </a:lnTo>
                  <a:lnTo>
                    <a:pt x="41041" y="16601"/>
                  </a:lnTo>
                  <a:lnTo>
                    <a:pt x="42766" y="7077"/>
                  </a:lnTo>
                  <a:lnTo>
                    <a:pt x="39148" y="4215"/>
                  </a:lnTo>
                  <a:lnTo>
                    <a:pt x="36209" y="2464"/>
                  </a:lnTo>
                  <a:lnTo>
                    <a:pt x="21958" y="0"/>
                  </a:lnTo>
                  <a:lnTo>
                    <a:pt x="14143" y="1305"/>
                  </a:lnTo>
                  <a:lnTo>
                    <a:pt x="11071" y="2640"/>
                  </a:lnTo>
                  <a:lnTo>
                    <a:pt x="5775" y="9769"/>
                  </a:lnTo>
                  <a:lnTo>
                    <a:pt x="1775" y="19288"/>
                  </a:lnTo>
                  <a:lnTo>
                    <a:pt x="0" y="28221"/>
                  </a:lnTo>
                  <a:lnTo>
                    <a:pt x="1092" y="36896"/>
                  </a:lnTo>
                  <a:lnTo>
                    <a:pt x="7554" y="51594"/>
                  </a:lnTo>
                  <a:lnTo>
                    <a:pt x="35237" y="96269"/>
                  </a:lnTo>
                  <a:lnTo>
                    <a:pt x="48717" y="113166"/>
                  </a:lnTo>
                  <a:lnTo>
                    <a:pt x="53650" y="127423"/>
                  </a:lnTo>
                  <a:lnTo>
                    <a:pt x="54805" y="136254"/>
                  </a:lnTo>
                  <a:lnTo>
                    <a:pt x="53701" y="139879"/>
                  </a:lnTo>
                  <a:lnTo>
                    <a:pt x="48712" y="145788"/>
                  </a:lnTo>
                  <a:lnTo>
                    <a:pt x="36678" y="151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082"/>
            <p:cNvSpPr/>
            <p:nvPr>
              <p:custDataLst>
                <p:tags r:id="rId153"/>
              </p:custDataLst>
            </p:nvPr>
          </p:nvSpPr>
          <p:spPr>
            <a:xfrm>
              <a:off x="8932466" y="2459379"/>
              <a:ext cx="109935" cy="239007"/>
            </a:xfrm>
            <a:custGeom>
              <a:avLst/>
              <a:gdLst/>
              <a:ahLst/>
              <a:cxnLst/>
              <a:rect l="0" t="0" r="0" b="0"/>
              <a:pathLst>
                <a:path w="109935" h="239007">
                  <a:moveTo>
                    <a:pt x="40084" y="29821"/>
                  </a:moveTo>
                  <a:lnTo>
                    <a:pt x="40084" y="29821"/>
                  </a:lnTo>
                  <a:lnTo>
                    <a:pt x="54389" y="4581"/>
                  </a:lnTo>
                  <a:lnTo>
                    <a:pt x="58907" y="964"/>
                  </a:lnTo>
                  <a:lnTo>
                    <a:pt x="61099" y="0"/>
                  </a:lnTo>
                  <a:lnTo>
                    <a:pt x="62560" y="2179"/>
                  </a:lnTo>
                  <a:lnTo>
                    <a:pt x="64184" y="12127"/>
                  </a:lnTo>
                  <a:lnTo>
                    <a:pt x="56523" y="52107"/>
                  </a:lnTo>
                  <a:lnTo>
                    <a:pt x="47542" y="92398"/>
                  </a:lnTo>
                  <a:lnTo>
                    <a:pt x="40412" y="129266"/>
                  </a:lnTo>
                  <a:lnTo>
                    <a:pt x="33831" y="168177"/>
                  </a:lnTo>
                  <a:lnTo>
                    <a:pt x="28658" y="215038"/>
                  </a:lnTo>
                  <a:lnTo>
                    <a:pt x="31132" y="234435"/>
                  </a:lnTo>
                  <a:lnTo>
                    <a:pt x="32706" y="237491"/>
                  </a:lnTo>
                  <a:lnTo>
                    <a:pt x="34459" y="238823"/>
                  </a:lnTo>
                  <a:lnTo>
                    <a:pt x="36335" y="239006"/>
                  </a:lnTo>
                  <a:lnTo>
                    <a:pt x="42178" y="233564"/>
                  </a:lnTo>
                  <a:lnTo>
                    <a:pt x="45713" y="229150"/>
                  </a:lnTo>
                  <a:lnTo>
                    <a:pt x="54059" y="206082"/>
                  </a:lnTo>
                  <a:lnTo>
                    <a:pt x="54260" y="180275"/>
                  </a:lnTo>
                  <a:lnTo>
                    <a:pt x="45915" y="165128"/>
                  </a:lnTo>
                  <a:lnTo>
                    <a:pt x="15195" y="134032"/>
                  </a:lnTo>
                  <a:lnTo>
                    <a:pt x="4016" y="127726"/>
                  </a:lnTo>
                  <a:lnTo>
                    <a:pt x="66" y="126251"/>
                  </a:lnTo>
                  <a:lnTo>
                    <a:pt x="0" y="125858"/>
                  </a:lnTo>
                  <a:lnTo>
                    <a:pt x="661" y="125595"/>
                  </a:lnTo>
                  <a:lnTo>
                    <a:pt x="41477" y="123210"/>
                  </a:lnTo>
                  <a:lnTo>
                    <a:pt x="85553" y="119312"/>
                  </a:lnTo>
                  <a:lnTo>
                    <a:pt x="109934" y="118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083"/>
            <p:cNvSpPr/>
            <p:nvPr>
              <p:custDataLst>
                <p:tags r:id="rId154"/>
              </p:custDataLst>
            </p:nvPr>
          </p:nvSpPr>
          <p:spPr>
            <a:xfrm>
              <a:off x="8655363" y="2565400"/>
              <a:ext cx="63188" cy="111390"/>
            </a:xfrm>
            <a:custGeom>
              <a:avLst/>
              <a:gdLst/>
              <a:ahLst/>
              <a:cxnLst/>
              <a:rect l="0" t="0" r="0" b="0"/>
              <a:pathLst>
                <a:path w="63188" h="111390">
                  <a:moveTo>
                    <a:pt x="12387" y="19050"/>
                  </a:moveTo>
                  <a:lnTo>
                    <a:pt x="12387" y="19050"/>
                  </a:lnTo>
                  <a:lnTo>
                    <a:pt x="2274" y="25792"/>
                  </a:lnTo>
                  <a:lnTo>
                    <a:pt x="0" y="31306"/>
                  </a:lnTo>
                  <a:lnTo>
                    <a:pt x="171" y="54509"/>
                  </a:lnTo>
                  <a:lnTo>
                    <a:pt x="12538" y="99564"/>
                  </a:lnTo>
                  <a:lnTo>
                    <a:pt x="16688" y="107751"/>
                  </a:lnTo>
                  <a:lnTo>
                    <a:pt x="20885" y="111389"/>
                  </a:lnTo>
                  <a:lnTo>
                    <a:pt x="23696" y="110948"/>
                  </a:lnTo>
                  <a:lnTo>
                    <a:pt x="30584" y="106696"/>
                  </a:lnTo>
                  <a:lnTo>
                    <a:pt x="36466" y="92576"/>
                  </a:lnTo>
                  <a:lnTo>
                    <a:pt x="48196" y="47051"/>
                  </a:lnTo>
                  <a:lnTo>
                    <a:pt x="56690" y="7359"/>
                  </a:lnTo>
                  <a:lnTo>
                    <a:pt x="58149" y="4906"/>
                  </a:lnTo>
                  <a:lnTo>
                    <a:pt x="631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084"/>
            <p:cNvSpPr/>
            <p:nvPr>
              <p:custDataLst>
                <p:tags r:id="rId155"/>
              </p:custDataLst>
            </p:nvPr>
          </p:nvSpPr>
          <p:spPr>
            <a:xfrm>
              <a:off x="8505341" y="2586088"/>
              <a:ext cx="111610" cy="122638"/>
            </a:xfrm>
            <a:custGeom>
              <a:avLst/>
              <a:gdLst/>
              <a:ahLst/>
              <a:cxnLst/>
              <a:rect l="0" t="0" r="0" b="0"/>
              <a:pathLst>
                <a:path w="111610" h="122638">
                  <a:moveTo>
                    <a:pt x="3659" y="42812"/>
                  </a:moveTo>
                  <a:lnTo>
                    <a:pt x="3659" y="42812"/>
                  </a:lnTo>
                  <a:lnTo>
                    <a:pt x="3657" y="46183"/>
                  </a:lnTo>
                  <a:lnTo>
                    <a:pt x="1777" y="49719"/>
                  </a:lnTo>
                  <a:lnTo>
                    <a:pt x="288" y="51650"/>
                  </a:lnTo>
                  <a:lnTo>
                    <a:pt x="0" y="53643"/>
                  </a:lnTo>
                  <a:lnTo>
                    <a:pt x="1563" y="57739"/>
                  </a:lnTo>
                  <a:lnTo>
                    <a:pt x="3673" y="59113"/>
                  </a:lnTo>
                  <a:lnTo>
                    <a:pt x="9780" y="60640"/>
                  </a:lnTo>
                  <a:lnTo>
                    <a:pt x="17198" y="59438"/>
                  </a:lnTo>
                  <a:lnTo>
                    <a:pt x="33457" y="52916"/>
                  </a:lnTo>
                  <a:lnTo>
                    <a:pt x="46041" y="40162"/>
                  </a:lnTo>
                  <a:lnTo>
                    <a:pt x="55336" y="26348"/>
                  </a:lnTo>
                  <a:lnTo>
                    <a:pt x="59187" y="13317"/>
                  </a:lnTo>
                  <a:lnTo>
                    <a:pt x="58316" y="9743"/>
                  </a:lnTo>
                  <a:lnTo>
                    <a:pt x="53586" y="3891"/>
                  </a:lnTo>
                  <a:lnTo>
                    <a:pt x="46780" y="819"/>
                  </a:lnTo>
                  <a:lnTo>
                    <a:pt x="42989" y="0"/>
                  </a:lnTo>
                  <a:lnTo>
                    <a:pt x="39051" y="2276"/>
                  </a:lnTo>
                  <a:lnTo>
                    <a:pt x="30912" y="12331"/>
                  </a:lnTo>
                  <a:lnTo>
                    <a:pt x="21769" y="33859"/>
                  </a:lnTo>
                  <a:lnTo>
                    <a:pt x="17961" y="58112"/>
                  </a:lnTo>
                  <a:lnTo>
                    <a:pt x="20205" y="83172"/>
                  </a:lnTo>
                  <a:lnTo>
                    <a:pt x="25359" y="96263"/>
                  </a:lnTo>
                  <a:lnTo>
                    <a:pt x="28709" y="101729"/>
                  </a:lnTo>
                  <a:lnTo>
                    <a:pt x="46908" y="116164"/>
                  </a:lnTo>
                  <a:lnTo>
                    <a:pt x="66803" y="122637"/>
                  </a:lnTo>
                  <a:lnTo>
                    <a:pt x="111609" y="106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085"/>
            <p:cNvSpPr/>
            <p:nvPr>
              <p:custDataLst>
                <p:tags r:id="rId156"/>
              </p:custDataLst>
            </p:nvPr>
          </p:nvSpPr>
          <p:spPr>
            <a:xfrm>
              <a:off x="8821109" y="2565594"/>
              <a:ext cx="87942" cy="96646"/>
            </a:xfrm>
            <a:custGeom>
              <a:avLst/>
              <a:gdLst/>
              <a:ahLst/>
              <a:cxnLst/>
              <a:rect l="0" t="0" r="0" b="0"/>
              <a:pathLst>
                <a:path w="87942" h="96646">
                  <a:moveTo>
                    <a:pt x="11741" y="44256"/>
                  </a:moveTo>
                  <a:lnTo>
                    <a:pt x="11741" y="44256"/>
                  </a:lnTo>
                  <a:lnTo>
                    <a:pt x="11739" y="33321"/>
                  </a:lnTo>
                  <a:lnTo>
                    <a:pt x="9860" y="44340"/>
                  </a:lnTo>
                  <a:lnTo>
                    <a:pt x="482" y="91687"/>
                  </a:lnTo>
                  <a:lnTo>
                    <a:pt x="0" y="94927"/>
                  </a:lnTo>
                  <a:lnTo>
                    <a:pt x="387" y="96381"/>
                  </a:lnTo>
                  <a:lnTo>
                    <a:pt x="1350" y="96645"/>
                  </a:lnTo>
                  <a:lnTo>
                    <a:pt x="2696" y="96115"/>
                  </a:lnTo>
                  <a:lnTo>
                    <a:pt x="7962" y="88628"/>
                  </a:lnTo>
                  <a:lnTo>
                    <a:pt x="25715" y="45457"/>
                  </a:lnTo>
                  <a:lnTo>
                    <a:pt x="43936" y="9520"/>
                  </a:lnTo>
                  <a:lnTo>
                    <a:pt x="48022" y="4165"/>
                  </a:lnTo>
                  <a:lnTo>
                    <a:pt x="52861" y="1301"/>
                  </a:lnTo>
                  <a:lnTo>
                    <a:pt x="63883" y="0"/>
                  </a:lnTo>
                  <a:lnTo>
                    <a:pt x="68374" y="2758"/>
                  </a:lnTo>
                  <a:lnTo>
                    <a:pt x="75245" y="13347"/>
                  </a:lnTo>
                  <a:lnTo>
                    <a:pt x="83082" y="31805"/>
                  </a:lnTo>
                  <a:lnTo>
                    <a:pt x="87515" y="77241"/>
                  </a:lnTo>
                  <a:lnTo>
                    <a:pt x="87941" y="8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086"/>
            <p:cNvSpPr/>
            <p:nvPr>
              <p:custDataLst>
                <p:tags r:id="rId157"/>
              </p:custDataLst>
            </p:nvPr>
          </p:nvSpPr>
          <p:spPr>
            <a:xfrm>
              <a:off x="8742506" y="2563400"/>
              <a:ext cx="45895" cy="109951"/>
            </a:xfrm>
            <a:custGeom>
              <a:avLst/>
              <a:gdLst/>
              <a:ahLst/>
              <a:cxnLst/>
              <a:rect l="0" t="0" r="0" b="0"/>
              <a:pathLst>
                <a:path w="45895" h="109951">
                  <a:moveTo>
                    <a:pt x="1444" y="65500"/>
                  </a:moveTo>
                  <a:lnTo>
                    <a:pt x="1444" y="65500"/>
                  </a:lnTo>
                  <a:lnTo>
                    <a:pt x="4814" y="68871"/>
                  </a:lnTo>
                  <a:lnTo>
                    <a:pt x="6513" y="69158"/>
                  </a:lnTo>
                  <a:lnTo>
                    <a:pt x="8351" y="68644"/>
                  </a:lnTo>
                  <a:lnTo>
                    <a:pt x="16371" y="62750"/>
                  </a:lnTo>
                  <a:lnTo>
                    <a:pt x="29112" y="49016"/>
                  </a:lnTo>
                  <a:lnTo>
                    <a:pt x="36140" y="33335"/>
                  </a:lnTo>
                  <a:lnTo>
                    <a:pt x="38029" y="23923"/>
                  </a:lnTo>
                  <a:lnTo>
                    <a:pt x="36991" y="15036"/>
                  </a:lnTo>
                  <a:lnTo>
                    <a:pt x="35726" y="10691"/>
                  </a:lnTo>
                  <a:lnTo>
                    <a:pt x="30555" y="3981"/>
                  </a:lnTo>
                  <a:lnTo>
                    <a:pt x="27201" y="1204"/>
                  </a:lnTo>
                  <a:lnTo>
                    <a:pt x="24260" y="58"/>
                  </a:lnTo>
                  <a:lnTo>
                    <a:pt x="21594" y="0"/>
                  </a:lnTo>
                  <a:lnTo>
                    <a:pt x="19110" y="667"/>
                  </a:lnTo>
                  <a:lnTo>
                    <a:pt x="8875" y="15089"/>
                  </a:lnTo>
                  <a:lnTo>
                    <a:pt x="274" y="33865"/>
                  </a:lnTo>
                  <a:lnTo>
                    <a:pt x="0" y="62947"/>
                  </a:lnTo>
                  <a:lnTo>
                    <a:pt x="6446" y="80593"/>
                  </a:lnTo>
                  <a:lnTo>
                    <a:pt x="21089" y="105798"/>
                  </a:lnTo>
                  <a:lnTo>
                    <a:pt x="25124" y="108593"/>
                  </a:lnTo>
                  <a:lnTo>
                    <a:pt x="45894" y="109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7" name="SMARTInkShape-Group390"/>
          <p:cNvGrpSpPr/>
          <p:nvPr/>
        </p:nvGrpSpPr>
        <p:grpSpPr>
          <a:xfrm>
            <a:off x="7778827" y="2517358"/>
            <a:ext cx="374574" cy="239013"/>
            <a:chOff x="7778827" y="2517358"/>
            <a:chExt cx="374574" cy="239013"/>
          </a:xfrm>
        </p:grpSpPr>
        <p:sp>
          <p:nvSpPr>
            <p:cNvPr id="534" name="SMARTInkShape-2087"/>
            <p:cNvSpPr/>
            <p:nvPr>
              <p:custDataLst>
                <p:tags r:id="rId149"/>
              </p:custDataLst>
            </p:nvPr>
          </p:nvSpPr>
          <p:spPr>
            <a:xfrm>
              <a:off x="8045789" y="2628900"/>
              <a:ext cx="94912" cy="25401"/>
            </a:xfrm>
            <a:custGeom>
              <a:avLst/>
              <a:gdLst/>
              <a:ahLst/>
              <a:cxnLst/>
              <a:rect l="0" t="0" r="0" b="0"/>
              <a:pathLst>
                <a:path w="94912" h="25401">
                  <a:moveTo>
                    <a:pt x="12361" y="25400"/>
                  </a:moveTo>
                  <a:lnTo>
                    <a:pt x="12361" y="25400"/>
                  </a:lnTo>
                  <a:lnTo>
                    <a:pt x="3522" y="25400"/>
                  </a:lnTo>
                  <a:lnTo>
                    <a:pt x="2235" y="24694"/>
                  </a:lnTo>
                  <a:lnTo>
                    <a:pt x="1377" y="23518"/>
                  </a:lnTo>
                  <a:lnTo>
                    <a:pt x="0" y="19933"/>
                  </a:lnTo>
                  <a:lnTo>
                    <a:pt x="6503" y="15940"/>
                  </a:lnTo>
                  <a:lnTo>
                    <a:pt x="44245" y="8101"/>
                  </a:lnTo>
                  <a:lnTo>
                    <a:pt x="949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088"/>
            <p:cNvSpPr/>
            <p:nvPr>
              <p:custDataLst>
                <p:tags r:id="rId150"/>
              </p:custDataLst>
            </p:nvPr>
          </p:nvSpPr>
          <p:spPr>
            <a:xfrm>
              <a:off x="8039367" y="2517358"/>
              <a:ext cx="114034" cy="209335"/>
            </a:xfrm>
            <a:custGeom>
              <a:avLst/>
              <a:gdLst/>
              <a:ahLst/>
              <a:cxnLst/>
              <a:rect l="0" t="0" r="0" b="0"/>
              <a:pathLst>
                <a:path w="114034" h="209335">
                  <a:moveTo>
                    <a:pt x="56883" y="16292"/>
                  </a:moveTo>
                  <a:lnTo>
                    <a:pt x="56883" y="16292"/>
                  </a:lnTo>
                  <a:lnTo>
                    <a:pt x="60253" y="16292"/>
                  </a:lnTo>
                  <a:lnTo>
                    <a:pt x="69092" y="12921"/>
                  </a:lnTo>
                  <a:lnTo>
                    <a:pt x="81843" y="3931"/>
                  </a:lnTo>
                  <a:lnTo>
                    <a:pt x="78782" y="321"/>
                  </a:lnTo>
                  <a:lnTo>
                    <a:pt x="77126" y="0"/>
                  </a:lnTo>
                  <a:lnTo>
                    <a:pt x="75317" y="492"/>
                  </a:lnTo>
                  <a:lnTo>
                    <a:pt x="73405" y="1525"/>
                  </a:lnTo>
                  <a:lnTo>
                    <a:pt x="32068" y="10419"/>
                  </a:lnTo>
                  <a:lnTo>
                    <a:pt x="19748" y="15093"/>
                  </a:lnTo>
                  <a:lnTo>
                    <a:pt x="9570" y="21874"/>
                  </a:lnTo>
                  <a:lnTo>
                    <a:pt x="6995" y="25658"/>
                  </a:lnTo>
                  <a:lnTo>
                    <a:pt x="5986" y="29591"/>
                  </a:lnTo>
                  <a:lnTo>
                    <a:pt x="7956" y="73285"/>
                  </a:lnTo>
                  <a:lnTo>
                    <a:pt x="11137" y="116460"/>
                  </a:lnTo>
                  <a:lnTo>
                    <a:pt x="6888" y="160202"/>
                  </a:lnTo>
                  <a:lnTo>
                    <a:pt x="4307" y="186903"/>
                  </a:lnTo>
                  <a:lnTo>
                    <a:pt x="335" y="203728"/>
                  </a:lnTo>
                  <a:lnTo>
                    <a:pt x="0" y="208488"/>
                  </a:lnTo>
                  <a:lnTo>
                    <a:pt x="1322" y="209334"/>
                  </a:lnTo>
                  <a:lnTo>
                    <a:pt x="6554" y="208392"/>
                  </a:lnTo>
                  <a:lnTo>
                    <a:pt x="49651" y="196760"/>
                  </a:lnTo>
                  <a:lnTo>
                    <a:pt x="93550" y="195032"/>
                  </a:lnTo>
                  <a:lnTo>
                    <a:pt x="114033" y="194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089"/>
            <p:cNvSpPr/>
            <p:nvPr>
              <p:custDataLst>
                <p:tags r:id="rId151"/>
              </p:custDataLst>
            </p:nvPr>
          </p:nvSpPr>
          <p:spPr>
            <a:xfrm>
              <a:off x="7778827" y="2518332"/>
              <a:ext cx="209474" cy="238039"/>
            </a:xfrm>
            <a:custGeom>
              <a:avLst/>
              <a:gdLst/>
              <a:ahLst/>
              <a:cxnLst/>
              <a:rect l="0" t="0" r="0" b="0"/>
              <a:pathLst>
                <a:path w="209474" h="238039">
                  <a:moveTo>
                    <a:pt x="6273" y="104218"/>
                  </a:moveTo>
                  <a:lnTo>
                    <a:pt x="6273" y="104218"/>
                  </a:lnTo>
                  <a:lnTo>
                    <a:pt x="2902" y="100847"/>
                  </a:lnTo>
                  <a:lnTo>
                    <a:pt x="1247" y="97311"/>
                  </a:lnTo>
                  <a:lnTo>
                    <a:pt x="185" y="92662"/>
                  </a:lnTo>
                  <a:lnTo>
                    <a:pt x="0" y="98599"/>
                  </a:lnTo>
                  <a:lnTo>
                    <a:pt x="6394" y="138499"/>
                  </a:lnTo>
                  <a:lnTo>
                    <a:pt x="11184" y="178409"/>
                  </a:lnTo>
                  <a:lnTo>
                    <a:pt x="12433" y="224734"/>
                  </a:lnTo>
                  <a:lnTo>
                    <a:pt x="12586" y="238038"/>
                  </a:lnTo>
                  <a:lnTo>
                    <a:pt x="12621" y="198871"/>
                  </a:lnTo>
                  <a:lnTo>
                    <a:pt x="13328" y="155763"/>
                  </a:lnTo>
                  <a:lnTo>
                    <a:pt x="15767" y="117143"/>
                  </a:lnTo>
                  <a:lnTo>
                    <a:pt x="13245" y="69533"/>
                  </a:lnTo>
                  <a:lnTo>
                    <a:pt x="12745" y="27569"/>
                  </a:lnTo>
                  <a:lnTo>
                    <a:pt x="12639" y="808"/>
                  </a:lnTo>
                  <a:lnTo>
                    <a:pt x="13339" y="0"/>
                  </a:lnTo>
                  <a:lnTo>
                    <a:pt x="14511" y="167"/>
                  </a:lnTo>
                  <a:lnTo>
                    <a:pt x="18401" y="2940"/>
                  </a:lnTo>
                  <a:lnTo>
                    <a:pt x="24834" y="8876"/>
                  </a:lnTo>
                  <a:lnTo>
                    <a:pt x="46469" y="43362"/>
                  </a:lnTo>
                  <a:lnTo>
                    <a:pt x="72035" y="70700"/>
                  </a:lnTo>
                  <a:lnTo>
                    <a:pt x="83479" y="75210"/>
                  </a:lnTo>
                  <a:lnTo>
                    <a:pt x="88788" y="75001"/>
                  </a:lnTo>
                  <a:lnTo>
                    <a:pt x="98450" y="71007"/>
                  </a:lnTo>
                  <a:lnTo>
                    <a:pt x="116856" y="55534"/>
                  </a:lnTo>
                  <a:lnTo>
                    <a:pt x="150819" y="11580"/>
                  </a:lnTo>
                  <a:lnTo>
                    <a:pt x="159717" y="1903"/>
                  </a:lnTo>
                  <a:lnTo>
                    <a:pt x="162191" y="730"/>
                  </a:lnTo>
                  <a:lnTo>
                    <a:pt x="164546" y="654"/>
                  </a:lnTo>
                  <a:lnTo>
                    <a:pt x="166823" y="1308"/>
                  </a:lnTo>
                  <a:lnTo>
                    <a:pt x="171232" y="5799"/>
                  </a:lnTo>
                  <a:lnTo>
                    <a:pt x="173396" y="8972"/>
                  </a:lnTo>
                  <a:lnTo>
                    <a:pt x="180714" y="51389"/>
                  </a:lnTo>
                  <a:lnTo>
                    <a:pt x="187773" y="92947"/>
                  </a:lnTo>
                  <a:lnTo>
                    <a:pt x="188018" y="134708"/>
                  </a:lnTo>
                  <a:lnTo>
                    <a:pt x="184853" y="179777"/>
                  </a:lnTo>
                  <a:lnTo>
                    <a:pt x="187675" y="203747"/>
                  </a:lnTo>
                  <a:lnTo>
                    <a:pt x="192964" y="213835"/>
                  </a:lnTo>
                  <a:lnTo>
                    <a:pt x="196351" y="217512"/>
                  </a:lnTo>
                  <a:lnTo>
                    <a:pt x="199314" y="219259"/>
                  </a:lnTo>
                  <a:lnTo>
                    <a:pt x="209473" y="218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SMARTInkShape-Group391"/>
          <p:cNvGrpSpPr/>
          <p:nvPr/>
        </p:nvGrpSpPr>
        <p:grpSpPr>
          <a:xfrm>
            <a:off x="7143750" y="2490499"/>
            <a:ext cx="247651" cy="271752"/>
            <a:chOff x="7143750" y="2490499"/>
            <a:chExt cx="247651" cy="271752"/>
          </a:xfrm>
        </p:grpSpPr>
        <p:sp>
          <p:nvSpPr>
            <p:cNvPr id="538" name="SMARTInkShape-2090"/>
            <p:cNvSpPr/>
            <p:nvPr>
              <p:custDataLst>
                <p:tags r:id="rId145"/>
              </p:custDataLst>
            </p:nvPr>
          </p:nvSpPr>
          <p:spPr>
            <a:xfrm>
              <a:off x="7264400" y="2622550"/>
              <a:ext cx="127001" cy="116060"/>
            </a:xfrm>
            <a:custGeom>
              <a:avLst/>
              <a:gdLst/>
              <a:ahLst/>
              <a:cxnLst/>
              <a:rect l="0" t="0" r="0" b="0"/>
              <a:pathLst>
                <a:path w="127001" h="116060">
                  <a:moveTo>
                    <a:pt x="0" y="50800"/>
                  </a:moveTo>
                  <a:lnTo>
                    <a:pt x="0" y="50800"/>
                  </a:lnTo>
                  <a:lnTo>
                    <a:pt x="5069" y="45025"/>
                  </a:lnTo>
                  <a:lnTo>
                    <a:pt x="10831" y="36310"/>
                  </a:lnTo>
                  <a:lnTo>
                    <a:pt x="14927" y="33777"/>
                  </a:lnTo>
                  <a:lnTo>
                    <a:pt x="27941" y="35722"/>
                  </a:lnTo>
                  <a:lnTo>
                    <a:pt x="48574" y="47508"/>
                  </a:lnTo>
                  <a:lnTo>
                    <a:pt x="58747" y="58509"/>
                  </a:lnTo>
                  <a:lnTo>
                    <a:pt x="68442" y="78484"/>
                  </a:lnTo>
                  <a:lnTo>
                    <a:pt x="74668" y="103776"/>
                  </a:lnTo>
                  <a:lnTo>
                    <a:pt x="73637" y="111504"/>
                  </a:lnTo>
                  <a:lnTo>
                    <a:pt x="71533" y="115880"/>
                  </a:lnTo>
                  <a:lnTo>
                    <a:pt x="70972" y="116059"/>
                  </a:lnTo>
                  <a:lnTo>
                    <a:pt x="70598" y="115472"/>
                  </a:lnTo>
                  <a:lnTo>
                    <a:pt x="78753" y="79050"/>
                  </a:lnTo>
                  <a:lnTo>
                    <a:pt x="96303" y="4334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091"/>
            <p:cNvSpPr/>
            <p:nvPr>
              <p:custDataLst>
                <p:tags r:id="rId146"/>
              </p:custDataLst>
            </p:nvPr>
          </p:nvSpPr>
          <p:spPr>
            <a:xfrm>
              <a:off x="7202429" y="2663930"/>
              <a:ext cx="47915" cy="83321"/>
            </a:xfrm>
            <a:custGeom>
              <a:avLst/>
              <a:gdLst/>
              <a:ahLst/>
              <a:cxnLst/>
              <a:rect l="0" t="0" r="0" b="0"/>
              <a:pathLst>
                <a:path w="47915" h="83321">
                  <a:moveTo>
                    <a:pt x="36571" y="9420"/>
                  </a:moveTo>
                  <a:lnTo>
                    <a:pt x="36571" y="9420"/>
                  </a:lnTo>
                  <a:lnTo>
                    <a:pt x="36571" y="6049"/>
                  </a:lnTo>
                  <a:lnTo>
                    <a:pt x="32808" y="2513"/>
                  </a:lnTo>
                  <a:lnTo>
                    <a:pt x="29829" y="582"/>
                  </a:lnTo>
                  <a:lnTo>
                    <a:pt x="27137" y="0"/>
                  </a:lnTo>
                  <a:lnTo>
                    <a:pt x="24638" y="318"/>
                  </a:lnTo>
                  <a:lnTo>
                    <a:pt x="22265" y="1235"/>
                  </a:lnTo>
                  <a:lnTo>
                    <a:pt x="12185" y="9268"/>
                  </a:lnTo>
                  <a:lnTo>
                    <a:pt x="3632" y="20585"/>
                  </a:lnTo>
                  <a:lnTo>
                    <a:pt x="0" y="39618"/>
                  </a:lnTo>
                  <a:lnTo>
                    <a:pt x="5666" y="63131"/>
                  </a:lnTo>
                  <a:lnTo>
                    <a:pt x="12486" y="73978"/>
                  </a:lnTo>
                  <a:lnTo>
                    <a:pt x="20223" y="80446"/>
                  </a:lnTo>
                  <a:lnTo>
                    <a:pt x="28365" y="83320"/>
                  </a:lnTo>
                  <a:lnTo>
                    <a:pt x="31805" y="82676"/>
                  </a:lnTo>
                  <a:lnTo>
                    <a:pt x="37510" y="78196"/>
                  </a:lnTo>
                  <a:lnTo>
                    <a:pt x="44689" y="67742"/>
                  </a:lnTo>
                  <a:lnTo>
                    <a:pt x="47914" y="48964"/>
                  </a:lnTo>
                  <a:lnTo>
                    <a:pt x="45498" y="32269"/>
                  </a:lnTo>
                  <a:lnTo>
                    <a:pt x="36571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092"/>
            <p:cNvSpPr/>
            <p:nvPr>
              <p:custDataLst>
                <p:tags r:id="rId147"/>
              </p:custDataLst>
            </p:nvPr>
          </p:nvSpPr>
          <p:spPr>
            <a:xfrm>
              <a:off x="7143750" y="26860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0" y="4744"/>
                  </a:lnTo>
                  <a:lnTo>
                    <a:pt x="705" y="3163"/>
                  </a:lnTo>
                  <a:lnTo>
                    <a:pt x="1881" y="2109"/>
                  </a:lnTo>
                  <a:lnTo>
                    <a:pt x="3370" y="1406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093"/>
            <p:cNvSpPr/>
            <p:nvPr>
              <p:custDataLst>
                <p:tags r:id="rId148"/>
              </p:custDataLst>
            </p:nvPr>
          </p:nvSpPr>
          <p:spPr>
            <a:xfrm>
              <a:off x="7144733" y="2490499"/>
              <a:ext cx="43468" cy="271752"/>
            </a:xfrm>
            <a:custGeom>
              <a:avLst/>
              <a:gdLst/>
              <a:ahLst/>
              <a:cxnLst/>
              <a:rect l="0" t="0" r="0" b="0"/>
              <a:pathLst>
                <a:path w="43468" h="271752">
                  <a:moveTo>
                    <a:pt x="43467" y="24101"/>
                  </a:moveTo>
                  <a:lnTo>
                    <a:pt x="43467" y="24101"/>
                  </a:lnTo>
                  <a:lnTo>
                    <a:pt x="43467" y="9795"/>
                  </a:lnTo>
                  <a:lnTo>
                    <a:pt x="41585" y="5278"/>
                  </a:lnTo>
                  <a:lnTo>
                    <a:pt x="40096" y="3086"/>
                  </a:lnTo>
                  <a:lnTo>
                    <a:pt x="36559" y="650"/>
                  </a:lnTo>
                  <a:lnTo>
                    <a:pt x="34628" y="0"/>
                  </a:lnTo>
                  <a:lnTo>
                    <a:pt x="28719" y="1160"/>
                  </a:lnTo>
                  <a:lnTo>
                    <a:pt x="25169" y="2457"/>
                  </a:lnTo>
                  <a:lnTo>
                    <a:pt x="19342" y="7661"/>
                  </a:lnTo>
                  <a:lnTo>
                    <a:pt x="6481" y="22500"/>
                  </a:lnTo>
                  <a:lnTo>
                    <a:pt x="2334" y="38206"/>
                  </a:lnTo>
                  <a:lnTo>
                    <a:pt x="0" y="74612"/>
                  </a:lnTo>
                  <a:lnTo>
                    <a:pt x="1190" y="117384"/>
                  </a:lnTo>
                  <a:lnTo>
                    <a:pt x="6010" y="156868"/>
                  </a:lnTo>
                  <a:lnTo>
                    <a:pt x="16035" y="202713"/>
                  </a:lnTo>
                  <a:lnTo>
                    <a:pt x="26545" y="247878"/>
                  </a:lnTo>
                  <a:lnTo>
                    <a:pt x="29516" y="263580"/>
                  </a:lnTo>
                  <a:lnTo>
                    <a:pt x="29227" y="266304"/>
                  </a:lnTo>
                  <a:lnTo>
                    <a:pt x="24417" y="271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SMARTInkShape-Group392"/>
          <p:cNvGrpSpPr/>
          <p:nvPr/>
        </p:nvGrpSpPr>
        <p:grpSpPr>
          <a:xfrm>
            <a:off x="5368217" y="2519608"/>
            <a:ext cx="1240212" cy="286615"/>
            <a:chOff x="5368217" y="2519608"/>
            <a:chExt cx="1240212" cy="286615"/>
          </a:xfrm>
        </p:grpSpPr>
        <p:sp>
          <p:nvSpPr>
            <p:cNvPr id="543" name="SMARTInkShape-2094"/>
            <p:cNvSpPr/>
            <p:nvPr>
              <p:custDataLst>
                <p:tags r:id="rId136"/>
              </p:custDataLst>
            </p:nvPr>
          </p:nvSpPr>
          <p:spPr>
            <a:xfrm>
              <a:off x="6521450" y="2521833"/>
              <a:ext cx="86979" cy="278518"/>
            </a:xfrm>
            <a:custGeom>
              <a:avLst/>
              <a:gdLst/>
              <a:ahLst/>
              <a:cxnLst/>
              <a:rect l="0" t="0" r="0" b="0"/>
              <a:pathLst>
                <a:path w="86979" h="2785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25040" y="2750"/>
                  </a:lnTo>
                  <a:lnTo>
                    <a:pt x="37940" y="13667"/>
                  </a:lnTo>
                  <a:lnTo>
                    <a:pt x="63468" y="49420"/>
                  </a:lnTo>
                  <a:lnTo>
                    <a:pt x="79170" y="86772"/>
                  </a:lnTo>
                  <a:lnTo>
                    <a:pt x="86978" y="126890"/>
                  </a:lnTo>
                  <a:lnTo>
                    <a:pt x="86919" y="168288"/>
                  </a:lnTo>
                  <a:lnTo>
                    <a:pt x="74974" y="215272"/>
                  </a:lnTo>
                  <a:lnTo>
                    <a:pt x="47547" y="260195"/>
                  </a:lnTo>
                  <a:lnTo>
                    <a:pt x="44399" y="264186"/>
                  </a:lnTo>
                  <a:lnTo>
                    <a:pt x="1905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095"/>
            <p:cNvSpPr/>
            <p:nvPr>
              <p:custDataLst>
                <p:tags r:id="rId137"/>
              </p:custDataLst>
            </p:nvPr>
          </p:nvSpPr>
          <p:spPr>
            <a:xfrm>
              <a:off x="6445250" y="26670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6348" y="28379"/>
                  </a:lnTo>
                  <a:lnTo>
                    <a:pt x="4468" y="24843"/>
                  </a:lnTo>
                  <a:lnTo>
                    <a:pt x="2979" y="22912"/>
                  </a:lnTo>
                  <a:lnTo>
                    <a:pt x="1324" y="170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096"/>
            <p:cNvSpPr/>
            <p:nvPr>
              <p:custDataLst>
                <p:tags r:id="rId138"/>
              </p:custDataLst>
            </p:nvPr>
          </p:nvSpPr>
          <p:spPr>
            <a:xfrm>
              <a:off x="6451600" y="27368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5" y="10139"/>
                  </a:lnTo>
                  <a:lnTo>
                    <a:pt x="1324" y="2949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097"/>
            <p:cNvSpPr/>
            <p:nvPr>
              <p:custDataLst>
                <p:tags r:id="rId139"/>
              </p:custDataLst>
            </p:nvPr>
          </p:nvSpPr>
          <p:spPr>
            <a:xfrm>
              <a:off x="6286500" y="2711450"/>
              <a:ext cx="76201" cy="10009"/>
            </a:xfrm>
            <a:custGeom>
              <a:avLst/>
              <a:gdLst/>
              <a:ahLst/>
              <a:cxnLst/>
              <a:rect l="0" t="0" r="0" b="0"/>
              <a:pathLst>
                <a:path w="76201" h="10009">
                  <a:moveTo>
                    <a:pt x="0" y="6350"/>
                  </a:moveTo>
                  <a:lnTo>
                    <a:pt x="0" y="6350"/>
                  </a:lnTo>
                  <a:lnTo>
                    <a:pt x="0" y="10008"/>
                  </a:lnTo>
                  <a:lnTo>
                    <a:pt x="0" y="8446"/>
                  </a:lnTo>
                  <a:lnTo>
                    <a:pt x="3763" y="5400"/>
                  </a:lnTo>
                  <a:lnTo>
                    <a:pt x="10139" y="240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098"/>
            <p:cNvSpPr/>
            <p:nvPr>
              <p:custDataLst>
                <p:tags r:id="rId140"/>
              </p:custDataLst>
            </p:nvPr>
          </p:nvSpPr>
          <p:spPr>
            <a:xfrm>
              <a:off x="6242418" y="2552962"/>
              <a:ext cx="132983" cy="234477"/>
            </a:xfrm>
            <a:custGeom>
              <a:avLst/>
              <a:gdLst/>
              <a:ahLst/>
              <a:cxnLst/>
              <a:rect l="0" t="0" r="0" b="0"/>
              <a:pathLst>
                <a:path w="132983" h="234477">
                  <a:moveTo>
                    <a:pt x="88532" y="6088"/>
                  </a:moveTo>
                  <a:lnTo>
                    <a:pt x="88532" y="6088"/>
                  </a:lnTo>
                  <a:lnTo>
                    <a:pt x="91903" y="6088"/>
                  </a:lnTo>
                  <a:lnTo>
                    <a:pt x="95439" y="4206"/>
                  </a:lnTo>
                  <a:lnTo>
                    <a:pt x="100893" y="0"/>
                  </a:lnTo>
                  <a:lnTo>
                    <a:pt x="97761" y="3187"/>
                  </a:lnTo>
                  <a:lnTo>
                    <a:pt x="94280" y="4798"/>
                  </a:lnTo>
                  <a:lnTo>
                    <a:pt x="86297" y="5833"/>
                  </a:lnTo>
                  <a:lnTo>
                    <a:pt x="39814" y="33558"/>
                  </a:lnTo>
                  <a:lnTo>
                    <a:pt x="33248" y="41580"/>
                  </a:lnTo>
                  <a:lnTo>
                    <a:pt x="23285" y="60606"/>
                  </a:lnTo>
                  <a:lnTo>
                    <a:pt x="22609" y="71240"/>
                  </a:lnTo>
                  <a:lnTo>
                    <a:pt x="23250" y="84434"/>
                  </a:lnTo>
                  <a:lnTo>
                    <a:pt x="16051" y="125069"/>
                  </a:lnTo>
                  <a:lnTo>
                    <a:pt x="5915" y="167057"/>
                  </a:lnTo>
                  <a:lnTo>
                    <a:pt x="0" y="214632"/>
                  </a:lnTo>
                  <a:lnTo>
                    <a:pt x="3558" y="222482"/>
                  </a:lnTo>
                  <a:lnTo>
                    <a:pt x="9138" y="229263"/>
                  </a:lnTo>
                  <a:lnTo>
                    <a:pt x="13971" y="232277"/>
                  </a:lnTo>
                  <a:lnTo>
                    <a:pt x="50251" y="234476"/>
                  </a:lnTo>
                  <a:lnTo>
                    <a:pt x="94091" y="224608"/>
                  </a:lnTo>
                  <a:lnTo>
                    <a:pt x="125561" y="221627"/>
                  </a:lnTo>
                  <a:lnTo>
                    <a:pt x="132982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099"/>
            <p:cNvSpPr/>
            <p:nvPr>
              <p:custDataLst>
                <p:tags r:id="rId141"/>
              </p:custDataLst>
            </p:nvPr>
          </p:nvSpPr>
          <p:spPr>
            <a:xfrm>
              <a:off x="6058686" y="2541406"/>
              <a:ext cx="65204" cy="227195"/>
            </a:xfrm>
            <a:custGeom>
              <a:avLst/>
              <a:gdLst/>
              <a:ahLst/>
              <a:cxnLst/>
              <a:rect l="0" t="0" r="0" b="0"/>
              <a:pathLst>
                <a:path w="65204" h="227195">
                  <a:moveTo>
                    <a:pt x="56364" y="17644"/>
                  </a:moveTo>
                  <a:lnTo>
                    <a:pt x="56364" y="17644"/>
                  </a:lnTo>
                  <a:lnTo>
                    <a:pt x="65203" y="3338"/>
                  </a:lnTo>
                  <a:lnTo>
                    <a:pt x="64373" y="1757"/>
                  </a:lnTo>
                  <a:lnTo>
                    <a:pt x="57807" y="0"/>
                  </a:lnTo>
                  <a:lnTo>
                    <a:pt x="49714" y="1100"/>
                  </a:lnTo>
                  <a:lnTo>
                    <a:pt x="45581" y="2381"/>
                  </a:lnTo>
                  <a:lnTo>
                    <a:pt x="37225" y="13212"/>
                  </a:lnTo>
                  <a:lnTo>
                    <a:pt x="13183" y="57538"/>
                  </a:lnTo>
                  <a:lnTo>
                    <a:pt x="3197" y="99986"/>
                  </a:lnTo>
                  <a:lnTo>
                    <a:pt x="0" y="143035"/>
                  </a:lnTo>
                  <a:lnTo>
                    <a:pt x="2689" y="183063"/>
                  </a:lnTo>
                  <a:lnTo>
                    <a:pt x="11454" y="206357"/>
                  </a:lnTo>
                  <a:lnTo>
                    <a:pt x="22763" y="218169"/>
                  </a:lnTo>
                  <a:lnTo>
                    <a:pt x="29730" y="223293"/>
                  </a:lnTo>
                  <a:lnTo>
                    <a:pt x="62714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100"/>
            <p:cNvSpPr/>
            <p:nvPr>
              <p:custDataLst>
                <p:tags r:id="rId142"/>
              </p:custDataLst>
            </p:nvPr>
          </p:nvSpPr>
          <p:spPr>
            <a:xfrm>
              <a:off x="5883380" y="2616200"/>
              <a:ext cx="98321" cy="142641"/>
            </a:xfrm>
            <a:custGeom>
              <a:avLst/>
              <a:gdLst/>
              <a:ahLst/>
              <a:cxnLst/>
              <a:rect l="0" t="0" r="0" b="0"/>
              <a:pathLst>
                <a:path w="98321" h="142641">
                  <a:moveTo>
                    <a:pt x="9420" y="63500"/>
                  </a:moveTo>
                  <a:lnTo>
                    <a:pt x="9420" y="63500"/>
                  </a:lnTo>
                  <a:lnTo>
                    <a:pt x="9420" y="60129"/>
                  </a:lnTo>
                  <a:lnTo>
                    <a:pt x="7538" y="56593"/>
                  </a:lnTo>
                  <a:lnTo>
                    <a:pt x="581" y="48573"/>
                  </a:lnTo>
                  <a:lnTo>
                    <a:pt x="0" y="47199"/>
                  </a:lnTo>
                  <a:lnTo>
                    <a:pt x="318" y="46282"/>
                  </a:lnTo>
                  <a:lnTo>
                    <a:pt x="1235" y="45671"/>
                  </a:lnTo>
                  <a:lnTo>
                    <a:pt x="12639" y="51554"/>
                  </a:lnTo>
                  <a:lnTo>
                    <a:pt x="38409" y="75617"/>
                  </a:lnTo>
                  <a:lnTo>
                    <a:pt x="46528" y="88641"/>
                  </a:lnTo>
                  <a:lnTo>
                    <a:pt x="48725" y="105248"/>
                  </a:lnTo>
                  <a:lnTo>
                    <a:pt x="45995" y="128787"/>
                  </a:lnTo>
                  <a:lnTo>
                    <a:pt x="42609" y="138377"/>
                  </a:lnTo>
                  <a:lnTo>
                    <a:pt x="38752" y="142640"/>
                  </a:lnTo>
                  <a:lnTo>
                    <a:pt x="36735" y="140954"/>
                  </a:lnTo>
                  <a:lnTo>
                    <a:pt x="32614" y="131556"/>
                  </a:lnTo>
                  <a:lnTo>
                    <a:pt x="33069" y="110398"/>
                  </a:lnTo>
                  <a:lnTo>
                    <a:pt x="37673" y="86254"/>
                  </a:lnTo>
                  <a:lnTo>
                    <a:pt x="60052" y="44790"/>
                  </a:lnTo>
                  <a:lnTo>
                    <a:pt x="98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101"/>
            <p:cNvSpPr/>
            <p:nvPr>
              <p:custDataLst>
                <p:tags r:id="rId143"/>
              </p:custDataLst>
            </p:nvPr>
          </p:nvSpPr>
          <p:spPr>
            <a:xfrm>
              <a:off x="5779018" y="2519608"/>
              <a:ext cx="73706" cy="260887"/>
            </a:xfrm>
            <a:custGeom>
              <a:avLst/>
              <a:gdLst/>
              <a:ahLst/>
              <a:cxnLst/>
              <a:rect l="0" t="0" r="0" b="0"/>
              <a:pathLst>
                <a:path w="73706" h="260887">
                  <a:moveTo>
                    <a:pt x="12182" y="71192"/>
                  </a:moveTo>
                  <a:lnTo>
                    <a:pt x="12182" y="71192"/>
                  </a:lnTo>
                  <a:lnTo>
                    <a:pt x="3343" y="80030"/>
                  </a:lnTo>
                  <a:lnTo>
                    <a:pt x="1198" y="87820"/>
                  </a:lnTo>
                  <a:lnTo>
                    <a:pt x="413" y="135026"/>
                  </a:lnTo>
                  <a:lnTo>
                    <a:pt x="8315" y="182553"/>
                  </a:lnTo>
                  <a:lnTo>
                    <a:pt x="15504" y="220840"/>
                  </a:lnTo>
                  <a:lnTo>
                    <a:pt x="17934" y="255269"/>
                  </a:lnTo>
                  <a:lnTo>
                    <a:pt x="17427" y="258821"/>
                  </a:lnTo>
                  <a:lnTo>
                    <a:pt x="16384" y="260484"/>
                  </a:lnTo>
                  <a:lnTo>
                    <a:pt x="14983" y="260886"/>
                  </a:lnTo>
                  <a:lnTo>
                    <a:pt x="14050" y="259038"/>
                  </a:lnTo>
                  <a:lnTo>
                    <a:pt x="9057" y="218251"/>
                  </a:lnTo>
                  <a:lnTo>
                    <a:pt x="3415" y="172699"/>
                  </a:lnTo>
                  <a:lnTo>
                    <a:pt x="1232" y="140060"/>
                  </a:lnTo>
                  <a:lnTo>
                    <a:pt x="0" y="93714"/>
                  </a:lnTo>
                  <a:lnTo>
                    <a:pt x="1518" y="53171"/>
                  </a:lnTo>
                  <a:lnTo>
                    <a:pt x="8350" y="15029"/>
                  </a:lnTo>
                  <a:lnTo>
                    <a:pt x="11744" y="9761"/>
                  </a:lnTo>
                  <a:lnTo>
                    <a:pt x="21160" y="2026"/>
                  </a:lnTo>
                  <a:lnTo>
                    <a:pt x="32400" y="0"/>
                  </a:lnTo>
                  <a:lnTo>
                    <a:pt x="56863" y="4448"/>
                  </a:lnTo>
                  <a:lnTo>
                    <a:pt x="61725" y="9057"/>
                  </a:lnTo>
                  <a:lnTo>
                    <a:pt x="69008" y="23586"/>
                  </a:lnTo>
                  <a:lnTo>
                    <a:pt x="73705" y="48228"/>
                  </a:lnTo>
                  <a:lnTo>
                    <a:pt x="68354" y="73403"/>
                  </a:lnTo>
                  <a:lnTo>
                    <a:pt x="55961" y="86521"/>
                  </a:lnTo>
                  <a:lnTo>
                    <a:pt x="40107" y="95644"/>
                  </a:lnTo>
                  <a:lnTo>
                    <a:pt x="26004" y="99698"/>
                  </a:lnTo>
                  <a:lnTo>
                    <a:pt x="5832" y="96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102"/>
            <p:cNvSpPr/>
            <p:nvPr>
              <p:custDataLst>
                <p:tags r:id="rId144"/>
              </p:custDataLst>
            </p:nvPr>
          </p:nvSpPr>
          <p:spPr>
            <a:xfrm>
              <a:off x="5368217" y="2540000"/>
              <a:ext cx="200734" cy="266223"/>
            </a:xfrm>
            <a:custGeom>
              <a:avLst/>
              <a:gdLst/>
              <a:ahLst/>
              <a:cxnLst/>
              <a:rect l="0" t="0" r="0" b="0"/>
              <a:pathLst>
                <a:path w="200734" h="266223">
                  <a:moveTo>
                    <a:pt x="137233" y="0"/>
                  </a:moveTo>
                  <a:lnTo>
                    <a:pt x="137233" y="0"/>
                  </a:lnTo>
                  <a:lnTo>
                    <a:pt x="161204" y="0"/>
                  </a:lnTo>
                  <a:lnTo>
                    <a:pt x="161680" y="706"/>
                  </a:lnTo>
                  <a:lnTo>
                    <a:pt x="162209" y="3371"/>
                  </a:lnTo>
                  <a:lnTo>
                    <a:pt x="161645" y="4364"/>
                  </a:lnTo>
                  <a:lnTo>
                    <a:pt x="160563" y="5026"/>
                  </a:lnTo>
                  <a:lnTo>
                    <a:pt x="150387" y="9460"/>
                  </a:lnTo>
                  <a:lnTo>
                    <a:pt x="107974" y="40640"/>
                  </a:lnTo>
                  <a:lnTo>
                    <a:pt x="69129" y="62120"/>
                  </a:lnTo>
                  <a:lnTo>
                    <a:pt x="31055" y="85191"/>
                  </a:lnTo>
                  <a:lnTo>
                    <a:pt x="17029" y="100971"/>
                  </a:lnTo>
                  <a:lnTo>
                    <a:pt x="13254" y="107906"/>
                  </a:lnTo>
                  <a:lnTo>
                    <a:pt x="12952" y="110743"/>
                  </a:lnTo>
                  <a:lnTo>
                    <a:pt x="14499" y="115776"/>
                  </a:lnTo>
                  <a:lnTo>
                    <a:pt x="23183" y="120366"/>
                  </a:lnTo>
                  <a:lnTo>
                    <a:pt x="43939" y="125034"/>
                  </a:lnTo>
                  <a:lnTo>
                    <a:pt x="82978" y="126612"/>
                  </a:lnTo>
                  <a:lnTo>
                    <a:pt x="105557" y="130256"/>
                  </a:lnTo>
                  <a:lnTo>
                    <a:pt x="114453" y="135738"/>
                  </a:lnTo>
                  <a:lnTo>
                    <a:pt x="117813" y="139175"/>
                  </a:lnTo>
                  <a:lnTo>
                    <a:pt x="117937" y="143583"/>
                  </a:lnTo>
                  <a:lnTo>
                    <a:pt x="109408" y="158490"/>
                  </a:lnTo>
                  <a:lnTo>
                    <a:pt x="104170" y="165219"/>
                  </a:lnTo>
                  <a:lnTo>
                    <a:pt x="58754" y="197418"/>
                  </a:lnTo>
                  <a:lnTo>
                    <a:pt x="14143" y="231900"/>
                  </a:lnTo>
                  <a:lnTo>
                    <a:pt x="3082" y="243767"/>
                  </a:lnTo>
                  <a:lnTo>
                    <a:pt x="0" y="252039"/>
                  </a:lnTo>
                  <a:lnTo>
                    <a:pt x="588" y="255515"/>
                  </a:lnTo>
                  <a:lnTo>
                    <a:pt x="2392" y="258538"/>
                  </a:lnTo>
                  <a:lnTo>
                    <a:pt x="5005" y="261258"/>
                  </a:lnTo>
                  <a:lnTo>
                    <a:pt x="28910" y="265088"/>
                  </a:lnTo>
                  <a:lnTo>
                    <a:pt x="66175" y="266222"/>
                  </a:lnTo>
                  <a:lnTo>
                    <a:pt x="105126" y="263188"/>
                  </a:lnTo>
                  <a:lnTo>
                    <a:pt x="150219" y="257820"/>
                  </a:lnTo>
                  <a:lnTo>
                    <a:pt x="200733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393"/>
          <p:cNvGrpSpPr/>
          <p:nvPr/>
        </p:nvGrpSpPr>
        <p:grpSpPr>
          <a:xfrm>
            <a:off x="4909694" y="2654300"/>
            <a:ext cx="138557" cy="109495"/>
            <a:chOff x="4909694" y="2654300"/>
            <a:chExt cx="138557" cy="109495"/>
          </a:xfrm>
        </p:grpSpPr>
        <p:sp>
          <p:nvSpPr>
            <p:cNvPr id="553" name="SMARTInkShape-2103"/>
            <p:cNvSpPr/>
            <p:nvPr>
              <p:custDataLst>
                <p:tags r:id="rId134"/>
              </p:custDataLst>
            </p:nvPr>
          </p:nvSpPr>
          <p:spPr>
            <a:xfrm>
              <a:off x="4919475" y="2724150"/>
              <a:ext cx="128776" cy="39645"/>
            </a:xfrm>
            <a:custGeom>
              <a:avLst/>
              <a:gdLst/>
              <a:ahLst/>
              <a:cxnLst/>
              <a:rect l="0" t="0" r="0" b="0"/>
              <a:pathLst>
                <a:path w="128776" h="39645">
                  <a:moveTo>
                    <a:pt x="14475" y="6350"/>
                  </a:moveTo>
                  <a:lnTo>
                    <a:pt x="14475" y="6350"/>
                  </a:lnTo>
                  <a:lnTo>
                    <a:pt x="5041" y="17194"/>
                  </a:lnTo>
                  <a:lnTo>
                    <a:pt x="169" y="27398"/>
                  </a:lnTo>
                  <a:lnTo>
                    <a:pt x="0" y="31670"/>
                  </a:lnTo>
                  <a:lnTo>
                    <a:pt x="1297" y="35225"/>
                  </a:lnTo>
                  <a:lnTo>
                    <a:pt x="3573" y="38300"/>
                  </a:lnTo>
                  <a:lnTo>
                    <a:pt x="7913" y="39644"/>
                  </a:lnTo>
                  <a:lnTo>
                    <a:pt x="35155" y="36733"/>
                  </a:lnTo>
                  <a:lnTo>
                    <a:pt x="74455" y="25992"/>
                  </a:lnTo>
                  <a:lnTo>
                    <a:pt x="128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104"/>
            <p:cNvSpPr/>
            <p:nvPr>
              <p:custDataLst>
                <p:tags r:id="rId135"/>
              </p:custDataLst>
            </p:nvPr>
          </p:nvSpPr>
          <p:spPr>
            <a:xfrm>
              <a:off x="4909694" y="2654300"/>
              <a:ext cx="87757" cy="6089"/>
            </a:xfrm>
            <a:custGeom>
              <a:avLst/>
              <a:gdLst/>
              <a:ahLst/>
              <a:cxnLst/>
              <a:rect l="0" t="0" r="0" b="0"/>
              <a:pathLst>
                <a:path w="87757" h="6089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4648" y="5026"/>
                  </a:lnTo>
                  <a:lnTo>
                    <a:pt x="0" y="6088"/>
                  </a:lnTo>
                  <a:lnTo>
                    <a:pt x="45213" y="1971"/>
                  </a:lnTo>
                  <a:lnTo>
                    <a:pt x="87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394"/>
          <p:cNvGrpSpPr/>
          <p:nvPr/>
        </p:nvGrpSpPr>
        <p:grpSpPr>
          <a:xfrm>
            <a:off x="3467100" y="2471915"/>
            <a:ext cx="1204731" cy="334786"/>
            <a:chOff x="3467100" y="2471915"/>
            <a:chExt cx="1204731" cy="334786"/>
          </a:xfrm>
        </p:grpSpPr>
        <p:sp>
          <p:nvSpPr>
            <p:cNvPr id="556" name="SMARTInkShape-2105"/>
            <p:cNvSpPr/>
            <p:nvPr>
              <p:custDataLst>
                <p:tags r:id="rId125"/>
              </p:custDataLst>
            </p:nvPr>
          </p:nvSpPr>
          <p:spPr>
            <a:xfrm>
              <a:off x="4319142" y="2546635"/>
              <a:ext cx="113159" cy="233238"/>
            </a:xfrm>
            <a:custGeom>
              <a:avLst/>
              <a:gdLst/>
              <a:ahLst/>
              <a:cxnLst/>
              <a:rect l="0" t="0" r="0" b="0"/>
              <a:pathLst>
                <a:path w="113159" h="233238">
                  <a:moveTo>
                    <a:pt x="81408" y="12415"/>
                  </a:moveTo>
                  <a:lnTo>
                    <a:pt x="81408" y="12415"/>
                  </a:lnTo>
                  <a:lnTo>
                    <a:pt x="84779" y="9044"/>
                  </a:lnTo>
                  <a:lnTo>
                    <a:pt x="90197" y="7389"/>
                  </a:lnTo>
                  <a:lnTo>
                    <a:pt x="96603" y="5948"/>
                  </a:lnTo>
                  <a:lnTo>
                    <a:pt x="106368" y="0"/>
                  </a:lnTo>
                  <a:lnTo>
                    <a:pt x="64908" y="17432"/>
                  </a:lnTo>
                  <a:lnTo>
                    <a:pt x="25709" y="36080"/>
                  </a:lnTo>
                  <a:lnTo>
                    <a:pt x="12380" y="48511"/>
                  </a:lnTo>
                  <a:lnTo>
                    <a:pt x="8395" y="55034"/>
                  </a:lnTo>
                  <a:lnTo>
                    <a:pt x="7333" y="57761"/>
                  </a:lnTo>
                  <a:lnTo>
                    <a:pt x="11094" y="102562"/>
                  </a:lnTo>
                  <a:lnTo>
                    <a:pt x="11497" y="143978"/>
                  </a:lnTo>
                  <a:lnTo>
                    <a:pt x="4643" y="184187"/>
                  </a:lnTo>
                  <a:lnTo>
                    <a:pt x="0" y="211053"/>
                  </a:lnTo>
                  <a:lnTo>
                    <a:pt x="1247" y="218997"/>
                  </a:lnTo>
                  <a:lnTo>
                    <a:pt x="5916" y="227435"/>
                  </a:lnTo>
                  <a:lnTo>
                    <a:pt x="7796" y="229845"/>
                  </a:lnTo>
                  <a:lnTo>
                    <a:pt x="13649" y="232523"/>
                  </a:lnTo>
                  <a:lnTo>
                    <a:pt x="17185" y="233237"/>
                  </a:lnTo>
                  <a:lnTo>
                    <a:pt x="61088" y="225701"/>
                  </a:lnTo>
                  <a:lnTo>
                    <a:pt x="107411" y="215716"/>
                  </a:lnTo>
                  <a:lnTo>
                    <a:pt x="113158" y="209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106"/>
            <p:cNvSpPr/>
            <p:nvPr>
              <p:custDataLst>
                <p:tags r:id="rId126"/>
              </p:custDataLst>
            </p:nvPr>
          </p:nvSpPr>
          <p:spPr>
            <a:xfrm>
              <a:off x="4045105" y="2584450"/>
              <a:ext cx="144415" cy="188388"/>
            </a:xfrm>
            <a:custGeom>
              <a:avLst/>
              <a:gdLst/>
              <a:ahLst/>
              <a:cxnLst/>
              <a:rect l="0" t="0" r="0" b="0"/>
              <a:pathLst>
                <a:path w="144415" h="188388">
                  <a:moveTo>
                    <a:pt x="12545" y="0"/>
                  </a:moveTo>
                  <a:lnTo>
                    <a:pt x="12545" y="0"/>
                  </a:lnTo>
                  <a:lnTo>
                    <a:pt x="5803" y="0"/>
                  </a:lnTo>
                  <a:lnTo>
                    <a:pt x="3817" y="706"/>
                  </a:lnTo>
                  <a:lnTo>
                    <a:pt x="2493" y="1882"/>
                  </a:lnTo>
                  <a:lnTo>
                    <a:pt x="1610" y="3371"/>
                  </a:lnTo>
                  <a:lnTo>
                    <a:pt x="0" y="46909"/>
                  </a:lnTo>
                  <a:lnTo>
                    <a:pt x="4945" y="91346"/>
                  </a:lnTo>
                  <a:lnTo>
                    <a:pt x="10685" y="129763"/>
                  </a:lnTo>
                  <a:lnTo>
                    <a:pt x="18266" y="155806"/>
                  </a:lnTo>
                  <a:lnTo>
                    <a:pt x="32584" y="175517"/>
                  </a:lnTo>
                  <a:lnTo>
                    <a:pt x="41677" y="183370"/>
                  </a:lnTo>
                  <a:lnTo>
                    <a:pt x="52304" y="187331"/>
                  </a:lnTo>
                  <a:lnTo>
                    <a:pt x="58101" y="188387"/>
                  </a:lnTo>
                  <a:lnTo>
                    <a:pt x="72068" y="185798"/>
                  </a:lnTo>
                  <a:lnTo>
                    <a:pt x="100659" y="172638"/>
                  </a:lnTo>
                  <a:lnTo>
                    <a:pt x="132734" y="145989"/>
                  </a:lnTo>
                  <a:lnTo>
                    <a:pt x="140898" y="128079"/>
                  </a:lnTo>
                  <a:lnTo>
                    <a:pt x="144414" y="104899"/>
                  </a:lnTo>
                  <a:lnTo>
                    <a:pt x="136169" y="59396"/>
                  </a:lnTo>
                  <a:lnTo>
                    <a:pt x="122427" y="12497"/>
                  </a:lnTo>
                  <a:lnTo>
                    <a:pt x="12049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107"/>
            <p:cNvSpPr/>
            <p:nvPr>
              <p:custDataLst>
                <p:tags r:id="rId127"/>
              </p:custDataLst>
            </p:nvPr>
          </p:nvSpPr>
          <p:spPr>
            <a:xfrm>
              <a:off x="3886886" y="2515744"/>
              <a:ext cx="62815" cy="252857"/>
            </a:xfrm>
            <a:custGeom>
              <a:avLst/>
              <a:gdLst/>
              <a:ahLst/>
              <a:cxnLst/>
              <a:rect l="0" t="0" r="0" b="0"/>
              <a:pathLst>
                <a:path w="62815" h="252857">
                  <a:moveTo>
                    <a:pt x="50114" y="11556"/>
                  </a:moveTo>
                  <a:lnTo>
                    <a:pt x="50114" y="11556"/>
                  </a:lnTo>
                  <a:lnTo>
                    <a:pt x="50114" y="2718"/>
                  </a:lnTo>
                  <a:lnTo>
                    <a:pt x="48703" y="1430"/>
                  </a:lnTo>
                  <a:lnTo>
                    <a:pt x="43372" y="0"/>
                  </a:lnTo>
                  <a:lnTo>
                    <a:pt x="39975" y="1030"/>
                  </a:lnTo>
                  <a:lnTo>
                    <a:pt x="32437" y="5937"/>
                  </a:lnTo>
                  <a:lnTo>
                    <a:pt x="26265" y="14703"/>
                  </a:lnTo>
                  <a:lnTo>
                    <a:pt x="13183" y="51062"/>
                  </a:lnTo>
                  <a:lnTo>
                    <a:pt x="2785" y="98617"/>
                  </a:lnTo>
                  <a:lnTo>
                    <a:pt x="0" y="136233"/>
                  </a:lnTo>
                  <a:lnTo>
                    <a:pt x="3280" y="175262"/>
                  </a:lnTo>
                  <a:lnTo>
                    <a:pt x="15071" y="215049"/>
                  </a:lnTo>
                  <a:lnTo>
                    <a:pt x="26778" y="233230"/>
                  </a:lnTo>
                  <a:lnTo>
                    <a:pt x="62814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108"/>
            <p:cNvSpPr/>
            <p:nvPr>
              <p:custDataLst>
                <p:tags r:id="rId128"/>
              </p:custDataLst>
            </p:nvPr>
          </p:nvSpPr>
          <p:spPr>
            <a:xfrm>
              <a:off x="3600450" y="2590800"/>
              <a:ext cx="133351" cy="161227"/>
            </a:xfrm>
            <a:custGeom>
              <a:avLst/>
              <a:gdLst/>
              <a:ahLst/>
              <a:cxnLst/>
              <a:rect l="0" t="0" r="0" b="0"/>
              <a:pathLst>
                <a:path w="133351" h="161227">
                  <a:moveTo>
                    <a:pt x="0" y="63500"/>
                  </a:moveTo>
                  <a:lnTo>
                    <a:pt x="0" y="63500"/>
                  </a:lnTo>
                  <a:lnTo>
                    <a:pt x="0" y="54662"/>
                  </a:lnTo>
                  <a:lnTo>
                    <a:pt x="1411" y="52669"/>
                  </a:lnTo>
                  <a:lnTo>
                    <a:pt x="6742" y="48573"/>
                  </a:lnTo>
                  <a:lnTo>
                    <a:pt x="10139" y="48610"/>
                  </a:lnTo>
                  <a:lnTo>
                    <a:pt x="17677" y="52414"/>
                  </a:lnTo>
                  <a:lnTo>
                    <a:pt x="29854" y="62489"/>
                  </a:lnTo>
                  <a:lnTo>
                    <a:pt x="50268" y="93038"/>
                  </a:lnTo>
                  <a:lnTo>
                    <a:pt x="60677" y="125100"/>
                  </a:lnTo>
                  <a:lnTo>
                    <a:pt x="61618" y="132083"/>
                  </a:lnTo>
                  <a:lnTo>
                    <a:pt x="58901" y="145487"/>
                  </a:lnTo>
                  <a:lnTo>
                    <a:pt x="53694" y="156383"/>
                  </a:lnTo>
                  <a:lnTo>
                    <a:pt x="49029" y="161226"/>
                  </a:lnTo>
                  <a:lnTo>
                    <a:pt x="46797" y="159695"/>
                  </a:lnTo>
                  <a:lnTo>
                    <a:pt x="42436" y="150468"/>
                  </a:lnTo>
                  <a:lnTo>
                    <a:pt x="42756" y="122665"/>
                  </a:lnTo>
                  <a:lnTo>
                    <a:pt x="59324" y="80413"/>
                  </a:lnTo>
                  <a:lnTo>
                    <a:pt x="82444" y="37627"/>
                  </a:lnTo>
                  <a:lnTo>
                    <a:pt x="93556" y="2707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109"/>
            <p:cNvSpPr/>
            <p:nvPr>
              <p:custDataLst>
                <p:tags r:id="rId129"/>
              </p:custDataLst>
            </p:nvPr>
          </p:nvSpPr>
          <p:spPr>
            <a:xfrm>
              <a:off x="4572000" y="2471915"/>
              <a:ext cx="99831" cy="334786"/>
            </a:xfrm>
            <a:custGeom>
              <a:avLst/>
              <a:gdLst/>
              <a:ahLst/>
              <a:cxnLst/>
              <a:rect l="0" t="0" r="0" b="0"/>
              <a:pathLst>
                <a:path w="99831" h="3347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1411" y="2207"/>
                  </a:lnTo>
                  <a:lnTo>
                    <a:pt x="3763" y="883"/>
                  </a:lnTo>
                  <a:lnTo>
                    <a:pt x="6742" y="0"/>
                  </a:lnTo>
                  <a:lnTo>
                    <a:pt x="9434" y="117"/>
                  </a:lnTo>
                  <a:lnTo>
                    <a:pt x="14306" y="2129"/>
                  </a:lnTo>
                  <a:lnTo>
                    <a:pt x="32615" y="29447"/>
                  </a:lnTo>
                  <a:lnTo>
                    <a:pt x="54316" y="70696"/>
                  </a:lnTo>
                  <a:lnTo>
                    <a:pt x="75248" y="112659"/>
                  </a:lnTo>
                  <a:lnTo>
                    <a:pt x="87128" y="149574"/>
                  </a:lnTo>
                  <a:lnTo>
                    <a:pt x="96214" y="195163"/>
                  </a:lnTo>
                  <a:lnTo>
                    <a:pt x="99830" y="238609"/>
                  </a:lnTo>
                  <a:lnTo>
                    <a:pt x="94804" y="275636"/>
                  </a:lnTo>
                  <a:lnTo>
                    <a:pt x="75697" y="316639"/>
                  </a:lnTo>
                  <a:lnTo>
                    <a:pt x="44450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110"/>
            <p:cNvSpPr/>
            <p:nvPr>
              <p:custDataLst>
                <p:tags r:id="rId130"/>
              </p:custDataLst>
            </p:nvPr>
          </p:nvSpPr>
          <p:spPr>
            <a:xfrm>
              <a:off x="4521461" y="2647950"/>
              <a:ext cx="6090" cy="44451"/>
            </a:xfrm>
            <a:custGeom>
              <a:avLst/>
              <a:gdLst/>
              <a:ahLst/>
              <a:cxnLst/>
              <a:rect l="0" t="0" r="0" b="0"/>
              <a:pathLst>
                <a:path w="6090" h="44451">
                  <a:moveTo>
                    <a:pt x="6089" y="44450"/>
                  </a:moveTo>
                  <a:lnTo>
                    <a:pt x="6089" y="44450"/>
                  </a:lnTo>
                  <a:lnTo>
                    <a:pt x="1063" y="32517"/>
                  </a:lnTo>
                  <a:lnTo>
                    <a:pt x="0" y="16693"/>
                  </a:lnTo>
                  <a:lnTo>
                    <a:pt x="6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111"/>
            <p:cNvSpPr/>
            <p:nvPr>
              <p:custDataLst>
                <p:tags r:id="rId131"/>
              </p:custDataLst>
            </p:nvPr>
          </p:nvSpPr>
          <p:spPr>
            <a:xfrm>
              <a:off x="4521200" y="2711450"/>
              <a:ext cx="3372" cy="57151"/>
            </a:xfrm>
            <a:custGeom>
              <a:avLst/>
              <a:gdLst/>
              <a:ahLst/>
              <a:cxnLst/>
              <a:rect l="0" t="0" r="0" b="0"/>
              <a:pathLst>
                <a:path w="3372" h="57151">
                  <a:moveTo>
                    <a:pt x="0" y="0"/>
                  </a:moveTo>
                  <a:lnTo>
                    <a:pt x="0" y="0"/>
                  </a:lnTo>
                  <a:lnTo>
                    <a:pt x="705" y="15901"/>
                  </a:lnTo>
                  <a:lnTo>
                    <a:pt x="3371" y="23765"/>
                  </a:lnTo>
                  <a:lnTo>
                    <a:pt x="3144" y="3384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112"/>
            <p:cNvSpPr/>
            <p:nvPr>
              <p:custDataLst>
                <p:tags r:id="rId132"/>
              </p:custDataLst>
            </p:nvPr>
          </p:nvSpPr>
          <p:spPr>
            <a:xfrm>
              <a:off x="4327329" y="2679700"/>
              <a:ext cx="104972" cy="38101"/>
            </a:xfrm>
            <a:custGeom>
              <a:avLst/>
              <a:gdLst/>
              <a:ahLst/>
              <a:cxnLst/>
              <a:rect l="0" t="0" r="0" b="0"/>
              <a:pathLst>
                <a:path w="1049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227" y="30574"/>
                  </a:lnTo>
                  <a:lnTo>
                    <a:pt x="2679" y="19938"/>
                  </a:lnTo>
                  <a:lnTo>
                    <a:pt x="6120" y="12860"/>
                  </a:lnTo>
                  <a:lnTo>
                    <a:pt x="17528" y="7362"/>
                  </a:lnTo>
                  <a:lnTo>
                    <a:pt x="43784" y="2181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113"/>
            <p:cNvSpPr/>
            <p:nvPr>
              <p:custDataLst>
                <p:tags r:id="rId133"/>
              </p:custDataLst>
            </p:nvPr>
          </p:nvSpPr>
          <p:spPr>
            <a:xfrm>
              <a:off x="3467100" y="2502460"/>
              <a:ext cx="96918" cy="252789"/>
            </a:xfrm>
            <a:custGeom>
              <a:avLst/>
              <a:gdLst/>
              <a:ahLst/>
              <a:cxnLst/>
              <a:rect l="0" t="0" r="0" b="0"/>
              <a:pathLst>
                <a:path w="96918" h="252789">
                  <a:moveTo>
                    <a:pt x="0" y="62940"/>
                  </a:moveTo>
                  <a:lnTo>
                    <a:pt x="0" y="62940"/>
                  </a:lnTo>
                  <a:lnTo>
                    <a:pt x="3371" y="59569"/>
                  </a:lnTo>
                  <a:lnTo>
                    <a:pt x="4364" y="59282"/>
                  </a:lnTo>
                  <a:lnTo>
                    <a:pt x="5026" y="59795"/>
                  </a:lnTo>
                  <a:lnTo>
                    <a:pt x="5467" y="60844"/>
                  </a:lnTo>
                  <a:lnTo>
                    <a:pt x="7004" y="98838"/>
                  </a:lnTo>
                  <a:lnTo>
                    <a:pt x="12110" y="139271"/>
                  </a:lnTo>
                  <a:lnTo>
                    <a:pt x="22246" y="184178"/>
                  </a:lnTo>
                  <a:lnTo>
                    <a:pt x="36431" y="226065"/>
                  </a:lnTo>
                  <a:lnTo>
                    <a:pt x="46237" y="251404"/>
                  </a:lnTo>
                  <a:lnTo>
                    <a:pt x="47758" y="252788"/>
                  </a:lnTo>
                  <a:lnTo>
                    <a:pt x="48771" y="252300"/>
                  </a:lnTo>
                  <a:lnTo>
                    <a:pt x="49448" y="250563"/>
                  </a:lnTo>
                  <a:lnTo>
                    <a:pt x="45214" y="203203"/>
                  </a:lnTo>
                  <a:lnTo>
                    <a:pt x="37935" y="165804"/>
                  </a:lnTo>
                  <a:lnTo>
                    <a:pt x="32266" y="126376"/>
                  </a:lnTo>
                  <a:lnTo>
                    <a:pt x="26965" y="81481"/>
                  </a:lnTo>
                  <a:lnTo>
                    <a:pt x="25709" y="44652"/>
                  </a:lnTo>
                  <a:lnTo>
                    <a:pt x="31182" y="26119"/>
                  </a:lnTo>
                  <a:lnTo>
                    <a:pt x="39964" y="10592"/>
                  </a:lnTo>
                  <a:lnTo>
                    <a:pt x="48571" y="1339"/>
                  </a:lnTo>
                  <a:lnTo>
                    <a:pt x="53547" y="0"/>
                  </a:lnTo>
                  <a:lnTo>
                    <a:pt x="64721" y="2276"/>
                  </a:lnTo>
                  <a:lnTo>
                    <a:pt x="74861" y="9873"/>
                  </a:lnTo>
                  <a:lnTo>
                    <a:pt x="83366" y="20304"/>
                  </a:lnTo>
                  <a:lnTo>
                    <a:pt x="92121" y="39489"/>
                  </a:lnTo>
                  <a:lnTo>
                    <a:pt x="96917" y="57221"/>
                  </a:lnTo>
                  <a:lnTo>
                    <a:pt x="95756" y="74980"/>
                  </a:lnTo>
                  <a:lnTo>
                    <a:pt x="93469" y="83666"/>
                  </a:lnTo>
                  <a:lnTo>
                    <a:pt x="85287" y="95200"/>
                  </a:lnTo>
                  <a:lnTo>
                    <a:pt x="73889" y="102677"/>
                  </a:lnTo>
                  <a:lnTo>
                    <a:pt x="52310" y="110149"/>
                  </a:lnTo>
                  <a:lnTo>
                    <a:pt x="19050" y="113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4" name="SMARTInkShape-Group395"/>
          <p:cNvGrpSpPr/>
          <p:nvPr/>
        </p:nvGrpSpPr>
        <p:grpSpPr>
          <a:xfrm>
            <a:off x="2790013" y="2483994"/>
            <a:ext cx="358093" cy="246507"/>
            <a:chOff x="2790013" y="2483994"/>
            <a:chExt cx="358093" cy="246507"/>
          </a:xfrm>
        </p:grpSpPr>
        <p:sp>
          <p:nvSpPr>
            <p:cNvPr id="566" name="SMARTInkShape-2114"/>
            <p:cNvSpPr/>
            <p:nvPr>
              <p:custDataLst>
                <p:tags r:id="rId117"/>
              </p:custDataLst>
            </p:nvPr>
          </p:nvSpPr>
          <p:spPr>
            <a:xfrm>
              <a:off x="2790013" y="2527300"/>
              <a:ext cx="111938" cy="203201"/>
            </a:xfrm>
            <a:custGeom>
              <a:avLst/>
              <a:gdLst/>
              <a:ahLst/>
              <a:cxnLst/>
              <a:rect l="0" t="0" r="0" b="0"/>
              <a:pathLst>
                <a:path w="111938" h="203201">
                  <a:moveTo>
                    <a:pt x="23037" y="0"/>
                  </a:moveTo>
                  <a:lnTo>
                    <a:pt x="23037" y="0"/>
                  </a:lnTo>
                  <a:lnTo>
                    <a:pt x="19666" y="0"/>
                  </a:lnTo>
                  <a:lnTo>
                    <a:pt x="18673" y="706"/>
                  </a:lnTo>
                  <a:lnTo>
                    <a:pt x="18011" y="1882"/>
                  </a:lnTo>
                  <a:lnTo>
                    <a:pt x="17570" y="3371"/>
                  </a:lnTo>
                  <a:lnTo>
                    <a:pt x="7428" y="17312"/>
                  </a:lnTo>
                  <a:lnTo>
                    <a:pt x="852" y="40093"/>
                  </a:lnTo>
                  <a:lnTo>
                    <a:pt x="0" y="76477"/>
                  </a:lnTo>
                  <a:lnTo>
                    <a:pt x="8764" y="114382"/>
                  </a:lnTo>
                  <a:lnTo>
                    <a:pt x="28449" y="157590"/>
                  </a:lnTo>
                  <a:lnTo>
                    <a:pt x="39554" y="170935"/>
                  </a:lnTo>
                  <a:lnTo>
                    <a:pt x="71664" y="192985"/>
                  </a:lnTo>
                  <a:lnTo>
                    <a:pt x="85571" y="198660"/>
                  </a:lnTo>
                  <a:lnTo>
                    <a:pt x="11193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2115"/>
            <p:cNvSpPr/>
            <p:nvPr>
              <p:custDataLst>
                <p:tags r:id="rId118"/>
              </p:custDataLst>
            </p:nvPr>
          </p:nvSpPr>
          <p:spPr>
            <a:xfrm>
              <a:off x="3086100" y="2514600"/>
              <a:ext cx="62006" cy="184151"/>
            </a:xfrm>
            <a:custGeom>
              <a:avLst/>
              <a:gdLst/>
              <a:ahLst/>
              <a:cxnLst/>
              <a:rect l="0" t="0" r="0" b="0"/>
              <a:pathLst>
                <a:path w="62006" h="184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40808" y="32914"/>
                  </a:lnTo>
                  <a:lnTo>
                    <a:pt x="46256" y="38876"/>
                  </a:lnTo>
                  <a:lnTo>
                    <a:pt x="60664" y="74235"/>
                  </a:lnTo>
                  <a:lnTo>
                    <a:pt x="62005" y="98845"/>
                  </a:lnTo>
                  <a:lnTo>
                    <a:pt x="317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116"/>
            <p:cNvSpPr/>
            <p:nvPr>
              <p:custDataLst>
                <p:tags r:id="rId119"/>
              </p:custDataLst>
            </p:nvPr>
          </p:nvSpPr>
          <p:spPr>
            <a:xfrm>
              <a:off x="3009900" y="2485081"/>
              <a:ext cx="12701" cy="23170"/>
            </a:xfrm>
            <a:custGeom>
              <a:avLst/>
              <a:gdLst/>
              <a:ahLst/>
              <a:cxnLst/>
              <a:rect l="0" t="0" r="0" b="0"/>
              <a:pathLst>
                <a:path w="12701" h="23170">
                  <a:moveTo>
                    <a:pt x="12700" y="23169"/>
                  </a:moveTo>
                  <a:lnTo>
                    <a:pt x="12700" y="23169"/>
                  </a:lnTo>
                  <a:lnTo>
                    <a:pt x="1145" y="57"/>
                  </a:lnTo>
                  <a:lnTo>
                    <a:pt x="763" y="0"/>
                  </a:lnTo>
                  <a:lnTo>
                    <a:pt x="0" y="4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117"/>
            <p:cNvSpPr/>
            <p:nvPr>
              <p:custDataLst>
                <p:tags r:id="rId120"/>
              </p:custDataLst>
            </p:nvPr>
          </p:nvSpPr>
          <p:spPr>
            <a:xfrm>
              <a:off x="3016250" y="25844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0" y="0"/>
                  </a:moveTo>
                  <a:lnTo>
                    <a:pt x="0" y="0"/>
                  </a:lnTo>
                  <a:lnTo>
                    <a:pt x="17007" y="45951"/>
                  </a:lnTo>
                  <a:lnTo>
                    <a:pt x="254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2118"/>
            <p:cNvSpPr/>
            <p:nvPr>
              <p:custDataLst>
                <p:tags r:id="rId121"/>
              </p:custDataLst>
            </p:nvPr>
          </p:nvSpPr>
          <p:spPr>
            <a:xfrm>
              <a:off x="2931219" y="2491129"/>
              <a:ext cx="15182" cy="29822"/>
            </a:xfrm>
            <a:custGeom>
              <a:avLst/>
              <a:gdLst/>
              <a:ahLst/>
              <a:cxnLst/>
              <a:rect l="0" t="0" r="0" b="0"/>
              <a:pathLst>
                <a:path w="15182" h="29822">
                  <a:moveTo>
                    <a:pt x="15181" y="29821"/>
                  </a:moveTo>
                  <a:lnTo>
                    <a:pt x="15181" y="29821"/>
                  </a:lnTo>
                  <a:lnTo>
                    <a:pt x="0" y="2411"/>
                  </a:lnTo>
                  <a:lnTo>
                    <a:pt x="121" y="964"/>
                  </a:lnTo>
                  <a:lnTo>
                    <a:pt x="908" y="0"/>
                  </a:lnTo>
                  <a:lnTo>
                    <a:pt x="2138" y="63"/>
                  </a:lnTo>
                  <a:lnTo>
                    <a:pt x="8831" y="4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119"/>
            <p:cNvSpPr/>
            <p:nvPr>
              <p:custDataLst>
                <p:tags r:id="rId122"/>
              </p:custDataLst>
            </p:nvPr>
          </p:nvSpPr>
          <p:spPr>
            <a:xfrm>
              <a:off x="2940050" y="25590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3348" y="47485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120"/>
            <p:cNvSpPr/>
            <p:nvPr>
              <p:custDataLst>
                <p:tags r:id="rId123"/>
              </p:custDataLst>
            </p:nvPr>
          </p:nvSpPr>
          <p:spPr>
            <a:xfrm>
              <a:off x="2851150" y="2483994"/>
              <a:ext cx="6351" cy="11557"/>
            </a:xfrm>
            <a:custGeom>
              <a:avLst/>
              <a:gdLst/>
              <a:ahLst/>
              <a:cxnLst/>
              <a:rect l="0" t="0" r="0" b="0"/>
              <a:pathLst>
                <a:path w="6351" h="115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706" y="324"/>
                  </a:lnTo>
                  <a:lnTo>
                    <a:pt x="635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121"/>
            <p:cNvSpPr/>
            <p:nvPr>
              <p:custDataLst>
                <p:tags r:id="rId124"/>
              </p:custDataLst>
            </p:nvPr>
          </p:nvSpPr>
          <p:spPr>
            <a:xfrm>
              <a:off x="2863850" y="2574729"/>
              <a:ext cx="25401" cy="73222"/>
            </a:xfrm>
            <a:custGeom>
              <a:avLst/>
              <a:gdLst/>
              <a:ahLst/>
              <a:cxnLst/>
              <a:rect l="0" t="0" r="0" b="0"/>
              <a:pathLst>
                <a:path w="25401" h="732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70" y="418"/>
                  </a:lnTo>
                  <a:lnTo>
                    <a:pt x="8838" y="4646"/>
                  </a:lnTo>
                  <a:lnTo>
                    <a:pt x="25400" y="7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8" name="SMARTInkShape-Group396"/>
          <p:cNvGrpSpPr/>
          <p:nvPr/>
        </p:nvGrpSpPr>
        <p:grpSpPr>
          <a:xfrm>
            <a:off x="4756150" y="1955800"/>
            <a:ext cx="285751" cy="203201"/>
            <a:chOff x="4756150" y="1955800"/>
            <a:chExt cx="285751" cy="203201"/>
          </a:xfrm>
        </p:grpSpPr>
        <p:sp>
          <p:nvSpPr>
            <p:cNvPr id="575" name="SMARTInkShape-2122"/>
            <p:cNvSpPr/>
            <p:nvPr>
              <p:custDataLst>
                <p:tags r:id="rId114"/>
              </p:custDataLst>
            </p:nvPr>
          </p:nvSpPr>
          <p:spPr>
            <a:xfrm>
              <a:off x="5029200" y="19558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0" y="0"/>
                  </a:moveTo>
                  <a:lnTo>
                    <a:pt x="0" y="0"/>
                  </a:lnTo>
                  <a:lnTo>
                    <a:pt x="8838" y="17677"/>
                  </a:lnTo>
                  <a:lnTo>
                    <a:pt x="11938" y="57950"/>
                  </a:lnTo>
                  <a:lnTo>
                    <a:pt x="12549" y="101340"/>
                  </a:lnTo>
                  <a:lnTo>
                    <a:pt x="12655" y="137036"/>
                  </a:lnTo>
                  <a:lnTo>
                    <a:pt x="127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123"/>
            <p:cNvSpPr/>
            <p:nvPr>
              <p:custDataLst>
                <p:tags r:id="rId115"/>
              </p:custDataLst>
            </p:nvPr>
          </p:nvSpPr>
          <p:spPr>
            <a:xfrm>
              <a:off x="4762953" y="2101850"/>
              <a:ext cx="139248" cy="36074"/>
            </a:xfrm>
            <a:custGeom>
              <a:avLst/>
              <a:gdLst/>
              <a:ahLst/>
              <a:cxnLst/>
              <a:rect l="0" t="0" r="0" b="0"/>
              <a:pathLst>
                <a:path w="139248" h="36074">
                  <a:moveTo>
                    <a:pt x="31297" y="19050"/>
                  </a:moveTo>
                  <a:lnTo>
                    <a:pt x="31297" y="19050"/>
                  </a:lnTo>
                  <a:lnTo>
                    <a:pt x="4782" y="31259"/>
                  </a:lnTo>
                  <a:lnTo>
                    <a:pt x="227" y="35060"/>
                  </a:lnTo>
                  <a:lnTo>
                    <a:pt x="0" y="36073"/>
                  </a:lnTo>
                  <a:lnTo>
                    <a:pt x="16536" y="34128"/>
                  </a:lnTo>
                  <a:lnTo>
                    <a:pt x="54434" y="22786"/>
                  </a:lnTo>
                  <a:lnTo>
                    <a:pt x="1392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124"/>
            <p:cNvSpPr/>
            <p:nvPr>
              <p:custDataLst>
                <p:tags r:id="rId116"/>
              </p:custDataLst>
            </p:nvPr>
          </p:nvSpPr>
          <p:spPr>
            <a:xfrm>
              <a:off x="4756150" y="2047274"/>
              <a:ext cx="107951" cy="10127"/>
            </a:xfrm>
            <a:custGeom>
              <a:avLst/>
              <a:gdLst/>
              <a:ahLst/>
              <a:cxnLst/>
              <a:rect l="0" t="0" r="0" b="0"/>
              <a:pathLst>
                <a:path w="107951" h="10127">
                  <a:moveTo>
                    <a:pt x="0" y="10126"/>
                  </a:moveTo>
                  <a:lnTo>
                    <a:pt x="0" y="10126"/>
                  </a:lnTo>
                  <a:lnTo>
                    <a:pt x="6479" y="9420"/>
                  </a:lnTo>
                  <a:lnTo>
                    <a:pt x="48102" y="0"/>
                  </a:lnTo>
                  <a:lnTo>
                    <a:pt x="107950" y="3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SMARTInkShape-Group397"/>
          <p:cNvGrpSpPr/>
          <p:nvPr/>
        </p:nvGrpSpPr>
        <p:grpSpPr>
          <a:xfrm>
            <a:off x="3856987" y="1881365"/>
            <a:ext cx="605344" cy="328436"/>
            <a:chOff x="3856987" y="1881365"/>
            <a:chExt cx="605344" cy="328436"/>
          </a:xfrm>
        </p:grpSpPr>
        <p:sp>
          <p:nvSpPr>
            <p:cNvPr id="579" name="SMARTInkShape-2125"/>
            <p:cNvSpPr/>
            <p:nvPr>
              <p:custDataLst>
                <p:tags r:id="rId111"/>
              </p:custDataLst>
            </p:nvPr>
          </p:nvSpPr>
          <p:spPr>
            <a:xfrm>
              <a:off x="4394200" y="1881365"/>
              <a:ext cx="68131" cy="296686"/>
            </a:xfrm>
            <a:custGeom>
              <a:avLst/>
              <a:gdLst/>
              <a:ahLst/>
              <a:cxnLst/>
              <a:rect l="0" t="0" r="0" b="0"/>
              <a:pathLst>
                <a:path w="68131" h="2966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1411" y="2207"/>
                  </a:lnTo>
                  <a:lnTo>
                    <a:pt x="3763" y="883"/>
                  </a:lnTo>
                  <a:lnTo>
                    <a:pt x="6742" y="0"/>
                  </a:lnTo>
                  <a:lnTo>
                    <a:pt x="10845" y="2940"/>
                  </a:lnTo>
                  <a:lnTo>
                    <a:pt x="38692" y="45953"/>
                  </a:lnTo>
                  <a:lnTo>
                    <a:pt x="53954" y="81753"/>
                  </a:lnTo>
                  <a:lnTo>
                    <a:pt x="64043" y="122543"/>
                  </a:lnTo>
                  <a:lnTo>
                    <a:pt x="68130" y="165908"/>
                  </a:lnTo>
                  <a:lnTo>
                    <a:pt x="64441" y="206647"/>
                  </a:lnTo>
                  <a:lnTo>
                    <a:pt x="56802" y="239668"/>
                  </a:lnTo>
                  <a:lnTo>
                    <a:pt x="32235" y="278820"/>
                  </a:lnTo>
                  <a:lnTo>
                    <a:pt x="6350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126"/>
            <p:cNvSpPr/>
            <p:nvPr>
              <p:custDataLst>
                <p:tags r:id="rId112"/>
              </p:custDataLst>
            </p:nvPr>
          </p:nvSpPr>
          <p:spPr>
            <a:xfrm>
              <a:off x="4000500" y="1937964"/>
              <a:ext cx="336551" cy="210667"/>
            </a:xfrm>
            <a:custGeom>
              <a:avLst/>
              <a:gdLst/>
              <a:ahLst/>
              <a:cxnLst/>
              <a:rect l="0" t="0" r="0" b="0"/>
              <a:pathLst>
                <a:path w="336551" h="210667">
                  <a:moveTo>
                    <a:pt x="0" y="208336"/>
                  </a:moveTo>
                  <a:lnTo>
                    <a:pt x="0" y="208336"/>
                  </a:lnTo>
                  <a:lnTo>
                    <a:pt x="39388" y="203972"/>
                  </a:lnTo>
                  <a:lnTo>
                    <a:pt x="86143" y="198876"/>
                  </a:lnTo>
                  <a:lnTo>
                    <a:pt x="116524" y="194181"/>
                  </a:lnTo>
                  <a:lnTo>
                    <a:pt x="124931" y="190253"/>
                  </a:lnTo>
                  <a:lnTo>
                    <a:pt x="126080" y="185953"/>
                  </a:lnTo>
                  <a:lnTo>
                    <a:pt x="126386" y="182830"/>
                  </a:lnTo>
                  <a:lnTo>
                    <a:pt x="123448" y="171694"/>
                  </a:lnTo>
                  <a:lnTo>
                    <a:pt x="116838" y="153173"/>
                  </a:lnTo>
                  <a:lnTo>
                    <a:pt x="111263" y="114462"/>
                  </a:lnTo>
                  <a:lnTo>
                    <a:pt x="113674" y="74866"/>
                  </a:lnTo>
                  <a:lnTo>
                    <a:pt x="126334" y="34335"/>
                  </a:lnTo>
                  <a:lnTo>
                    <a:pt x="144755" y="12612"/>
                  </a:lnTo>
                  <a:lnTo>
                    <a:pt x="158174" y="4931"/>
                  </a:lnTo>
                  <a:lnTo>
                    <a:pt x="180665" y="0"/>
                  </a:lnTo>
                  <a:lnTo>
                    <a:pt x="189892" y="3088"/>
                  </a:lnTo>
                  <a:lnTo>
                    <a:pt x="197991" y="9165"/>
                  </a:lnTo>
                  <a:lnTo>
                    <a:pt x="203942" y="16569"/>
                  </a:lnTo>
                  <a:lnTo>
                    <a:pt x="207888" y="38784"/>
                  </a:lnTo>
                  <a:lnTo>
                    <a:pt x="209331" y="80044"/>
                  </a:lnTo>
                  <a:lnTo>
                    <a:pt x="206136" y="123414"/>
                  </a:lnTo>
                  <a:lnTo>
                    <a:pt x="196679" y="164619"/>
                  </a:lnTo>
                  <a:lnTo>
                    <a:pt x="193952" y="179734"/>
                  </a:lnTo>
                  <a:lnTo>
                    <a:pt x="195092" y="191155"/>
                  </a:lnTo>
                  <a:lnTo>
                    <a:pt x="199699" y="202148"/>
                  </a:lnTo>
                  <a:lnTo>
                    <a:pt x="207289" y="207467"/>
                  </a:lnTo>
                  <a:lnTo>
                    <a:pt x="212275" y="209874"/>
                  </a:lnTo>
                  <a:lnTo>
                    <a:pt x="221579" y="210666"/>
                  </a:lnTo>
                  <a:lnTo>
                    <a:pt x="262901" y="202868"/>
                  </a:lnTo>
                  <a:lnTo>
                    <a:pt x="308699" y="187982"/>
                  </a:lnTo>
                  <a:lnTo>
                    <a:pt x="336550" y="176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127"/>
            <p:cNvSpPr/>
            <p:nvPr>
              <p:custDataLst>
                <p:tags r:id="rId113"/>
              </p:custDataLst>
            </p:nvPr>
          </p:nvSpPr>
          <p:spPr>
            <a:xfrm>
              <a:off x="3856987" y="1918300"/>
              <a:ext cx="67314" cy="291501"/>
            </a:xfrm>
            <a:custGeom>
              <a:avLst/>
              <a:gdLst/>
              <a:ahLst/>
              <a:cxnLst/>
              <a:rect l="0" t="0" r="0" b="0"/>
              <a:pathLst>
                <a:path w="67314" h="291501">
                  <a:moveTo>
                    <a:pt x="54613" y="18450"/>
                  </a:moveTo>
                  <a:lnTo>
                    <a:pt x="54613" y="18450"/>
                  </a:lnTo>
                  <a:lnTo>
                    <a:pt x="54613" y="1427"/>
                  </a:lnTo>
                  <a:lnTo>
                    <a:pt x="53907" y="751"/>
                  </a:lnTo>
                  <a:lnTo>
                    <a:pt x="51242" y="0"/>
                  </a:lnTo>
                  <a:lnTo>
                    <a:pt x="45824" y="5311"/>
                  </a:lnTo>
                  <a:lnTo>
                    <a:pt x="22411" y="46431"/>
                  </a:lnTo>
                  <a:lnTo>
                    <a:pt x="6023" y="94036"/>
                  </a:lnTo>
                  <a:lnTo>
                    <a:pt x="0" y="137037"/>
                  </a:lnTo>
                  <a:lnTo>
                    <a:pt x="96" y="174707"/>
                  </a:lnTo>
                  <a:lnTo>
                    <a:pt x="8356" y="211974"/>
                  </a:lnTo>
                  <a:lnTo>
                    <a:pt x="26740" y="258701"/>
                  </a:lnTo>
                  <a:lnTo>
                    <a:pt x="67313" y="29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398"/>
          <p:cNvGrpSpPr/>
          <p:nvPr/>
        </p:nvGrpSpPr>
        <p:grpSpPr>
          <a:xfrm>
            <a:off x="3346450" y="1881347"/>
            <a:ext cx="241301" cy="296121"/>
            <a:chOff x="3346450" y="1881347"/>
            <a:chExt cx="241301" cy="296121"/>
          </a:xfrm>
        </p:grpSpPr>
        <p:sp>
          <p:nvSpPr>
            <p:cNvPr id="583" name="SMARTInkShape-2128"/>
            <p:cNvSpPr/>
            <p:nvPr>
              <p:custDataLst>
                <p:tags r:id="rId109"/>
              </p:custDataLst>
            </p:nvPr>
          </p:nvSpPr>
          <p:spPr>
            <a:xfrm>
              <a:off x="3473450" y="2019300"/>
              <a:ext cx="114301" cy="158168"/>
            </a:xfrm>
            <a:custGeom>
              <a:avLst/>
              <a:gdLst/>
              <a:ahLst/>
              <a:cxnLst/>
              <a:rect l="0" t="0" r="0" b="0"/>
              <a:pathLst>
                <a:path w="114301" h="158168">
                  <a:moveTo>
                    <a:pt x="0" y="69850"/>
                  </a:moveTo>
                  <a:lnTo>
                    <a:pt x="0" y="69850"/>
                  </a:lnTo>
                  <a:lnTo>
                    <a:pt x="705" y="43132"/>
                  </a:lnTo>
                  <a:lnTo>
                    <a:pt x="3371" y="37279"/>
                  </a:lnTo>
                  <a:lnTo>
                    <a:pt x="5775" y="36847"/>
                  </a:lnTo>
                  <a:lnTo>
                    <a:pt x="12209" y="40130"/>
                  </a:lnTo>
                  <a:lnTo>
                    <a:pt x="39497" y="65118"/>
                  </a:lnTo>
                  <a:lnTo>
                    <a:pt x="50822" y="93143"/>
                  </a:lnTo>
                  <a:lnTo>
                    <a:pt x="59558" y="129693"/>
                  </a:lnTo>
                  <a:lnTo>
                    <a:pt x="57472" y="149905"/>
                  </a:lnTo>
                  <a:lnTo>
                    <a:pt x="54235" y="157876"/>
                  </a:lnTo>
                  <a:lnTo>
                    <a:pt x="52385" y="158167"/>
                  </a:lnTo>
                  <a:lnTo>
                    <a:pt x="50445" y="156245"/>
                  </a:lnTo>
                  <a:lnTo>
                    <a:pt x="48447" y="152846"/>
                  </a:lnTo>
                  <a:lnTo>
                    <a:pt x="49005" y="124467"/>
                  </a:lnTo>
                  <a:lnTo>
                    <a:pt x="60584" y="80769"/>
                  </a:lnTo>
                  <a:lnTo>
                    <a:pt x="76460" y="4381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129"/>
            <p:cNvSpPr/>
            <p:nvPr>
              <p:custDataLst>
                <p:tags r:id="rId110"/>
              </p:custDataLst>
            </p:nvPr>
          </p:nvSpPr>
          <p:spPr>
            <a:xfrm>
              <a:off x="3346450" y="1881347"/>
              <a:ext cx="90425" cy="270007"/>
            </a:xfrm>
            <a:custGeom>
              <a:avLst/>
              <a:gdLst/>
              <a:ahLst/>
              <a:cxnLst/>
              <a:rect l="0" t="0" r="0" b="0"/>
              <a:pathLst>
                <a:path w="90425" h="270007">
                  <a:moveTo>
                    <a:pt x="0" y="144303"/>
                  </a:moveTo>
                  <a:lnTo>
                    <a:pt x="0" y="144303"/>
                  </a:lnTo>
                  <a:lnTo>
                    <a:pt x="0" y="137561"/>
                  </a:lnTo>
                  <a:lnTo>
                    <a:pt x="705" y="136280"/>
                  </a:lnTo>
                  <a:lnTo>
                    <a:pt x="1882" y="136132"/>
                  </a:lnTo>
                  <a:lnTo>
                    <a:pt x="3371" y="136739"/>
                  </a:lnTo>
                  <a:lnTo>
                    <a:pt x="4364" y="138555"/>
                  </a:lnTo>
                  <a:lnTo>
                    <a:pt x="15111" y="179984"/>
                  </a:lnTo>
                  <a:lnTo>
                    <a:pt x="22636" y="221123"/>
                  </a:lnTo>
                  <a:lnTo>
                    <a:pt x="25157" y="267327"/>
                  </a:lnTo>
                  <a:lnTo>
                    <a:pt x="25292" y="270006"/>
                  </a:lnTo>
                  <a:lnTo>
                    <a:pt x="25393" y="227184"/>
                  </a:lnTo>
                  <a:lnTo>
                    <a:pt x="25399" y="180090"/>
                  </a:lnTo>
                  <a:lnTo>
                    <a:pt x="27281" y="142442"/>
                  </a:lnTo>
                  <a:lnTo>
                    <a:pt x="30426" y="94833"/>
                  </a:lnTo>
                  <a:lnTo>
                    <a:pt x="34860" y="47983"/>
                  </a:lnTo>
                  <a:lnTo>
                    <a:pt x="40511" y="18475"/>
                  </a:lnTo>
                  <a:lnTo>
                    <a:pt x="43941" y="11029"/>
                  </a:lnTo>
                  <a:lnTo>
                    <a:pt x="53396" y="874"/>
                  </a:lnTo>
                  <a:lnTo>
                    <a:pt x="58881" y="0"/>
                  </a:lnTo>
                  <a:lnTo>
                    <a:pt x="64654" y="1535"/>
                  </a:lnTo>
                  <a:lnTo>
                    <a:pt x="70619" y="4674"/>
                  </a:lnTo>
                  <a:lnTo>
                    <a:pt x="79129" y="15688"/>
                  </a:lnTo>
                  <a:lnTo>
                    <a:pt x="90341" y="52497"/>
                  </a:lnTo>
                  <a:lnTo>
                    <a:pt x="90424" y="78061"/>
                  </a:lnTo>
                  <a:lnTo>
                    <a:pt x="82609" y="99040"/>
                  </a:lnTo>
                  <a:lnTo>
                    <a:pt x="71522" y="110311"/>
                  </a:lnTo>
                  <a:lnTo>
                    <a:pt x="44780" y="125672"/>
                  </a:lnTo>
                  <a:lnTo>
                    <a:pt x="19050" y="131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SMARTInkShape-Group399"/>
          <p:cNvGrpSpPr/>
          <p:nvPr/>
        </p:nvGrpSpPr>
        <p:grpSpPr>
          <a:xfrm>
            <a:off x="2775377" y="1892048"/>
            <a:ext cx="343379" cy="271921"/>
            <a:chOff x="2775377" y="1892048"/>
            <a:chExt cx="343379" cy="271921"/>
          </a:xfrm>
        </p:grpSpPr>
        <p:sp>
          <p:nvSpPr>
            <p:cNvPr id="586" name="SMARTInkShape-2130"/>
            <p:cNvSpPr/>
            <p:nvPr>
              <p:custDataLst>
                <p:tags r:id="rId103"/>
              </p:custDataLst>
            </p:nvPr>
          </p:nvSpPr>
          <p:spPr>
            <a:xfrm>
              <a:off x="2775377" y="1953312"/>
              <a:ext cx="221824" cy="210657"/>
            </a:xfrm>
            <a:custGeom>
              <a:avLst/>
              <a:gdLst/>
              <a:ahLst/>
              <a:cxnLst/>
              <a:rect l="0" t="0" r="0" b="0"/>
              <a:pathLst>
                <a:path w="221824" h="210657">
                  <a:moveTo>
                    <a:pt x="12273" y="8838"/>
                  </a:moveTo>
                  <a:lnTo>
                    <a:pt x="12273" y="8838"/>
                  </a:lnTo>
                  <a:lnTo>
                    <a:pt x="8902" y="5467"/>
                  </a:lnTo>
                  <a:lnTo>
                    <a:pt x="7247" y="1930"/>
                  </a:lnTo>
                  <a:lnTo>
                    <a:pt x="6806" y="0"/>
                  </a:lnTo>
                  <a:lnTo>
                    <a:pt x="5806" y="123"/>
                  </a:lnTo>
                  <a:lnTo>
                    <a:pt x="2813" y="4024"/>
                  </a:lnTo>
                  <a:lnTo>
                    <a:pt x="0" y="41478"/>
                  </a:lnTo>
                  <a:lnTo>
                    <a:pt x="1581" y="78952"/>
                  </a:lnTo>
                  <a:lnTo>
                    <a:pt x="8400" y="116866"/>
                  </a:lnTo>
                  <a:lnTo>
                    <a:pt x="19974" y="154119"/>
                  </a:lnTo>
                  <a:lnTo>
                    <a:pt x="36976" y="180452"/>
                  </a:lnTo>
                  <a:lnTo>
                    <a:pt x="63258" y="200484"/>
                  </a:lnTo>
                  <a:lnTo>
                    <a:pt x="100130" y="208615"/>
                  </a:lnTo>
                  <a:lnTo>
                    <a:pt x="143745" y="210656"/>
                  </a:lnTo>
                  <a:lnTo>
                    <a:pt x="181442" y="206063"/>
                  </a:lnTo>
                  <a:lnTo>
                    <a:pt x="221823" y="192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131"/>
            <p:cNvSpPr/>
            <p:nvPr>
              <p:custDataLst>
                <p:tags r:id="rId104"/>
              </p:custDataLst>
            </p:nvPr>
          </p:nvSpPr>
          <p:spPr>
            <a:xfrm>
              <a:off x="3054350" y="1905000"/>
              <a:ext cx="64406" cy="234951"/>
            </a:xfrm>
            <a:custGeom>
              <a:avLst/>
              <a:gdLst/>
              <a:ahLst/>
              <a:cxnLst/>
              <a:rect l="0" t="0" r="0" b="0"/>
              <a:pathLst>
                <a:path w="64406" h="234951">
                  <a:moveTo>
                    <a:pt x="19050" y="0"/>
                  </a:moveTo>
                  <a:lnTo>
                    <a:pt x="19050" y="0"/>
                  </a:lnTo>
                  <a:lnTo>
                    <a:pt x="42815" y="32603"/>
                  </a:lnTo>
                  <a:lnTo>
                    <a:pt x="58656" y="76186"/>
                  </a:lnTo>
                  <a:lnTo>
                    <a:pt x="64405" y="98536"/>
                  </a:lnTo>
                  <a:lnTo>
                    <a:pt x="61495" y="141066"/>
                  </a:lnTo>
                  <a:lnTo>
                    <a:pt x="48324" y="179302"/>
                  </a:lnTo>
                  <a:lnTo>
                    <a:pt x="21252" y="216641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132"/>
            <p:cNvSpPr/>
            <p:nvPr>
              <p:custDataLst>
                <p:tags r:id="rId105"/>
              </p:custDataLst>
            </p:nvPr>
          </p:nvSpPr>
          <p:spPr>
            <a:xfrm>
              <a:off x="2975669" y="1901282"/>
              <a:ext cx="15182" cy="41819"/>
            </a:xfrm>
            <a:custGeom>
              <a:avLst/>
              <a:gdLst/>
              <a:ahLst/>
              <a:cxnLst/>
              <a:rect l="0" t="0" r="0" b="0"/>
              <a:pathLst>
                <a:path w="15182" h="41819">
                  <a:moveTo>
                    <a:pt x="15181" y="41818"/>
                  </a:moveTo>
                  <a:lnTo>
                    <a:pt x="15181" y="41818"/>
                  </a:lnTo>
                  <a:lnTo>
                    <a:pt x="15181" y="38447"/>
                  </a:lnTo>
                  <a:lnTo>
                    <a:pt x="0" y="3868"/>
                  </a:lnTo>
                  <a:lnTo>
                    <a:pt x="121" y="1701"/>
                  </a:lnTo>
                  <a:lnTo>
                    <a:pt x="908" y="257"/>
                  </a:lnTo>
                  <a:lnTo>
                    <a:pt x="2138" y="0"/>
                  </a:lnTo>
                  <a:lnTo>
                    <a:pt x="15181" y="3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133"/>
            <p:cNvSpPr/>
            <p:nvPr>
              <p:custDataLst>
                <p:tags r:id="rId106"/>
              </p:custDataLst>
            </p:nvPr>
          </p:nvSpPr>
          <p:spPr>
            <a:xfrm>
              <a:off x="2990850" y="19748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5467" y="47530"/>
                  </a:lnTo>
                  <a:lnTo>
                    <a:pt x="15111" y="89888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134"/>
            <p:cNvSpPr/>
            <p:nvPr>
              <p:custDataLst>
                <p:tags r:id="rId107"/>
              </p:custDataLst>
            </p:nvPr>
          </p:nvSpPr>
          <p:spPr>
            <a:xfrm>
              <a:off x="2903095" y="1892048"/>
              <a:ext cx="11556" cy="32003"/>
            </a:xfrm>
            <a:custGeom>
              <a:avLst/>
              <a:gdLst/>
              <a:ahLst/>
              <a:cxnLst/>
              <a:rect l="0" t="0" r="0" b="0"/>
              <a:pathLst>
                <a:path w="11556" h="32003">
                  <a:moveTo>
                    <a:pt x="11555" y="32002"/>
                  </a:moveTo>
                  <a:lnTo>
                    <a:pt x="11555" y="32002"/>
                  </a:lnTo>
                  <a:lnTo>
                    <a:pt x="2717" y="3391"/>
                  </a:lnTo>
                  <a:lnTo>
                    <a:pt x="1429" y="933"/>
                  </a:lnTo>
                  <a:lnTo>
                    <a:pt x="571" y="0"/>
                  </a:lnTo>
                  <a:lnTo>
                    <a:pt x="0" y="84"/>
                  </a:lnTo>
                  <a:lnTo>
                    <a:pt x="7809" y="5289"/>
                  </a:lnTo>
                  <a:lnTo>
                    <a:pt x="11555" y="12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135"/>
            <p:cNvSpPr/>
            <p:nvPr>
              <p:custDataLst>
                <p:tags r:id="rId108"/>
              </p:custDataLst>
            </p:nvPr>
          </p:nvSpPr>
          <p:spPr>
            <a:xfrm>
              <a:off x="2908300" y="1981200"/>
              <a:ext cx="15549" cy="107951"/>
            </a:xfrm>
            <a:custGeom>
              <a:avLst/>
              <a:gdLst/>
              <a:ahLst/>
              <a:cxnLst/>
              <a:rect l="0" t="0" r="0" b="0"/>
              <a:pathLst>
                <a:path w="15549" h="107951">
                  <a:moveTo>
                    <a:pt x="0" y="0"/>
                  </a:moveTo>
                  <a:lnTo>
                    <a:pt x="0" y="0"/>
                  </a:lnTo>
                  <a:lnTo>
                    <a:pt x="8728" y="20278"/>
                  </a:lnTo>
                  <a:lnTo>
                    <a:pt x="15548" y="63078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SMARTInkShape-Group400"/>
          <p:cNvGrpSpPr/>
          <p:nvPr/>
        </p:nvGrpSpPr>
        <p:grpSpPr>
          <a:xfrm>
            <a:off x="6732267" y="1337257"/>
            <a:ext cx="157484" cy="245366"/>
            <a:chOff x="6732267" y="1337257"/>
            <a:chExt cx="157484" cy="245366"/>
          </a:xfrm>
        </p:grpSpPr>
        <p:sp>
          <p:nvSpPr>
            <p:cNvPr id="593" name="SMARTInkShape-2136"/>
            <p:cNvSpPr/>
            <p:nvPr>
              <p:custDataLst>
                <p:tags r:id="rId101"/>
              </p:custDataLst>
            </p:nvPr>
          </p:nvSpPr>
          <p:spPr>
            <a:xfrm>
              <a:off x="6767395" y="1460500"/>
              <a:ext cx="122356" cy="25401"/>
            </a:xfrm>
            <a:custGeom>
              <a:avLst/>
              <a:gdLst/>
              <a:ahLst/>
              <a:cxnLst/>
              <a:rect l="0" t="0" r="0" b="0"/>
              <a:pathLst>
                <a:path w="122356" h="25401">
                  <a:moveTo>
                    <a:pt x="14405" y="25400"/>
                  </a:moveTo>
                  <a:lnTo>
                    <a:pt x="14405" y="25400"/>
                  </a:lnTo>
                  <a:lnTo>
                    <a:pt x="8938" y="25400"/>
                  </a:lnTo>
                  <a:lnTo>
                    <a:pt x="1573" y="22029"/>
                  </a:lnTo>
                  <a:lnTo>
                    <a:pt x="206" y="21036"/>
                  </a:lnTo>
                  <a:lnTo>
                    <a:pt x="0" y="20374"/>
                  </a:lnTo>
                  <a:lnTo>
                    <a:pt x="569" y="19933"/>
                  </a:lnTo>
                  <a:lnTo>
                    <a:pt x="46763" y="14140"/>
                  </a:lnTo>
                  <a:lnTo>
                    <a:pt x="1223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2137"/>
            <p:cNvSpPr/>
            <p:nvPr>
              <p:custDataLst>
                <p:tags r:id="rId102"/>
              </p:custDataLst>
            </p:nvPr>
          </p:nvSpPr>
          <p:spPr>
            <a:xfrm>
              <a:off x="6732267" y="1337257"/>
              <a:ext cx="135727" cy="245366"/>
            </a:xfrm>
            <a:custGeom>
              <a:avLst/>
              <a:gdLst/>
              <a:ahLst/>
              <a:cxnLst/>
              <a:rect l="0" t="0" r="0" b="0"/>
              <a:pathLst>
                <a:path w="135727" h="245366">
                  <a:moveTo>
                    <a:pt x="30483" y="78793"/>
                  </a:moveTo>
                  <a:lnTo>
                    <a:pt x="30483" y="78793"/>
                  </a:lnTo>
                  <a:lnTo>
                    <a:pt x="30483" y="91002"/>
                  </a:lnTo>
                  <a:lnTo>
                    <a:pt x="18550" y="131480"/>
                  </a:lnTo>
                  <a:lnTo>
                    <a:pt x="9468" y="179041"/>
                  </a:lnTo>
                  <a:lnTo>
                    <a:pt x="1584" y="223034"/>
                  </a:lnTo>
                  <a:lnTo>
                    <a:pt x="0" y="234152"/>
                  </a:lnTo>
                  <a:lnTo>
                    <a:pt x="283" y="236693"/>
                  </a:lnTo>
                  <a:lnTo>
                    <a:pt x="1178" y="237682"/>
                  </a:lnTo>
                  <a:lnTo>
                    <a:pt x="2480" y="237636"/>
                  </a:lnTo>
                  <a:lnTo>
                    <a:pt x="5808" y="233821"/>
                  </a:lnTo>
                  <a:lnTo>
                    <a:pt x="28780" y="186644"/>
                  </a:lnTo>
                  <a:lnTo>
                    <a:pt x="41723" y="149747"/>
                  </a:lnTo>
                  <a:lnTo>
                    <a:pt x="63199" y="103157"/>
                  </a:lnTo>
                  <a:lnTo>
                    <a:pt x="81081" y="63301"/>
                  </a:lnTo>
                  <a:lnTo>
                    <a:pt x="100136" y="22659"/>
                  </a:lnTo>
                  <a:lnTo>
                    <a:pt x="109604" y="4697"/>
                  </a:lnTo>
                  <a:lnTo>
                    <a:pt x="114566" y="0"/>
                  </a:lnTo>
                  <a:lnTo>
                    <a:pt x="116172" y="159"/>
                  </a:lnTo>
                  <a:lnTo>
                    <a:pt x="117242" y="1676"/>
                  </a:lnTo>
                  <a:lnTo>
                    <a:pt x="124221" y="44724"/>
                  </a:lnTo>
                  <a:lnTo>
                    <a:pt x="125434" y="92289"/>
                  </a:lnTo>
                  <a:lnTo>
                    <a:pt x="125645" y="129829"/>
                  </a:lnTo>
                  <a:lnTo>
                    <a:pt x="126421" y="167347"/>
                  </a:lnTo>
                  <a:lnTo>
                    <a:pt x="131198" y="212150"/>
                  </a:lnTo>
                  <a:lnTo>
                    <a:pt x="132005" y="243502"/>
                  </a:lnTo>
                  <a:lnTo>
                    <a:pt x="132737" y="245043"/>
                  </a:lnTo>
                  <a:lnTo>
                    <a:pt x="133929" y="245365"/>
                  </a:lnTo>
                  <a:lnTo>
                    <a:pt x="135432" y="244875"/>
                  </a:lnTo>
                  <a:lnTo>
                    <a:pt x="135726" y="243136"/>
                  </a:lnTo>
                  <a:lnTo>
                    <a:pt x="132083" y="231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SMARTInkShape-Group401"/>
          <p:cNvGrpSpPr/>
          <p:nvPr/>
        </p:nvGrpSpPr>
        <p:grpSpPr>
          <a:xfrm>
            <a:off x="5880362" y="1326329"/>
            <a:ext cx="589818" cy="243859"/>
            <a:chOff x="5880362" y="1326329"/>
            <a:chExt cx="589818" cy="243859"/>
          </a:xfrm>
        </p:grpSpPr>
        <p:sp>
          <p:nvSpPr>
            <p:cNvPr id="596" name="SMARTInkShape-2138"/>
            <p:cNvSpPr/>
            <p:nvPr>
              <p:custDataLst>
                <p:tags r:id="rId95"/>
              </p:custDataLst>
            </p:nvPr>
          </p:nvSpPr>
          <p:spPr>
            <a:xfrm>
              <a:off x="6340666" y="1326329"/>
              <a:ext cx="28123" cy="235860"/>
            </a:xfrm>
            <a:custGeom>
              <a:avLst/>
              <a:gdLst/>
              <a:ahLst/>
              <a:cxnLst/>
              <a:rect l="0" t="0" r="0" b="0"/>
              <a:pathLst>
                <a:path w="28123" h="235860">
                  <a:moveTo>
                    <a:pt x="22034" y="32571"/>
                  </a:moveTo>
                  <a:lnTo>
                    <a:pt x="22034" y="32571"/>
                  </a:lnTo>
                  <a:lnTo>
                    <a:pt x="27501" y="9427"/>
                  </a:lnTo>
                  <a:lnTo>
                    <a:pt x="28122" y="0"/>
                  </a:lnTo>
                  <a:lnTo>
                    <a:pt x="27627" y="15841"/>
                  </a:lnTo>
                  <a:lnTo>
                    <a:pt x="22910" y="61064"/>
                  </a:lnTo>
                  <a:lnTo>
                    <a:pt x="20267" y="101774"/>
                  </a:lnTo>
                  <a:lnTo>
                    <a:pt x="13219" y="147998"/>
                  </a:lnTo>
                  <a:lnTo>
                    <a:pt x="4819" y="188534"/>
                  </a:lnTo>
                  <a:lnTo>
                    <a:pt x="0" y="231206"/>
                  </a:lnTo>
                  <a:lnTo>
                    <a:pt x="995" y="234844"/>
                  </a:lnTo>
                  <a:lnTo>
                    <a:pt x="2362" y="235859"/>
                  </a:lnTo>
                  <a:lnTo>
                    <a:pt x="3982" y="235124"/>
                  </a:lnTo>
                  <a:lnTo>
                    <a:pt x="22034" y="21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139"/>
            <p:cNvSpPr/>
            <p:nvPr>
              <p:custDataLst>
                <p:tags r:id="rId96"/>
              </p:custDataLst>
            </p:nvPr>
          </p:nvSpPr>
          <p:spPr>
            <a:xfrm>
              <a:off x="6313926" y="1441450"/>
              <a:ext cx="105925" cy="19051"/>
            </a:xfrm>
            <a:custGeom>
              <a:avLst/>
              <a:gdLst/>
              <a:ahLst/>
              <a:cxnLst/>
              <a:rect l="0" t="0" r="0" b="0"/>
              <a:pathLst>
                <a:path w="105925" h="19051">
                  <a:moveTo>
                    <a:pt x="17024" y="19050"/>
                  </a:moveTo>
                  <a:lnTo>
                    <a:pt x="17024" y="19050"/>
                  </a:lnTo>
                  <a:lnTo>
                    <a:pt x="13653" y="15679"/>
                  </a:lnTo>
                  <a:lnTo>
                    <a:pt x="11249" y="15392"/>
                  </a:lnTo>
                  <a:lnTo>
                    <a:pt x="2534" y="16947"/>
                  </a:lnTo>
                  <a:lnTo>
                    <a:pt x="1014" y="16237"/>
                  </a:lnTo>
                  <a:lnTo>
                    <a:pt x="0" y="15058"/>
                  </a:lnTo>
                  <a:lnTo>
                    <a:pt x="31" y="14272"/>
                  </a:lnTo>
                  <a:lnTo>
                    <a:pt x="756" y="13748"/>
                  </a:lnTo>
                  <a:lnTo>
                    <a:pt x="4855" y="13166"/>
                  </a:lnTo>
                  <a:lnTo>
                    <a:pt x="52413" y="7251"/>
                  </a:lnTo>
                  <a:lnTo>
                    <a:pt x="1059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140"/>
            <p:cNvSpPr/>
            <p:nvPr>
              <p:custDataLst>
                <p:tags r:id="rId97"/>
              </p:custDataLst>
            </p:nvPr>
          </p:nvSpPr>
          <p:spPr>
            <a:xfrm>
              <a:off x="6426200" y="1429894"/>
              <a:ext cx="43980" cy="140294"/>
            </a:xfrm>
            <a:custGeom>
              <a:avLst/>
              <a:gdLst/>
              <a:ahLst/>
              <a:cxnLst/>
              <a:rect l="0" t="0" r="0" b="0"/>
              <a:pathLst>
                <a:path w="43980" h="140294">
                  <a:moveTo>
                    <a:pt x="38100" y="11556"/>
                  </a:moveTo>
                  <a:lnTo>
                    <a:pt x="38100" y="11556"/>
                  </a:lnTo>
                  <a:lnTo>
                    <a:pt x="34729" y="11556"/>
                  </a:lnTo>
                  <a:lnTo>
                    <a:pt x="33736" y="10850"/>
                  </a:lnTo>
                  <a:lnTo>
                    <a:pt x="33074" y="9675"/>
                  </a:lnTo>
                  <a:lnTo>
                    <a:pt x="32012" y="2718"/>
                  </a:lnTo>
                  <a:lnTo>
                    <a:pt x="30512" y="1430"/>
                  </a:lnTo>
                  <a:lnTo>
                    <a:pt x="25086" y="0"/>
                  </a:lnTo>
                  <a:lnTo>
                    <a:pt x="22368" y="324"/>
                  </a:lnTo>
                  <a:lnTo>
                    <a:pt x="7371" y="7795"/>
                  </a:lnTo>
                  <a:lnTo>
                    <a:pt x="4913" y="10459"/>
                  </a:lnTo>
                  <a:lnTo>
                    <a:pt x="2184" y="17183"/>
                  </a:lnTo>
                  <a:lnTo>
                    <a:pt x="648" y="25531"/>
                  </a:lnTo>
                  <a:lnTo>
                    <a:pt x="3562" y="39215"/>
                  </a:lnTo>
                  <a:lnTo>
                    <a:pt x="30043" y="81988"/>
                  </a:lnTo>
                  <a:lnTo>
                    <a:pt x="40873" y="101851"/>
                  </a:lnTo>
                  <a:lnTo>
                    <a:pt x="43979" y="123644"/>
                  </a:lnTo>
                  <a:lnTo>
                    <a:pt x="42725" y="127204"/>
                  </a:lnTo>
                  <a:lnTo>
                    <a:pt x="37568" y="133040"/>
                  </a:lnTo>
                  <a:lnTo>
                    <a:pt x="19990" y="140293"/>
                  </a:lnTo>
                  <a:lnTo>
                    <a:pt x="0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2141"/>
            <p:cNvSpPr/>
            <p:nvPr>
              <p:custDataLst>
                <p:tags r:id="rId98"/>
              </p:custDataLst>
            </p:nvPr>
          </p:nvSpPr>
          <p:spPr>
            <a:xfrm>
              <a:off x="5880362" y="1445964"/>
              <a:ext cx="107689" cy="112004"/>
            </a:xfrm>
            <a:custGeom>
              <a:avLst/>
              <a:gdLst/>
              <a:ahLst/>
              <a:cxnLst/>
              <a:rect l="0" t="0" r="0" b="0"/>
              <a:pathLst>
                <a:path w="107689" h="112004">
                  <a:moveTo>
                    <a:pt x="6088" y="46286"/>
                  </a:moveTo>
                  <a:lnTo>
                    <a:pt x="6088" y="46286"/>
                  </a:lnTo>
                  <a:lnTo>
                    <a:pt x="621" y="46286"/>
                  </a:lnTo>
                  <a:lnTo>
                    <a:pt x="326" y="46992"/>
                  </a:lnTo>
                  <a:lnTo>
                    <a:pt x="0" y="49657"/>
                  </a:lnTo>
                  <a:lnTo>
                    <a:pt x="1736" y="53193"/>
                  </a:lnTo>
                  <a:lnTo>
                    <a:pt x="3187" y="55124"/>
                  </a:lnTo>
                  <a:lnTo>
                    <a:pt x="8561" y="57270"/>
                  </a:lnTo>
                  <a:lnTo>
                    <a:pt x="11969" y="57842"/>
                  </a:lnTo>
                  <a:lnTo>
                    <a:pt x="19521" y="56596"/>
                  </a:lnTo>
                  <a:lnTo>
                    <a:pt x="35864" y="50047"/>
                  </a:lnTo>
                  <a:lnTo>
                    <a:pt x="48464" y="40658"/>
                  </a:lnTo>
                  <a:lnTo>
                    <a:pt x="57763" y="25569"/>
                  </a:lnTo>
                  <a:lnTo>
                    <a:pt x="58924" y="15677"/>
                  </a:lnTo>
                  <a:lnTo>
                    <a:pt x="58245" y="11063"/>
                  </a:lnTo>
                  <a:lnTo>
                    <a:pt x="56381" y="7282"/>
                  </a:lnTo>
                  <a:lnTo>
                    <a:pt x="50548" y="1199"/>
                  </a:lnTo>
                  <a:lnTo>
                    <a:pt x="47017" y="0"/>
                  </a:lnTo>
                  <a:lnTo>
                    <a:pt x="39331" y="550"/>
                  </a:lnTo>
                  <a:lnTo>
                    <a:pt x="36011" y="2389"/>
                  </a:lnTo>
                  <a:lnTo>
                    <a:pt x="30441" y="8197"/>
                  </a:lnTo>
                  <a:lnTo>
                    <a:pt x="17457" y="37926"/>
                  </a:lnTo>
                  <a:lnTo>
                    <a:pt x="14631" y="63251"/>
                  </a:lnTo>
                  <a:lnTo>
                    <a:pt x="18654" y="87923"/>
                  </a:lnTo>
                  <a:lnTo>
                    <a:pt x="24843" y="102186"/>
                  </a:lnTo>
                  <a:lnTo>
                    <a:pt x="29175" y="106836"/>
                  </a:lnTo>
                  <a:lnTo>
                    <a:pt x="39632" y="112003"/>
                  </a:lnTo>
                  <a:lnTo>
                    <a:pt x="60790" y="111540"/>
                  </a:lnTo>
                  <a:lnTo>
                    <a:pt x="107688" y="90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2142"/>
            <p:cNvSpPr/>
            <p:nvPr>
              <p:custDataLst>
                <p:tags r:id="rId99"/>
              </p:custDataLst>
            </p:nvPr>
          </p:nvSpPr>
          <p:spPr>
            <a:xfrm>
              <a:off x="6018372" y="1454150"/>
              <a:ext cx="64929" cy="92001"/>
            </a:xfrm>
            <a:custGeom>
              <a:avLst/>
              <a:gdLst/>
              <a:ahLst/>
              <a:cxnLst/>
              <a:rect l="0" t="0" r="0" b="0"/>
              <a:pathLst>
                <a:path w="64929" h="92001">
                  <a:moveTo>
                    <a:pt x="14128" y="12700"/>
                  </a:moveTo>
                  <a:lnTo>
                    <a:pt x="14128" y="12700"/>
                  </a:lnTo>
                  <a:lnTo>
                    <a:pt x="10757" y="9329"/>
                  </a:lnTo>
                  <a:lnTo>
                    <a:pt x="8353" y="9042"/>
                  </a:lnTo>
                  <a:lnTo>
                    <a:pt x="1919" y="10604"/>
                  </a:lnTo>
                  <a:lnTo>
                    <a:pt x="344" y="12713"/>
                  </a:lnTo>
                  <a:lnTo>
                    <a:pt x="0" y="15531"/>
                  </a:lnTo>
                  <a:lnTo>
                    <a:pt x="10092" y="57190"/>
                  </a:lnTo>
                  <a:lnTo>
                    <a:pt x="21798" y="84283"/>
                  </a:lnTo>
                  <a:lnTo>
                    <a:pt x="24885" y="87938"/>
                  </a:lnTo>
                  <a:lnTo>
                    <a:pt x="32080" y="92000"/>
                  </a:lnTo>
                  <a:lnTo>
                    <a:pt x="39981" y="91924"/>
                  </a:lnTo>
                  <a:lnTo>
                    <a:pt x="44063" y="90916"/>
                  </a:lnTo>
                  <a:lnTo>
                    <a:pt x="50481" y="86033"/>
                  </a:lnTo>
                  <a:lnTo>
                    <a:pt x="53180" y="82755"/>
                  </a:lnTo>
                  <a:lnTo>
                    <a:pt x="60350" y="64658"/>
                  </a:lnTo>
                  <a:lnTo>
                    <a:pt x="649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143"/>
            <p:cNvSpPr/>
            <p:nvPr>
              <p:custDataLst>
                <p:tags r:id="rId100"/>
              </p:custDataLst>
            </p:nvPr>
          </p:nvSpPr>
          <p:spPr>
            <a:xfrm>
              <a:off x="6134829" y="1441622"/>
              <a:ext cx="170722" cy="107876"/>
            </a:xfrm>
            <a:custGeom>
              <a:avLst/>
              <a:gdLst/>
              <a:ahLst/>
              <a:cxnLst/>
              <a:rect l="0" t="0" r="0" b="0"/>
              <a:pathLst>
                <a:path w="170722" h="107876">
                  <a:moveTo>
                    <a:pt x="5621" y="69678"/>
                  </a:moveTo>
                  <a:lnTo>
                    <a:pt x="5621" y="69678"/>
                  </a:lnTo>
                  <a:lnTo>
                    <a:pt x="11396" y="64608"/>
                  </a:lnTo>
                  <a:lnTo>
                    <a:pt x="26015" y="54751"/>
                  </a:lnTo>
                  <a:lnTo>
                    <a:pt x="36280" y="41737"/>
                  </a:lnTo>
                  <a:lnTo>
                    <a:pt x="40414" y="32330"/>
                  </a:lnTo>
                  <a:lnTo>
                    <a:pt x="41516" y="27846"/>
                  </a:lnTo>
                  <a:lnTo>
                    <a:pt x="40860" y="19101"/>
                  </a:lnTo>
                  <a:lnTo>
                    <a:pt x="39697" y="14793"/>
                  </a:lnTo>
                  <a:lnTo>
                    <a:pt x="37510" y="11921"/>
                  </a:lnTo>
                  <a:lnTo>
                    <a:pt x="31317" y="8731"/>
                  </a:lnTo>
                  <a:lnTo>
                    <a:pt x="27692" y="9291"/>
                  </a:lnTo>
                  <a:lnTo>
                    <a:pt x="19899" y="13676"/>
                  </a:lnTo>
                  <a:lnTo>
                    <a:pt x="7578" y="30821"/>
                  </a:lnTo>
                  <a:lnTo>
                    <a:pt x="1731" y="50404"/>
                  </a:lnTo>
                  <a:lnTo>
                    <a:pt x="0" y="69612"/>
                  </a:lnTo>
                  <a:lnTo>
                    <a:pt x="3358" y="82348"/>
                  </a:lnTo>
                  <a:lnTo>
                    <a:pt x="13182" y="99538"/>
                  </a:lnTo>
                  <a:lnTo>
                    <a:pt x="17012" y="104401"/>
                  </a:lnTo>
                  <a:lnTo>
                    <a:pt x="21680" y="106938"/>
                  </a:lnTo>
                  <a:lnTo>
                    <a:pt x="32515" y="107875"/>
                  </a:lnTo>
                  <a:lnTo>
                    <a:pt x="50513" y="104436"/>
                  </a:lnTo>
                  <a:lnTo>
                    <a:pt x="62967" y="95239"/>
                  </a:lnTo>
                  <a:lnTo>
                    <a:pt x="78116" y="76076"/>
                  </a:lnTo>
                  <a:lnTo>
                    <a:pt x="87583" y="52628"/>
                  </a:lnTo>
                  <a:lnTo>
                    <a:pt x="84625" y="57963"/>
                  </a:lnTo>
                  <a:lnTo>
                    <a:pt x="82652" y="65109"/>
                  </a:lnTo>
                  <a:lnTo>
                    <a:pt x="81843" y="92671"/>
                  </a:lnTo>
                  <a:lnTo>
                    <a:pt x="82542" y="92768"/>
                  </a:lnTo>
                  <a:lnTo>
                    <a:pt x="85199" y="90993"/>
                  </a:lnTo>
                  <a:lnTo>
                    <a:pt x="90661" y="82657"/>
                  </a:lnTo>
                  <a:lnTo>
                    <a:pt x="105832" y="37456"/>
                  </a:lnTo>
                  <a:lnTo>
                    <a:pt x="120483" y="9429"/>
                  </a:lnTo>
                  <a:lnTo>
                    <a:pt x="124529" y="4112"/>
                  </a:lnTo>
                  <a:lnTo>
                    <a:pt x="128638" y="1273"/>
                  </a:lnTo>
                  <a:lnTo>
                    <a:pt x="132787" y="86"/>
                  </a:lnTo>
                  <a:lnTo>
                    <a:pt x="136965" y="0"/>
                  </a:lnTo>
                  <a:lnTo>
                    <a:pt x="141162" y="2765"/>
                  </a:lnTo>
                  <a:lnTo>
                    <a:pt x="153104" y="19435"/>
                  </a:lnTo>
                  <a:lnTo>
                    <a:pt x="160719" y="38093"/>
                  </a:lnTo>
                  <a:lnTo>
                    <a:pt x="164157" y="83651"/>
                  </a:lnTo>
                  <a:lnTo>
                    <a:pt x="164228" y="87460"/>
                  </a:lnTo>
                  <a:lnTo>
                    <a:pt x="164981" y="89999"/>
                  </a:lnTo>
                  <a:lnTo>
                    <a:pt x="170721" y="95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402"/>
          <p:cNvGrpSpPr/>
          <p:nvPr/>
        </p:nvGrpSpPr>
        <p:grpSpPr>
          <a:xfrm>
            <a:off x="5385323" y="1320027"/>
            <a:ext cx="221728" cy="242825"/>
            <a:chOff x="5385323" y="1320027"/>
            <a:chExt cx="221728" cy="242825"/>
          </a:xfrm>
        </p:grpSpPr>
        <p:sp>
          <p:nvSpPr>
            <p:cNvPr id="603" name="SMARTInkShape-2144"/>
            <p:cNvSpPr/>
            <p:nvPr>
              <p:custDataLst>
                <p:tags r:id="rId93"/>
              </p:custDataLst>
            </p:nvPr>
          </p:nvSpPr>
          <p:spPr>
            <a:xfrm>
              <a:off x="5385323" y="1454150"/>
              <a:ext cx="221728" cy="88018"/>
            </a:xfrm>
            <a:custGeom>
              <a:avLst/>
              <a:gdLst/>
              <a:ahLst/>
              <a:cxnLst/>
              <a:rect l="0" t="0" r="0" b="0"/>
              <a:pathLst>
                <a:path w="221728" h="88018">
                  <a:moveTo>
                    <a:pt x="12177" y="82550"/>
                  </a:moveTo>
                  <a:lnTo>
                    <a:pt x="12177" y="82550"/>
                  </a:lnTo>
                  <a:lnTo>
                    <a:pt x="1242" y="88017"/>
                  </a:lnTo>
                  <a:lnTo>
                    <a:pt x="654" y="87606"/>
                  </a:lnTo>
                  <a:lnTo>
                    <a:pt x="0" y="85267"/>
                  </a:lnTo>
                  <a:lnTo>
                    <a:pt x="1237" y="83656"/>
                  </a:lnTo>
                  <a:lnTo>
                    <a:pt x="36086" y="64323"/>
                  </a:lnTo>
                  <a:lnTo>
                    <a:pt x="83666" y="44064"/>
                  </a:lnTo>
                  <a:lnTo>
                    <a:pt x="130334" y="29440"/>
                  </a:lnTo>
                  <a:lnTo>
                    <a:pt x="177087" y="13427"/>
                  </a:lnTo>
                  <a:lnTo>
                    <a:pt x="221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145"/>
            <p:cNvSpPr/>
            <p:nvPr>
              <p:custDataLst>
                <p:tags r:id="rId94"/>
              </p:custDataLst>
            </p:nvPr>
          </p:nvSpPr>
          <p:spPr>
            <a:xfrm>
              <a:off x="5435600" y="1320027"/>
              <a:ext cx="165101" cy="242825"/>
            </a:xfrm>
            <a:custGeom>
              <a:avLst/>
              <a:gdLst/>
              <a:ahLst/>
              <a:cxnLst/>
              <a:rect l="0" t="0" r="0" b="0"/>
              <a:pathLst>
                <a:path w="165101" h="242825">
                  <a:moveTo>
                    <a:pt x="0" y="83323"/>
                  </a:moveTo>
                  <a:lnTo>
                    <a:pt x="0" y="83323"/>
                  </a:lnTo>
                  <a:lnTo>
                    <a:pt x="0" y="77051"/>
                  </a:lnTo>
                  <a:lnTo>
                    <a:pt x="11537" y="121008"/>
                  </a:lnTo>
                  <a:lnTo>
                    <a:pt x="29066" y="167933"/>
                  </a:lnTo>
                  <a:lnTo>
                    <a:pt x="41751" y="203334"/>
                  </a:lnTo>
                  <a:lnTo>
                    <a:pt x="62990" y="240058"/>
                  </a:lnTo>
                  <a:lnTo>
                    <a:pt x="66689" y="242141"/>
                  </a:lnTo>
                  <a:lnTo>
                    <a:pt x="70564" y="242824"/>
                  </a:lnTo>
                  <a:lnTo>
                    <a:pt x="74559" y="242574"/>
                  </a:lnTo>
                  <a:lnTo>
                    <a:pt x="77929" y="238173"/>
                  </a:lnTo>
                  <a:lnTo>
                    <a:pt x="94058" y="192458"/>
                  </a:lnTo>
                  <a:lnTo>
                    <a:pt x="106107" y="154622"/>
                  </a:lnTo>
                  <a:lnTo>
                    <a:pt x="121986" y="108760"/>
                  </a:lnTo>
                  <a:lnTo>
                    <a:pt x="133222" y="65927"/>
                  </a:lnTo>
                  <a:lnTo>
                    <a:pt x="149866" y="22658"/>
                  </a:lnTo>
                  <a:lnTo>
                    <a:pt x="155508" y="6972"/>
                  </a:lnTo>
                  <a:lnTo>
                    <a:pt x="160367" y="0"/>
                  </a:lnTo>
                  <a:lnTo>
                    <a:pt x="162649" y="258"/>
                  </a:lnTo>
                  <a:lnTo>
                    <a:pt x="165100" y="19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SMARTInkShape-Group403"/>
          <p:cNvGrpSpPr/>
          <p:nvPr/>
        </p:nvGrpSpPr>
        <p:grpSpPr>
          <a:xfrm>
            <a:off x="4390542" y="1346200"/>
            <a:ext cx="606061" cy="247651"/>
            <a:chOff x="4390542" y="1346200"/>
            <a:chExt cx="606061" cy="247651"/>
          </a:xfrm>
        </p:grpSpPr>
        <p:sp>
          <p:nvSpPr>
            <p:cNvPr id="606" name="SMARTInkShape-2146"/>
            <p:cNvSpPr/>
            <p:nvPr>
              <p:custDataLst>
                <p:tags r:id="rId90"/>
              </p:custDataLst>
            </p:nvPr>
          </p:nvSpPr>
          <p:spPr>
            <a:xfrm>
              <a:off x="4849849" y="1376703"/>
              <a:ext cx="146754" cy="178227"/>
            </a:xfrm>
            <a:custGeom>
              <a:avLst/>
              <a:gdLst/>
              <a:ahLst/>
              <a:cxnLst/>
              <a:rect l="0" t="0" r="0" b="0"/>
              <a:pathLst>
                <a:path w="146754" h="178227">
                  <a:moveTo>
                    <a:pt x="90451" y="20297"/>
                  </a:moveTo>
                  <a:lnTo>
                    <a:pt x="90451" y="20297"/>
                  </a:lnTo>
                  <a:lnTo>
                    <a:pt x="93822" y="20297"/>
                  </a:lnTo>
                  <a:lnTo>
                    <a:pt x="94815" y="19591"/>
                  </a:lnTo>
                  <a:lnTo>
                    <a:pt x="95477" y="18415"/>
                  </a:lnTo>
                  <a:lnTo>
                    <a:pt x="96723" y="14208"/>
                  </a:lnTo>
                  <a:lnTo>
                    <a:pt x="81214" y="13970"/>
                  </a:lnTo>
                  <a:lnTo>
                    <a:pt x="64196" y="17325"/>
                  </a:lnTo>
                  <a:lnTo>
                    <a:pt x="40893" y="33507"/>
                  </a:lnTo>
                  <a:lnTo>
                    <a:pt x="29279" y="45299"/>
                  </a:lnTo>
                  <a:lnTo>
                    <a:pt x="7763" y="79259"/>
                  </a:lnTo>
                  <a:lnTo>
                    <a:pt x="20" y="103776"/>
                  </a:lnTo>
                  <a:lnTo>
                    <a:pt x="0" y="136754"/>
                  </a:lnTo>
                  <a:lnTo>
                    <a:pt x="7834" y="163223"/>
                  </a:lnTo>
                  <a:lnTo>
                    <a:pt x="14206" y="169203"/>
                  </a:lnTo>
                  <a:lnTo>
                    <a:pt x="32575" y="177729"/>
                  </a:lnTo>
                  <a:lnTo>
                    <a:pt x="54850" y="178226"/>
                  </a:lnTo>
                  <a:lnTo>
                    <a:pt x="78156" y="172332"/>
                  </a:lnTo>
                  <a:lnTo>
                    <a:pt x="122446" y="144409"/>
                  </a:lnTo>
                  <a:lnTo>
                    <a:pt x="137953" y="120649"/>
                  </a:lnTo>
                  <a:lnTo>
                    <a:pt x="144741" y="98009"/>
                  </a:lnTo>
                  <a:lnTo>
                    <a:pt x="146753" y="71153"/>
                  </a:lnTo>
                  <a:lnTo>
                    <a:pt x="140608" y="44224"/>
                  </a:lnTo>
                  <a:lnTo>
                    <a:pt x="126479" y="21742"/>
                  </a:lnTo>
                  <a:lnTo>
                    <a:pt x="112258" y="8417"/>
                  </a:lnTo>
                  <a:lnTo>
                    <a:pt x="95736" y="0"/>
                  </a:lnTo>
                  <a:lnTo>
                    <a:pt x="65051" y="1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2147"/>
            <p:cNvSpPr/>
            <p:nvPr>
              <p:custDataLst>
                <p:tags r:id="rId91"/>
              </p:custDataLst>
            </p:nvPr>
          </p:nvSpPr>
          <p:spPr>
            <a:xfrm>
              <a:off x="4483100" y="1492250"/>
              <a:ext cx="139701" cy="101601"/>
            </a:xfrm>
            <a:custGeom>
              <a:avLst/>
              <a:gdLst/>
              <a:ahLst/>
              <a:cxnLst/>
              <a:rect l="0" t="0" r="0" b="0"/>
              <a:pathLst>
                <a:path w="139701" h="101601">
                  <a:moveTo>
                    <a:pt x="139700" y="0"/>
                  </a:moveTo>
                  <a:lnTo>
                    <a:pt x="139700" y="0"/>
                  </a:lnTo>
                  <a:lnTo>
                    <a:pt x="139700" y="3371"/>
                  </a:lnTo>
                  <a:lnTo>
                    <a:pt x="136329" y="12209"/>
                  </a:lnTo>
                  <a:lnTo>
                    <a:pt x="101629" y="36126"/>
                  </a:lnTo>
                  <a:lnTo>
                    <a:pt x="55939" y="61396"/>
                  </a:lnTo>
                  <a:lnTo>
                    <a:pt x="32216" y="8127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2148"/>
            <p:cNvSpPr/>
            <p:nvPr>
              <p:custDataLst>
                <p:tags r:id="rId92"/>
              </p:custDataLst>
            </p:nvPr>
          </p:nvSpPr>
          <p:spPr>
            <a:xfrm>
              <a:off x="4390542" y="1346200"/>
              <a:ext cx="188778" cy="158751"/>
            </a:xfrm>
            <a:custGeom>
              <a:avLst/>
              <a:gdLst/>
              <a:ahLst/>
              <a:cxnLst/>
              <a:rect l="0" t="0" r="0" b="0"/>
              <a:pathLst>
                <a:path w="188778" h="1587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45934" y="27020"/>
                  </a:lnTo>
                  <a:lnTo>
                    <a:pt x="92429" y="45916"/>
                  </a:lnTo>
                  <a:lnTo>
                    <a:pt x="139087" y="64953"/>
                  </a:lnTo>
                  <a:lnTo>
                    <a:pt x="186283" y="84380"/>
                  </a:lnTo>
                  <a:lnTo>
                    <a:pt x="188203" y="86592"/>
                  </a:lnTo>
                  <a:lnTo>
                    <a:pt x="188777" y="88773"/>
                  </a:lnTo>
                  <a:lnTo>
                    <a:pt x="188454" y="90932"/>
                  </a:lnTo>
                  <a:lnTo>
                    <a:pt x="177886" y="100713"/>
                  </a:lnTo>
                  <a:lnTo>
                    <a:pt x="138566" y="117667"/>
                  </a:lnTo>
                  <a:lnTo>
                    <a:pt x="94983" y="136994"/>
                  </a:lnTo>
                  <a:lnTo>
                    <a:pt x="58991" y="150722"/>
                  </a:lnTo>
                  <a:lnTo>
                    <a:pt x="58186" y="151987"/>
                  </a:lnTo>
                  <a:lnTo>
                    <a:pt x="60808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404"/>
          <p:cNvGrpSpPr/>
          <p:nvPr/>
        </p:nvGrpSpPr>
        <p:grpSpPr>
          <a:xfrm>
            <a:off x="3378200" y="1246051"/>
            <a:ext cx="761320" cy="309452"/>
            <a:chOff x="3378200" y="1246051"/>
            <a:chExt cx="761320" cy="309452"/>
          </a:xfrm>
        </p:grpSpPr>
        <p:sp>
          <p:nvSpPr>
            <p:cNvPr id="610" name="SMARTInkShape-2149"/>
            <p:cNvSpPr/>
            <p:nvPr>
              <p:custDataLst>
                <p:tags r:id="rId84"/>
              </p:custDataLst>
            </p:nvPr>
          </p:nvSpPr>
          <p:spPr>
            <a:xfrm>
              <a:off x="4076700" y="1276350"/>
              <a:ext cx="62820" cy="260351"/>
            </a:xfrm>
            <a:custGeom>
              <a:avLst/>
              <a:gdLst/>
              <a:ahLst/>
              <a:cxnLst/>
              <a:rect l="0" t="0" r="0" b="0"/>
              <a:pathLst>
                <a:path w="62820" h="260351">
                  <a:moveTo>
                    <a:pt x="0" y="0"/>
                  </a:moveTo>
                  <a:lnTo>
                    <a:pt x="0" y="0"/>
                  </a:lnTo>
                  <a:lnTo>
                    <a:pt x="28820" y="38540"/>
                  </a:lnTo>
                  <a:lnTo>
                    <a:pt x="48167" y="77538"/>
                  </a:lnTo>
                  <a:lnTo>
                    <a:pt x="61202" y="124249"/>
                  </a:lnTo>
                  <a:lnTo>
                    <a:pt x="62819" y="155348"/>
                  </a:lnTo>
                  <a:lnTo>
                    <a:pt x="53185" y="198115"/>
                  </a:lnTo>
                  <a:lnTo>
                    <a:pt x="36925" y="229680"/>
                  </a:lnTo>
                  <a:lnTo>
                    <a:pt x="127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150"/>
            <p:cNvSpPr/>
            <p:nvPr>
              <p:custDataLst>
                <p:tags r:id="rId85"/>
              </p:custDataLst>
            </p:nvPr>
          </p:nvSpPr>
          <p:spPr>
            <a:xfrm>
              <a:off x="3916523" y="1409700"/>
              <a:ext cx="128428" cy="38101"/>
            </a:xfrm>
            <a:custGeom>
              <a:avLst/>
              <a:gdLst/>
              <a:ahLst/>
              <a:cxnLst/>
              <a:rect l="0" t="0" r="0" b="0"/>
              <a:pathLst>
                <a:path w="128428" h="38101">
                  <a:moveTo>
                    <a:pt x="26827" y="38100"/>
                  </a:moveTo>
                  <a:lnTo>
                    <a:pt x="26827" y="38100"/>
                  </a:lnTo>
                  <a:lnTo>
                    <a:pt x="345" y="23173"/>
                  </a:lnTo>
                  <a:lnTo>
                    <a:pt x="0" y="21799"/>
                  </a:lnTo>
                  <a:lnTo>
                    <a:pt x="1181" y="20882"/>
                  </a:lnTo>
                  <a:lnTo>
                    <a:pt x="13348" y="19593"/>
                  </a:lnTo>
                  <a:lnTo>
                    <a:pt x="55208" y="14758"/>
                  </a:lnTo>
                  <a:lnTo>
                    <a:pt x="102000" y="6229"/>
                  </a:lnTo>
                  <a:lnTo>
                    <a:pt x="128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151"/>
            <p:cNvSpPr/>
            <p:nvPr>
              <p:custDataLst>
                <p:tags r:id="rId86"/>
              </p:custDataLst>
            </p:nvPr>
          </p:nvSpPr>
          <p:spPr>
            <a:xfrm>
              <a:off x="3899200" y="1290811"/>
              <a:ext cx="114001" cy="219340"/>
            </a:xfrm>
            <a:custGeom>
              <a:avLst/>
              <a:gdLst/>
              <a:ahLst/>
              <a:cxnLst/>
              <a:rect l="0" t="0" r="0" b="0"/>
              <a:pathLst>
                <a:path w="114001" h="219340">
                  <a:moveTo>
                    <a:pt x="37800" y="55389"/>
                  </a:moveTo>
                  <a:lnTo>
                    <a:pt x="37800" y="55389"/>
                  </a:lnTo>
                  <a:lnTo>
                    <a:pt x="19502" y="95356"/>
                  </a:lnTo>
                  <a:lnTo>
                    <a:pt x="9439" y="135904"/>
                  </a:lnTo>
                  <a:lnTo>
                    <a:pt x="4838" y="182483"/>
                  </a:lnTo>
                  <a:lnTo>
                    <a:pt x="0" y="219339"/>
                  </a:lnTo>
                  <a:lnTo>
                    <a:pt x="8565" y="180389"/>
                  </a:lnTo>
                  <a:lnTo>
                    <a:pt x="18006" y="143696"/>
                  </a:lnTo>
                  <a:lnTo>
                    <a:pt x="26369" y="106013"/>
                  </a:lnTo>
                  <a:lnTo>
                    <a:pt x="36687" y="68037"/>
                  </a:lnTo>
                  <a:lnTo>
                    <a:pt x="45048" y="25305"/>
                  </a:lnTo>
                  <a:lnTo>
                    <a:pt x="49423" y="1939"/>
                  </a:lnTo>
                  <a:lnTo>
                    <a:pt x="50488" y="0"/>
                  </a:lnTo>
                  <a:lnTo>
                    <a:pt x="51903" y="119"/>
                  </a:lnTo>
                  <a:lnTo>
                    <a:pt x="53552" y="1609"/>
                  </a:lnTo>
                  <a:lnTo>
                    <a:pt x="68769" y="43052"/>
                  </a:lnTo>
                  <a:lnTo>
                    <a:pt x="83750" y="85645"/>
                  </a:lnTo>
                  <a:lnTo>
                    <a:pt x="93513" y="122209"/>
                  </a:lnTo>
                  <a:lnTo>
                    <a:pt x="102756" y="160560"/>
                  </a:lnTo>
                  <a:lnTo>
                    <a:pt x="114000" y="20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152"/>
            <p:cNvSpPr/>
            <p:nvPr>
              <p:custDataLst>
                <p:tags r:id="rId87"/>
              </p:custDataLst>
            </p:nvPr>
          </p:nvSpPr>
          <p:spPr>
            <a:xfrm>
              <a:off x="3710060" y="1294364"/>
              <a:ext cx="74541" cy="250683"/>
            </a:xfrm>
            <a:custGeom>
              <a:avLst/>
              <a:gdLst/>
              <a:ahLst/>
              <a:cxnLst/>
              <a:rect l="0" t="0" r="0" b="0"/>
              <a:pathLst>
                <a:path w="74541" h="250683">
                  <a:moveTo>
                    <a:pt x="61840" y="20086"/>
                  </a:moveTo>
                  <a:lnTo>
                    <a:pt x="61840" y="20086"/>
                  </a:lnTo>
                  <a:lnTo>
                    <a:pt x="53002" y="2409"/>
                  </a:lnTo>
                  <a:lnTo>
                    <a:pt x="51009" y="540"/>
                  </a:lnTo>
                  <a:lnTo>
                    <a:pt x="48975" y="0"/>
                  </a:lnTo>
                  <a:lnTo>
                    <a:pt x="46913" y="345"/>
                  </a:lnTo>
                  <a:lnTo>
                    <a:pt x="37269" y="7573"/>
                  </a:lnTo>
                  <a:lnTo>
                    <a:pt x="17711" y="47300"/>
                  </a:lnTo>
                  <a:lnTo>
                    <a:pt x="8156" y="84123"/>
                  </a:lnTo>
                  <a:lnTo>
                    <a:pt x="1562" y="121845"/>
                  </a:lnTo>
                  <a:lnTo>
                    <a:pt x="0" y="159833"/>
                  </a:lnTo>
                  <a:lnTo>
                    <a:pt x="5436" y="206832"/>
                  </a:lnTo>
                  <a:lnTo>
                    <a:pt x="10666" y="225145"/>
                  </a:lnTo>
                  <a:lnTo>
                    <a:pt x="20046" y="240340"/>
                  </a:lnTo>
                  <a:lnTo>
                    <a:pt x="26216" y="245239"/>
                  </a:lnTo>
                  <a:lnTo>
                    <a:pt x="40598" y="250682"/>
                  </a:lnTo>
                  <a:lnTo>
                    <a:pt x="74540" y="248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153"/>
            <p:cNvSpPr/>
            <p:nvPr>
              <p:custDataLst>
                <p:tags r:id="rId88"/>
              </p:custDataLst>
            </p:nvPr>
          </p:nvSpPr>
          <p:spPr>
            <a:xfrm>
              <a:off x="3498850" y="1416050"/>
              <a:ext cx="95251" cy="131409"/>
            </a:xfrm>
            <a:custGeom>
              <a:avLst/>
              <a:gdLst/>
              <a:ahLst/>
              <a:cxnLst/>
              <a:rect l="0" t="0" r="0" b="0"/>
              <a:pathLst>
                <a:path w="95251" h="131409">
                  <a:moveTo>
                    <a:pt x="0" y="44450"/>
                  </a:moveTo>
                  <a:lnTo>
                    <a:pt x="0" y="44450"/>
                  </a:lnTo>
                  <a:lnTo>
                    <a:pt x="0" y="26152"/>
                  </a:lnTo>
                  <a:lnTo>
                    <a:pt x="705" y="23785"/>
                  </a:lnTo>
                  <a:lnTo>
                    <a:pt x="1882" y="22207"/>
                  </a:lnTo>
                  <a:lnTo>
                    <a:pt x="3371" y="21154"/>
                  </a:lnTo>
                  <a:lnTo>
                    <a:pt x="5775" y="21158"/>
                  </a:lnTo>
                  <a:lnTo>
                    <a:pt x="12209" y="23045"/>
                  </a:lnTo>
                  <a:lnTo>
                    <a:pt x="27136" y="38186"/>
                  </a:lnTo>
                  <a:lnTo>
                    <a:pt x="45367" y="69292"/>
                  </a:lnTo>
                  <a:lnTo>
                    <a:pt x="52639" y="97045"/>
                  </a:lnTo>
                  <a:lnTo>
                    <a:pt x="51182" y="129379"/>
                  </a:lnTo>
                  <a:lnTo>
                    <a:pt x="49643" y="131408"/>
                  </a:lnTo>
                  <a:lnTo>
                    <a:pt x="47207" y="131350"/>
                  </a:lnTo>
                  <a:lnTo>
                    <a:pt x="44171" y="129900"/>
                  </a:lnTo>
                  <a:lnTo>
                    <a:pt x="42147" y="127522"/>
                  </a:lnTo>
                  <a:lnTo>
                    <a:pt x="39899" y="121117"/>
                  </a:lnTo>
                  <a:lnTo>
                    <a:pt x="44230" y="85229"/>
                  </a:lnTo>
                  <a:lnTo>
                    <a:pt x="57943" y="43019"/>
                  </a:lnTo>
                  <a:lnTo>
                    <a:pt x="71966" y="2050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154"/>
            <p:cNvSpPr/>
            <p:nvPr>
              <p:custDataLst>
                <p:tags r:id="rId89"/>
              </p:custDataLst>
            </p:nvPr>
          </p:nvSpPr>
          <p:spPr>
            <a:xfrm>
              <a:off x="3378200" y="1246051"/>
              <a:ext cx="92329" cy="309452"/>
            </a:xfrm>
            <a:custGeom>
              <a:avLst/>
              <a:gdLst/>
              <a:ahLst/>
              <a:cxnLst/>
              <a:rect l="0" t="0" r="0" b="0"/>
              <a:pathLst>
                <a:path w="92329" h="309452">
                  <a:moveTo>
                    <a:pt x="0" y="112849"/>
                  </a:moveTo>
                  <a:lnTo>
                    <a:pt x="0" y="112849"/>
                  </a:lnTo>
                  <a:lnTo>
                    <a:pt x="1881" y="150200"/>
                  </a:lnTo>
                  <a:lnTo>
                    <a:pt x="6467" y="192792"/>
                  </a:lnTo>
                  <a:lnTo>
                    <a:pt x="11245" y="232099"/>
                  </a:lnTo>
                  <a:lnTo>
                    <a:pt x="17299" y="278378"/>
                  </a:lnTo>
                  <a:lnTo>
                    <a:pt x="19525" y="308083"/>
                  </a:lnTo>
                  <a:lnTo>
                    <a:pt x="20777" y="309327"/>
                  </a:lnTo>
                  <a:lnTo>
                    <a:pt x="22318" y="309451"/>
                  </a:lnTo>
                  <a:lnTo>
                    <a:pt x="24031" y="300181"/>
                  </a:lnTo>
                  <a:lnTo>
                    <a:pt x="23113" y="267603"/>
                  </a:lnTo>
                  <a:lnTo>
                    <a:pt x="20254" y="221496"/>
                  </a:lnTo>
                  <a:lnTo>
                    <a:pt x="17525" y="174674"/>
                  </a:lnTo>
                  <a:lnTo>
                    <a:pt x="14130" y="132579"/>
                  </a:lnTo>
                  <a:lnTo>
                    <a:pt x="11242" y="96587"/>
                  </a:lnTo>
                  <a:lnTo>
                    <a:pt x="9681" y="58407"/>
                  </a:lnTo>
                  <a:lnTo>
                    <a:pt x="15568" y="26633"/>
                  </a:lnTo>
                  <a:lnTo>
                    <a:pt x="22441" y="10325"/>
                  </a:lnTo>
                  <a:lnTo>
                    <a:pt x="30200" y="725"/>
                  </a:lnTo>
                  <a:lnTo>
                    <a:pt x="35656" y="0"/>
                  </a:lnTo>
                  <a:lnTo>
                    <a:pt x="49243" y="4838"/>
                  </a:lnTo>
                  <a:lnTo>
                    <a:pt x="69388" y="26204"/>
                  </a:lnTo>
                  <a:lnTo>
                    <a:pt x="85392" y="51507"/>
                  </a:lnTo>
                  <a:lnTo>
                    <a:pt x="92328" y="83620"/>
                  </a:lnTo>
                  <a:lnTo>
                    <a:pt x="90189" y="100093"/>
                  </a:lnTo>
                  <a:lnTo>
                    <a:pt x="83828" y="112824"/>
                  </a:lnTo>
                  <a:lnTo>
                    <a:pt x="69052" y="130480"/>
                  </a:lnTo>
                  <a:lnTo>
                    <a:pt x="59853" y="137854"/>
                  </a:lnTo>
                  <a:lnTo>
                    <a:pt x="49179" y="141601"/>
                  </a:lnTo>
                  <a:lnTo>
                    <a:pt x="19050" y="150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1" name="SMARTInkShape-Group405"/>
          <p:cNvGrpSpPr/>
          <p:nvPr/>
        </p:nvGrpSpPr>
        <p:grpSpPr>
          <a:xfrm>
            <a:off x="2807722" y="1278017"/>
            <a:ext cx="298041" cy="239634"/>
            <a:chOff x="2807722" y="1278017"/>
            <a:chExt cx="298041" cy="239634"/>
          </a:xfrm>
        </p:grpSpPr>
        <p:sp>
          <p:nvSpPr>
            <p:cNvPr id="617" name="SMARTInkShape-2155"/>
            <p:cNvSpPr/>
            <p:nvPr>
              <p:custDataLst>
                <p:tags r:id="rId80"/>
              </p:custDataLst>
            </p:nvPr>
          </p:nvSpPr>
          <p:spPr>
            <a:xfrm>
              <a:off x="3028950" y="1335265"/>
              <a:ext cx="76813" cy="182386"/>
            </a:xfrm>
            <a:custGeom>
              <a:avLst/>
              <a:gdLst/>
              <a:ahLst/>
              <a:cxnLst/>
              <a:rect l="0" t="0" r="0" b="0"/>
              <a:pathLst>
                <a:path w="76813" h="1823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6" y="117"/>
                  </a:lnTo>
                  <a:lnTo>
                    <a:pt x="3371" y="2129"/>
                  </a:lnTo>
                  <a:lnTo>
                    <a:pt x="37271" y="42710"/>
                  </a:lnTo>
                  <a:lnTo>
                    <a:pt x="62999" y="81816"/>
                  </a:lnTo>
                  <a:lnTo>
                    <a:pt x="76519" y="124550"/>
                  </a:lnTo>
                  <a:lnTo>
                    <a:pt x="76812" y="144216"/>
                  </a:lnTo>
                  <a:lnTo>
                    <a:pt x="69639" y="167783"/>
                  </a:lnTo>
                  <a:lnTo>
                    <a:pt x="66182" y="172650"/>
                  </a:lnTo>
                  <a:lnTo>
                    <a:pt x="50800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156"/>
            <p:cNvSpPr/>
            <p:nvPr>
              <p:custDataLst>
                <p:tags r:id="rId81"/>
              </p:custDataLst>
            </p:nvPr>
          </p:nvSpPr>
          <p:spPr>
            <a:xfrm>
              <a:off x="2807722" y="1327150"/>
              <a:ext cx="119629" cy="184151"/>
            </a:xfrm>
            <a:custGeom>
              <a:avLst/>
              <a:gdLst/>
              <a:ahLst/>
              <a:cxnLst/>
              <a:rect l="0" t="0" r="0" b="0"/>
              <a:pathLst>
                <a:path w="119629" h="184151">
                  <a:moveTo>
                    <a:pt x="62478" y="0"/>
                  </a:moveTo>
                  <a:lnTo>
                    <a:pt x="62478" y="0"/>
                  </a:lnTo>
                  <a:lnTo>
                    <a:pt x="55736" y="0"/>
                  </a:lnTo>
                  <a:lnTo>
                    <a:pt x="36452" y="8022"/>
                  </a:lnTo>
                  <a:lnTo>
                    <a:pt x="27157" y="7564"/>
                  </a:lnTo>
                  <a:lnTo>
                    <a:pt x="16441" y="12534"/>
                  </a:lnTo>
                  <a:lnTo>
                    <a:pt x="10620" y="16823"/>
                  </a:lnTo>
                  <a:lnTo>
                    <a:pt x="6739" y="22504"/>
                  </a:lnTo>
                  <a:lnTo>
                    <a:pt x="2427" y="36342"/>
                  </a:lnTo>
                  <a:lnTo>
                    <a:pt x="0" y="66742"/>
                  </a:lnTo>
                  <a:lnTo>
                    <a:pt x="8613" y="108460"/>
                  </a:lnTo>
                  <a:lnTo>
                    <a:pt x="17042" y="132325"/>
                  </a:lnTo>
                  <a:lnTo>
                    <a:pt x="26762" y="148652"/>
                  </a:lnTo>
                  <a:lnTo>
                    <a:pt x="57618" y="170339"/>
                  </a:lnTo>
                  <a:lnTo>
                    <a:pt x="87928" y="180058"/>
                  </a:lnTo>
                  <a:lnTo>
                    <a:pt x="11962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157"/>
            <p:cNvSpPr/>
            <p:nvPr>
              <p:custDataLst>
                <p:tags r:id="rId82"/>
              </p:custDataLst>
            </p:nvPr>
          </p:nvSpPr>
          <p:spPr>
            <a:xfrm>
              <a:off x="2921000" y="1278017"/>
              <a:ext cx="12701" cy="23734"/>
            </a:xfrm>
            <a:custGeom>
              <a:avLst/>
              <a:gdLst/>
              <a:ahLst/>
              <a:cxnLst/>
              <a:rect l="0" t="0" r="0" b="0"/>
              <a:pathLst>
                <a:path w="12701" h="23734">
                  <a:moveTo>
                    <a:pt x="12700" y="23733"/>
                  </a:moveTo>
                  <a:lnTo>
                    <a:pt x="12700" y="23733"/>
                  </a:lnTo>
                  <a:lnTo>
                    <a:pt x="11994" y="9935"/>
                  </a:lnTo>
                  <a:lnTo>
                    <a:pt x="9329" y="3960"/>
                  </a:lnTo>
                  <a:lnTo>
                    <a:pt x="7631" y="2084"/>
                  </a:lnTo>
                  <a:lnTo>
                    <a:pt x="3862" y="0"/>
                  </a:lnTo>
                  <a:lnTo>
                    <a:pt x="2574" y="150"/>
                  </a:lnTo>
                  <a:lnTo>
                    <a:pt x="0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2158"/>
            <p:cNvSpPr/>
            <p:nvPr>
              <p:custDataLst>
                <p:tags r:id="rId83"/>
              </p:custDataLst>
            </p:nvPr>
          </p:nvSpPr>
          <p:spPr>
            <a:xfrm>
              <a:off x="2933700" y="13779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8838" y="17677"/>
                  </a:lnTo>
                  <a:lnTo>
                    <a:pt x="12361" y="62171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SMARTInkShape-Group406"/>
          <p:cNvGrpSpPr/>
          <p:nvPr/>
        </p:nvGrpSpPr>
        <p:grpSpPr>
          <a:xfrm>
            <a:off x="10632880" y="363732"/>
            <a:ext cx="536771" cy="284890"/>
            <a:chOff x="10632880" y="363732"/>
            <a:chExt cx="536771" cy="284890"/>
          </a:xfrm>
        </p:grpSpPr>
        <p:sp>
          <p:nvSpPr>
            <p:cNvPr id="622" name="SMARTInkShape-2159"/>
            <p:cNvSpPr/>
            <p:nvPr>
              <p:custDataLst>
                <p:tags r:id="rId75"/>
              </p:custDataLst>
            </p:nvPr>
          </p:nvSpPr>
          <p:spPr>
            <a:xfrm>
              <a:off x="11152627" y="558800"/>
              <a:ext cx="17024" cy="19443"/>
            </a:xfrm>
            <a:custGeom>
              <a:avLst/>
              <a:gdLst/>
              <a:ahLst/>
              <a:cxnLst/>
              <a:rect l="0" t="0" r="0" b="0"/>
              <a:pathLst>
                <a:path w="17024" h="19443">
                  <a:moveTo>
                    <a:pt x="17023" y="12700"/>
                  </a:moveTo>
                  <a:lnTo>
                    <a:pt x="17023" y="12700"/>
                  </a:lnTo>
                  <a:lnTo>
                    <a:pt x="13652" y="12700"/>
                  </a:lnTo>
                  <a:lnTo>
                    <a:pt x="4814" y="19442"/>
                  </a:lnTo>
                  <a:lnTo>
                    <a:pt x="2534" y="19311"/>
                  </a:lnTo>
                  <a:lnTo>
                    <a:pt x="1014" y="17108"/>
                  </a:lnTo>
                  <a:lnTo>
                    <a:pt x="0" y="13522"/>
                  </a:lnTo>
                  <a:lnTo>
                    <a:pt x="29" y="10426"/>
                  </a:lnTo>
                  <a:lnTo>
                    <a:pt x="4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2160"/>
            <p:cNvSpPr/>
            <p:nvPr>
              <p:custDataLst>
                <p:tags r:id="rId76"/>
              </p:custDataLst>
            </p:nvPr>
          </p:nvSpPr>
          <p:spPr>
            <a:xfrm>
              <a:off x="11163300" y="463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883" y="0"/>
                  </a:lnTo>
                  <a:lnTo>
                    <a:pt x="588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2161"/>
            <p:cNvSpPr/>
            <p:nvPr>
              <p:custDataLst>
                <p:tags r:id="rId77"/>
              </p:custDataLst>
            </p:nvPr>
          </p:nvSpPr>
          <p:spPr>
            <a:xfrm>
              <a:off x="10964598" y="450850"/>
              <a:ext cx="154253" cy="50801"/>
            </a:xfrm>
            <a:custGeom>
              <a:avLst/>
              <a:gdLst/>
              <a:ahLst/>
              <a:cxnLst/>
              <a:rect l="0" t="0" r="0" b="0"/>
              <a:pathLst>
                <a:path w="154253" h="50801">
                  <a:moveTo>
                    <a:pt x="27252" y="50800"/>
                  </a:moveTo>
                  <a:lnTo>
                    <a:pt x="27252" y="50800"/>
                  </a:lnTo>
                  <a:lnTo>
                    <a:pt x="23881" y="47429"/>
                  </a:lnTo>
                  <a:lnTo>
                    <a:pt x="1391" y="41341"/>
                  </a:lnTo>
                  <a:lnTo>
                    <a:pt x="132" y="39555"/>
                  </a:lnTo>
                  <a:lnTo>
                    <a:pt x="0" y="37659"/>
                  </a:lnTo>
                  <a:lnTo>
                    <a:pt x="617" y="35689"/>
                  </a:lnTo>
                  <a:lnTo>
                    <a:pt x="10710" y="33501"/>
                  </a:lnTo>
                  <a:lnTo>
                    <a:pt x="52677" y="28725"/>
                  </a:lnTo>
                  <a:lnTo>
                    <a:pt x="99799" y="19576"/>
                  </a:lnTo>
                  <a:lnTo>
                    <a:pt x="154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162"/>
            <p:cNvSpPr/>
            <p:nvPr>
              <p:custDataLst>
                <p:tags r:id="rId78"/>
              </p:custDataLst>
            </p:nvPr>
          </p:nvSpPr>
          <p:spPr>
            <a:xfrm>
              <a:off x="10891945" y="384641"/>
              <a:ext cx="160266" cy="225105"/>
            </a:xfrm>
            <a:custGeom>
              <a:avLst/>
              <a:gdLst/>
              <a:ahLst/>
              <a:cxnLst/>
              <a:rect l="0" t="0" r="0" b="0"/>
              <a:pathLst>
                <a:path w="160266" h="225105">
                  <a:moveTo>
                    <a:pt x="42755" y="180509"/>
                  </a:moveTo>
                  <a:lnTo>
                    <a:pt x="42755" y="180509"/>
                  </a:lnTo>
                  <a:lnTo>
                    <a:pt x="51592" y="162832"/>
                  </a:lnTo>
                  <a:lnTo>
                    <a:pt x="51856" y="152897"/>
                  </a:lnTo>
                  <a:lnTo>
                    <a:pt x="46279" y="132643"/>
                  </a:lnTo>
                  <a:lnTo>
                    <a:pt x="44398" y="130960"/>
                  </a:lnTo>
                  <a:lnTo>
                    <a:pt x="42439" y="131248"/>
                  </a:lnTo>
                  <a:lnTo>
                    <a:pt x="24112" y="145222"/>
                  </a:lnTo>
                  <a:lnTo>
                    <a:pt x="14947" y="160122"/>
                  </a:lnTo>
                  <a:lnTo>
                    <a:pt x="534" y="205234"/>
                  </a:lnTo>
                  <a:lnTo>
                    <a:pt x="0" y="216192"/>
                  </a:lnTo>
                  <a:lnTo>
                    <a:pt x="845" y="219115"/>
                  </a:lnTo>
                  <a:lnTo>
                    <a:pt x="2116" y="221063"/>
                  </a:lnTo>
                  <a:lnTo>
                    <a:pt x="3667" y="221656"/>
                  </a:lnTo>
                  <a:lnTo>
                    <a:pt x="5408" y="221346"/>
                  </a:lnTo>
                  <a:lnTo>
                    <a:pt x="7273" y="220434"/>
                  </a:lnTo>
                  <a:lnTo>
                    <a:pt x="21618" y="202829"/>
                  </a:lnTo>
                  <a:lnTo>
                    <a:pt x="25835" y="201012"/>
                  </a:lnTo>
                  <a:lnTo>
                    <a:pt x="27242" y="201233"/>
                  </a:lnTo>
                  <a:lnTo>
                    <a:pt x="28179" y="202086"/>
                  </a:lnTo>
                  <a:lnTo>
                    <a:pt x="28805" y="203361"/>
                  </a:lnTo>
                  <a:lnTo>
                    <a:pt x="29927" y="204210"/>
                  </a:lnTo>
                  <a:lnTo>
                    <a:pt x="34877" y="206111"/>
                  </a:lnTo>
                  <a:lnTo>
                    <a:pt x="38783" y="209056"/>
                  </a:lnTo>
                  <a:lnTo>
                    <a:pt x="40813" y="209418"/>
                  </a:lnTo>
                  <a:lnTo>
                    <a:pt x="42870" y="208954"/>
                  </a:lnTo>
                  <a:lnTo>
                    <a:pt x="47745" y="205851"/>
                  </a:lnTo>
                  <a:lnTo>
                    <a:pt x="87687" y="163899"/>
                  </a:lnTo>
                  <a:lnTo>
                    <a:pt x="108967" y="127530"/>
                  </a:lnTo>
                  <a:lnTo>
                    <a:pt x="132588" y="81836"/>
                  </a:lnTo>
                  <a:lnTo>
                    <a:pt x="151958" y="38743"/>
                  </a:lnTo>
                  <a:lnTo>
                    <a:pt x="160265" y="4551"/>
                  </a:lnTo>
                  <a:lnTo>
                    <a:pt x="159901" y="1821"/>
                  </a:lnTo>
                  <a:lnTo>
                    <a:pt x="158954" y="0"/>
                  </a:lnTo>
                  <a:lnTo>
                    <a:pt x="143489" y="45191"/>
                  </a:lnTo>
                  <a:lnTo>
                    <a:pt x="131398" y="86557"/>
                  </a:lnTo>
                  <a:lnTo>
                    <a:pt x="121413" y="131298"/>
                  </a:lnTo>
                  <a:lnTo>
                    <a:pt x="114370" y="172905"/>
                  </a:lnTo>
                  <a:lnTo>
                    <a:pt x="107462" y="205883"/>
                  </a:lnTo>
                  <a:lnTo>
                    <a:pt x="109178" y="211536"/>
                  </a:lnTo>
                  <a:lnTo>
                    <a:pt x="116725" y="221580"/>
                  </a:lnTo>
                  <a:lnTo>
                    <a:pt x="120998" y="224118"/>
                  </a:lnTo>
                  <a:lnTo>
                    <a:pt x="125254" y="225104"/>
                  </a:lnTo>
                  <a:lnTo>
                    <a:pt x="129504" y="225055"/>
                  </a:lnTo>
                  <a:lnTo>
                    <a:pt x="150705" y="21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163"/>
            <p:cNvSpPr/>
            <p:nvPr>
              <p:custDataLst>
                <p:tags r:id="rId79"/>
              </p:custDataLst>
            </p:nvPr>
          </p:nvSpPr>
          <p:spPr>
            <a:xfrm>
              <a:off x="10632880" y="363732"/>
              <a:ext cx="231971" cy="284890"/>
            </a:xfrm>
            <a:custGeom>
              <a:avLst/>
              <a:gdLst/>
              <a:ahLst/>
              <a:cxnLst/>
              <a:rect l="0" t="0" r="0" b="0"/>
              <a:pathLst>
                <a:path w="231971" h="284890">
                  <a:moveTo>
                    <a:pt x="73220" y="23618"/>
                  </a:moveTo>
                  <a:lnTo>
                    <a:pt x="73220" y="23618"/>
                  </a:lnTo>
                  <a:lnTo>
                    <a:pt x="73220" y="0"/>
                  </a:lnTo>
                  <a:lnTo>
                    <a:pt x="68193" y="47503"/>
                  </a:lnTo>
                  <a:lnTo>
                    <a:pt x="65380" y="88551"/>
                  </a:lnTo>
                  <a:lnTo>
                    <a:pt x="61479" y="133184"/>
                  </a:lnTo>
                  <a:lnTo>
                    <a:pt x="60803" y="172420"/>
                  </a:lnTo>
                  <a:lnTo>
                    <a:pt x="60604" y="213052"/>
                  </a:lnTo>
                  <a:lnTo>
                    <a:pt x="60530" y="258637"/>
                  </a:lnTo>
                  <a:lnTo>
                    <a:pt x="61231" y="273415"/>
                  </a:lnTo>
                  <a:lnTo>
                    <a:pt x="63892" y="282335"/>
                  </a:lnTo>
                  <a:lnTo>
                    <a:pt x="65590" y="284291"/>
                  </a:lnTo>
                  <a:lnTo>
                    <a:pt x="67428" y="284889"/>
                  </a:lnTo>
                  <a:lnTo>
                    <a:pt x="69359" y="284582"/>
                  </a:lnTo>
                  <a:lnTo>
                    <a:pt x="78817" y="274037"/>
                  </a:lnTo>
                  <a:lnTo>
                    <a:pt x="82764" y="263326"/>
                  </a:lnTo>
                  <a:lnTo>
                    <a:pt x="83810" y="249394"/>
                  </a:lnTo>
                  <a:lnTo>
                    <a:pt x="79022" y="219161"/>
                  </a:lnTo>
                  <a:lnTo>
                    <a:pt x="64826" y="192407"/>
                  </a:lnTo>
                  <a:lnTo>
                    <a:pt x="41592" y="164196"/>
                  </a:lnTo>
                  <a:lnTo>
                    <a:pt x="23552" y="155739"/>
                  </a:lnTo>
                  <a:lnTo>
                    <a:pt x="0" y="151068"/>
                  </a:lnTo>
                  <a:lnTo>
                    <a:pt x="416" y="150918"/>
                  </a:lnTo>
                  <a:lnTo>
                    <a:pt x="18330" y="147287"/>
                  </a:lnTo>
                  <a:lnTo>
                    <a:pt x="50645" y="134020"/>
                  </a:lnTo>
                  <a:lnTo>
                    <a:pt x="94719" y="97079"/>
                  </a:lnTo>
                  <a:lnTo>
                    <a:pt x="110487" y="69366"/>
                  </a:lnTo>
                  <a:lnTo>
                    <a:pt x="132444" y="22152"/>
                  </a:lnTo>
                  <a:lnTo>
                    <a:pt x="135279" y="19819"/>
                  </a:lnTo>
                  <a:lnTo>
                    <a:pt x="137877" y="18968"/>
                  </a:lnTo>
                  <a:lnTo>
                    <a:pt x="140314" y="22635"/>
                  </a:lnTo>
                  <a:lnTo>
                    <a:pt x="144902" y="37998"/>
                  </a:lnTo>
                  <a:lnTo>
                    <a:pt x="144711" y="73818"/>
                  </a:lnTo>
                  <a:lnTo>
                    <a:pt x="143556" y="112340"/>
                  </a:lnTo>
                  <a:lnTo>
                    <a:pt x="139842" y="150565"/>
                  </a:lnTo>
                  <a:lnTo>
                    <a:pt x="135250" y="195270"/>
                  </a:lnTo>
                  <a:lnTo>
                    <a:pt x="131334" y="215491"/>
                  </a:lnTo>
                  <a:lnTo>
                    <a:pt x="131719" y="215739"/>
                  </a:lnTo>
                  <a:lnTo>
                    <a:pt x="157531" y="187114"/>
                  </a:lnTo>
                  <a:lnTo>
                    <a:pt x="163999" y="184121"/>
                  </a:lnTo>
                  <a:lnTo>
                    <a:pt x="178712" y="182677"/>
                  </a:lnTo>
                  <a:lnTo>
                    <a:pt x="185176" y="184690"/>
                  </a:lnTo>
                  <a:lnTo>
                    <a:pt x="196120" y="192572"/>
                  </a:lnTo>
                  <a:lnTo>
                    <a:pt x="213939" y="219243"/>
                  </a:lnTo>
                  <a:lnTo>
                    <a:pt x="231970" y="252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SMARTInkShape-Group407"/>
          <p:cNvGrpSpPr/>
          <p:nvPr/>
        </p:nvGrpSpPr>
        <p:grpSpPr>
          <a:xfrm>
            <a:off x="9945574" y="408259"/>
            <a:ext cx="414074" cy="249800"/>
            <a:chOff x="9945574" y="408259"/>
            <a:chExt cx="414074" cy="249800"/>
          </a:xfrm>
        </p:grpSpPr>
        <p:sp>
          <p:nvSpPr>
            <p:cNvPr id="628" name="SMARTInkShape-2164"/>
            <p:cNvSpPr/>
            <p:nvPr>
              <p:custDataLst>
                <p:tags r:id="rId73"/>
              </p:custDataLst>
            </p:nvPr>
          </p:nvSpPr>
          <p:spPr>
            <a:xfrm>
              <a:off x="10052050" y="408259"/>
              <a:ext cx="307598" cy="226742"/>
            </a:xfrm>
            <a:custGeom>
              <a:avLst/>
              <a:gdLst/>
              <a:ahLst/>
              <a:cxnLst/>
              <a:rect l="0" t="0" r="0" b="0"/>
              <a:pathLst>
                <a:path w="307598" h="226742">
                  <a:moveTo>
                    <a:pt x="0" y="112441"/>
                  </a:moveTo>
                  <a:lnTo>
                    <a:pt x="0" y="112441"/>
                  </a:lnTo>
                  <a:lnTo>
                    <a:pt x="0" y="109070"/>
                  </a:lnTo>
                  <a:lnTo>
                    <a:pt x="1881" y="105533"/>
                  </a:lnTo>
                  <a:lnTo>
                    <a:pt x="3371" y="103603"/>
                  </a:lnTo>
                  <a:lnTo>
                    <a:pt x="4363" y="103021"/>
                  </a:lnTo>
                  <a:lnTo>
                    <a:pt x="5025" y="103339"/>
                  </a:lnTo>
                  <a:lnTo>
                    <a:pt x="5467" y="104256"/>
                  </a:lnTo>
                  <a:lnTo>
                    <a:pt x="6087" y="115660"/>
                  </a:lnTo>
                  <a:lnTo>
                    <a:pt x="1280" y="162149"/>
                  </a:lnTo>
                  <a:lnTo>
                    <a:pt x="5239" y="184711"/>
                  </a:lnTo>
                  <a:lnTo>
                    <a:pt x="8913" y="193480"/>
                  </a:lnTo>
                  <a:lnTo>
                    <a:pt x="11587" y="195395"/>
                  </a:lnTo>
                  <a:lnTo>
                    <a:pt x="14780" y="195966"/>
                  </a:lnTo>
                  <a:lnTo>
                    <a:pt x="22091" y="194719"/>
                  </a:lnTo>
                  <a:lnTo>
                    <a:pt x="30044" y="191813"/>
                  </a:lnTo>
                  <a:lnTo>
                    <a:pt x="36399" y="186288"/>
                  </a:lnTo>
                  <a:lnTo>
                    <a:pt x="68043" y="146299"/>
                  </a:lnTo>
                  <a:lnTo>
                    <a:pt x="67940" y="147008"/>
                  </a:lnTo>
                  <a:lnTo>
                    <a:pt x="60854" y="162053"/>
                  </a:lnTo>
                  <a:lnTo>
                    <a:pt x="60676" y="170004"/>
                  </a:lnTo>
                  <a:lnTo>
                    <a:pt x="62951" y="177535"/>
                  </a:lnTo>
                  <a:lnTo>
                    <a:pt x="66313" y="183235"/>
                  </a:lnTo>
                  <a:lnTo>
                    <a:pt x="68904" y="185037"/>
                  </a:lnTo>
                  <a:lnTo>
                    <a:pt x="75545" y="187039"/>
                  </a:lnTo>
                  <a:lnTo>
                    <a:pt x="79291" y="186162"/>
                  </a:lnTo>
                  <a:lnTo>
                    <a:pt x="108872" y="166179"/>
                  </a:lnTo>
                  <a:lnTo>
                    <a:pt x="126568" y="148825"/>
                  </a:lnTo>
                  <a:lnTo>
                    <a:pt x="157416" y="107919"/>
                  </a:lnTo>
                  <a:lnTo>
                    <a:pt x="163566" y="103376"/>
                  </a:lnTo>
                  <a:lnTo>
                    <a:pt x="169891" y="100459"/>
                  </a:lnTo>
                  <a:lnTo>
                    <a:pt x="170412" y="100925"/>
                  </a:lnTo>
                  <a:lnTo>
                    <a:pt x="170989" y="103325"/>
                  </a:lnTo>
                  <a:lnTo>
                    <a:pt x="171410" y="111315"/>
                  </a:lnTo>
                  <a:lnTo>
                    <a:pt x="172128" y="111691"/>
                  </a:lnTo>
                  <a:lnTo>
                    <a:pt x="176914" y="112342"/>
                  </a:lnTo>
                  <a:lnTo>
                    <a:pt x="173263" y="107352"/>
                  </a:lnTo>
                  <a:lnTo>
                    <a:pt x="172255" y="103594"/>
                  </a:lnTo>
                  <a:lnTo>
                    <a:pt x="170575" y="102310"/>
                  </a:lnTo>
                  <a:lnTo>
                    <a:pt x="164946" y="100883"/>
                  </a:lnTo>
                  <a:lnTo>
                    <a:pt x="161469" y="101913"/>
                  </a:lnTo>
                  <a:lnTo>
                    <a:pt x="153843" y="106821"/>
                  </a:lnTo>
                  <a:lnTo>
                    <a:pt x="147632" y="115588"/>
                  </a:lnTo>
                  <a:lnTo>
                    <a:pt x="131312" y="154744"/>
                  </a:lnTo>
                  <a:lnTo>
                    <a:pt x="122193" y="195736"/>
                  </a:lnTo>
                  <a:lnTo>
                    <a:pt x="123795" y="199721"/>
                  </a:lnTo>
                  <a:lnTo>
                    <a:pt x="126979" y="202378"/>
                  </a:lnTo>
                  <a:lnTo>
                    <a:pt x="131220" y="204149"/>
                  </a:lnTo>
                  <a:lnTo>
                    <a:pt x="139694" y="204235"/>
                  </a:lnTo>
                  <a:lnTo>
                    <a:pt x="143927" y="203270"/>
                  </a:lnTo>
                  <a:lnTo>
                    <a:pt x="165936" y="186513"/>
                  </a:lnTo>
                  <a:lnTo>
                    <a:pt x="206453" y="140304"/>
                  </a:lnTo>
                  <a:lnTo>
                    <a:pt x="220169" y="119886"/>
                  </a:lnTo>
                  <a:lnTo>
                    <a:pt x="238589" y="75942"/>
                  </a:lnTo>
                  <a:lnTo>
                    <a:pt x="244964" y="57647"/>
                  </a:lnTo>
                  <a:lnTo>
                    <a:pt x="256202" y="16283"/>
                  </a:lnTo>
                  <a:lnTo>
                    <a:pt x="261330" y="3382"/>
                  </a:lnTo>
                  <a:lnTo>
                    <a:pt x="261707" y="929"/>
                  </a:lnTo>
                  <a:lnTo>
                    <a:pt x="261255" y="0"/>
                  </a:lnTo>
                  <a:lnTo>
                    <a:pt x="248219" y="42496"/>
                  </a:lnTo>
                  <a:lnTo>
                    <a:pt x="237597" y="79548"/>
                  </a:lnTo>
                  <a:lnTo>
                    <a:pt x="230587" y="120525"/>
                  </a:lnTo>
                  <a:lnTo>
                    <a:pt x="221868" y="161573"/>
                  </a:lnTo>
                  <a:lnTo>
                    <a:pt x="217076" y="190036"/>
                  </a:lnTo>
                  <a:lnTo>
                    <a:pt x="217391" y="192393"/>
                  </a:lnTo>
                  <a:lnTo>
                    <a:pt x="218305" y="192554"/>
                  </a:lnTo>
                  <a:lnTo>
                    <a:pt x="264866" y="153388"/>
                  </a:lnTo>
                  <a:lnTo>
                    <a:pt x="281836" y="146916"/>
                  </a:lnTo>
                  <a:lnTo>
                    <a:pt x="286668" y="147419"/>
                  </a:lnTo>
                  <a:lnTo>
                    <a:pt x="295801" y="151740"/>
                  </a:lnTo>
                  <a:lnTo>
                    <a:pt x="298800" y="155574"/>
                  </a:lnTo>
                  <a:lnTo>
                    <a:pt x="302132" y="165478"/>
                  </a:lnTo>
                  <a:lnTo>
                    <a:pt x="307597" y="207116"/>
                  </a:lnTo>
                  <a:lnTo>
                    <a:pt x="298450" y="226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2165"/>
            <p:cNvSpPr/>
            <p:nvPr>
              <p:custDataLst>
                <p:tags r:id="rId74"/>
              </p:custDataLst>
            </p:nvPr>
          </p:nvSpPr>
          <p:spPr>
            <a:xfrm>
              <a:off x="9945574" y="485880"/>
              <a:ext cx="58309" cy="172179"/>
            </a:xfrm>
            <a:custGeom>
              <a:avLst/>
              <a:gdLst/>
              <a:ahLst/>
              <a:cxnLst/>
              <a:rect l="0" t="0" r="0" b="0"/>
              <a:pathLst>
                <a:path w="58309" h="172179">
                  <a:moveTo>
                    <a:pt x="49326" y="9420"/>
                  </a:moveTo>
                  <a:lnTo>
                    <a:pt x="49326" y="9420"/>
                  </a:lnTo>
                  <a:lnTo>
                    <a:pt x="43550" y="4350"/>
                  </a:lnTo>
                  <a:lnTo>
                    <a:pt x="37117" y="582"/>
                  </a:lnTo>
                  <a:lnTo>
                    <a:pt x="34131" y="0"/>
                  </a:lnTo>
                  <a:lnTo>
                    <a:pt x="31433" y="318"/>
                  </a:lnTo>
                  <a:lnTo>
                    <a:pt x="15296" y="5897"/>
                  </a:lnTo>
                  <a:lnTo>
                    <a:pt x="11824" y="8483"/>
                  </a:lnTo>
                  <a:lnTo>
                    <a:pt x="7962" y="15118"/>
                  </a:lnTo>
                  <a:lnTo>
                    <a:pt x="1122" y="35946"/>
                  </a:lnTo>
                  <a:lnTo>
                    <a:pt x="0" y="53498"/>
                  </a:lnTo>
                  <a:lnTo>
                    <a:pt x="2238" y="63347"/>
                  </a:lnTo>
                  <a:lnTo>
                    <a:pt x="30503" y="107066"/>
                  </a:lnTo>
                  <a:lnTo>
                    <a:pt x="53181" y="153964"/>
                  </a:lnTo>
                  <a:lnTo>
                    <a:pt x="58308" y="166234"/>
                  </a:lnTo>
                  <a:lnTo>
                    <a:pt x="58136" y="168996"/>
                  </a:lnTo>
                  <a:lnTo>
                    <a:pt x="56610" y="170837"/>
                  </a:lnTo>
                  <a:lnTo>
                    <a:pt x="54182" y="172065"/>
                  </a:lnTo>
                  <a:lnTo>
                    <a:pt x="51858" y="172178"/>
                  </a:lnTo>
                  <a:lnTo>
                    <a:pt x="47394" y="170422"/>
                  </a:lnTo>
                  <a:lnTo>
                    <a:pt x="30051" y="158476"/>
                  </a:lnTo>
                  <a:lnTo>
                    <a:pt x="23590" y="150691"/>
                  </a:lnTo>
                  <a:lnTo>
                    <a:pt x="20251" y="140646"/>
                  </a:lnTo>
                  <a:lnTo>
                    <a:pt x="19358" y="135004"/>
                  </a:lnTo>
                  <a:lnTo>
                    <a:pt x="20177" y="129832"/>
                  </a:lnTo>
                  <a:lnTo>
                    <a:pt x="30276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SMARTInkShape-Group408"/>
          <p:cNvGrpSpPr/>
          <p:nvPr/>
        </p:nvGrpSpPr>
        <p:grpSpPr>
          <a:xfrm>
            <a:off x="8147505" y="373164"/>
            <a:ext cx="1174296" cy="588300"/>
            <a:chOff x="8147505" y="373164"/>
            <a:chExt cx="1174296" cy="588300"/>
          </a:xfrm>
        </p:grpSpPr>
        <p:sp>
          <p:nvSpPr>
            <p:cNvPr id="631" name="SMARTInkShape-2166"/>
            <p:cNvSpPr/>
            <p:nvPr>
              <p:custDataLst>
                <p:tags r:id="rId60"/>
              </p:custDataLst>
            </p:nvPr>
          </p:nvSpPr>
          <p:spPr>
            <a:xfrm>
              <a:off x="8459082" y="838200"/>
              <a:ext cx="100719" cy="31751"/>
            </a:xfrm>
            <a:custGeom>
              <a:avLst/>
              <a:gdLst/>
              <a:ahLst/>
              <a:cxnLst/>
              <a:rect l="0" t="0" r="0" b="0"/>
              <a:pathLst>
                <a:path w="100719" h="31751">
                  <a:moveTo>
                    <a:pt x="5468" y="31750"/>
                  </a:moveTo>
                  <a:lnTo>
                    <a:pt x="5468" y="31750"/>
                  </a:lnTo>
                  <a:lnTo>
                    <a:pt x="2097" y="31750"/>
                  </a:lnTo>
                  <a:lnTo>
                    <a:pt x="1104" y="31044"/>
                  </a:lnTo>
                  <a:lnTo>
                    <a:pt x="441" y="29869"/>
                  </a:lnTo>
                  <a:lnTo>
                    <a:pt x="0" y="28379"/>
                  </a:lnTo>
                  <a:lnTo>
                    <a:pt x="1117" y="27386"/>
                  </a:lnTo>
                  <a:lnTo>
                    <a:pt x="42460" y="13583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2167"/>
            <p:cNvSpPr/>
            <p:nvPr>
              <p:custDataLst>
                <p:tags r:id="rId61"/>
              </p:custDataLst>
            </p:nvPr>
          </p:nvSpPr>
          <p:spPr>
            <a:xfrm>
              <a:off x="8486538" y="770115"/>
              <a:ext cx="31448" cy="191349"/>
            </a:xfrm>
            <a:custGeom>
              <a:avLst/>
              <a:gdLst/>
              <a:ahLst/>
              <a:cxnLst/>
              <a:rect l="0" t="0" r="0" b="0"/>
              <a:pathLst>
                <a:path w="31448" h="191349">
                  <a:moveTo>
                    <a:pt x="16112" y="10935"/>
                  </a:moveTo>
                  <a:lnTo>
                    <a:pt x="16112" y="10935"/>
                  </a:lnTo>
                  <a:lnTo>
                    <a:pt x="19482" y="4193"/>
                  </a:lnTo>
                  <a:lnTo>
                    <a:pt x="21181" y="2207"/>
                  </a:lnTo>
                  <a:lnTo>
                    <a:pt x="24950" y="0"/>
                  </a:lnTo>
                  <a:lnTo>
                    <a:pt x="26943" y="823"/>
                  </a:lnTo>
                  <a:lnTo>
                    <a:pt x="31039" y="5500"/>
                  </a:lnTo>
                  <a:lnTo>
                    <a:pt x="31447" y="14164"/>
                  </a:lnTo>
                  <a:lnTo>
                    <a:pt x="24090" y="53249"/>
                  </a:lnTo>
                  <a:lnTo>
                    <a:pt x="16015" y="95781"/>
                  </a:lnTo>
                  <a:lnTo>
                    <a:pt x="7626" y="137996"/>
                  </a:lnTo>
                  <a:lnTo>
                    <a:pt x="0" y="184853"/>
                  </a:lnTo>
                  <a:lnTo>
                    <a:pt x="432" y="188263"/>
                  </a:lnTo>
                  <a:lnTo>
                    <a:pt x="1425" y="190537"/>
                  </a:lnTo>
                  <a:lnTo>
                    <a:pt x="2793" y="191348"/>
                  </a:lnTo>
                  <a:lnTo>
                    <a:pt x="4410" y="191182"/>
                  </a:lnTo>
                  <a:lnTo>
                    <a:pt x="6194" y="190366"/>
                  </a:lnTo>
                  <a:lnTo>
                    <a:pt x="28812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2168"/>
            <p:cNvSpPr/>
            <p:nvPr>
              <p:custDataLst>
                <p:tags r:id="rId62"/>
              </p:custDataLst>
            </p:nvPr>
          </p:nvSpPr>
          <p:spPr>
            <a:xfrm>
              <a:off x="8375789" y="861947"/>
              <a:ext cx="62964" cy="84204"/>
            </a:xfrm>
            <a:custGeom>
              <a:avLst/>
              <a:gdLst/>
              <a:ahLst/>
              <a:cxnLst/>
              <a:rect l="0" t="0" r="0" b="0"/>
              <a:pathLst>
                <a:path w="62964" h="84204">
                  <a:moveTo>
                    <a:pt x="12561" y="20703"/>
                  </a:moveTo>
                  <a:lnTo>
                    <a:pt x="12561" y="20703"/>
                  </a:lnTo>
                  <a:lnTo>
                    <a:pt x="9190" y="20703"/>
                  </a:lnTo>
                  <a:lnTo>
                    <a:pt x="8902" y="21408"/>
                  </a:lnTo>
                  <a:lnTo>
                    <a:pt x="10463" y="24074"/>
                  </a:lnTo>
                  <a:lnTo>
                    <a:pt x="7867" y="31373"/>
                  </a:lnTo>
                  <a:lnTo>
                    <a:pt x="3419" y="42379"/>
                  </a:lnTo>
                  <a:lnTo>
                    <a:pt x="0" y="79040"/>
                  </a:lnTo>
                  <a:lnTo>
                    <a:pt x="659" y="80055"/>
                  </a:lnTo>
                  <a:lnTo>
                    <a:pt x="1804" y="80027"/>
                  </a:lnTo>
                  <a:lnTo>
                    <a:pt x="3272" y="79302"/>
                  </a:lnTo>
                  <a:lnTo>
                    <a:pt x="4253" y="77408"/>
                  </a:lnTo>
                  <a:lnTo>
                    <a:pt x="7040" y="67295"/>
                  </a:lnTo>
                  <a:lnTo>
                    <a:pt x="27117" y="25011"/>
                  </a:lnTo>
                  <a:lnTo>
                    <a:pt x="35845" y="8496"/>
                  </a:lnTo>
                  <a:lnTo>
                    <a:pt x="43135" y="1637"/>
                  </a:lnTo>
                  <a:lnTo>
                    <a:pt x="46350" y="231"/>
                  </a:lnTo>
                  <a:lnTo>
                    <a:pt x="49199" y="0"/>
                  </a:lnTo>
                  <a:lnTo>
                    <a:pt x="51800" y="551"/>
                  </a:lnTo>
                  <a:lnTo>
                    <a:pt x="56578" y="6807"/>
                  </a:lnTo>
                  <a:lnTo>
                    <a:pt x="60346" y="16644"/>
                  </a:lnTo>
                  <a:lnTo>
                    <a:pt x="62963" y="49776"/>
                  </a:lnTo>
                  <a:lnTo>
                    <a:pt x="57011" y="84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169"/>
            <p:cNvSpPr/>
            <p:nvPr>
              <p:custDataLst>
                <p:tags r:id="rId63"/>
              </p:custDataLst>
            </p:nvPr>
          </p:nvSpPr>
          <p:spPr>
            <a:xfrm>
              <a:off x="8312150" y="855321"/>
              <a:ext cx="38101" cy="80981"/>
            </a:xfrm>
            <a:custGeom>
              <a:avLst/>
              <a:gdLst/>
              <a:ahLst/>
              <a:cxnLst/>
              <a:rect l="0" t="0" r="0" b="0"/>
              <a:pathLst>
                <a:path w="38101" h="80981">
                  <a:moveTo>
                    <a:pt x="0" y="46379"/>
                  </a:moveTo>
                  <a:lnTo>
                    <a:pt x="0" y="46379"/>
                  </a:lnTo>
                  <a:lnTo>
                    <a:pt x="13814" y="37590"/>
                  </a:lnTo>
                  <a:lnTo>
                    <a:pt x="26482" y="25985"/>
                  </a:lnTo>
                  <a:lnTo>
                    <a:pt x="29408" y="19441"/>
                  </a:lnTo>
                  <a:lnTo>
                    <a:pt x="30190" y="15720"/>
                  </a:lnTo>
                  <a:lnTo>
                    <a:pt x="30004" y="12534"/>
                  </a:lnTo>
                  <a:lnTo>
                    <a:pt x="27916" y="7113"/>
                  </a:lnTo>
                  <a:lnTo>
                    <a:pt x="22775" y="94"/>
                  </a:lnTo>
                  <a:lnTo>
                    <a:pt x="20827" y="0"/>
                  </a:lnTo>
                  <a:lnTo>
                    <a:pt x="18824" y="1349"/>
                  </a:lnTo>
                  <a:lnTo>
                    <a:pt x="14716" y="5199"/>
                  </a:lnTo>
                  <a:lnTo>
                    <a:pt x="10539" y="6910"/>
                  </a:lnTo>
                  <a:lnTo>
                    <a:pt x="6331" y="15197"/>
                  </a:lnTo>
                  <a:lnTo>
                    <a:pt x="1875" y="33847"/>
                  </a:lnTo>
                  <a:lnTo>
                    <a:pt x="371" y="55741"/>
                  </a:lnTo>
                  <a:lnTo>
                    <a:pt x="6852" y="72671"/>
                  </a:lnTo>
                  <a:lnTo>
                    <a:pt x="11981" y="79231"/>
                  </a:lnTo>
                  <a:lnTo>
                    <a:pt x="14339" y="80980"/>
                  </a:lnTo>
                  <a:lnTo>
                    <a:pt x="38100" y="78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2170"/>
            <p:cNvSpPr/>
            <p:nvPr>
              <p:custDataLst>
                <p:tags r:id="rId64"/>
              </p:custDataLst>
            </p:nvPr>
          </p:nvSpPr>
          <p:spPr>
            <a:xfrm>
              <a:off x="8243183" y="857250"/>
              <a:ext cx="49918" cy="74480"/>
            </a:xfrm>
            <a:custGeom>
              <a:avLst/>
              <a:gdLst/>
              <a:ahLst/>
              <a:cxnLst/>
              <a:rect l="0" t="0" r="0" b="0"/>
              <a:pathLst>
                <a:path w="49918" h="74480">
                  <a:moveTo>
                    <a:pt x="5467" y="6350"/>
                  </a:moveTo>
                  <a:lnTo>
                    <a:pt x="5467" y="6350"/>
                  </a:lnTo>
                  <a:lnTo>
                    <a:pt x="2096" y="13092"/>
                  </a:lnTo>
                  <a:lnTo>
                    <a:pt x="0" y="27398"/>
                  </a:lnTo>
                  <a:lnTo>
                    <a:pt x="4360" y="50489"/>
                  </a:lnTo>
                  <a:lnTo>
                    <a:pt x="11774" y="72328"/>
                  </a:lnTo>
                  <a:lnTo>
                    <a:pt x="13199" y="73619"/>
                  </a:lnTo>
                  <a:lnTo>
                    <a:pt x="14854" y="74479"/>
                  </a:lnTo>
                  <a:lnTo>
                    <a:pt x="16665" y="74347"/>
                  </a:lnTo>
                  <a:lnTo>
                    <a:pt x="20557" y="72319"/>
                  </a:lnTo>
                  <a:lnTo>
                    <a:pt x="26715" y="67210"/>
                  </a:lnTo>
                  <a:lnTo>
                    <a:pt x="36379" y="51115"/>
                  </a:lnTo>
                  <a:lnTo>
                    <a:pt x="41437" y="31844"/>
                  </a:lnTo>
                  <a:lnTo>
                    <a:pt x="43851" y="8485"/>
                  </a:lnTo>
                  <a:lnTo>
                    <a:pt x="45168" y="5657"/>
                  </a:lnTo>
                  <a:lnTo>
                    <a:pt x="49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2171"/>
            <p:cNvSpPr/>
            <p:nvPr>
              <p:custDataLst>
                <p:tags r:id="rId65"/>
              </p:custDataLst>
            </p:nvPr>
          </p:nvSpPr>
          <p:spPr>
            <a:xfrm>
              <a:off x="8147505" y="846725"/>
              <a:ext cx="69396" cy="90816"/>
            </a:xfrm>
            <a:custGeom>
              <a:avLst/>
              <a:gdLst/>
              <a:ahLst/>
              <a:cxnLst/>
              <a:rect l="0" t="0" r="0" b="0"/>
              <a:pathLst>
                <a:path w="69396" h="90816">
                  <a:moveTo>
                    <a:pt x="12245" y="10525"/>
                  </a:moveTo>
                  <a:lnTo>
                    <a:pt x="12245" y="10525"/>
                  </a:lnTo>
                  <a:lnTo>
                    <a:pt x="12245" y="31779"/>
                  </a:lnTo>
                  <a:lnTo>
                    <a:pt x="12950" y="33161"/>
                  </a:lnTo>
                  <a:lnTo>
                    <a:pt x="14126" y="34082"/>
                  </a:lnTo>
                  <a:lnTo>
                    <a:pt x="18020" y="35106"/>
                  </a:lnTo>
                  <a:lnTo>
                    <a:pt x="24454" y="35561"/>
                  </a:lnTo>
                  <a:lnTo>
                    <a:pt x="30136" y="33882"/>
                  </a:lnTo>
                  <a:lnTo>
                    <a:pt x="32639" y="32446"/>
                  </a:lnTo>
                  <a:lnTo>
                    <a:pt x="39532" y="23684"/>
                  </a:lnTo>
                  <a:lnTo>
                    <a:pt x="42673" y="15521"/>
                  </a:lnTo>
                  <a:lnTo>
                    <a:pt x="41525" y="8983"/>
                  </a:lnTo>
                  <a:lnTo>
                    <a:pt x="40232" y="5263"/>
                  </a:lnTo>
                  <a:lnTo>
                    <a:pt x="37958" y="2784"/>
                  </a:lnTo>
                  <a:lnTo>
                    <a:pt x="31669" y="29"/>
                  </a:lnTo>
                  <a:lnTo>
                    <a:pt x="28722" y="0"/>
                  </a:lnTo>
                  <a:lnTo>
                    <a:pt x="23567" y="1849"/>
                  </a:lnTo>
                  <a:lnTo>
                    <a:pt x="13326" y="13599"/>
                  </a:lnTo>
                  <a:lnTo>
                    <a:pt x="4725" y="30486"/>
                  </a:lnTo>
                  <a:lnTo>
                    <a:pt x="568" y="50791"/>
                  </a:lnTo>
                  <a:lnTo>
                    <a:pt x="0" y="62288"/>
                  </a:lnTo>
                  <a:lnTo>
                    <a:pt x="1259" y="66906"/>
                  </a:lnTo>
                  <a:lnTo>
                    <a:pt x="9774" y="77482"/>
                  </a:lnTo>
                  <a:lnTo>
                    <a:pt x="17261" y="85204"/>
                  </a:lnTo>
                  <a:lnTo>
                    <a:pt x="27174" y="89577"/>
                  </a:lnTo>
                  <a:lnTo>
                    <a:pt x="38635" y="90815"/>
                  </a:lnTo>
                  <a:lnTo>
                    <a:pt x="69395" y="8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2172"/>
            <p:cNvSpPr/>
            <p:nvPr>
              <p:custDataLst>
                <p:tags r:id="rId66"/>
              </p:custDataLst>
            </p:nvPr>
          </p:nvSpPr>
          <p:spPr>
            <a:xfrm>
              <a:off x="9062333" y="373164"/>
              <a:ext cx="259468" cy="363437"/>
            </a:xfrm>
            <a:custGeom>
              <a:avLst/>
              <a:gdLst/>
              <a:ahLst/>
              <a:cxnLst/>
              <a:rect l="0" t="0" r="0" b="0"/>
              <a:pathLst>
                <a:path w="259468" h="363437">
                  <a:moveTo>
                    <a:pt x="5467" y="96736"/>
                  </a:moveTo>
                  <a:lnTo>
                    <a:pt x="5467" y="96736"/>
                  </a:lnTo>
                  <a:lnTo>
                    <a:pt x="2096" y="93365"/>
                  </a:lnTo>
                  <a:lnTo>
                    <a:pt x="441" y="89829"/>
                  </a:lnTo>
                  <a:lnTo>
                    <a:pt x="0" y="87898"/>
                  </a:lnTo>
                  <a:lnTo>
                    <a:pt x="2749" y="78438"/>
                  </a:lnTo>
                  <a:lnTo>
                    <a:pt x="20106" y="51840"/>
                  </a:lnTo>
                  <a:lnTo>
                    <a:pt x="38853" y="35265"/>
                  </a:lnTo>
                  <a:lnTo>
                    <a:pt x="73783" y="14743"/>
                  </a:lnTo>
                  <a:lnTo>
                    <a:pt x="115075" y="2432"/>
                  </a:lnTo>
                  <a:lnTo>
                    <a:pt x="122989" y="0"/>
                  </a:lnTo>
                  <a:lnTo>
                    <a:pt x="154353" y="3319"/>
                  </a:lnTo>
                  <a:lnTo>
                    <a:pt x="180344" y="16611"/>
                  </a:lnTo>
                  <a:lnTo>
                    <a:pt x="204822" y="40696"/>
                  </a:lnTo>
                  <a:lnTo>
                    <a:pt x="219835" y="73546"/>
                  </a:lnTo>
                  <a:lnTo>
                    <a:pt x="218641" y="116833"/>
                  </a:lnTo>
                  <a:lnTo>
                    <a:pt x="201935" y="160338"/>
                  </a:lnTo>
                  <a:lnTo>
                    <a:pt x="188497" y="183984"/>
                  </a:lnTo>
                  <a:lnTo>
                    <a:pt x="179947" y="192663"/>
                  </a:lnTo>
                  <a:lnTo>
                    <a:pt x="169091" y="198872"/>
                  </a:lnTo>
                  <a:lnTo>
                    <a:pt x="147708" y="202963"/>
                  </a:lnTo>
                  <a:lnTo>
                    <a:pt x="141921" y="202126"/>
                  </a:lnTo>
                  <a:lnTo>
                    <a:pt x="133612" y="197434"/>
                  </a:lnTo>
                  <a:lnTo>
                    <a:pt x="124967" y="190229"/>
                  </a:lnTo>
                  <a:lnTo>
                    <a:pt x="123938" y="187992"/>
                  </a:lnTo>
                  <a:lnTo>
                    <a:pt x="123961" y="185796"/>
                  </a:lnTo>
                  <a:lnTo>
                    <a:pt x="124678" y="183626"/>
                  </a:lnTo>
                  <a:lnTo>
                    <a:pt x="125158" y="182885"/>
                  </a:lnTo>
                  <a:lnTo>
                    <a:pt x="125476" y="183096"/>
                  </a:lnTo>
                  <a:lnTo>
                    <a:pt x="125690" y="183943"/>
                  </a:lnTo>
                  <a:lnTo>
                    <a:pt x="170886" y="227655"/>
                  </a:lnTo>
                  <a:lnTo>
                    <a:pt x="197760" y="269247"/>
                  </a:lnTo>
                  <a:lnTo>
                    <a:pt x="221016" y="311983"/>
                  </a:lnTo>
                  <a:lnTo>
                    <a:pt x="255744" y="359348"/>
                  </a:lnTo>
                  <a:lnTo>
                    <a:pt x="259467" y="363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173"/>
            <p:cNvSpPr/>
            <p:nvPr>
              <p:custDataLst>
                <p:tags r:id="rId67"/>
              </p:custDataLst>
            </p:nvPr>
          </p:nvSpPr>
          <p:spPr>
            <a:xfrm>
              <a:off x="9150350" y="465315"/>
              <a:ext cx="17907" cy="214136"/>
            </a:xfrm>
            <a:custGeom>
              <a:avLst/>
              <a:gdLst/>
              <a:ahLst/>
              <a:cxnLst/>
              <a:rect l="0" t="0" r="0" b="0"/>
              <a:pathLst>
                <a:path w="17907" h="214136">
                  <a:moveTo>
                    <a:pt x="6350" y="10935"/>
                  </a:moveTo>
                  <a:lnTo>
                    <a:pt x="6350" y="10935"/>
                  </a:lnTo>
                  <a:lnTo>
                    <a:pt x="9720" y="4193"/>
                  </a:lnTo>
                  <a:lnTo>
                    <a:pt x="11419" y="2207"/>
                  </a:lnTo>
                  <a:lnTo>
                    <a:pt x="15189" y="0"/>
                  </a:lnTo>
                  <a:lnTo>
                    <a:pt x="16476" y="823"/>
                  </a:lnTo>
                  <a:lnTo>
                    <a:pt x="17906" y="5500"/>
                  </a:lnTo>
                  <a:lnTo>
                    <a:pt x="13873" y="46638"/>
                  </a:lnTo>
                  <a:lnTo>
                    <a:pt x="11166" y="81956"/>
                  </a:lnTo>
                  <a:lnTo>
                    <a:pt x="7301" y="121703"/>
                  </a:lnTo>
                  <a:lnTo>
                    <a:pt x="5831" y="160782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174"/>
            <p:cNvSpPr/>
            <p:nvPr>
              <p:custDataLst>
                <p:tags r:id="rId68"/>
              </p:custDataLst>
            </p:nvPr>
          </p:nvSpPr>
          <p:spPr>
            <a:xfrm>
              <a:off x="9062333" y="431800"/>
              <a:ext cx="24518" cy="217398"/>
            </a:xfrm>
            <a:custGeom>
              <a:avLst/>
              <a:gdLst/>
              <a:ahLst/>
              <a:cxnLst/>
              <a:rect l="0" t="0" r="0" b="0"/>
              <a:pathLst>
                <a:path w="24518" h="217398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16" y="40182"/>
                  </a:lnTo>
                  <a:lnTo>
                    <a:pt x="4176" y="81285"/>
                  </a:lnTo>
                  <a:lnTo>
                    <a:pt x="5085" y="120275"/>
                  </a:lnTo>
                  <a:lnTo>
                    <a:pt x="5390" y="161263"/>
                  </a:lnTo>
                  <a:lnTo>
                    <a:pt x="10927" y="204959"/>
                  </a:lnTo>
                  <a:lnTo>
                    <a:pt x="12633" y="209312"/>
                  </a:lnTo>
                  <a:lnTo>
                    <a:pt x="18295" y="216029"/>
                  </a:lnTo>
                  <a:lnTo>
                    <a:pt x="20368" y="217397"/>
                  </a:lnTo>
                  <a:lnTo>
                    <a:pt x="2451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2175"/>
            <p:cNvSpPr/>
            <p:nvPr>
              <p:custDataLst>
                <p:tags r:id="rId69"/>
              </p:custDataLst>
            </p:nvPr>
          </p:nvSpPr>
          <p:spPr>
            <a:xfrm>
              <a:off x="8833733" y="479530"/>
              <a:ext cx="61781" cy="142771"/>
            </a:xfrm>
            <a:custGeom>
              <a:avLst/>
              <a:gdLst/>
              <a:ahLst/>
              <a:cxnLst/>
              <a:rect l="0" t="0" r="0" b="0"/>
              <a:pathLst>
                <a:path w="61781" h="14277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3"/>
                  </a:lnTo>
                  <a:lnTo>
                    <a:pt x="0" y="582"/>
                  </a:lnTo>
                  <a:lnTo>
                    <a:pt x="1116" y="0"/>
                  </a:lnTo>
                  <a:lnTo>
                    <a:pt x="20242" y="2526"/>
                  </a:lnTo>
                  <a:lnTo>
                    <a:pt x="31789" y="8473"/>
                  </a:lnTo>
                  <a:lnTo>
                    <a:pt x="48309" y="23721"/>
                  </a:lnTo>
                  <a:lnTo>
                    <a:pt x="53077" y="29537"/>
                  </a:lnTo>
                  <a:lnTo>
                    <a:pt x="58378" y="43526"/>
                  </a:lnTo>
                  <a:lnTo>
                    <a:pt x="61780" y="72131"/>
                  </a:lnTo>
                  <a:lnTo>
                    <a:pt x="58483" y="85269"/>
                  </a:lnTo>
                  <a:lnTo>
                    <a:pt x="40907" y="116618"/>
                  </a:lnTo>
                  <a:lnTo>
                    <a:pt x="28173" y="133972"/>
                  </a:lnTo>
                  <a:lnTo>
                    <a:pt x="26954" y="136905"/>
                  </a:lnTo>
                  <a:lnTo>
                    <a:pt x="26846" y="138860"/>
                  </a:lnTo>
                  <a:lnTo>
                    <a:pt x="30867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2176"/>
            <p:cNvSpPr/>
            <p:nvPr>
              <p:custDataLst>
                <p:tags r:id="rId70"/>
              </p:custDataLst>
            </p:nvPr>
          </p:nvSpPr>
          <p:spPr>
            <a:xfrm>
              <a:off x="8548583" y="558800"/>
              <a:ext cx="347768" cy="31751"/>
            </a:xfrm>
            <a:custGeom>
              <a:avLst/>
              <a:gdLst/>
              <a:ahLst/>
              <a:cxnLst/>
              <a:rect l="0" t="0" r="0" b="0"/>
              <a:pathLst>
                <a:path w="347768" h="31751">
                  <a:moveTo>
                    <a:pt x="23917" y="31750"/>
                  </a:moveTo>
                  <a:lnTo>
                    <a:pt x="23917" y="31750"/>
                  </a:lnTo>
                  <a:lnTo>
                    <a:pt x="11708" y="31750"/>
                  </a:lnTo>
                  <a:lnTo>
                    <a:pt x="6025" y="29869"/>
                  </a:lnTo>
                  <a:lnTo>
                    <a:pt x="0" y="26283"/>
                  </a:lnTo>
                  <a:lnTo>
                    <a:pt x="2939" y="25792"/>
                  </a:lnTo>
                  <a:lnTo>
                    <a:pt x="47360" y="22052"/>
                  </a:lnTo>
                  <a:lnTo>
                    <a:pt x="84364" y="14573"/>
                  </a:lnTo>
                  <a:lnTo>
                    <a:pt x="131589" y="9100"/>
                  </a:lnTo>
                  <a:lnTo>
                    <a:pt x="173020" y="6459"/>
                  </a:lnTo>
                  <a:lnTo>
                    <a:pt x="208954" y="3341"/>
                  </a:lnTo>
                  <a:lnTo>
                    <a:pt x="244679" y="1485"/>
                  </a:lnTo>
                  <a:lnTo>
                    <a:pt x="287117" y="440"/>
                  </a:lnTo>
                  <a:lnTo>
                    <a:pt x="330373" y="763"/>
                  </a:lnTo>
                  <a:lnTo>
                    <a:pt x="342299" y="3676"/>
                  </a:lnTo>
                  <a:lnTo>
                    <a:pt x="347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2177"/>
            <p:cNvSpPr/>
            <p:nvPr>
              <p:custDataLst>
                <p:tags r:id="rId71"/>
              </p:custDataLst>
            </p:nvPr>
          </p:nvSpPr>
          <p:spPr>
            <a:xfrm>
              <a:off x="8240480" y="508000"/>
              <a:ext cx="103421" cy="29059"/>
            </a:xfrm>
            <a:custGeom>
              <a:avLst/>
              <a:gdLst/>
              <a:ahLst/>
              <a:cxnLst/>
              <a:rect l="0" t="0" r="0" b="0"/>
              <a:pathLst>
                <a:path w="103421" h="29059">
                  <a:moveTo>
                    <a:pt x="8170" y="25400"/>
                  </a:moveTo>
                  <a:lnTo>
                    <a:pt x="8170" y="25400"/>
                  </a:lnTo>
                  <a:lnTo>
                    <a:pt x="1428" y="28771"/>
                  </a:lnTo>
                  <a:lnTo>
                    <a:pt x="147" y="29058"/>
                  </a:lnTo>
                  <a:lnTo>
                    <a:pt x="0" y="28545"/>
                  </a:lnTo>
                  <a:lnTo>
                    <a:pt x="1460" y="26021"/>
                  </a:lnTo>
                  <a:lnTo>
                    <a:pt x="8455" y="22213"/>
                  </a:lnTo>
                  <a:lnTo>
                    <a:pt x="48258" y="12559"/>
                  </a:lnTo>
                  <a:lnTo>
                    <a:pt x="103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2178"/>
            <p:cNvSpPr/>
            <p:nvPr>
              <p:custDataLst>
                <p:tags r:id="rId72"/>
              </p:custDataLst>
            </p:nvPr>
          </p:nvSpPr>
          <p:spPr>
            <a:xfrm>
              <a:off x="8237149" y="381105"/>
              <a:ext cx="119452" cy="266135"/>
            </a:xfrm>
            <a:custGeom>
              <a:avLst/>
              <a:gdLst/>
              <a:ahLst/>
              <a:cxnLst/>
              <a:rect l="0" t="0" r="0" b="0"/>
              <a:pathLst>
                <a:path w="119452" h="266135">
                  <a:moveTo>
                    <a:pt x="36901" y="63395"/>
                  </a:moveTo>
                  <a:lnTo>
                    <a:pt x="36901" y="63395"/>
                  </a:lnTo>
                  <a:lnTo>
                    <a:pt x="40271" y="60024"/>
                  </a:lnTo>
                  <a:lnTo>
                    <a:pt x="42368" y="47815"/>
                  </a:lnTo>
                  <a:lnTo>
                    <a:pt x="41957" y="45953"/>
                  </a:lnTo>
                  <a:lnTo>
                    <a:pt x="40977" y="46122"/>
                  </a:lnTo>
                  <a:lnTo>
                    <a:pt x="39619" y="47646"/>
                  </a:lnTo>
                  <a:lnTo>
                    <a:pt x="34334" y="59905"/>
                  </a:lnTo>
                  <a:lnTo>
                    <a:pt x="25523" y="102582"/>
                  </a:lnTo>
                  <a:lnTo>
                    <a:pt x="16282" y="141328"/>
                  </a:lnTo>
                  <a:lnTo>
                    <a:pt x="12212" y="185813"/>
                  </a:lnTo>
                  <a:lnTo>
                    <a:pt x="4873" y="231640"/>
                  </a:lnTo>
                  <a:lnTo>
                    <a:pt x="0" y="261337"/>
                  </a:lnTo>
                  <a:lnTo>
                    <a:pt x="306" y="264501"/>
                  </a:lnTo>
                  <a:lnTo>
                    <a:pt x="1216" y="265904"/>
                  </a:lnTo>
                  <a:lnTo>
                    <a:pt x="2527" y="266134"/>
                  </a:lnTo>
                  <a:lnTo>
                    <a:pt x="3401" y="264171"/>
                  </a:lnTo>
                  <a:lnTo>
                    <a:pt x="15033" y="223185"/>
                  </a:lnTo>
                  <a:lnTo>
                    <a:pt x="28226" y="180982"/>
                  </a:lnTo>
                  <a:lnTo>
                    <a:pt x="37702" y="140569"/>
                  </a:lnTo>
                  <a:lnTo>
                    <a:pt x="44401" y="98209"/>
                  </a:lnTo>
                  <a:lnTo>
                    <a:pt x="55315" y="58512"/>
                  </a:lnTo>
                  <a:lnTo>
                    <a:pt x="68430" y="15378"/>
                  </a:lnTo>
                  <a:lnTo>
                    <a:pt x="76425" y="1111"/>
                  </a:lnTo>
                  <a:lnTo>
                    <a:pt x="78773" y="0"/>
                  </a:lnTo>
                  <a:lnTo>
                    <a:pt x="81043" y="671"/>
                  </a:lnTo>
                  <a:lnTo>
                    <a:pt x="83263" y="2529"/>
                  </a:lnTo>
                  <a:lnTo>
                    <a:pt x="91895" y="37339"/>
                  </a:lnTo>
                  <a:lnTo>
                    <a:pt x="98272" y="78331"/>
                  </a:lnTo>
                  <a:lnTo>
                    <a:pt x="104867" y="122659"/>
                  </a:lnTo>
                  <a:lnTo>
                    <a:pt x="106379" y="161650"/>
                  </a:lnTo>
                  <a:lnTo>
                    <a:pt x="106703" y="208238"/>
                  </a:lnTo>
                  <a:lnTo>
                    <a:pt x="107435" y="223020"/>
                  </a:lnTo>
                  <a:lnTo>
                    <a:pt x="108618" y="226961"/>
                  </a:lnTo>
                  <a:lnTo>
                    <a:pt x="110110" y="229589"/>
                  </a:lnTo>
                  <a:lnTo>
                    <a:pt x="111813" y="230636"/>
                  </a:lnTo>
                  <a:lnTo>
                    <a:pt x="113654" y="230628"/>
                  </a:lnTo>
                  <a:lnTo>
                    <a:pt x="115586" y="229917"/>
                  </a:lnTo>
                  <a:lnTo>
                    <a:pt x="116874" y="227326"/>
                  </a:lnTo>
                  <a:lnTo>
                    <a:pt x="119451" y="196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8" name="SMARTInkShape-Group409"/>
          <p:cNvGrpSpPr/>
          <p:nvPr/>
        </p:nvGrpSpPr>
        <p:grpSpPr>
          <a:xfrm>
            <a:off x="7696200" y="416267"/>
            <a:ext cx="285751" cy="272127"/>
            <a:chOff x="7696200" y="416267"/>
            <a:chExt cx="285751" cy="272127"/>
          </a:xfrm>
        </p:grpSpPr>
        <p:sp>
          <p:nvSpPr>
            <p:cNvPr id="645" name="SMARTInkShape-2179"/>
            <p:cNvSpPr/>
            <p:nvPr>
              <p:custDataLst>
                <p:tags r:id="rId57"/>
              </p:custDataLst>
            </p:nvPr>
          </p:nvSpPr>
          <p:spPr>
            <a:xfrm>
              <a:off x="7970132" y="641350"/>
              <a:ext cx="11819" cy="17907"/>
            </a:xfrm>
            <a:custGeom>
              <a:avLst/>
              <a:gdLst/>
              <a:ahLst/>
              <a:cxnLst/>
              <a:rect l="0" t="0" r="0" b="0"/>
              <a:pathLst>
                <a:path w="11819" h="17907">
                  <a:moveTo>
                    <a:pt x="5468" y="6350"/>
                  </a:moveTo>
                  <a:lnTo>
                    <a:pt x="5468" y="6350"/>
                  </a:lnTo>
                  <a:lnTo>
                    <a:pt x="5466" y="15188"/>
                  </a:lnTo>
                  <a:lnTo>
                    <a:pt x="4763" y="16476"/>
                  </a:lnTo>
                  <a:lnTo>
                    <a:pt x="3586" y="17334"/>
                  </a:lnTo>
                  <a:lnTo>
                    <a:pt x="2097" y="17906"/>
                  </a:lnTo>
                  <a:lnTo>
                    <a:pt x="1104" y="17582"/>
                  </a:lnTo>
                  <a:lnTo>
                    <a:pt x="442" y="16660"/>
                  </a:lnTo>
                  <a:lnTo>
                    <a:pt x="0" y="15340"/>
                  </a:lnTo>
                  <a:lnTo>
                    <a:pt x="412" y="14460"/>
                  </a:lnTo>
                  <a:lnTo>
                    <a:pt x="1391" y="13873"/>
                  </a:lnTo>
                  <a:lnTo>
                    <a:pt x="2750" y="13482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2180"/>
            <p:cNvSpPr/>
            <p:nvPr>
              <p:custDataLst>
                <p:tags r:id="rId58"/>
              </p:custDataLst>
            </p:nvPr>
          </p:nvSpPr>
          <p:spPr>
            <a:xfrm>
              <a:off x="7962900" y="502533"/>
              <a:ext cx="6351" cy="24518"/>
            </a:xfrm>
            <a:custGeom>
              <a:avLst/>
              <a:gdLst/>
              <a:ahLst/>
              <a:cxnLst/>
              <a:rect l="0" t="0" r="0" b="0"/>
              <a:pathLst>
                <a:path w="6351" h="245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3657" y="1822"/>
                  </a:lnTo>
                  <a:lnTo>
                    <a:pt x="635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2181"/>
            <p:cNvSpPr/>
            <p:nvPr>
              <p:custDataLst>
                <p:tags r:id="rId59"/>
              </p:custDataLst>
            </p:nvPr>
          </p:nvSpPr>
          <p:spPr>
            <a:xfrm>
              <a:off x="7696200" y="416267"/>
              <a:ext cx="125897" cy="272127"/>
            </a:xfrm>
            <a:custGeom>
              <a:avLst/>
              <a:gdLst/>
              <a:ahLst/>
              <a:cxnLst/>
              <a:rect l="0" t="0" r="0" b="0"/>
              <a:pathLst>
                <a:path w="125897" h="272127">
                  <a:moveTo>
                    <a:pt x="38100" y="59983"/>
                  </a:moveTo>
                  <a:lnTo>
                    <a:pt x="38100" y="59983"/>
                  </a:lnTo>
                  <a:lnTo>
                    <a:pt x="41470" y="103353"/>
                  </a:lnTo>
                  <a:lnTo>
                    <a:pt x="44567" y="141928"/>
                  </a:lnTo>
                  <a:lnTo>
                    <a:pt x="49359" y="182473"/>
                  </a:lnTo>
                  <a:lnTo>
                    <a:pt x="53887" y="221605"/>
                  </a:lnTo>
                  <a:lnTo>
                    <a:pt x="56959" y="267430"/>
                  </a:lnTo>
                  <a:lnTo>
                    <a:pt x="57065" y="272126"/>
                  </a:lnTo>
                  <a:lnTo>
                    <a:pt x="57124" y="268028"/>
                  </a:lnTo>
                  <a:lnTo>
                    <a:pt x="52075" y="227948"/>
                  </a:lnTo>
                  <a:lnTo>
                    <a:pt x="46317" y="185402"/>
                  </a:lnTo>
                  <a:lnTo>
                    <a:pt x="39932" y="144311"/>
                  </a:lnTo>
                  <a:lnTo>
                    <a:pt x="38461" y="102276"/>
                  </a:lnTo>
                  <a:lnTo>
                    <a:pt x="42535" y="56029"/>
                  </a:lnTo>
                  <a:lnTo>
                    <a:pt x="45953" y="30379"/>
                  </a:lnTo>
                  <a:lnTo>
                    <a:pt x="53213" y="8353"/>
                  </a:lnTo>
                  <a:lnTo>
                    <a:pt x="58054" y="4396"/>
                  </a:lnTo>
                  <a:lnTo>
                    <a:pt x="72839" y="0"/>
                  </a:lnTo>
                  <a:lnTo>
                    <a:pt x="89288" y="3691"/>
                  </a:lnTo>
                  <a:lnTo>
                    <a:pt x="103889" y="11681"/>
                  </a:lnTo>
                  <a:lnTo>
                    <a:pt x="112730" y="19936"/>
                  </a:lnTo>
                  <a:lnTo>
                    <a:pt x="125046" y="39258"/>
                  </a:lnTo>
                  <a:lnTo>
                    <a:pt x="125896" y="58533"/>
                  </a:lnTo>
                  <a:lnTo>
                    <a:pt x="118315" y="91917"/>
                  </a:lnTo>
                  <a:lnTo>
                    <a:pt x="113449" y="96795"/>
                  </a:lnTo>
                  <a:lnTo>
                    <a:pt x="98634" y="104096"/>
                  </a:lnTo>
                  <a:lnTo>
                    <a:pt x="58131" y="109462"/>
                  </a:lnTo>
                  <a:lnTo>
                    <a:pt x="0" y="117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2" name="SMARTInkShape-Group410"/>
          <p:cNvGrpSpPr/>
          <p:nvPr/>
        </p:nvGrpSpPr>
        <p:grpSpPr>
          <a:xfrm>
            <a:off x="6195468" y="372492"/>
            <a:ext cx="960552" cy="281230"/>
            <a:chOff x="6195468" y="372492"/>
            <a:chExt cx="960552" cy="281230"/>
          </a:xfrm>
        </p:grpSpPr>
        <p:sp>
          <p:nvSpPr>
            <p:cNvPr id="649" name="SMARTInkShape-2182"/>
            <p:cNvSpPr/>
            <p:nvPr>
              <p:custDataLst>
                <p:tags r:id="rId44"/>
              </p:custDataLst>
            </p:nvPr>
          </p:nvSpPr>
          <p:spPr>
            <a:xfrm>
              <a:off x="7146729" y="615950"/>
              <a:ext cx="9291" cy="5468"/>
            </a:xfrm>
            <a:custGeom>
              <a:avLst/>
              <a:gdLst/>
              <a:ahLst/>
              <a:cxnLst/>
              <a:rect l="0" t="0" r="0" b="0"/>
              <a:pathLst>
                <a:path w="9291" h="546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3" y="4364"/>
                  </a:lnTo>
                  <a:lnTo>
                    <a:pt x="8016" y="5467"/>
                  </a:lnTo>
                  <a:lnTo>
                    <a:pt x="929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2183"/>
            <p:cNvSpPr/>
            <p:nvPr>
              <p:custDataLst>
                <p:tags r:id="rId45"/>
              </p:custDataLst>
            </p:nvPr>
          </p:nvSpPr>
          <p:spPr>
            <a:xfrm>
              <a:off x="7143750" y="489833"/>
              <a:ext cx="1" cy="30868"/>
            </a:xfrm>
            <a:custGeom>
              <a:avLst/>
              <a:gdLst/>
              <a:ahLst/>
              <a:cxnLst/>
              <a:rect l="0" t="0" r="0" b="0"/>
              <a:pathLst>
                <a:path w="1" h="30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2184"/>
            <p:cNvSpPr/>
            <p:nvPr>
              <p:custDataLst>
                <p:tags r:id="rId46"/>
              </p:custDataLst>
            </p:nvPr>
          </p:nvSpPr>
          <p:spPr>
            <a:xfrm>
              <a:off x="6959600" y="500775"/>
              <a:ext cx="91587" cy="108826"/>
            </a:xfrm>
            <a:custGeom>
              <a:avLst/>
              <a:gdLst/>
              <a:ahLst/>
              <a:cxnLst/>
              <a:rect l="0" t="0" r="0" b="0"/>
              <a:pathLst>
                <a:path w="91587" h="108826">
                  <a:moveTo>
                    <a:pt x="0" y="26275"/>
                  </a:moveTo>
                  <a:lnTo>
                    <a:pt x="0" y="26275"/>
                  </a:lnTo>
                  <a:lnTo>
                    <a:pt x="0" y="22904"/>
                  </a:lnTo>
                  <a:lnTo>
                    <a:pt x="705" y="21911"/>
                  </a:lnTo>
                  <a:lnTo>
                    <a:pt x="1881" y="21249"/>
                  </a:lnTo>
                  <a:lnTo>
                    <a:pt x="3370" y="20808"/>
                  </a:lnTo>
                  <a:lnTo>
                    <a:pt x="4363" y="19808"/>
                  </a:lnTo>
                  <a:lnTo>
                    <a:pt x="5467" y="16815"/>
                  </a:lnTo>
                  <a:lnTo>
                    <a:pt x="6467" y="16441"/>
                  </a:lnTo>
                  <a:lnTo>
                    <a:pt x="7840" y="16897"/>
                  </a:lnTo>
                  <a:lnTo>
                    <a:pt x="9459" y="17906"/>
                  </a:lnTo>
                  <a:lnTo>
                    <a:pt x="10540" y="19990"/>
                  </a:lnTo>
                  <a:lnTo>
                    <a:pt x="12273" y="39118"/>
                  </a:lnTo>
                  <a:lnTo>
                    <a:pt x="10782" y="82880"/>
                  </a:lnTo>
                  <a:lnTo>
                    <a:pt x="6609" y="106795"/>
                  </a:lnTo>
                  <a:lnTo>
                    <a:pt x="17245" y="91099"/>
                  </a:lnTo>
                  <a:lnTo>
                    <a:pt x="38306" y="44219"/>
                  </a:lnTo>
                  <a:lnTo>
                    <a:pt x="57739" y="11658"/>
                  </a:lnTo>
                  <a:lnTo>
                    <a:pt x="67055" y="2610"/>
                  </a:lnTo>
                  <a:lnTo>
                    <a:pt x="70808" y="621"/>
                  </a:lnTo>
                  <a:lnTo>
                    <a:pt x="74017" y="0"/>
                  </a:lnTo>
                  <a:lnTo>
                    <a:pt x="76861" y="292"/>
                  </a:lnTo>
                  <a:lnTo>
                    <a:pt x="78757" y="2603"/>
                  </a:lnTo>
                  <a:lnTo>
                    <a:pt x="89235" y="50118"/>
                  </a:lnTo>
                  <a:lnTo>
                    <a:pt x="91586" y="77319"/>
                  </a:lnTo>
                  <a:lnTo>
                    <a:pt x="88900" y="108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2185"/>
            <p:cNvSpPr/>
            <p:nvPr>
              <p:custDataLst>
                <p:tags r:id="rId47"/>
              </p:custDataLst>
            </p:nvPr>
          </p:nvSpPr>
          <p:spPr>
            <a:xfrm>
              <a:off x="6858577" y="503677"/>
              <a:ext cx="56551" cy="146188"/>
            </a:xfrm>
            <a:custGeom>
              <a:avLst/>
              <a:gdLst/>
              <a:ahLst/>
              <a:cxnLst/>
              <a:rect l="0" t="0" r="0" b="0"/>
              <a:pathLst>
                <a:path w="56551" h="146188">
                  <a:moveTo>
                    <a:pt x="24823" y="17023"/>
                  </a:moveTo>
                  <a:lnTo>
                    <a:pt x="24823" y="17023"/>
                  </a:lnTo>
                  <a:lnTo>
                    <a:pt x="24823" y="0"/>
                  </a:lnTo>
                  <a:lnTo>
                    <a:pt x="23411" y="30"/>
                  </a:lnTo>
                  <a:lnTo>
                    <a:pt x="18081" y="1944"/>
                  </a:lnTo>
                  <a:lnTo>
                    <a:pt x="12890" y="10792"/>
                  </a:lnTo>
                  <a:lnTo>
                    <a:pt x="2346" y="53283"/>
                  </a:lnTo>
                  <a:lnTo>
                    <a:pt x="0" y="96701"/>
                  </a:lnTo>
                  <a:lnTo>
                    <a:pt x="2908" y="132872"/>
                  </a:lnTo>
                  <a:lnTo>
                    <a:pt x="5979" y="138706"/>
                  </a:lnTo>
                  <a:lnTo>
                    <a:pt x="10144" y="142595"/>
                  </a:lnTo>
                  <a:lnTo>
                    <a:pt x="15039" y="145188"/>
                  </a:lnTo>
                  <a:lnTo>
                    <a:pt x="24237" y="146187"/>
                  </a:lnTo>
                  <a:lnTo>
                    <a:pt x="28665" y="145466"/>
                  </a:lnTo>
                  <a:lnTo>
                    <a:pt x="37349" y="139020"/>
                  </a:lnTo>
                  <a:lnTo>
                    <a:pt x="45912" y="126983"/>
                  </a:lnTo>
                  <a:lnTo>
                    <a:pt x="56550" y="97817"/>
                  </a:lnTo>
                  <a:lnTo>
                    <a:pt x="56174" y="71379"/>
                  </a:lnTo>
                  <a:lnTo>
                    <a:pt x="47776" y="39912"/>
                  </a:lnTo>
                  <a:lnTo>
                    <a:pt x="45769" y="37221"/>
                  </a:lnTo>
                  <a:lnTo>
                    <a:pt x="37523" y="36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2186"/>
            <p:cNvSpPr/>
            <p:nvPr>
              <p:custDataLst>
                <p:tags r:id="rId48"/>
              </p:custDataLst>
            </p:nvPr>
          </p:nvSpPr>
          <p:spPr>
            <a:xfrm>
              <a:off x="6807462" y="446731"/>
              <a:ext cx="12439" cy="23170"/>
            </a:xfrm>
            <a:custGeom>
              <a:avLst/>
              <a:gdLst/>
              <a:ahLst/>
              <a:cxnLst/>
              <a:rect l="0" t="0" r="0" b="0"/>
              <a:pathLst>
                <a:path w="12439" h="23170">
                  <a:moveTo>
                    <a:pt x="6088" y="23169"/>
                  </a:moveTo>
                  <a:lnTo>
                    <a:pt x="6088" y="23169"/>
                  </a:lnTo>
                  <a:lnTo>
                    <a:pt x="1724" y="13030"/>
                  </a:lnTo>
                  <a:lnTo>
                    <a:pt x="0" y="57"/>
                  </a:lnTo>
                  <a:lnTo>
                    <a:pt x="617" y="0"/>
                  </a:lnTo>
                  <a:lnTo>
                    <a:pt x="12438" y="10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2187"/>
            <p:cNvSpPr/>
            <p:nvPr>
              <p:custDataLst>
                <p:tags r:id="rId49"/>
              </p:custDataLst>
            </p:nvPr>
          </p:nvSpPr>
          <p:spPr>
            <a:xfrm>
              <a:off x="6801732" y="527050"/>
              <a:ext cx="5469" cy="95251"/>
            </a:xfrm>
            <a:custGeom>
              <a:avLst/>
              <a:gdLst/>
              <a:ahLst/>
              <a:cxnLst/>
              <a:rect l="0" t="0" r="0" b="0"/>
              <a:pathLst>
                <a:path w="5469" h="95251">
                  <a:moveTo>
                    <a:pt x="5468" y="0"/>
                  </a:moveTo>
                  <a:lnTo>
                    <a:pt x="5468" y="0"/>
                  </a:lnTo>
                  <a:lnTo>
                    <a:pt x="2097" y="6742"/>
                  </a:lnTo>
                  <a:lnTo>
                    <a:pt x="0" y="24419"/>
                  </a:lnTo>
                  <a:lnTo>
                    <a:pt x="546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2188"/>
            <p:cNvSpPr/>
            <p:nvPr>
              <p:custDataLst>
                <p:tags r:id="rId50"/>
              </p:custDataLst>
            </p:nvPr>
          </p:nvSpPr>
          <p:spPr>
            <a:xfrm>
              <a:off x="6683480" y="520700"/>
              <a:ext cx="91971" cy="38101"/>
            </a:xfrm>
            <a:custGeom>
              <a:avLst/>
              <a:gdLst/>
              <a:ahLst/>
              <a:cxnLst/>
              <a:rect l="0" t="0" r="0" b="0"/>
              <a:pathLst>
                <a:path w="91971" h="38101">
                  <a:moveTo>
                    <a:pt x="9420" y="38100"/>
                  </a:moveTo>
                  <a:lnTo>
                    <a:pt x="9420" y="38100"/>
                  </a:lnTo>
                  <a:lnTo>
                    <a:pt x="581" y="29262"/>
                  </a:lnTo>
                  <a:lnTo>
                    <a:pt x="0" y="27269"/>
                  </a:lnTo>
                  <a:lnTo>
                    <a:pt x="317" y="25235"/>
                  </a:lnTo>
                  <a:lnTo>
                    <a:pt x="1236" y="23173"/>
                  </a:lnTo>
                  <a:lnTo>
                    <a:pt x="9780" y="20882"/>
                  </a:lnTo>
                  <a:lnTo>
                    <a:pt x="32341" y="15830"/>
                  </a:lnTo>
                  <a:lnTo>
                    <a:pt x="91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2189"/>
            <p:cNvSpPr/>
            <p:nvPr>
              <p:custDataLst>
                <p:tags r:id="rId51"/>
              </p:custDataLst>
            </p:nvPr>
          </p:nvSpPr>
          <p:spPr>
            <a:xfrm>
              <a:off x="6731000" y="381785"/>
              <a:ext cx="31751" cy="271937"/>
            </a:xfrm>
            <a:custGeom>
              <a:avLst/>
              <a:gdLst/>
              <a:ahLst/>
              <a:cxnLst/>
              <a:rect l="0" t="0" r="0" b="0"/>
              <a:pathLst>
                <a:path w="31751" h="271937">
                  <a:moveTo>
                    <a:pt x="0" y="18265"/>
                  </a:moveTo>
                  <a:lnTo>
                    <a:pt x="0" y="18265"/>
                  </a:lnTo>
                  <a:lnTo>
                    <a:pt x="0" y="0"/>
                  </a:lnTo>
                  <a:lnTo>
                    <a:pt x="3145" y="42645"/>
                  </a:lnTo>
                  <a:lnTo>
                    <a:pt x="932" y="85226"/>
                  </a:lnTo>
                  <a:lnTo>
                    <a:pt x="276" y="131709"/>
                  </a:lnTo>
                  <a:lnTo>
                    <a:pt x="54" y="178179"/>
                  </a:lnTo>
                  <a:lnTo>
                    <a:pt x="6758" y="217733"/>
                  </a:lnTo>
                  <a:lnTo>
                    <a:pt x="12937" y="255614"/>
                  </a:lnTo>
                  <a:lnTo>
                    <a:pt x="18921" y="267451"/>
                  </a:lnTo>
                  <a:lnTo>
                    <a:pt x="21785" y="270467"/>
                  </a:lnTo>
                  <a:lnTo>
                    <a:pt x="24402" y="271772"/>
                  </a:lnTo>
                  <a:lnTo>
                    <a:pt x="26850" y="271936"/>
                  </a:lnTo>
                  <a:lnTo>
                    <a:pt x="28484" y="269929"/>
                  </a:lnTo>
                  <a:lnTo>
                    <a:pt x="31750" y="253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2190"/>
            <p:cNvSpPr/>
            <p:nvPr>
              <p:custDataLst>
                <p:tags r:id="rId52"/>
              </p:custDataLst>
            </p:nvPr>
          </p:nvSpPr>
          <p:spPr>
            <a:xfrm>
              <a:off x="6583671" y="490793"/>
              <a:ext cx="96530" cy="142756"/>
            </a:xfrm>
            <a:custGeom>
              <a:avLst/>
              <a:gdLst/>
              <a:ahLst/>
              <a:cxnLst/>
              <a:rect l="0" t="0" r="0" b="0"/>
              <a:pathLst>
                <a:path w="96530" h="142756">
                  <a:moveTo>
                    <a:pt x="71129" y="17207"/>
                  </a:moveTo>
                  <a:lnTo>
                    <a:pt x="71129" y="17207"/>
                  </a:lnTo>
                  <a:lnTo>
                    <a:pt x="71129" y="11740"/>
                  </a:lnTo>
                  <a:lnTo>
                    <a:pt x="67758" y="4376"/>
                  </a:lnTo>
                  <a:lnTo>
                    <a:pt x="66060" y="2303"/>
                  </a:lnTo>
                  <a:lnTo>
                    <a:pt x="62290" y="0"/>
                  </a:lnTo>
                  <a:lnTo>
                    <a:pt x="56381" y="857"/>
                  </a:lnTo>
                  <a:lnTo>
                    <a:pt x="41092" y="7157"/>
                  </a:lnTo>
                  <a:lnTo>
                    <a:pt x="25305" y="23245"/>
                  </a:lnTo>
                  <a:lnTo>
                    <a:pt x="10593" y="45885"/>
                  </a:lnTo>
                  <a:lnTo>
                    <a:pt x="667" y="77210"/>
                  </a:lnTo>
                  <a:lnTo>
                    <a:pt x="0" y="103189"/>
                  </a:lnTo>
                  <a:lnTo>
                    <a:pt x="11013" y="127663"/>
                  </a:lnTo>
                  <a:lnTo>
                    <a:pt x="16940" y="133178"/>
                  </a:lnTo>
                  <a:lnTo>
                    <a:pt x="31053" y="139305"/>
                  </a:lnTo>
                  <a:lnTo>
                    <a:pt x="54863" y="142755"/>
                  </a:lnTo>
                  <a:lnTo>
                    <a:pt x="96529" y="118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2191"/>
            <p:cNvSpPr/>
            <p:nvPr>
              <p:custDataLst>
                <p:tags r:id="rId53"/>
              </p:custDataLst>
            </p:nvPr>
          </p:nvSpPr>
          <p:spPr>
            <a:xfrm>
              <a:off x="6432548" y="507702"/>
              <a:ext cx="80000" cy="120949"/>
            </a:xfrm>
            <a:custGeom>
              <a:avLst/>
              <a:gdLst/>
              <a:ahLst/>
              <a:cxnLst/>
              <a:rect l="0" t="0" r="0" b="0"/>
              <a:pathLst>
                <a:path w="80000" h="120949">
                  <a:moveTo>
                    <a:pt x="2" y="51098"/>
                  </a:moveTo>
                  <a:lnTo>
                    <a:pt x="2" y="51098"/>
                  </a:lnTo>
                  <a:lnTo>
                    <a:pt x="0" y="42260"/>
                  </a:lnTo>
                  <a:lnTo>
                    <a:pt x="707" y="41678"/>
                  </a:lnTo>
                  <a:lnTo>
                    <a:pt x="1884" y="41996"/>
                  </a:lnTo>
                  <a:lnTo>
                    <a:pt x="3373" y="42913"/>
                  </a:lnTo>
                  <a:lnTo>
                    <a:pt x="5028" y="47695"/>
                  </a:lnTo>
                  <a:lnTo>
                    <a:pt x="5469" y="50946"/>
                  </a:lnTo>
                  <a:lnTo>
                    <a:pt x="108" y="97765"/>
                  </a:lnTo>
                  <a:lnTo>
                    <a:pt x="72" y="99143"/>
                  </a:lnTo>
                  <a:lnTo>
                    <a:pt x="721" y="89804"/>
                  </a:lnTo>
                  <a:lnTo>
                    <a:pt x="12213" y="50925"/>
                  </a:lnTo>
                  <a:lnTo>
                    <a:pt x="27841" y="13251"/>
                  </a:lnTo>
                  <a:lnTo>
                    <a:pt x="36128" y="2998"/>
                  </a:lnTo>
                  <a:lnTo>
                    <a:pt x="41018" y="687"/>
                  </a:lnTo>
                  <a:lnTo>
                    <a:pt x="52099" y="0"/>
                  </a:lnTo>
                  <a:lnTo>
                    <a:pt x="62197" y="3929"/>
                  </a:lnTo>
                  <a:lnTo>
                    <a:pt x="66865" y="6952"/>
                  </a:lnTo>
                  <a:lnTo>
                    <a:pt x="73934" y="19718"/>
                  </a:lnTo>
                  <a:lnTo>
                    <a:pt x="79999" y="44858"/>
                  </a:lnTo>
                  <a:lnTo>
                    <a:pt x="79913" y="68299"/>
                  </a:lnTo>
                  <a:lnTo>
                    <a:pt x="69852" y="120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2192"/>
            <p:cNvSpPr/>
            <p:nvPr>
              <p:custDataLst>
                <p:tags r:id="rId54"/>
              </p:custDataLst>
            </p:nvPr>
          </p:nvSpPr>
          <p:spPr>
            <a:xfrm>
              <a:off x="6306314" y="517042"/>
              <a:ext cx="107187" cy="107861"/>
            </a:xfrm>
            <a:custGeom>
              <a:avLst/>
              <a:gdLst/>
              <a:ahLst/>
              <a:cxnLst/>
              <a:rect l="0" t="0" r="0" b="0"/>
              <a:pathLst>
                <a:path w="107187" h="107861">
                  <a:moveTo>
                    <a:pt x="11936" y="3658"/>
                  </a:moveTo>
                  <a:lnTo>
                    <a:pt x="11936" y="3658"/>
                  </a:lnTo>
                  <a:lnTo>
                    <a:pt x="11934" y="287"/>
                  </a:lnTo>
                  <a:lnTo>
                    <a:pt x="11231" y="0"/>
                  </a:lnTo>
                  <a:lnTo>
                    <a:pt x="8565" y="1562"/>
                  </a:lnTo>
                  <a:lnTo>
                    <a:pt x="3097" y="6408"/>
                  </a:lnTo>
                  <a:lnTo>
                    <a:pt x="0" y="34645"/>
                  </a:lnTo>
                  <a:lnTo>
                    <a:pt x="1268" y="68549"/>
                  </a:lnTo>
                  <a:lnTo>
                    <a:pt x="8102" y="96204"/>
                  </a:lnTo>
                  <a:lnTo>
                    <a:pt x="10792" y="101338"/>
                  </a:lnTo>
                  <a:lnTo>
                    <a:pt x="13996" y="104762"/>
                  </a:lnTo>
                  <a:lnTo>
                    <a:pt x="17543" y="107044"/>
                  </a:lnTo>
                  <a:lnTo>
                    <a:pt x="20613" y="107860"/>
                  </a:lnTo>
                  <a:lnTo>
                    <a:pt x="23366" y="107698"/>
                  </a:lnTo>
                  <a:lnTo>
                    <a:pt x="25905" y="106885"/>
                  </a:lnTo>
                  <a:lnTo>
                    <a:pt x="39592" y="92256"/>
                  </a:lnTo>
                  <a:lnTo>
                    <a:pt x="57407" y="62029"/>
                  </a:lnTo>
                  <a:lnTo>
                    <a:pt x="68674" y="28666"/>
                  </a:lnTo>
                  <a:lnTo>
                    <a:pt x="70222" y="28091"/>
                  </a:lnTo>
                  <a:lnTo>
                    <a:pt x="71961" y="28413"/>
                  </a:lnTo>
                  <a:lnTo>
                    <a:pt x="73119" y="30745"/>
                  </a:lnTo>
                  <a:lnTo>
                    <a:pt x="84184" y="77193"/>
                  </a:lnTo>
                  <a:lnTo>
                    <a:pt x="86965" y="91376"/>
                  </a:lnTo>
                  <a:lnTo>
                    <a:pt x="88766" y="94592"/>
                  </a:lnTo>
                  <a:lnTo>
                    <a:pt x="94531" y="100047"/>
                  </a:lnTo>
                  <a:lnTo>
                    <a:pt x="97338" y="101079"/>
                  </a:lnTo>
                  <a:lnTo>
                    <a:pt x="107186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2193"/>
            <p:cNvSpPr/>
            <p:nvPr>
              <p:custDataLst>
                <p:tags r:id="rId55"/>
              </p:custDataLst>
            </p:nvPr>
          </p:nvSpPr>
          <p:spPr>
            <a:xfrm>
              <a:off x="6195468" y="550444"/>
              <a:ext cx="84683" cy="71857"/>
            </a:xfrm>
            <a:custGeom>
              <a:avLst/>
              <a:gdLst/>
              <a:ahLst/>
              <a:cxnLst/>
              <a:rect l="0" t="0" r="0" b="0"/>
              <a:pathLst>
                <a:path w="84683" h="71857">
                  <a:moveTo>
                    <a:pt x="27532" y="71856"/>
                  </a:moveTo>
                  <a:lnTo>
                    <a:pt x="27532" y="71856"/>
                  </a:lnTo>
                  <a:lnTo>
                    <a:pt x="1050" y="35914"/>
                  </a:lnTo>
                  <a:lnTo>
                    <a:pt x="0" y="31667"/>
                  </a:lnTo>
                  <a:lnTo>
                    <a:pt x="714" y="23185"/>
                  </a:lnTo>
                  <a:lnTo>
                    <a:pt x="2598" y="19653"/>
                  </a:lnTo>
                  <a:lnTo>
                    <a:pt x="8454" y="13847"/>
                  </a:lnTo>
                  <a:lnTo>
                    <a:pt x="46254" y="0"/>
                  </a:lnTo>
                  <a:lnTo>
                    <a:pt x="84682" y="2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2194"/>
            <p:cNvSpPr/>
            <p:nvPr>
              <p:custDataLst>
                <p:tags r:id="rId56"/>
              </p:custDataLst>
            </p:nvPr>
          </p:nvSpPr>
          <p:spPr>
            <a:xfrm>
              <a:off x="6235700" y="372492"/>
              <a:ext cx="50539" cy="276638"/>
            </a:xfrm>
            <a:custGeom>
              <a:avLst/>
              <a:gdLst/>
              <a:ahLst/>
              <a:cxnLst/>
              <a:rect l="0" t="0" r="0" b="0"/>
              <a:pathLst>
                <a:path w="50539" h="276638">
                  <a:moveTo>
                    <a:pt x="44450" y="33908"/>
                  </a:moveTo>
                  <a:lnTo>
                    <a:pt x="44450" y="33908"/>
                  </a:lnTo>
                  <a:lnTo>
                    <a:pt x="50407" y="14153"/>
                  </a:lnTo>
                  <a:lnTo>
                    <a:pt x="50538" y="12272"/>
                  </a:lnTo>
                  <a:lnTo>
                    <a:pt x="48802" y="8299"/>
                  </a:lnTo>
                  <a:lnTo>
                    <a:pt x="46383" y="4182"/>
                  </a:lnTo>
                  <a:lnTo>
                    <a:pt x="45310" y="0"/>
                  </a:lnTo>
                  <a:lnTo>
                    <a:pt x="42201" y="719"/>
                  </a:lnTo>
                  <a:lnTo>
                    <a:pt x="31221" y="7163"/>
                  </a:lnTo>
                  <a:lnTo>
                    <a:pt x="22578" y="22727"/>
                  </a:lnTo>
                  <a:lnTo>
                    <a:pt x="13745" y="57171"/>
                  </a:lnTo>
                  <a:lnTo>
                    <a:pt x="8541" y="94893"/>
                  </a:lnTo>
                  <a:lnTo>
                    <a:pt x="6999" y="130294"/>
                  </a:lnTo>
                  <a:lnTo>
                    <a:pt x="8423" y="167595"/>
                  </a:lnTo>
                  <a:lnTo>
                    <a:pt x="11855" y="208012"/>
                  </a:lnTo>
                  <a:lnTo>
                    <a:pt x="17614" y="254905"/>
                  </a:lnTo>
                  <a:lnTo>
                    <a:pt x="18766" y="276293"/>
                  </a:lnTo>
                  <a:lnTo>
                    <a:pt x="17449" y="276637"/>
                  </a:lnTo>
                  <a:lnTo>
                    <a:pt x="9561" y="271084"/>
                  </a:lnTo>
                  <a:lnTo>
                    <a:pt x="0" y="26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0" name="SMARTInkShape-Group411"/>
          <p:cNvGrpSpPr/>
          <p:nvPr/>
        </p:nvGrpSpPr>
        <p:grpSpPr>
          <a:xfrm>
            <a:off x="4568516" y="418002"/>
            <a:ext cx="1311585" cy="245733"/>
            <a:chOff x="4568516" y="418002"/>
            <a:chExt cx="1311585" cy="245733"/>
          </a:xfrm>
        </p:grpSpPr>
        <p:sp>
          <p:nvSpPr>
            <p:cNvPr id="663" name="SMARTInkShape-2195"/>
            <p:cNvSpPr/>
            <p:nvPr>
              <p:custDataLst>
                <p:tags r:id="rId37"/>
              </p:custDataLst>
            </p:nvPr>
          </p:nvSpPr>
          <p:spPr>
            <a:xfrm>
              <a:off x="5524553" y="422345"/>
              <a:ext cx="355548" cy="233577"/>
            </a:xfrm>
            <a:custGeom>
              <a:avLst/>
              <a:gdLst/>
              <a:ahLst/>
              <a:cxnLst/>
              <a:rect l="0" t="0" r="0" b="0"/>
              <a:pathLst>
                <a:path w="355548" h="233577">
                  <a:moveTo>
                    <a:pt x="18997" y="117405"/>
                  </a:moveTo>
                  <a:lnTo>
                    <a:pt x="18997" y="117405"/>
                  </a:lnTo>
                  <a:lnTo>
                    <a:pt x="15626" y="114034"/>
                  </a:lnTo>
                  <a:lnTo>
                    <a:pt x="10208" y="112379"/>
                  </a:lnTo>
                  <a:lnTo>
                    <a:pt x="1974" y="111317"/>
                  </a:lnTo>
                  <a:lnTo>
                    <a:pt x="847" y="116816"/>
                  </a:lnTo>
                  <a:lnTo>
                    <a:pt x="0" y="159213"/>
                  </a:lnTo>
                  <a:lnTo>
                    <a:pt x="6862" y="201428"/>
                  </a:lnTo>
                  <a:lnTo>
                    <a:pt x="18245" y="225646"/>
                  </a:lnTo>
                  <a:lnTo>
                    <a:pt x="22730" y="228371"/>
                  </a:lnTo>
                  <a:lnTo>
                    <a:pt x="27835" y="228777"/>
                  </a:lnTo>
                  <a:lnTo>
                    <a:pt x="33356" y="227636"/>
                  </a:lnTo>
                  <a:lnTo>
                    <a:pt x="43253" y="220724"/>
                  </a:lnTo>
                  <a:lnTo>
                    <a:pt x="79431" y="175167"/>
                  </a:lnTo>
                  <a:lnTo>
                    <a:pt x="101135" y="130779"/>
                  </a:lnTo>
                  <a:lnTo>
                    <a:pt x="104907" y="176178"/>
                  </a:lnTo>
                  <a:lnTo>
                    <a:pt x="110331" y="187741"/>
                  </a:lnTo>
                  <a:lnTo>
                    <a:pt x="125311" y="204284"/>
                  </a:lnTo>
                  <a:lnTo>
                    <a:pt x="133511" y="208935"/>
                  </a:lnTo>
                  <a:lnTo>
                    <a:pt x="137673" y="210175"/>
                  </a:lnTo>
                  <a:lnTo>
                    <a:pt x="153644" y="208549"/>
                  </a:lnTo>
                  <a:lnTo>
                    <a:pt x="165623" y="199776"/>
                  </a:lnTo>
                  <a:lnTo>
                    <a:pt x="183819" y="177891"/>
                  </a:lnTo>
                  <a:lnTo>
                    <a:pt x="191854" y="160962"/>
                  </a:lnTo>
                  <a:lnTo>
                    <a:pt x="196363" y="121580"/>
                  </a:lnTo>
                  <a:lnTo>
                    <a:pt x="191292" y="101044"/>
                  </a:lnTo>
                  <a:lnTo>
                    <a:pt x="189599" y="101559"/>
                  </a:lnTo>
                  <a:lnTo>
                    <a:pt x="183956" y="105894"/>
                  </a:lnTo>
                  <a:lnTo>
                    <a:pt x="172844" y="123010"/>
                  </a:lnTo>
                  <a:lnTo>
                    <a:pt x="167357" y="139213"/>
                  </a:lnTo>
                  <a:lnTo>
                    <a:pt x="165351" y="181765"/>
                  </a:lnTo>
                  <a:lnTo>
                    <a:pt x="167018" y="200210"/>
                  </a:lnTo>
                  <a:lnTo>
                    <a:pt x="168478" y="206475"/>
                  </a:lnTo>
                  <a:lnTo>
                    <a:pt x="175744" y="217199"/>
                  </a:lnTo>
                  <a:lnTo>
                    <a:pt x="194284" y="232211"/>
                  </a:lnTo>
                  <a:lnTo>
                    <a:pt x="208616" y="233576"/>
                  </a:lnTo>
                  <a:lnTo>
                    <a:pt x="249932" y="225333"/>
                  </a:lnTo>
                  <a:lnTo>
                    <a:pt x="283649" y="213774"/>
                  </a:lnTo>
                  <a:lnTo>
                    <a:pt x="302729" y="199111"/>
                  </a:lnTo>
                  <a:lnTo>
                    <a:pt x="310435" y="189937"/>
                  </a:lnTo>
                  <a:lnTo>
                    <a:pt x="318741" y="170097"/>
                  </a:lnTo>
                  <a:lnTo>
                    <a:pt x="319669" y="156346"/>
                  </a:lnTo>
                  <a:lnTo>
                    <a:pt x="317887" y="137013"/>
                  </a:lnTo>
                  <a:lnTo>
                    <a:pt x="316328" y="134710"/>
                  </a:lnTo>
                  <a:lnTo>
                    <a:pt x="313879" y="133175"/>
                  </a:lnTo>
                  <a:lnTo>
                    <a:pt x="310835" y="132152"/>
                  </a:lnTo>
                  <a:lnTo>
                    <a:pt x="307394" y="132881"/>
                  </a:lnTo>
                  <a:lnTo>
                    <a:pt x="299809" y="137453"/>
                  </a:lnTo>
                  <a:lnTo>
                    <a:pt x="290976" y="147961"/>
                  </a:lnTo>
                  <a:lnTo>
                    <a:pt x="282375" y="177246"/>
                  </a:lnTo>
                  <a:lnTo>
                    <a:pt x="280950" y="195422"/>
                  </a:lnTo>
                  <a:lnTo>
                    <a:pt x="284682" y="215937"/>
                  </a:lnTo>
                  <a:lnTo>
                    <a:pt x="288303" y="224227"/>
                  </a:lnTo>
                  <a:lnTo>
                    <a:pt x="290963" y="226014"/>
                  </a:lnTo>
                  <a:lnTo>
                    <a:pt x="294146" y="226500"/>
                  </a:lnTo>
                  <a:lnTo>
                    <a:pt x="297680" y="226118"/>
                  </a:lnTo>
                  <a:lnTo>
                    <a:pt x="305369" y="218168"/>
                  </a:lnTo>
                  <a:lnTo>
                    <a:pt x="325996" y="180664"/>
                  </a:lnTo>
                  <a:lnTo>
                    <a:pt x="340981" y="135153"/>
                  </a:lnTo>
                  <a:lnTo>
                    <a:pt x="347574" y="92140"/>
                  </a:lnTo>
                  <a:lnTo>
                    <a:pt x="348876" y="48444"/>
                  </a:lnTo>
                  <a:lnTo>
                    <a:pt x="348463" y="12468"/>
                  </a:lnTo>
                  <a:lnTo>
                    <a:pt x="345813" y="1622"/>
                  </a:lnTo>
                  <a:lnTo>
                    <a:pt x="344119" y="0"/>
                  </a:lnTo>
                  <a:lnTo>
                    <a:pt x="342283" y="1035"/>
                  </a:lnTo>
                  <a:lnTo>
                    <a:pt x="340356" y="3842"/>
                  </a:lnTo>
                  <a:lnTo>
                    <a:pt x="334269" y="38131"/>
                  </a:lnTo>
                  <a:lnTo>
                    <a:pt x="331369" y="78394"/>
                  </a:lnTo>
                  <a:lnTo>
                    <a:pt x="330387" y="116833"/>
                  </a:lnTo>
                  <a:lnTo>
                    <a:pt x="332076" y="159233"/>
                  </a:lnTo>
                  <a:lnTo>
                    <a:pt x="345348" y="206090"/>
                  </a:lnTo>
                  <a:lnTo>
                    <a:pt x="355547" y="225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2196"/>
            <p:cNvSpPr/>
            <p:nvPr>
              <p:custDataLst>
                <p:tags r:id="rId38"/>
              </p:custDataLst>
            </p:nvPr>
          </p:nvSpPr>
          <p:spPr>
            <a:xfrm>
              <a:off x="5311544" y="418002"/>
              <a:ext cx="181207" cy="229699"/>
            </a:xfrm>
            <a:custGeom>
              <a:avLst/>
              <a:gdLst/>
              <a:ahLst/>
              <a:cxnLst/>
              <a:rect l="0" t="0" r="0" b="0"/>
              <a:pathLst>
                <a:path w="181207" h="229699">
                  <a:moveTo>
                    <a:pt x="66906" y="147148"/>
                  </a:moveTo>
                  <a:lnTo>
                    <a:pt x="66906" y="147148"/>
                  </a:lnTo>
                  <a:lnTo>
                    <a:pt x="66906" y="112448"/>
                  </a:lnTo>
                  <a:lnTo>
                    <a:pt x="63143" y="103268"/>
                  </a:lnTo>
                  <a:lnTo>
                    <a:pt x="60164" y="98845"/>
                  </a:lnTo>
                  <a:lnTo>
                    <a:pt x="53091" y="93930"/>
                  </a:lnTo>
                  <a:lnTo>
                    <a:pt x="49229" y="92619"/>
                  </a:lnTo>
                  <a:lnTo>
                    <a:pt x="45950" y="92451"/>
                  </a:lnTo>
                  <a:lnTo>
                    <a:pt x="40424" y="94146"/>
                  </a:lnTo>
                  <a:lnTo>
                    <a:pt x="22399" y="110416"/>
                  </a:lnTo>
                  <a:lnTo>
                    <a:pt x="12405" y="126465"/>
                  </a:lnTo>
                  <a:lnTo>
                    <a:pt x="506" y="164621"/>
                  </a:lnTo>
                  <a:lnTo>
                    <a:pt x="0" y="182430"/>
                  </a:lnTo>
                  <a:lnTo>
                    <a:pt x="4480" y="199753"/>
                  </a:lnTo>
                  <a:lnTo>
                    <a:pt x="7649" y="205502"/>
                  </a:lnTo>
                  <a:lnTo>
                    <a:pt x="11174" y="209334"/>
                  </a:lnTo>
                  <a:lnTo>
                    <a:pt x="14935" y="211888"/>
                  </a:lnTo>
                  <a:lnTo>
                    <a:pt x="18853" y="212886"/>
                  </a:lnTo>
                  <a:lnTo>
                    <a:pt x="26970" y="212113"/>
                  </a:lnTo>
                  <a:lnTo>
                    <a:pt x="46214" y="204340"/>
                  </a:lnTo>
                  <a:lnTo>
                    <a:pt x="56062" y="195144"/>
                  </a:lnTo>
                  <a:lnTo>
                    <a:pt x="65574" y="176186"/>
                  </a:lnTo>
                  <a:lnTo>
                    <a:pt x="71739" y="154609"/>
                  </a:lnTo>
                  <a:lnTo>
                    <a:pt x="71539" y="152827"/>
                  </a:lnTo>
                  <a:lnTo>
                    <a:pt x="70700" y="152345"/>
                  </a:lnTo>
                  <a:lnTo>
                    <a:pt x="69435" y="152729"/>
                  </a:lnTo>
                  <a:lnTo>
                    <a:pt x="68592" y="154397"/>
                  </a:lnTo>
                  <a:lnTo>
                    <a:pt x="66972" y="192170"/>
                  </a:lnTo>
                  <a:lnTo>
                    <a:pt x="68361" y="196918"/>
                  </a:lnTo>
                  <a:lnTo>
                    <a:pt x="73667" y="204075"/>
                  </a:lnTo>
                  <a:lnTo>
                    <a:pt x="78848" y="207727"/>
                  </a:lnTo>
                  <a:lnTo>
                    <a:pt x="81218" y="208701"/>
                  </a:lnTo>
                  <a:lnTo>
                    <a:pt x="89495" y="204138"/>
                  </a:lnTo>
                  <a:lnTo>
                    <a:pt x="108684" y="183962"/>
                  </a:lnTo>
                  <a:lnTo>
                    <a:pt x="128451" y="143277"/>
                  </a:lnTo>
                  <a:lnTo>
                    <a:pt x="144390" y="100646"/>
                  </a:lnTo>
                  <a:lnTo>
                    <a:pt x="150337" y="75560"/>
                  </a:lnTo>
                  <a:lnTo>
                    <a:pt x="153375" y="67353"/>
                  </a:lnTo>
                  <a:lnTo>
                    <a:pt x="155665" y="24406"/>
                  </a:lnTo>
                  <a:lnTo>
                    <a:pt x="155794" y="0"/>
                  </a:lnTo>
                  <a:lnTo>
                    <a:pt x="152660" y="41183"/>
                  </a:lnTo>
                  <a:lnTo>
                    <a:pt x="154873" y="80473"/>
                  </a:lnTo>
                  <a:lnTo>
                    <a:pt x="157411" y="118220"/>
                  </a:lnTo>
                  <a:lnTo>
                    <a:pt x="162632" y="162566"/>
                  </a:lnTo>
                  <a:lnTo>
                    <a:pt x="168647" y="202046"/>
                  </a:lnTo>
                  <a:lnTo>
                    <a:pt x="172802" y="217408"/>
                  </a:lnTo>
                  <a:lnTo>
                    <a:pt x="181206" y="229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2197"/>
            <p:cNvSpPr/>
            <p:nvPr>
              <p:custDataLst>
                <p:tags r:id="rId39"/>
              </p:custDataLst>
            </p:nvPr>
          </p:nvSpPr>
          <p:spPr>
            <a:xfrm>
              <a:off x="5175250" y="501650"/>
              <a:ext cx="95251" cy="130834"/>
            </a:xfrm>
            <a:custGeom>
              <a:avLst/>
              <a:gdLst/>
              <a:ahLst/>
              <a:cxnLst/>
              <a:rect l="0" t="0" r="0" b="0"/>
              <a:pathLst>
                <a:path w="95251" h="130834">
                  <a:moveTo>
                    <a:pt x="0" y="0"/>
                  </a:moveTo>
                  <a:lnTo>
                    <a:pt x="0" y="0"/>
                  </a:lnTo>
                  <a:lnTo>
                    <a:pt x="14927" y="47530"/>
                  </a:lnTo>
                  <a:lnTo>
                    <a:pt x="32738" y="89352"/>
                  </a:lnTo>
                  <a:lnTo>
                    <a:pt x="51514" y="124856"/>
                  </a:lnTo>
                  <a:lnTo>
                    <a:pt x="56526" y="129575"/>
                  </a:lnTo>
                  <a:lnTo>
                    <a:pt x="58851" y="130833"/>
                  </a:lnTo>
                  <a:lnTo>
                    <a:pt x="61106" y="129555"/>
                  </a:lnTo>
                  <a:lnTo>
                    <a:pt x="65493" y="122491"/>
                  </a:lnTo>
                  <a:lnTo>
                    <a:pt x="76209" y="75020"/>
                  </a:lnTo>
                  <a:lnTo>
                    <a:pt x="82004" y="35306"/>
                  </a:lnTo>
                  <a:lnTo>
                    <a:pt x="87249" y="1171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2198"/>
            <p:cNvSpPr/>
            <p:nvPr>
              <p:custDataLst>
                <p:tags r:id="rId40"/>
              </p:custDataLst>
            </p:nvPr>
          </p:nvSpPr>
          <p:spPr>
            <a:xfrm>
              <a:off x="5031892" y="571500"/>
              <a:ext cx="73509" cy="1"/>
            </a:xfrm>
            <a:custGeom>
              <a:avLst/>
              <a:gdLst/>
              <a:ahLst/>
              <a:cxnLst/>
              <a:rect l="0" t="0" r="0" b="0"/>
              <a:pathLst>
                <a:path w="7350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42198" y="0"/>
                  </a:lnTo>
                  <a:lnTo>
                    <a:pt x="73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2199"/>
            <p:cNvSpPr/>
            <p:nvPr>
              <p:custDataLst>
                <p:tags r:id="rId41"/>
              </p:custDataLst>
            </p:nvPr>
          </p:nvSpPr>
          <p:spPr>
            <a:xfrm>
              <a:off x="4796803" y="436039"/>
              <a:ext cx="136765" cy="225930"/>
            </a:xfrm>
            <a:custGeom>
              <a:avLst/>
              <a:gdLst/>
              <a:ahLst/>
              <a:cxnLst/>
              <a:rect l="0" t="0" r="0" b="0"/>
              <a:pathLst>
                <a:path w="136765" h="225930">
                  <a:moveTo>
                    <a:pt x="60947" y="148161"/>
                  </a:moveTo>
                  <a:lnTo>
                    <a:pt x="60947" y="148161"/>
                  </a:lnTo>
                  <a:lnTo>
                    <a:pt x="60241" y="138022"/>
                  </a:lnTo>
                  <a:lnTo>
                    <a:pt x="52108" y="118307"/>
                  </a:lnTo>
                  <a:lnTo>
                    <a:pt x="48082" y="113726"/>
                  </a:lnTo>
                  <a:lnTo>
                    <a:pt x="46020" y="112504"/>
                  </a:lnTo>
                  <a:lnTo>
                    <a:pt x="38084" y="114910"/>
                  </a:lnTo>
                  <a:lnTo>
                    <a:pt x="19115" y="127952"/>
                  </a:lnTo>
                  <a:lnTo>
                    <a:pt x="6062" y="146720"/>
                  </a:lnTo>
                  <a:lnTo>
                    <a:pt x="0" y="166784"/>
                  </a:lnTo>
                  <a:lnTo>
                    <a:pt x="463" y="175958"/>
                  </a:lnTo>
                  <a:lnTo>
                    <a:pt x="1574" y="179393"/>
                  </a:lnTo>
                  <a:lnTo>
                    <a:pt x="3020" y="181682"/>
                  </a:lnTo>
                  <a:lnTo>
                    <a:pt x="4690" y="183208"/>
                  </a:lnTo>
                  <a:lnTo>
                    <a:pt x="6509" y="184226"/>
                  </a:lnTo>
                  <a:lnTo>
                    <a:pt x="12293" y="183475"/>
                  </a:lnTo>
                  <a:lnTo>
                    <a:pt x="27504" y="177244"/>
                  </a:lnTo>
                  <a:lnTo>
                    <a:pt x="31972" y="173316"/>
                  </a:lnTo>
                  <a:lnTo>
                    <a:pt x="33164" y="171281"/>
                  </a:lnTo>
                  <a:lnTo>
                    <a:pt x="34664" y="171336"/>
                  </a:lnTo>
                  <a:lnTo>
                    <a:pt x="44176" y="181874"/>
                  </a:lnTo>
                  <a:lnTo>
                    <a:pt x="63069" y="224185"/>
                  </a:lnTo>
                  <a:lnTo>
                    <a:pt x="65184" y="225655"/>
                  </a:lnTo>
                  <a:lnTo>
                    <a:pt x="67299" y="225929"/>
                  </a:lnTo>
                  <a:lnTo>
                    <a:pt x="69415" y="225406"/>
                  </a:lnTo>
                  <a:lnTo>
                    <a:pt x="82507" y="211187"/>
                  </a:lnTo>
                  <a:lnTo>
                    <a:pt x="105169" y="164152"/>
                  </a:lnTo>
                  <a:lnTo>
                    <a:pt x="118914" y="122549"/>
                  </a:lnTo>
                  <a:lnTo>
                    <a:pt x="128424" y="85743"/>
                  </a:lnTo>
                  <a:lnTo>
                    <a:pt x="135859" y="40301"/>
                  </a:lnTo>
                  <a:lnTo>
                    <a:pt x="136764" y="21188"/>
                  </a:lnTo>
                  <a:lnTo>
                    <a:pt x="133215" y="8473"/>
                  </a:lnTo>
                  <a:lnTo>
                    <a:pt x="130292" y="2119"/>
                  </a:lnTo>
                  <a:lnTo>
                    <a:pt x="126933" y="0"/>
                  </a:lnTo>
                  <a:lnTo>
                    <a:pt x="123282" y="703"/>
                  </a:lnTo>
                  <a:lnTo>
                    <a:pt x="119437" y="3289"/>
                  </a:lnTo>
                  <a:lnTo>
                    <a:pt x="113283" y="19333"/>
                  </a:lnTo>
                  <a:lnTo>
                    <a:pt x="103584" y="56391"/>
                  </a:lnTo>
                  <a:lnTo>
                    <a:pt x="103762" y="94316"/>
                  </a:lnTo>
                  <a:lnTo>
                    <a:pt x="108284" y="134559"/>
                  </a:lnTo>
                  <a:lnTo>
                    <a:pt x="116838" y="166510"/>
                  </a:lnTo>
                  <a:lnTo>
                    <a:pt x="130797" y="192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2200"/>
            <p:cNvSpPr/>
            <p:nvPr>
              <p:custDataLst>
                <p:tags r:id="rId42"/>
              </p:custDataLst>
            </p:nvPr>
          </p:nvSpPr>
          <p:spPr>
            <a:xfrm>
              <a:off x="4699000" y="521695"/>
              <a:ext cx="76201" cy="142040"/>
            </a:xfrm>
            <a:custGeom>
              <a:avLst/>
              <a:gdLst/>
              <a:ahLst/>
              <a:cxnLst/>
              <a:rect l="0" t="0" r="0" b="0"/>
              <a:pathLst>
                <a:path w="76201" h="142040">
                  <a:moveTo>
                    <a:pt x="0" y="62505"/>
                  </a:moveTo>
                  <a:lnTo>
                    <a:pt x="0" y="62505"/>
                  </a:lnTo>
                  <a:lnTo>
                    <a:pt x="14748" y="49640"/>
                  </a:lnTo>
                  <a:lnTo>
                    <a:pt x="30037" y="37935"/>
                  </a:lnTo>
                  <a:lnTo>
                    <a:pt x="39082" y="26140"/>
                  </a:lnTo>
                  <a:lnTo>
                    <a:pt x="42859" y="10338"/>
                  </a:lnTo>
                  <a:lnTo>
                    <a:pt x="41273" y="6560"/>
                  </a:lnTo>
                  <a:lnTo>
                    <a:pt x="38099" y="4042"/>
                  </a:lnTo>
                  <a:lnTo>
                    <a:pt x="24537" y="0"/>
                  </a:lnTo>
                  <a:lnTo>
                    <a:pt x="21297" y="3196"/>
                  </a:lnTo>
                  <a:lnTo>
                    <a:pt x="5226" y="36542"/>
                  </a:lnTo>
                  <a:lnTo>
                    <a:pt x="1738" y="76897"/>
                  </a:lnTo>
                  <a:lnTo>
                    <a:pt x="5603" y="116698"/>
                  </a:lnTo>
                  <a:lnTo>
                    <a:pt x="11662" y="127513"/>
                  </a:lnTo>
                  <a:lnTo>
                    <a:pt x="16241" y="133360"/>
                  </a:lnTo>
                  <a:lnTo>
                    <a:pt x="30737" y="139857"/>
                  </a:lnTo>
                  <a:lnTo>
                    <a:pt x="47528" y="142039"/>
                  </a:lnTo>
                  <a:lnTo>
                    <a:pt x="76200" y="138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2201"/>
            <p:cNvSpPr/>
            <p:nvPr>
              <p:custDataLst>
                <p:tags r:id="rId43"/>
              </p:custDataLst>
            </p:nvPr>
          </p:nvSpPr>
          <p:spPr>
            <a:xfrm>
              <a:off x="4568516" y="518198"/>
              <a:ext cx="98735" cy="119164"/>
            </a:xfrm>
            <a:custGeom>
              <a:avLst/>
              <a:gdLst/>
              <a:ahLst/>
              <a:cxnLst/>
              <a:rect l="0" t="0" r="0" b="0"/>
              <a:pathLst>
                <a:path w="98735" h="119164">
                  <a:moveTo>
                    <a:pt x="9834" y="21552"/>
                  </a:moveTo>
                  <a:lnTo>
                    <a:pt x="9834" y="21552"/>
                  </a:lnTo>
                  <a:lnTo>
                    <a:pt x="6463" y="18181"/>
                  </a:lnTo>
                  <a:lnTo>
                    <a:pt x="4808" y="14644"/>
                  </a:lnTo>
                  <a:lnTo>
                    <a:pt x="4367" y="12714"/>
                  </a:lnTo>
                  <a:lnTo>
                    <a:pt x="0" y="5251"/>
                  </a:lnTo>
                  <a:lnTo>
                    <a:pt x="456" y="4335"/>
                  </a:lnTo>
                  <a:lnTo>
                    <a:pt x="1465" y="3724"/>
                  </a:lnTo>
                  <a:lnTo>
                    <a:pt x="6257" y="2864"/>
                  </a:lnTo>
                  <a:lnTo>
                    <a:pt x="22258" y="5980"/>
                  </a:lnTo>
                  <a:lnTo>
                    <a:pt x="33230" y="13220"/>
                  </a:lnTo>
                  <a:lnTo>
                    <a:pt x="51771" y="35115"/>
                  </a:lnTo>
                  <a:lnTo>
                    <a:pt x="63248" y="72914"/>
                  </a:lnTo>
                  <a:lnTo>
                    <a:pt x="65323" y="88830"/>
                  </a:lnTo>
                  <a:lnTo>
                    <a:pt x="62483" y="102959"/>
                  </a:lnTo>
                  <a:lnTo>
                    <a:pt x="57223" y="114177"/>
                  </a:lnTo>
                  <a:lnTo>
                    <a:pt x="52532" y="119163"/>
                  </a:lnTo>
                  <a:lnTo>
                    <a:pt x="50294" y="119082"/>
                  </a:lnTo>
                  <a:lnTo>
                    <a:pt x="48096" y="117616"/>
                  </a:lnTo>
                  <a:lnTo>
                    <a:pt x="45926" y="115228"/>
                  </a:lnTo>
                  <a:lnTo>
                    <a:pt x="39499" y="95012"/>
                  </a:lnTo>
                  <a:lnTo>
                    <a:pt x="36497" y="66680"/>
                  </a:lnTo>
                  <a:lnTo>
                    <a:pt x="45721" y="32571"/>
                  </a:lnTo>
                  <a:lnTo>
                    <a:pt x="58490" y="9138"/>
                  </a:lnTo>
                  <a:lnTo>
                    <a:pt x="64142" y="4809"/>
                  </a:lnTo>
                  <a:lnTo>
                    <a:pt x="77950" y="0"/>
                  </a:lnTo>
                  <a:lnTo>
                    <a:pt x="83467" y="128"/>
                  </a:lnTo>
                  <a:lnTo>
                    <a:pt x="98734" y="8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6" name="SMARTInkShape-Group412"/>
          <p:cNvGrpSpPr/>
          <p:nvPr/>
        </p:nvGrpSpPr>
        <p:grpSpPr>
          <a:xfrm>
            <a:off x="3756130" y="479720"/>
            <a:ext cx="370943" cy="390435"/>
            <a:chOff x="3756130" y="479720"/>
            <a:chExt cx="370943" cy="390435"/>
          </a:xfrm>
        </p:grpSpPr>
        <p:sp>
          <p:nvSpPr>
            <p:cNvPr id="671" name="SMARTInkShape-2202"/>
            <p:cNvSpPr/>
            <p:nvPr>
              <p:custDataLst>
                <p:tags r:id="rId32"/>
              </p:custDataLst>
            </p:nvPr>
          </p:nvSpPr>
          <p:spPr>
            <a:xfrm>
              <a:off x="3764300" y="831850"/>
              <a:ext cx="274301" cy="38305"/>
            </a:xfrm>
            <a:custGeom>
              <a:avLst/>
              <a:gdLst/>
              <a:ahLst/>
              <a:cxnLst/>
              <a:rect l="0" t="0" r="0" b="0"/>
              <a:pathLst>
                <a:path w="274301" h="38305">
                  <a:moveTo>
                    <a:pt x="58400" y="0"/>
                  </a:moveTo>
                  <a:lnTo>
                    <a:pt x="58400" y="0"/>
                  </a:lnTo>
                  <a:lnTo>
                    <a:pt x="12112" y="23144"/>
                  </a:lnTo>
                  <a:lnTo>
                    <a:pt x="2550" y="31688"/>
                  </a:lnTo>
                  <a:lnTo>
                    <a:pt x="0" y="35942"/>
                  </a:lnTo>
                  <a:lnTo>
                    <a:pt x="3239" y="38072"/>
                  </a:lnTo>
                  <a:lnTo>
                    <a:pt x="43924" y="38304"/>
                  </a:lnTo>
                  <a:lnTo>
                    <a:pt x="88918" y="36279"/>
                  </a:lnTo>
                  <a:lnTo>
                    <a:pt x="122764" y="33057"/>
                  </a:lnTo>
                  <a:lnTo>
                    <a:pt x="166762" y="26571"/>
                  </a:lnTo>
                  <a:lnTo>
                    <a:pt x="195870" y="18143"/>
                  </a:lnTo>
                  <a:lnTo>
                    <a:pt x="27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2203"/>
            <p:cNvSpPr/>
            <p:nvPr>
              <p:custDataLst>
                <p:tags r:id="rId33"/>
              </p:custDataLst>
            </p:nvPr>
          </p:nvSpPr>
          <p:spPr>
            <a:xfrm>
              <a:off x="3756130" y="742950"/>
              <a:ext cx="244371" cy="12475"/>
            </a:xfrm>
            <a:custGeom>
              <a:avLst/>
              <a:gdLst/>
              <a:ahLst/>
              <a:cxnLst/>
              <a:rect l="0" t="0" r="0" b="0"/>
              <a:pathLst>
                <a:path w="244371" h="12475">
                  <a:moveTo>
                    <a:pt x="9420" y="0"/>
                  </a:moveTo>
                  <a:lnTo>
                    <a:pt x="9420" y="0"/>
                  </a:lnTo>
                  <a:lnTo>
                    <a:pt x="582" y="8838"/>
                  </a:lnTo>
                  <a:lnTo>
                    <a:pt x="0" y="10126"/>
                  </a:lnTo>
                  <a:lnTo>
                    <a:pt x="318" y="10984"/>
                  </a:lnTo>
                  <a:lnTo>
                    <a:pt x="1235" y="11556"/>
                  </a:lnTo>
                  <a:lnTo>
                    <a:pt x="38194" y="12474"/>
                  </a:lnTo>
                  <a:lnTo>
                    <a:pt x="80191" y="11927"/>
                  </a:lnTo>
                  <a:lnTo>
                    <a:pt x="114251" y="9299"/>
                  </a:lnTo>
                  <a:lnTo>
                    <a:pt x="152273" y="7224"/>
                  </a:lnTo>
                  <a:lnTo>
                    <a:pt x="194896" y="3238"/>
                  </a:lnTo>
                  <a:lnTo>
                    <a:pt x="244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2204"/>
            <p:cNvSpPr/>
            <p:nvPr>
              <p:custDataLst>
                <p:tags r:id="rId34"/>
              </p:custDataLst>
            </p:nvPr>
          </p:nvSpPr>
          <p:spPr>
            <a:xfrm>
              <a:off x="4044950" y="480632"/>
              <a:ext cx="82123" cy="329848"/>
            </a:xfrm>
            <a:custGeom>
              <a:avLst/>
              <a:gdLst/>
              <a:ahLst/>
              <a:cxnLst/>
              <a:rect l="0" t="0" r="0" b="0"/>
              <a:pathLst>
                <a:path w="82123" h="329848">
                  <a:moveTo>
                    <a:pt x="0" y="21018"/>
                  </a:moveTo>
                  <a:lnTo>
                    <a:pt x="0" y="21018"/>
                  </a:lnTo>
                  <a:lnTo>
                    <a:pt x="5761" y="75"/>
                  </a:lnTo>
                  <a:lnTo>
                    <a:pt x="5957" y="0"/>
                  </a:lnTo>
                  <a:lnTo>
                    <a:pt x="11366" y="44607"/>
                  </a:lnTo>
                  <a:lnTo>
                    <a:pt x="13518" y="58313"/>
                  </a:lnTo>
                  <a:lnTo>
                    <a:pt x="24516" y="80596"/>
                  </a:lnTo>
                  <a:lnTo>
                    <a:pt x="26927" y="84020"/>
                  </a:lnTo>
                  <a:lnTo>
                    <a:pt x="29946" y="86303"/>
                  </a:lnTo>
                  <a:lnTo>
                    <a:pt x="37063" y="88839"/>
                  </a:lnTo>
                  <a:lnTo>
                    <a:pt x="40936" y="88104"/>
                  </a:lnTo>
                  <a:lnTo>
                    <a:pt x="49003" y="83525"/>
                  </a:lnTo>
                  <a:lnTo>
                    <a:pt x="58107" y="73013"/>
                  </a:lnTo>
                  <a:lnTo>
                    <a:pt x="63140" y="62594"/>
                  </a:lnTo>
                  <a:lnTo>
                    <a:pt x="64671" y="61436"/>
                  </a:lnTo>
                  <a:lnTo>
                    <a:pt x="66397" y="60663"/>
                  </a:lnTo>
                  <a:lnTo>
                    <a:pt x="67548" y="61559"/>
                  </a:lnTo>
                  <a:lnTo>
                    <a:pt x="68827" y="66318"/>
                  </a:lnTo>
                  <a:lnTo>
                    <a:pt x="71596" y="105631"/>
                  </a:lnTo>
                  <a:lnTo>
                    <a:pt x="74837" y="141574"/>
                  </a:lnTo>
                  <a:lnTo>
                    <a:pt x="77677" y="187972"/>
                  </a:lnTo>
                  <a:lnTo>
                    <a:pt x="81106" y="231823"/>
                  </a:lnTo>
                  <a:lnTo>
                    <a:pt x="82122" y="269040"/>
                  </a:lnTo>
                  <a:lnTo>
                    <a:pt x="79094" y="309428"/>
                  </a:lnTo>
                  <a:lnTo>
                    <a:pt x="73686" y="324333"/>
                  </a:lnTo>
                  <a:lnTo>
                    <a:pt x="70996" y="326945"/>
                  </a:lnTo>
                  <a:lnTo>
                    <a:pt x="64245" y="329847"/>
                  </a:lnTo>
                  <a:lnTo>
                    <a:pt x="61174" y="329209"/>
                  </a:lnTo>
                  <a:lnTo>
                    <a:pt x="55881" y="324738"/>
                  </a:lnTo>
                  <a:lnTo>
                    <a:pt x="48934" y="307546"/>
                  </a:lnTo>
                  <a:lnTo>
                    <a:pt x="44450" y="281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2205"/>
            <p:cNvSpPr/>
            <p:nvPr>
              <p:custDataLst>
                <p:tags r:id="rId35"/>
              </p:custDataLst>
            </p:nvPr>
          </p:nvSpPr>
          <p:spPr>
            <a:xfrm>
              <a:off x="3937000" y="499945"/>
              <a:ext cx="76201" cy="90606"/>
            </a:xfrm>
            <a:custGeom>
              <a:avLst/>
              <a:gdLst/>
              <a:ahLst/>
              <a:cxnLst/>
              <a:rect l="0" t="0" r="0" b="0"/>
              <a:pathLst>
                <a:path w="76201" h="90606">
                  <a:moveTo>
                    <a:pt x="0" y="39805"/>
                  </a:moveTo>
                  <a:lnTo>
                    <a:pt x="0" y="39805"/>
                  </a:lnTo>
                  <a:lnTo>
                    <a:pt x="3371" y="33063"/>
                  </a:lnTo>
                  <a:lnTo>
                    <a:pt x="3144" y="25990"/>
                  </a:lnTo>
                  <a:lnTo>
                    <a:pt x="2096" y="22128"/>
                  </a:lnTo>
                  <a:lnTo>
                    <a:pt x="2103" y="19554"/>
                  </a:lnTo>
                  <a:lnTo>
                    <a:pt x="2813" y="17838"/>
                  </a:lnTo>
                  <a:lnTo>
                    <a:pt x="3992" y="16693"/>
                  </a:lnTo>
                  <a:lnTo>
                    <a:pt x="4778" y="16636"/>
                  </a:lnTo>
                  <a:lnTo>
                    <a:pt x="5302" y="17304"/>
                  </a:lnTo>
                  <a:lnTo>
                    <a:pt x="5884" y="20632"/>
                  </a:lnTo>
                  <a:lnTo>
                    <a:pt x="12100" y="64854"/>
                  </a:lnTo>
                  <a:lnTo>
                    <a:pt x="12621" y="81421"/>
                  </a:lnTo>
                  <a:lnTo>
                    <a:pt x="14579" y="39573"/>
                  </a:lnTo>
                  <a:lnTo>
                    <a:pt x="18474" y="24180"/>
                  </a:lnTo>
                  <a:lnTo>
                    <a:pt x="24909" y="12634"/>
                  </a:lnTo>
                  <a:lnTo>
                    <a:pt x="36465" y="1572"/>
                  </a:lnTo>
                  <a:lnTo>
                    <a:pt x="39832" y="205"/>
                  </a:lnTo>
                  <a:lnTo>
                    <a:pt x="42783" y="0"/>
                  </a:lnTo>
                  <a:lnTo>
                    <a:pt x="45455" y="568"/>
                  </a:lnTo>
                  <a:lnTo>
                    <a:pt x="55958" y="8110"/>
                  </a:lnTo>
                  <a:lnTo>
                    <a:pt x="64636" y="32766"/>
                  </a:lnTo>
                  <a:lnTo>
                    <a:pt x="70250" y="80329"/>
                  </a:lnTo>
                  <a:lnTo>
                    <a:pt x="76200" y="90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2206"/>
            <p:cNvSpPr/>
            <p:nvPr>
              <p:custDataLst>
                <p:tags r:id="rId36"/>
              </p:custDataLst>
            </p:nvPr>
          </p:nvSpPr>
          <p:spPr>
            <a:xfrm>
              <a:off x="3817890" y="479720"/>
              <a:ext cx="100061" cy="123531"/>
            </a:xfrm>
            <a:custGeom>
              <a:avLst/>
              <a:gdLst/>
              <a:ahLst/>
              <a:cxnLst/>
              <a:rect l="0" t="0" r="0" b="0"/>
              <a:pathLst>
                <a:path w="100061" h="123531">
                  <a:moveTo>
                    <a:pt x="74660" y="21930"/>
                  </a:moveTo>
                  <a:lnTo>
                    <a:pt x="74660" y="21930"/>
                  </a:lnTo>
                  <a:lnTo>
                    <a:pt x="71289" y="18559"/>
                  </a:lnTo>
                  <a:lnTo>
                    <a:pt x="67753" y="16904"/>
                  </a:lnTo>
                  <a:lnTo>
                    <a:pt x="65822" y="16463"/>
                  </a:lnTo>
                  <a:lnTo>
                    <a:pt x="41666" y="676"/>
                  </a:lnTo>
                  <a:lnTo>
                    <a:pt x="38553" y="0"/>
                  </a:lnTo>
                  <a:lnTo>
                    <a:pt x="31331" y="1129"/>
                  </a:lnTo>
                  <a:lnTo>
                    <a:pt x="28135" y="3830"/>
                  </a:lnTo>
                  <a:lnTo>
                    <a:pt x="16055" y="27135"/>
                  </a:lnTo>
                  <a:lnTo>
                    <a:pt x="1926" y="70463"/>
                  </a:lnTo>
                  <a:lnTo>
                    <a:pt x="0" y="87480"/>
                  </a:lnTo>
                  <a:lnTo>
                    <a:pt x="2908" y="100687"/>
                  </a:lnTo>
                  <a:lnTo>
                    <a:pt x="5658" y="106185"/>
                  </a:lnTo>
                  <a:lnTo>
                    <a:pt x="8904" y="109850"/>
                  </a:lnTo>
                  <a:lnTo>
                    <a:pt x="16272" y="113922"/>
                  </a:lnTo>
                  <a:lnTo>
                    <a:pt x="20212" y="113597"/>
                  </a:lnTo>
                  <a:lnTo>
                    <a:pt x="28354" y="109473"/>
                  </a:lnTo>
                  <a:lnTo>
                    <a:pt x="40870" y="92475"/>
                  </a:lnTo>
                  <a:lnTo>
                    <a:pt x="57362" y="53741"/>
                  </a:lnTo>
                  <a:lnTo>
                    <a:pt x="61051" y="36184"/>
                  </a:lnTo>
                  <a:lnTo>
                    <a:pt x="61354" y="36371"/>
                  </a:lnTo>
                  <a:lnTo>
                    <a:pt x="67006" y="77657"/>
                  </a:lnTo>
                  <a:lnTo>
                    <a:pt x="76702" y="104199"/>
                  </a:lnTo>
                  <a:lnTo>
                    <a:pt x="84034" y="114938"/>
                  </a:lnTo>
                  <a:lnTo>
                    <a:pt x="100060" y="123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0" name="SMARTInkShape-Group413"/>
          <p:cNvGrpSpPr/>
          <p:nvPr/>
        </p:nvGrpSpPr>
        <p:grpSpPr>
          <a:xfrm>
            <a:off x="3285929" y="425843"/>
            <a:ext cx="150729" cy="185089"/>
            <a:chOff x="3285929" y="425843"/>
            <a:chExt cx="150729" cy="185089"/>
          </a:xfrm>
        </p:grpSpPr>
        <p:sp>
          <p:nvSpPr>
            <p:cNvPr id="677" name="SMARTInkShape-2207"/>
            <p:cNvSpPr/>
            <p:nvPr>
              <p:custDataLst>
                <p:tags r:id="rId29"/>
              </p:custDataLst>
            </p:nvPr>
          </p:nvSpPr>
          <p:spPr>
            <a:xfrm>
              <a:off x="3341881" y="441499"/>
              <a:ext cx="94777" cy="169433"/>
            </a:xfrm>
            <a:custGeom>
              <a:avLst/>
              <a:gdLst/>
              <a:ahLst/>
              <a:cxnLst/>
              <a:rect l="0" t="0" r="0" b="0"/>
              <a:pathLst>
                <a:path w="94777" h="169433">
                  <a:moveTo>
                    <a:pt x="49019" y="47451"/>
                  </a:moveTo>
                  <a:lnTo>
                    <a:pt x="49019" y="47451"/>
                  </a:lnTo>
                  <a:lnTo>
                    <a:pt x="49019" y="29774"/>
                  </a:lnTo>
                  <a:lnTo>
                    <a:pt x="42277" y="14226"/>
                  </a:lnTo>
                  <a:lnTo>
                    <a:pt x="37086" y="7990"/>
                  </a:lnTo>
                  <a:lnTo>
                    <a:pt x="28004" y="616"/>
                  </a:lnTo>
                  <a:lnTo>
                    <a:pt x="24426" y="0"/>
                  </a:lnTo>
                  <a:lnTo>
                    <a:pt x="14805" y="1197"/>
                  </a:lnTo>
                  <a:lnTo>
                    <a:pt x="10688" y="4620"/>
                  </a:lnTo>
                  <a:lnTo>
                    <a:pt x="2227" y="20806"/>
                  </a:lnTo>
                  <a:lnTo>
                    <a:pt x="0" y="28083"/>
                  </a:lnTo>
                  <a:lnTo>
                    <a:pt x="5489" y="49630"/>
                  </a:lnTo>
                  <a:lnTo>
                    <a:pt x="30215" y="90260"/>
                  </a:lnTo>
                  <a:lnTo>
                    <a:pt x="51733" y="111881"/>
                  </a:lnTo>
                  <a:lnTo>
                    <a:pt x="80965" y="134653"/>
                  </a:lnTo>
                  <a:lnTo>
                    <a:pt x="91645" y="150429"/>
                  </a:lnTo>
                  <a:lnTo>
                    <a:pt x="94370" y="156320"/>
                  </a:lnTo>
                  <a:lnTo>
                    <a:pt x="94776" y="160953"/>
                  </a:lnTo>
                  <a:lnTo>
                    <a:pt x="93634" y="164746"/>
                  </a:lnTo>
                  <a:lnTo>
                    <a:pt x="91463" y="167981"/>
                  </a:lnTo>
                  <a:lnTo>
                    <a:pt x="87192" y="169432"/>
                  </a:lnTo>
                  <a:lnTo>
                    <a:pt x="74922" y="169163"/>
                  </a:lnTo>
                  <a:lnTo>
                    <a:pt x="42669" y="155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2208"/>
            <p:cNvSpPr/>
            <p:nvPr>
              <p:custDataLst>
                <p:tags r:id="rId30"/>
              </p:custDataLst>
            </p:nvPr>
          </p:nvSpPr>
          <p:spPr>
            <a:xfrm>
              <a:off x="3285929" y="425843"/>
              <a:ext cx="16072" cy="25008"/>
            </a:xfrm>
            <a:custGeom>
              <a:avLst/>
              <a:gdLst/>
              <a:ahLst/>
              <a:cxnLst/>
              <a:rect l="0" t="0" r="0" b="0"/>
              <a:pathLst>
                <a:path w="16072" h="25008">
                  <a:moveTo>
                    <a:pt x="3371" y="25007"/>
                  </a:moveTo>
                  <a:lnTo>
                    <a:pt x="3371" y="25007"/>
                  </a:lnTo>
                  <a:lnTo>
                    <a:pt x="3371" y="8605"/>
                  </a:lnTo>
                  <a:lnTo>
                    <a:pt x="0" y="0"/>
                  </a:lnTo>
                  <a:lnTo>
                    <a:pt x="1123" y="574"/>
                  </a:lnTo>
                  <a:lnTo>
                    <a:pt x="16071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2209"/>
            <p:cNvSpPr/>
            <p:nvPr>
              <p:custDataLst>
                <p:tags r:id="rId31"/>
              </p:custDataLst>
            </p:nvPr>
          </p:nvSpPr>
          <p:spPr>
            <a:xfrm>
              <a:off x="3298629" y="501650"/>
              <a:ext cx="28772" cy="101601"/>
            </a:xfrm>
            <a:custGeom>
              <a:avLst/>
              <a:gdLst/>
              <a:ahLst/>
              <a:cxnLst/>
              <a:rect l="0" t="0" r="0" b="0"/>
              <a:pathLst>
                <a:path w="28772" h="1016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27" y="20722"/>
                  </a:lnTo>
                  <a:lnTo>
                    <a:pt x="6858" y="66086"/>
                  </a:lnTo>
                  <a:lnTo>
                    <a:pt x="2877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5" name="SMARTInkShape-Group414"/>
          <p:cNvGrpSpPr/>
          <p:nvPr/>
        </p:nvGrpSpPr>
        <p:grpSpPr>
          <a:xfrm>
            <a:off x="1708150" y="352211"/>
            <a:ext cx="1254167" cy="445313"/>
            <a:chOff x="1708150" y="352211"/>
            <a:chExt cx="1254167" cy="445313"/>
          </a:xfrm>
        </p:grpSpPr>
        <p:sp>
          <p:nvSpPr>
            <p:cNvPr id="681" name="SMARTInkShape-2210"/>
            <p:cNvSpPr/>
            <p:nvPr>
              <p:custDataLst>
                <p:tags r:id="rId15"/>
              </p:custDataLst>
            </p:nvPr>
          </p:nvSpPr>
          <p:spPr>
            <a:xfrm>
              <a:off x="2902028" y="501650"/>
              <a:ext cx="60289" cy="295874"/>
            </a:xfrm>
            <a:custGeom>
              <a:avLst/>
              <a:gdLst/>
              <a:ahLst/>
              <a:cxnLst/>
              <a:rect l="0" t="0" r="0" b="0"/>
              <a:pathLst>
                <a:path w="60289" h="295874">
                  <a:moveTo>
                    <a:pt x="6272" y="0"/>
                  </a:moveTo>
                  <a:lnTo>
                    <a:pt x="6272" y="0"/>
                  </a:lnTo>
                  <a:lnTo>
                    <a:pt x="2901" y="3371"/>
                  </a:lnTo>
                  <a:lnTo>
                    <a:pt x="1246" y="8789"/>
                  </a:lnTo>
                  <a:lnTo>
                    <a:pt x="0" y="39497"/>
                  </a:lnTo>
                  <a:lnTo>
                    <a:pt x="3719" y="49539"/>
                  </a:lnTo>
                  <a:lnTo>
                    <a:pt x="10076" y="58001"/>
                  </a:lnTo>
                  <a:lnTo>
                    <a:pt x="17605" y="64113"/>
                  </a:lnTo>
                  <a:lnTo>
                    <a:pt x="25655" y="67300"/>
                  </a:lnTo>
                  <a:lnTo>
                    <a:pt x="29777" y="68150"/>
                  </a:lnTo>
                  <a:lnTo>
                    <a:pt x="33231" y="67306"/>
                  </a:lnTo>
                  <a:lnTo>
                    <a:pt x="49507" y="52024"/>
                  </a:lnTo>
                  <a:lnTo>
                    <a:pt x="53710" y="44053"/>
                  </a:lnTo>
                  <a:lnTo>
                    <a:pt x="56283" y="36513"/>
                  </a:lnTo>
                  <a:lnTo>
                    <a:pt x="59778" y="30809"/>
                  </a:lnTo>
                  <a:lnTo>
                    <a:pt x="60288" y="30417"/>
                  </a:lnTo>
                  <a:lnTo>
                    <a:pt x="57916" y="41809"/>
                  </a:lnTo>
                  <a:lnTo>
                    <a:pt x="57146" y="82170"/>
                  </a:lnTo>
                  <a:lnTo>
                    <a:pt x="53716" y="124808"/>
                  </a:lnTo>
                  <a:lnTo>
                    <a:pt x="51609" y="166724"/>
                  </a:lnTo>
                  <a:lnTo>
                    <a:pt x="47614" y="204779"/>
                  </a:lnTo>
                  <a:lnTo>
                    <a:pt x="41962" y="241768"/>
                  </a:lnTo>
                  <a:lnTo>
                    <a:pt x="31634" y="285402"/>
                  </a:lnTo>
                  <a:lnTo>
                    <a:pt x="29530" y="289751"/>
                  </a:lnTo>
                  <a:lnTo>
                    <a:pt x="26716" y="292651"/>
                  </a:lnTo>
                  <a:lnTo>
                    <a:pt x="19827" y="295873"/>
                  </a:lnTo>
                  <a:lnTo>
                    <a:pt x="17425" y="295321"/>
                  </a:lnTo>
                  <a:lnTo>
                    <a:pt x="15824" y="293542"/>
                  </a:lnTo>
                  <a:lnTo>
                    <a:pt x="14045" y="287802"/>
                  </a:lnTo>
                  <a:lnTo>
                    <a:pt x="12809" y="261787"/>
                  </a:lnTo>
                  <a:lnTo>
                    <a:pt x="18972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2211"/>
            <p:cNvSpPr/>
            <p:nvPr>
              <p:custDataLst>
                <p:tags r:id="rId16"/>
              </p:custDataLst>
            </p:nvPr>
          </p:nvSpPr>
          <p:spPr>
            <a:xfrm>
              <a:off x="2816330" y="508000"/>
              <a:ext cx="53871" cy="19051"/>
            </a:xfrm>
            <a:custGeom>
              <a:avLst/>
              <a:gdLst/>
              <a:ahLst/>
              <a:cxnLst/>
              <a:rect l="0" t="0" r="0" b="0"/>
              <a:pathLst>
                <a:path w="53871" h="19051">
                  <a:moveTo>
                    <a:pt x="9420" y="19050"/>
                  </a:moveTo>
                  <a:lnTo>
                    <a:pt x="9420" y="19050"/>
                  </a:lnTo>
                  <a:lnTo>
                    <a:pt x="6049" y="15679"/>
                  </a:lnTo>
                  <a:lnTo>
                    <a:pt x="2513" y="14024"/>
                  </a:lnTo>
                  <a:lnTo>
                    <a:pt x="582" y="13583"/>
                  </a:lnTo>
                  <a:lnTo>
                    <a:pt x="0" y="12583"/>
                  </a:lnTo>
                  <a:lnTo>
                    <a:pt x="318" y="11211"/>
                  </a:lnTo>
                  <a:lnTo>
                    <a:pt x="1235" y="9590"/>
                  </a:lnTo>
                  <a:lnTo>
                    <a:pt x="3258" y="8510"/>
                  </a:lnTo>
                  <a:lnTo>
                    <a:pt x="53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2212"/>
            <p:cNvSpPr/>
            <p:nvPr>
              <p:custDataLst>
                <p:tags r:id="rId17"/>
              </p:custDataLst>
            </p:nvPr>
          </p:nvSpPr>
          <p:spPr>
            <a:xfrm>
              <a:off x="2835917" y="393647"/>
              <a:ext cx="40634" cy="232894"/>
            </a:xfrm>
            <a:custGeom>
              <a:avLst/>
              <a:gdLst/>
              <a:ahLst/>
              <a:cxnLst/>
              <a:rect l="0" t="0" r="0" b="0"/>
              <a:pathLst>
                <a:path w="40634" h="232894">
                  <a:moveTo>
                    <a:pt x="15233" y="19103"/>
                  </a:moveTo>
                  <a:lnTo>
                    <a:pt x="15233" y="19103"/>
                  </a:lnTo>
                  <a:lnTo>
                    <a:pt x="26789" y="7547"/>
                  </a:lnTo>
                  <a:lnTo>
                    <a:pt x="30965" y="0"/>
                  </a:lnTo>
                  <a:lnTo>
                    <a:pt x="32071" y="18"/>
                  </a:lnTo>
                  <a:lnTo>
                    <a:pt x="33300" y="5682"/>
                  </a:lnTo>
                  <a:lnTo>
                    <a:pt x="30621" y="40997"/>
                  </a:lnTo>
                  <a:lnTo>
                    <a:pt x="25358" y="84935"/>
                  </a:lnTo>
                  <a:lnTo>
                    <a:pt x="16554" y="129526"/>
                  </a:lnTo>
                  <a:lnTo>
                    <a:pt x="5721" y="175336"/>
                  </a:lnTo>
                  <a:lnTo>
                    <a:pt x="0" y="220038"/>
                  </a:lnTo>
                  <a:lnTo>
                    <a:pt x="1550" y="224321"/>
                  </a:lnTo>
                  <a:lnTo>
                    <a:pt x="3994" y="227881"/>
                  </a:lnTo>
                  <a:lnTo>
                    <a:pt x="7035" y="230255"/>
                  </a:lnTo>
                  <a:lnTo>
                    <a:pt x="14176" y="232893"/>
                  </a:lnTo>
                  <a:lnTo>
                    <a:pt x="17351" y="232891"/>
                  </a:lnTo>
                  <a:lnTo>
                    <a:pt x="22759" y="231007"/>
                  </a:lnTo>
                  <a:lnTo>
                    <a:pt x="33142" y="219237"/>
                  </a:lnTo>
                  <a:lnTo>
                    <a:pt x="40633" y="190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2213"/>
            <p:cNvSpPr/>
            <p:nvPr>
              <p:custDataLst>
                <p:tags r:id="rId18"/>
              </p:custDataLst>
            </p:nvPr>
          </p:nvSpPr>
          <p:spPr>
            <a:xfrm>
              <a:off x="2762250" y="4762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2979" y="28379"/>
                  </a:lnTo>
                  <a:lnTo>
                    <a:pt x="262" y="92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2214"/>
            <p:cNvSpPr/>
            <p:nvPr>
              <p:custDataLst>
                <p:tags r:id="rId19"/>
              </p:custDataLst>
            </p:nvPr>
          </p:nvSpPr>
          <p:spPr>
            <a:xfrm>
              <a:off x="2750433" y="558800"/>
              <a:ext cx="5468" cy="63501"/>
            </a:xfrm>
            <a:custGeom>
              <a:avLst/>
              <a:gdLst/>
              <a:ahLst/>
              <a:cxnLst/>
              <a:rect l="0" t="0" r="0" b="0"/>
              <a:pathLst>
                <a:path w="5468" h="6350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3586" y="6907"/>
                  </a:lnTo>
                  <a:lnTo>
                    <a:pt x="2096" y="8838"/>
                  </a:lnTo>
                  <a:lnTo>
                    <a:pt x="0" y="21669"/>
                  </a:lnTo>
                  <a:lnTo>
                    <a:pt x="546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2215"/>
            <p:cNvSpPr/>
            <p:nvPr>
              <p:custDataLst>
                <p:tags r:id="rId20"/>
              </p:custDataLst>
            </p:nvPr>
          </p:nvSpPr>
          <p:spPr>
            <a:xfrm>
              <a:off x="2686050" y="402698"/>
              <a:ext cx="17219" cy="232303"/>
            </a:xfrm>
            <a:custGeom>
              <a:avLst/>
              <a:gdLst/>
              <a:ahLst/>
              <a:cxnLst/>
              <a:rect l="0" t="0" r="0" b="0"/>
              <a:pathLst>
                <a:path w="17219" h="2323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705" y="528"/>
                  </a:lnTo>
                  <a:lnTo>
                    <a:pt x="3371" y="4879"/>
                  </a:lnTo>
                  <a:lnTo>
                    <a:pt x="12865" y="51434"/>
                  </a:lnTo>
                  <a:lnTo>
                    <a:pt x="17218" y="92399"/>
                  </a:lnTo>
                  <a:lnTo>
                    <a:pt x="15317" y="138266"/>
                  </a:lnTo>
                  <a:lnTo>
                    <a:pt x="13475" y="175512"/>
                  </a:lnTo>
                  <a:lnTo>
                    <a:pt x="12700" y="23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2216"/>
            <p:cNvSpPr/>
            <p:nvPr>
              <p:custDataLst>
                <p:tags r:id="rId21"/>
              </p:custDataLst>
            </p:nvPr>
          </p:nvSpPr>
          <p:spPr>
            <a:xfrm>
              <a:off x="2628900" y="4762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656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2217"/>
            <p:cNvSpPr/>
            <p:nvPr>
              <p:custDataLst>
                <p:tags r:id="rId22"/>
              </p:custDataLst>
            </p:nvPr>
          </p:nvSpPr>
          <p:spPr>
            <a:xfrm>
              <a:off x="2612829" y="571500"/>
              <a:ext cx="16072" cy="57151"/>
            </a:xfrm>
            <a:custGeom>
              <a:avLst/>
              <a:gdLst/>
              <a:ahLst/>
              <a:cxnLst/>
              <a:rect l="0" t="0" r="0" b="0"/>
              <a:pathLst>
                <a:path w="16072" h="571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6"/>
                  </a:lnTo>
                  <a:lnTo>
                    <a:pt x="4646" y="3371"/>
                  </a:lnTo>
                  <a:lnTo>
                    <a:pt x="6337" y="6481"/>
                  </a:lnTo>
                  <a:lnTo>
                    <a:pt x="1607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2218"/>
            <p:cNvSpPr/>
            <p:nvPr>
              <p:custDataLst>
                <p:tags r:id="rId23"/>
              </p:custDataLst>
            </p:nvPr>
          </p:nvSpPr>
          <p:spPr>
            <a:xfrm>
              <a:off x="2482928" y="430880"/>
              <a:ext cx="74387" cy="221248"/>
            </a:xfrm>
            <a:custGeom>
              <a:avLst/>
              <a:gdLst/>
              <a:ahLst/>
              <a:cxnLst/>
              <a:rect l="0" t="0" r="0" b="0"/>
              <a:pathLst>
                <a:path w="74387" h="221248">
                  <a:moveTo>
                    <a:pt x="6272" y="26320"/>
                  </a:moveTo>
                  <a:lnTo>
                    <a:pt x="6272" y="26320"/>
                  </a:lnTo>
                  <a:lnTo>
                    <a:pt x="6272" y="2555"/>
                  </a:lnTo>
                  <a:lnTo>
                    <a:pt x="5566" y="599"/>
                  </a:lnTo>
                  <a:lnTo>
                    <a:pt x="4391" y="0"/>
                  </a:lnTo>
                  <a:lnTo>
                    <a:pt x="2901" y="307"/>
                  </a:lnTo>
                  <a:lnTo>
                    <a:pt x="183" y="47154"/>
                  </a:lnTo>
                  <a:lnTo>
                    <a:pt x="0" y="82901"/>
                  </a:lnTo>
                  <a:lnTo>
                    <a:pt x="3316" y="121401"/>
                  </a:lnTo>
                  <a:lnTo>
                    <a:pt x="8767" y="162991"/>
                  </a:lnTo>
                  <a:lnTo>
                    <a:pt x="12284" y="194391"/>
                  </a:lnTo>
                  <a:lnTo>
                    <a:pt x="12396" y="194107"/>
                  </a:lnTo>
                  <a:lnTo>
                    <a:pt x="19516" y="148041"/>
                  </a:lnTo>
                  <a:lnTo>
                    <a:pt x="24153" y="132629"/>
                  </a:lnTo>
                  <a:lnTo>
                    <a:pt x="30917" y="123428"/>
                  </a:lnTo>
                  <a:lnTo>
                    <a:pt x="34696" y="122103"/>
                  </a:lnTo>
                  <a:lnTo>
                    <a:pt x="38627" y="122631"/>
                  </a:lnTo>
                  <a:lnTo>
                    <a:pt x="42659" y="124394"/>
                  </a:lnTo>
                  <a:lnTo>
                    <a:pt x="49020" y="130116"/>
                  </a:lnTo>
                  <a:lnTo>
                    <a:pt x="65445" y="158809"/>
                  </a:lnTo>
                  <a:lnTo>
                    <a:pt x="73804" y="183018"/>
                  </a:lnTo>
                  <a:lnTo>
                    <a:pt x="74386" y="193330"/>
                  </a:lnTo>
                  <a:lnTo>
                    <a:pt x="72293" y="204969"/>
                  </a:lnTo>
                  <a:lnTo>
                    <a:pt x="69336" y="209625"/>
                  </a:lnTo>
                  <a:lnTo>
                    <a:pt x="60406" y="216680"/>
                  </a:lnTo>
                  <a:lnTo>
                    <a:pt x="46849" y="221247"/>
                  </a:lnTo>
                  <a:lnTo>
                    <a:pt x="30525" y="219229"/>
                  </a:lnTo>
                  <a:lnTo>
                    <a:pt x="22225" y="214128"/>
                  </a:lnTo>
                  <a:lnTo>
                    <a:pt x="19024" y="210792"/>
                  </a:lnTo>
                  <a:lnTo>
                    <a:pt x="12622" y="191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2219"/>
            <p:cNvSpPr/>
            <p:nvPr>
              <p:custDataLst>
                <p:tags r:id="rId24"/>
              </p:custDataLst>
            </p:nvPr>
          </p:nvSpPr>
          <p:spPr>
            <a:xfrm>
              <a:off x="2339530" y="526015"/>
              <a:ext cx="117921" cy="102636"/>
            </a:xfrm>
            <a:custGeom>
              <a:avLst/>
              <a:gdLst/>
              <a:ahLst/>
              <a:cxnLst/>
              <a:rect l="0" t="0" r="0" b="0"/>
              <a:pathLst>
                <a:path w="117921" h="102636">
                  <a:moveTo>
                    <a:pt x="60770" y="45485"/>
                  </a:moveTo>
                  <a:lnTo>
                    <a:pt x="60770" y="45485"/>
                  </a:lnTo>
                  <a:lnTo>
                    <a:pt x="60770" y="42114"/>
                  </a:lnTo>
                  <a:lnTo>
                    <a:pt x="58888" y="38577"/>
                  </a:lnTo>
                  <a:lnTo>
                    <a:pt x="55700" y="33243"/>
                  </a:lnTo>
                  <a:lnTo>
                    <a:pt x="45038" y="2411"/>
                  </a:lnTo>
                  <a:lnTo>
                    <a:pt x="42521" y="541"/>
                  </a:lnTo>
                  <a:lnTo>
                    <a:pt x="39432" y="0"/>
                  </a:lnTo>
                  <a:lnTo>
                    <a:pt x="35961" y="345"/>
                  </a:lnTo>
                  <a:lnTo>
                    <a:pt x="20964" y="10944"/>
                  </a:lnTo>
                  <a:lnTo>
                    <a:pt x="6486" y="30860"/>
                  </a:lnTo>
                  <a:lnTo>
                    <a:pt x="0" y="51265"/>
                  </a:lnTo>
                  <a:lnTo>
                    <a:pt x="1450" y="70716"/>
                  </a:lnTo>
                  <a:lnTo>
                    <a:pt x="6418" y="79747"/>
                  </a:lnTo>
                  <a:lnTo>
                    <a:pt x="9719" y="83143"/>
                  </a:lnTo>
                  <a:lnTo>
                    <a:pt x="17149" y="86916"/>
                  </a:lnTo>
                  <a:lnTo>
                    <a:pt x="21106" y="87923"/>
                  </a:lnTo>
                  <a:lnTo>
                    <a:pt x="25155" y="86477"/>
                  </a:lnTo>
                  <a:lnTo>
                    <a:pt x="52560" y="63194"/>
                  </a:lnTo>
                  <a:lnTo>
                    <a:pt x="55297" y="59408"/>
                  </a:lnTo>
                  <a:lnTo>
                    <a:pt x="57827" y="57589"/>
                  </a:lnTo>
                  <a:lnTo>
                    <a:pt x="60219" y="57082"/>
                  </a:lnTo>
                  <a:lnTo>
                    <a:pt x="62519" y="57450"/>
                  </a:lnTo>
                  <a:lnTo>
                    <a:pt x="66957" y="59740"/>
                  </a:lnTo>
                  <a:lnTo>
                    <a:pt x="69128" y="61338"/>
                  </a:lnTo>
                  <a:lnTo>
                    <a:pt x="86713" y="86099"/>
                  </a:lnTo>
                  <a:lnTo>
                    <a:pt x="95584" y="92464"/>
                  </a:lnTo>
                  <a:lnTo>
                    <a:pt x="117920" y="102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2220"/>
            <p:cNvSpPr/>
            <p:nvPr>
              <p:custDataLst>
                <p:tags r:id="rId25"/>
              </p:custDataLst>
            </p:nvPr>
          </p:nvSpPr>
          <p:spPr>
            <a:xfrm>
              <a:off x="2159078" y="394999"/>
              <a:ext cx="96578" cy="230794"/>
            </a:xfrm>
            <a:custGeom>
              <a:avLst/>
              <a:gdLst/>
              <a:ahLst/>
              <a:cxnLst/>
              <a:rect l="0" t="0" r="0" b="0"/>
              <a:pathLst>
                <a:path w="96578" h="230794">
                  <a:moveTo>
                    <a:pt x="6272" y="24101"/>
                  </a:moveTo>
                  <a:lnTo>
                    <a:pt x="6272" y="24101"/>
                  </a:lnTo>
                  <a:lnTo>
                    <a:pt x="1246" y="12168"/>
                  </a:lnTo>
                  <a:lnTo>
                    <a:pt x="0" y="0"/>
                  </a:lnTo>
                  <a:lnTo>
                    <a:pt x="3300" y="40910"/>
                  </a:lnTo>
                  <a:lnTo>
                    <a:pt x="12133" y="82860"/>
                  </a:lnTo>
                  <a:lnTo>
                    <a:pt x="18326" y="128737"/>
                  </a:lnTo>
                  <a:lnTo>
                    <a:pt x="23731" y="171456"/>
                  </a:lnTo>
                  <a:lnTo>
                    <a:pt x="25182" y="217303"/>
                  </a:lnTo>
                  <a:lnTo>
                    <a:pt x="25304" y="230793"/>
                  </a:lnTo>
                  <a:lnTo>
                    <a:pt x="25314" y="229323"/>
                  </a:lnTo>
                  <a:lnTo>
                    <a:pt x="21662" y="210375"/>
                  </a:lnTo>
                  <a:lnTo>
                    <a:pt x="26272" y="169943"/>
                  </a:lnTo>
                  <a:lnTo>
                    <a:pt x="30683" y="151009"/>
                  </a:lnTo>
                  <a:lnTo>
                    <a:pt x="37347" y="137890"/>
                  </a:lnTo>
                  <a:lnTo>
                    <a:pt x="45013" y="131118"/>
                  </a:lnTo>
                  <a:lnTo>
                    <a:pt x="49033" y="129312"/>
                  </a:lnTo>
                  <a:lnTo>
                    <a:pt x="53829" y="129520"/>
                  </a:lnTo>
                  <a:lnTo>
                    <a:pt x="64803" y="133513"/>
                  </a:lnTo>
                  <a:lnTo>
                    <a:pt x="72973" y="141873"/>
                  </a:lnTo>
                  <a:lnTo>
                    <a:pt x="96222" y="183054"/>
                  </a:lnTo>
                  <a:lnTo>
                    <a:pt x="96577" y="189337"/>
                  </a:lnTo>
                  <a:lnTo>
                    <a:pt x="93210" y="201961"/>
                  </a:lnTo>
                  <a:lnTo>
                    <a:pt x="85127" y="212746"/>
                  </a:lnTo>
                  <a:lnTo>
                    <a:pt x="80009" y="217598"/>
                  </a:lnTo>
                  <a:lnTo>
                    <a:pt x="68677" y="222989"/>
                  </a:lnTo>
                  <a:lnTo>
                    <a:pt x="23307" y="227133"/>
                  </a:lnTo>
                  <a:lnTo>
                    <a:pt x="17841" y="227226"/>
                  </a:lnTo>
                  <a:lnTo>
                    <a:pt x="18218" y="226546"/>
                  </a:lnTo>
                  <a:lnTo>
                    <a:pt x="31672" y="22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2221"/>
            <p:cNvSpPr/>
            <p:nvPr>
              <p:custDataLst>
                <p:tags r:id="rId26"/>
              </p:custDataLst>
            </p:nvPr>
          </p:nvSpPr>
          <p:spPr>
            <a:xfrm>
              <a:off x="2001756" y="578733"/>
              <a:ext cx="60298" cy="98372"/>
            </a:xfrm>
            <a:custGeom>
              <a:avLst/>
              <a:gdLst/>
              <a:ahLst/>
              <a:cxnLst/>
              <a:rect l="0" t="0" r="0" b="0"/>
              <a:pathLst>
                <a:path w="60298" h="98372">
                  <a:moveTo>
                    <a:pt x="30244" y="5467"/>
                  </a:moveTo>
                  <a:lnTo>
                    <a:pt x="30244" y="5467"/>
                  </a:lnTo>
                  <a:lnTo>
                    <a:pt x="30244" y="2096"/>
                  </a:lnTo>
                  <a:lnTo>
                    <a:pt x="29538" y="1103"/>
                  </a:lnTo>
                  <a:lnTo>
                    <a:pt x="28363" y="441"/>
                  </a:lnTo>
                  <a:lnTo>
                    <a:pt x="26873" y="0"/>
                  </a:lnTo>
                  <a:lnTo>
                    <a:pt x="25174" y="411"/>
                  </a:lnTo>
                  <a:lnTo>
                    <a:pt x="18707" y="5066"/>
                  </a:lnTo>
                  <a:lnTo>
                    <a:pt x="11946" y="11404"/>
                  </a:lnTo>
                  <a:lnTo>
                    <a:pt x="3577" y="29647"/>
                  </a:lnTo>
                  <a:lnTo>
                    <a:pt x="0" y="52927"/>
                  </a:lnTo>
                  <a:lnTo>
                    <a:pt x="5682" y="77698"/>
                  </a:lnTo>
                  <a:lnTo>
                    <a:pt x="12507" y="88840"/>
                  </a:lnTo>
                  <a:lnTo>
                    <a:pt x="16303" y="92799"/>
                  </a:lnTo>
                  <a:lnTo>
                    <a:pt x="26164" y="97198"/>
                  </a:lnTo>
                  <a:lnTo>
                    <a:pt x="31758" y="98371"/>
                  </a:lnTo>
                  <a:lnTo>
                    <a:pt x="36897" y="97742"/>
                  </a:lnTo>
                  <a:lnTo>
                    <a:pt x="46371" y="93280"/>
                  </a:lnTo>
                  <a:lnTo>
                    <a:pt x="53404" y="82830"/>
                  </a:lnTo>
                  <a:lnTo>
                    <a:pt x="59449" y="62962"/>
                  </a:lnTo>
                  <a:lnTo>
                    <a:pt x="60297" y="56497"/>
                  </a:lnTo>
                  <a:lnTo>
                    <a:pt x="57477" y="43669"/>
                  </a:lnTo>
                  <a:lnTo>
                    <a:pt x="47539" y="24929"/>
                  </a:lnTo>
                  <a:lnTo>
                    <a:pt x="30244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2222"/>
            <p:cNvSpPr/>
            <p:nvPr>
              <p:custDataLst>
                <p:tags r:id="rId27"/>
              </p:custDataLst>
            </p:nvPr>
          </p:nvSpPr>
          <p:spPr>
            <a:xfrm>
              <a:off x="1837842" y="552450"/>
              <a:ext cx="105259" cy="123124"/>
            </a:xfrm>
            <a:custGeom>
              <a:avLst/>
              <a:gdLst/>
              <a:ahLst/>
              <a:cxnLst/>
              <a:rect l="0" t="0" r="0" b="0"/>
              <a:pathLst>
                <a:path w="105259" h="123124">
                  <a:moveTo>
                    <a:pt x="3658" y="38100"/>
                  </a:moveTo>
                  <a:lnTo>
                    <a:pt x="3658" y="38100"/>
                  </a:lnTo>
                  <a:lnTo>
                    <a:pt x="2952" y="27961"/>
                  </a:lnTo>
                  <a:lnTo>
                    <a:pt x="0" y="17143"/>
                  </a:lnTo>
                  <a:lnTo>
                    <a:pt x="1562" y="11617"/>
                  </a:lnTo>
                  <a:lnTo>
                    <a:pt x="2966" y="9862"/>
                  </a:lnTo>
                  <a:lnTo>
                    <a:pt x="6408" y="7911"/>
                  </a:lnTo>
                  <a:lnTo>
                    <a:pt x="22425" y="10183"/>
                  </a:lnTo>
                  <a:lnTo>
                    <a:pt x="41674" y="22067"/>
                  </a:lnTo>
                  <a:lnTo>
                    <a:pt x="57412" y="49107"/>
                  </a:lnTo>
                  <a:lnTo>
                    <a:pt x="73961" y="94053"/>
                  </a:lnTo>
                  <a:lnTo>
                    <a:pt x="77405" y="116297"/>
                  </a:lnTo>
                  <a:lnTo>
                    <a:pt x="76811" y="119865"/>
                  </a:lnTo>
                  <a:lnTo>
                    <a:pt x="75710" y="122243"/>
                  </a:lnTo>
                  <a:lnTo>
                    <a:pt x="74271" y="123123"/>
                  </a:lnTo>
                  <a:lnTo>
                    <a:pt x="72605" y="123004"/>
                  </a:lnTo>
                  <a:lnTo>
                    <a:pt x="70789" y="122220"/>
                  </a:lnTo>
                  <a:lnTo>
                    <a:pt x="67875" y="90543"/>
                  </a:lnTo>
                  <a:lnTo>
                    <a:pt x="69181" y="49165"/>
                  </a:lnTo>
                  <a:lnTo>
                    <a:pt x="73702" y="33845"/>
                  </a:lnTo>
                  <a:lnTo>
                    <a:pt x="87441" y="14732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2223"/>
            <p:cNvSpPr/>
            <p:nvPr>
              <p:custDataLst>
                <p:tags r:id="rId28"/>
              </p:custDataLst>
            </p:nvPr>
          </p:nvSpPr>
          <p:spPr>
            <a:xfrm>
              <a:off x="1708150" y="352211"/>
              <a:ext cx="89768" cy="342827"/>
            </a:xfrm>
            <a:custGeom>
              <a:avLst/>
              <a:gdLst/>
              <a:ahLst/>
              <a:cxnLst/>
              <a:rect l="0" t="0" r="0" b="0"/>
              <a:pathLst>
                <a:path w="89768" h="342827">
                  <a:moveTo>
                    <a:pt x="0" y="85939"/>
                  </a:moveTo>
                  <a:lnTo>
                    <a:pt x="0" y="85939"/>
                  </a:lnTo>
                  <a:lnTo>
                    <a:pt x="3371" y="82568"/>
                  </a:lnTo>
                  <a:lnTo>
                    <a:pt x="4364" y="82986"/>
                  </a:lnTo>
                  <a:lnTo>
                    <a:pt x="5467" y="87214"/>
                  </a:lnTo>
                  <a:lnTo>
                    <a:pt x="9643" y="124279"/>
                  </a:lnTo>
                  <a:lnTo>
                    <a:pt x="11794" y="162210"/>
                  </a:lnTo>
                  <a:lnTo>
                    <a:pt x="15803" y="203631"/>
                  </a:lnTo>
                  <a:lnTo>
                    <a:pt x="23478" y="248077"/>
                  </a:lnTo>
                  <a:lnTo>
                    <a:pt x="33892" y="295151"/>
                  </a:lnTo>
                  <a:lnTo>
                    <a:pt x="47979" y="342153"/>
                  </a:lnTo>
                  <a:lnTo>
                    <a:pt x="48919" y="342826"/>
                  </a:lnTo>
                  <a:lnTo>
                    <a:pt x="49546" y="341864"/>
                  </a:lnTo>
                  <a:lnTo>
                    <a:pt x="41852" y="303480"/>
                  </a:lnTo>
                  <a:lnTo>
                    <a:pt x="37430" y="263070"/>
                  </a:lnTo>
                  <a:lnTo>
                    <a:pt x="29592" y="216739"/>
                  </a:lnTo>
                  <a:lnTo>
                    <a:pt x="25936" y="172515"/>
                  </a:lnTo>
                  <a:lnTo>
                    <a:pt x="21404" y="135031"/>
                  </a:lnTo>
                  <a:lnTo>
                    <a:pt x="20453" y="94684"/>
                  </a:lnTo>
                  <a:lnTo>
                    <a:pt x="24214" y="52493"/>
                  </a:lnTo>
                  <a:lnTo>
                    <a:pt x="26284" y="37207"/>
                  </a:lnTo>
                  <a:lnTo>
                    <a:pt x="35383" y="17407"/>
                  </a:lnTo>
                  <a:lnTo>
                    <a:pt x="43007" y="7032"/>
                  </a:lnTo>
                  <a:lnTo>
                    <a:pt x="51099" y="1480"/>
                  </a:lnTo>
                  <a:lnTo>
                    <a:pt x="55233" y="0"/>
                  </a:lnTo>
                  <a:lnTo>
                    <a:pt x="63589" y="236"/>
                  </a:lnTo>
                  <a:lnTo>
                    <a:pt x="67793" y="1287"/>
                  </a:lnTo>
                  <a:lnTo>
                    <a:pt x="76226" y="11862"/>
                  </a:lnTo>
                  <a:lnTo>
                    <a:pt x="87026" y="37650"/>
                  </a:lnTo>
                  <a:lnTo>
                    <a:pt x="89767" y="47396"/>
                  </a:lnTo>
                  <a:lnTo>
                    <a:pt x="87169" y="65751"/>
                  </a:lnTo>
                  <a:lnTo>
                    <a:pt x="83513" y="74597"/>
                  </a:lnTo>
                  <a:lnTo>
                    <a:pt x="68161" y="90070"/>
                  </a:lnTo>
                  <a:lnTo>
                    <a:pt x="32625" y="115019"/>
                  </a:lnTo>
                  <a:lnTo>
                    <a:pt x="25553" y="125674"/>
                  </a:lnTo>
                  <a:lnTo>
                    <a:pt x="24091" y="130068"/>
                  </a:lnTo>
                  <a:lnTo>
                    <a:pt x="25400" y="14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5" name="SMARTInkShape-Group415"/>
          <p:cNvGrpSpPr/>
          <p:nvPr/>
        </p:nvGrpSpPr>
        <p:grpSpPr>
          <a:xfrm>
            <a:off x="362833" y="242668"/>
            <a:ext cx="919868" cy="648815"/>
            <a:chOff x="362833" y="242668"/>
            <a:chExt cx="919868" cy="648815"/>
          </a:xfrm>
        </p:grpSpPr>
        <p:sp>
          <p:nvSpPr>
            <p:cNvPr id="696" name="SMARTInkShape-2224"/>
            <p:cNvSpPr/>
            <p:nvPr>
              <p:custDataLst>
                <p:tags r:id="rId6"/>
              </p:custDataLst>
            </p:nvPr>
          </p:nvSpPr>
          <p:spPr>
            <a:xfrm>
              <a:off x="500893" y="768350"/>
              <a:ext cx="546858" cy="123133"/>
            </a:xfrm>
            <a:custGeom>
              <a:avLst/>
              <a:gdLst/>
              <a:ahLst/>
              <a:cxnLst/>
              <a:rect l="0" t="0" r="0" b="0"/>
              <a:pathLst>
                <a:path w="546858" h="123133">
                  <a:moveTo>
                    <a:pt x="26157" y="107950"/>
                  </a:moveTo>
                  <a:lnTo>
                    <a:pt x="26157" y="107950"/>
                  </a:lnTo>
                  <a:lnTo>
                    <a:pt x="19415" y="114692"/>
                  </a:lnTo>
                  <a:lnTo>
                    <a:pt x="0" y="123132"/>
                  </a:lnTo>
                  <a:lnTo>
                    <a:pt x="41466" y="114374"/>
                  </a:lnTo>
                  <a:lnTo>
                    <a:pt x="88941" y="103112"/>
                  </a:lnTo>
                  <a:lnTo>
                    <a:pt x="132013" y="94208"/>
                  </a:lnTo>
                  <a:lnTo>
                    <a:pt x="171587" y="87102"/>
                  </a:lnTo>
                  <a:lnTo>
                    <a:pt x="218520" y="77674"/>
                  </a:lnTo>
                  <a:lnTo>
                    <a:pt x="255309" y="67621"/>
                  </a:lnTo>
                  <a:lnTo>
                    <a:pt x="293726" y="59860"/>
                  </a:lnTo>
                  <a:lnTo>
                    <a:pt x="335369" y="53093"/>
                  </a:lnTo>
                  <a:lnTo>
                    <a:pt x="374833" y="46619"/>
                  </a:lnTo>
                  <a:lnTo>
                    <a:pt x="415454" y="39527"/>
                  </a:lnTo>
                  <a:lnTo>
                    <a:pt x="448944" y="32619"/>
                  </a:lnTo>
                  <a:lnTo>
                    <a:pt x="483114" y="22964"/>
                  </a:lnTo>
                  <a:lnTo>
                    <a:pt x="546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2225"/>
            <p:cNvSpPr/>
            <p:nvPr>
              <p:custDataLst>
                <p:tags r:id="rId7"/>
              </p:custDataLst>
            </p:nvPr>
          </p:nvSpPr>
          <p:spPr>
            <a:xfrm>
              <a:off x="1238250" y="5143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2226"/>
            <p:cNvSpPr/>
            <p:nvPr>
              <p:custDataLst>
                <p:tags r:id="rId8"/>
              </p:custDataLst>
            </p:nvPr>
          </p:nvSpPr>
          <p:spPr>
            <a:xfrm>
              <a:off x="1263650" y="654050"/>
              <a:ext cx="19051" cy="14522"/>
            </a:xfrm>
            <a:custGeom>
              <a:avLst/>
              <a:gdLst/>
              <a:ahLst/>
              <a:cxnLst/>
              <a:rect l="0" t="0" r="0" b="0"/>
              <a:pathLst>
                <a:path w="19051" h="14522">
                  <a:moveTo>
                    <a:pt x="0" y="6350"/>
                  </a:moveTo>
                  <a:lnTo>
                    <a:pt x="0" y="6350"/>
                  </a:lnTo>
                  <a:lnTo>
                    <a:pt x="0" y="13092"/>
                  </a:lnTo>
                  <a:lnTo>
                    <a:pt x="705" y="14372"/>
                  </a:lnTo>
                  <a:lnTo>
                    <a:pt x="1881" y="14521"/>
                  </a:lnTo>
                  <a:lnTo>
                    <a:pt x="5069" y="1280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2227"/>
            <p:cNvSpPr/>
            <p:nvPr>
              <p:custDataLst>
                <p:tags r:id="rId9"/>
              </p:custDataLst>
            </p:nvPr>
          </p:nvSpPr>
          <p:spPr>
            <a:xfrm>
              <a:off x="362833" y="704850"/>
              <a:ext cx="740265" cy="74877"/>
            </a:xfrm>
            <a:custGeom>
              <a:avLst/>
              <a:gdLst/>
              <a:ahLst/>
              <a:cxnLst/>
              <a:rect l="0" t="0" r="0" b="0"/>
              <a:pathLst>
                <a:path w="740265" h="74877">
                  <a:moveTo>
                    <a:pt x="5467" y="69850"/>
                  </a:moveTo>
                  <a:lnTo>
                    <a:pt x="5467" y="69850"/>
                  </a:lnTo>
                  <a:lnTo>
                    <a:pt x="2096" y="69850"/>
                  </a:lnTo>
                  <a:lnTo>
                    <a:pt x="1103" y="70556"/>
                  </a:lnTo>
                  <a:lnTo>
                    <a:pt x="441" y="71731"/>
                  </a:lnTo>
                  <a:lnTo>
                    <a:pt x="0" y="73221"/>
                  </a:lnTo>
                  <a:lnTo>
                    <a:pt x="8917" y="74876"/>
                  </a:lnTo>
                  <a:lnTo>
                    <a:pt x="50128" y="72567"/>
                  </a:lnTo>
                  <a:lnTo>
                    <a:pt x="82937" y="69176"/>
                  </a:lnTo>
                  <a:lnTo>
                    <a:pt x="117509" y="66023"/>
                  </a:lnTo>
                  <a:lnTo>
                    <a:pt x="158217" y="63542"/>
                  </a:lnTo>
                  <a:lnTo>
                    <a:pt x="200931" y="58652"/>
                  </a:lnTo>
                  <a:lnTo>
                    <a:pt x="244867" y="53440"/>
                  </a:lnTo>
                  <a:lnTo>
                    <a:pt x="289870" y="50877"/>
                  </a:lnTo>
                  <a:lnTo>
                    <a:pt x="322133" y="47777"/>
                  </a:lnTo>
                  <a:lnTo>
                    <a:pt x="355287" y="44047"/>
                  </a:lnTo>
                  <a:lnTo>
                    <a:pt x="389543" y="40743"/>
                  </a:lnTo>
                  <a:lnTo>
                    <a:pt x="425934" y="39275"/>
                  </a:lnTo>
                  <a:lnTo>
                    <a:pt x="461393" y="36741"/>
                  </a:lnTo>
                  <a:lnTo>
                    <a:pt x="495262" y="33263"/>
                  </a:lnTo>
                  <a:lnTo>
                    <a:pt x="542096" y="27338"/>
                  </a:lnTo>
                  <a:lnTo>
                    <a:pt x="586547" y="21819"/>
                  </a:lnTo>
                  <a:lnTo>
                    <a:pt x="628959" y="19165"/>
                  </a:lnTo>
                  <a:lnTo>
                    <a:pt x="662869" y="16044"/>
                  </a:lnTo>
                  <a:lnTo>
                    <a:pt x="697225" y="12305"/>
                  </a:lnTo>
                  <a:lnTo>
                    <a:pt x="738305" y="7526"/>
                  </a:lnTo>
                  <a:lnTo>
                    <a:pt x="740264" y="6429"/>
                  </a:lnTo>
                  <a:lnTo>
                    <a:pt x="735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2228"/>
            <p:cNvSpPr/>
            <p:nvPr>
              <p:custDataLst>
                <p:tags r:id="rId10"/>
              </p:custDataLst>
            </p:nvPr>
          </p:nvSpPr>
          <p:spPr>
            <a:xfrm>
              <a:off x="1035050" y="260432"/>
              <a:ext cx="95251" cy="63419"/>
            </a:xfrm>
            <a:custGeom>
              <a:avLst/>
              <a:gdLst/>
              <a:ahLst/>
              <a:cxnLst/>
              <a:rect l="0" t="0" r="0" b="0"/>
              <a:pathLst>
                <a:path w="95251" h="63419">
                  <a:moveTo>
                    <a:pt x="0" y="31668"/>
                  </a:moveTo>
                  <a:lnTo>
                    <a:pt x="0" y="31668"/>
                  </a:lnTo>
                  <a:lnTo>
                    <a:pt x="705" y="20823"/>
                  </a:lnTo>
                  <a:lnTo>
                    <a:pt x="6327" y="0"/>
                  </a:lnTo>
                  <a:lnTo>
                    <a:pt x="11373" y="11862"/>
                  </a:lnTo>
                  <a:lnTo>
                    <a:pt x="12677" y="18845"/>
                  </a:lnTo>
                  <a:lnTo>
                    <a:pt x="30375" y="4652"/>
                  </a:lnTo>
                  <a:lnTo>
                    <a:pt x="42553" y="1321"/>
                  </a:lnTo>
                  <a:lnTo>
                    <a:pt x="51727" y="334"/>
                  </a:lnTo>
                  <a:lnTo>
                    <a:pt x="58503" y="3866"/>
                  </a:lnTo>
                  <a:lnTo>
                    <a:pt x="62285" y="6783"/>
                  </a:lnTo>
                  <a:lnTo>
                    <a:pt x="95250" y="6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2229"/>
            <p:cNvSpPr/>
            <p:nvPr>
              <p:custDataLst>
                <p:tags r:id="rId11"/>
              </p:custDataLst>
            </p:nvPr>
          </p:nvSpPr>
          <p:spPr>
            <a:xfrm>
              <a:off x="863600" y="45720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0" y="57150"/>
                  </a:moveTo>
                  <a:lnTo>
                    <a:pt x="0" y="57150"/>
                  </a:lnTo>
                  <a:lnTo>
                    <a:pt x="0" y="44941"/>
                  </a:lnTo>
                  <a:lnTo>
                    <a:pt x="2117" y="41955"/>
                  </a:lnTo>
                  <a:lnTo>
                    <a:pt x="15209" y="34382"/>
                  </a:lnTo>
                  <a:lnTo>
                    <a:pt x="62701" y="1248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2230"/>
            <p:cNvSpPr/>
            <p:nvPr>
              <p:custDataLst>
                <p:tags r:id="rId12"/>
              </p:custDataLst>
            </p:nvPr>
          </p:nvSpPr>
          <p:spPr>
            <a:xfrm>
              <a:off x="412750" y="270578"/>
              <a:ext cx="182462" cy="351732"/>
            </a:xfrm>
            <a:custGeom>
              <a:avLst/>
              <a:gdLst/>
              <a:ahLst/>
              <a:cxnLst/>
              <a:rect l="0" t="0" r="0" b="0"/>
              <a:pathLst>
                <a:path w="182462" h="351732">
                  <a:moveTo>
                    <a:pt x="0" y="65972"/>
                  </a:moveTo>
                  <a:lnTo>
                    <a:pt x="0" y="65972"/>
                  </a:lnTo>
                  <a:lnTo>
                    <a:pt x="0" y="60505"/>
                  </a:lnTo>
                  <a:lnTo>
                    <a:pt x="706" y="60210"/>
                  </a:lnTo>
                  <a:lnTo>
                    <a:pt x="3371" y="59884"/>
                  </a:lnTo>
                  <a:lnTo>
                    <a:pt x="15901" y="96572"/>
                  </a:lnTo>
                  <a:lnTo>
                    <a:pt x="23765" y="128255"/>
                  </a:lnTo>
                  <a:lnTo>
                    <a:pt x="30083" y="163503"/>
                  </a:lnTo>
                  <a:lnTo>
                    <a:pt x="35242" y="197514"/>
                  </a:lnTo>
                  <a:lnTo>
                    <a:pt x="42819" y="237905"/>
                  </a:lnTo>
                  <a:lnTo>
                    <a:pt x="53688" y="279820"/>
                  </a:lnTo>
                  <a:lnTo>
                    <a:pt x="68121" y="324741"/>
                  </a:lnTo>
                  <a:lnTo>
                    <a:pt x="77569" y="343022"/>
                  </a:lnTo>
                  <a:lnTo>
                    <a:pt x="83864" y="350678"/>
                  </a:lnTo>
                  <a:lnTo>
                    <a:pt x="85543" y="351731"/>
                  </a:lnTo>
                  <a:lnTo>
                    <a:pt x="86662" y="351728"/>
                  </a:lnTo>
                  <a:lnTo>
                    <a:pt x="88237" y="334869"/>
                  </a:lnTo>
                  <a:lnTo>
                    <a:pt x="82994" y="296156"/>
                  </a:lnTo>
                  <a:lnTo>
                    <a:pt x="70983" y="251820"/>
                  </a:lnTo>
                  <a:lnTo>
                    <a:pt x="65717" y="229694"/>
                  </a:lnTo>
                  <a:lnTo>
                    <a:pt x="54358" y="182782"/>
                  </a:lnTo>
                  <a:lnTo>
                    <a:pt x="42853" y="136945"/>
                  </a:lnTo>
                  <a:lnTo>
                    <a:pt x="30572" y="93710"/>
                  </a:lnTo>
                  <a:lnTo>
                    <a:pt x="26933" y="55062"/>
                  </a:lnTo>
                  <a:lnTo>
                    <a:pt x="25854" y="29186"/>
                  </a:lnTo>
                  <a:lnTo>
                    <a:pt x="29365" y="15756"/>
                  </a:lnTo>
                  <a:lnTo>
                    <a:pt x="32276" y="9211"/>
                  </a:lnTo>
                  <a:lnTo>
                    <a:pt x="35629" y="4848"/>
                  </a:lnTo>
                  <a:lnTo>
                    <a:pt x="43117" y="0"/>
                  </a:lnTo>
                  <a:lnTo>
                    <a:pt x="56793" y="1609"/>
                  </a:lnTo>
                  <a:lnTo>
                    <a:pt x="73219" y="7733"/>
                  </a:lnTo>
                  <a:lnTo>
                    <a:pt x="110928" y="38286"/>
                  </a:lnTo>
                  <a:lnTo>
                    <a:pt x="142692" y="75659"/>
                  </a:lnTo>
                  <a:lnTo>
                    <a:pt x="164019" y="117013"/>
                  </a:lnTo>
                  <a:lnTo>
                    <a:pt x="178449" y="159153"/>
                  </a:lnTo>
                  <a:lnTo>
                    <a:pt x="182461" y="204353"/>
                  </a:lnTo>
                  <a:lnTo>
                    <a:pt x="180278" y="244479"/>
                  </a:lnTo>
                  <a:lnTo>
                    <a:pt x="164492" y="287525"/>
                  </a:lnTo>
                  <a:lnTo>
                    <a:pt x="158245" y="301083"/>
                  </a:lnTo>
                  <a:lnTo>
                    <a:pt x="137277" y="320020"/>
                  </a:lnTo>
                  <a:lnTo>
                    <a:pt x="118834" y="328923"/>
                  </a:lnTo>
                  <a:lnTo>
                    <a:pt x="97691" y="331561"/>
                  </a:lnTo>
                  <a:lnTo>
                    <a:pt x="83635" y="326534"/>
                  </a:lnTo>
                  <a:lnTo>
                    <a:pt x="76923" y="322230"/>
                  </a:lnTo>
                  <a:lnTo>
                    <a:pt x="57150" y="288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2231"/>
            <p:cNvSpPr/>
            <p:nvPr>
              <p:custDataLst>
                <p:tags r:id="rId13"/>
              </p:custDataLst>
            </p:nvPr>
          </p:nvSpPr>
          <p:spPr>
            <a:xfrm>
              <a:off x="673100" y="423672"/>
              <a:ext cx="127001" cy="139118"/>
            </a:xfrm>
            <a:custGeom>
              <a:avLst/>
              <a:gdLst/>
              <a:ahLst/>
              <a:cxnLst/>
              <a:rect l="0" t="0" r="0" b="0"/>
              <a:pathLst>
                <a:path w="127001" h="139118">
                  <a:moveTo>
                    <a:pt x="0" y="58928"/>
                  </a:moveTo>
                  <a:lnTo>
                    <a:pt x="0" y="58928"/>
                  </a:lnTo>
                  <a:lnTo>
                    <a:pt x="10139" y="58222"/>
                  </a:lnTo>
                  <a:lnTo>
                    <a:pt x="42399" y="44001"/>
                  </a:lnTo>
                  <a:lnTo>
                    <a:pt x="47066" y="39829"/>
                  </a:lnTo>
                  <a:lnTo>
                    <a:pt x="60780" y="12817"/>
                  </a:lnTo>
                  <a:lnTo>
                    <a:pt x="62291" y="7155"/>
                  </a:lnTo>
                  <a:lnTo>
                    <a:pt x="61283" y="4657"/>
                  </a:lnTo>
                  <a:lnTo>
                    <a:pt x="56400" y="0"/>
                  </a:lnTo>
                  <a:lnTo>
                    <a:pt x="51711" y="593"/>
                  </a:lnTo>
                  <a:lnTo>
                    <a:pt x="38975" y="6896"/>
                  </a:lnTo>
                  <a:lnTo>
                    <a:pt x="19309" y="25715"/>
                  </a:lnTo>
                  <a:lnTo>
                    <a:pt x="6819" y="45795"/>
                  </a:lnTo>
                  <a:lnTo>
                    <a:pt x="4912" y="60617"/>
                  </a:lnTo>
                  <a:lnTo>
                    <a:pt x="7122" y="76612"/>
                  </a:lnTo>
                  <a:lnTo>
                    <a:pt x="17005" y="101484"/>
                  </a:lnTo>
                  <a:lnTo>
                    <a:pt x="27313" y="118293"/>
                  </a:lnTo>
                  <a:lnTo>
                    <a:pt x="40832" y="129528"/>
                  </a:lnTo>
                  <a:lnTo>
                    <a:pt x="57659" y="136167"/>
                  </a:lnTo>
                  <a:lnTo>
                    <a:pt x="79248" y="139117"/>
                  </a:lnTo>
                  <a:lnTo>
                    <a:pt x="127000" y="128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2232"/>
            <p:cNvSpPr/>
            <p:nvPr>
              <p:custDataLst>
                <p:tags r:id="rId14"/>
              </p:custDataLst>
            </p:nvPr>
          </p:nvSpPr>
          <p:spPr>
            <a:xfrm>
              <a:off x="908993" y="242668"/>
              <a:ext cx="55325" cy="366933"/>
            </a:xfrm>
            <a:custGeom>
              <a:avLst/>
              <a:gdLst/>
              <a:ahLst/>
              <a:cxnLst/>
              <a:rect l="0" t="0" r="0" b="0"/>
              <a:pathLst>
                <a:path w="55325" h="366933">
                  <a:moveTo>
                    <a:pt x="49857" y="43082"/>
                  </a:moveTo>
                  <a:lnTo>
                    <a:pt x="49857" y="43082"/>
                  </a:lnTo>
                  <a:lnTo>
                    <a:pt x="55324" y="19938"/>
                  </a:lnTo>
                  <a:lnTo>
                    <a:pt x="53933" y="13275"/>
                  </a:lnTo>
                  <a:lnTo>
                    <a:pt x="52574" y="10511"/>
                  </a:lnTo>
                  <a:lnTo>
                    <a:pt x="47302" y="5558"/>
                  </a:lnTo>
                  <a:lnTo>
                    <a:pt x="40960" y="1710"/>
                  </a:lnTo>
                  <a:lnTo>
                    <a:pt x="35790" y="0"/>
                  </a:lnTo>
                  <a:lnTo>
                    <a:pt x="27377" y="8647"/>
                  </a:lnTo>
                  <a:lnTo>
                    <a:pt x="11471" y="32831"/>
                  </a:lnTo>
                  <a:lnTo>
                    <a:pt x="2241" y="71474"/>
                  </a:lnTo>
                  <a:lnTo>
                    <a:pt x="0" y="107469"/>
                  </a:lnTo>
                  <a:lnTo>
                    <a:pt x="42" y="144945"/>
                  </a:lnTo>
                  <a:lnTo>
                    <a:pt x="4209" y="185682"/>
                  </a:lnTo>
                  <a:lnTo>
                    <a:pt x="7932" y="221701"/>
                  </a:lnTo>
                  <a:lnTo>
                    <a:pt x="11938" y="257464"/>
                  </a:lnTo>
                  <a:lnTo>
                    <a:pt x="20042" y="303688"/>
                  </a:lnTo>
                  <a:lnTo>
                    <a:pt x="25317" y="327535"/>
                  </a:lnTo>
                  <a:lnTo>
                    <a:pt x="24457" y="366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45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MARTInkShape-Group416"/>
          <p:cNvGrpSpPr/>
          <p:nvPr/>
        </p:nvGrpSpPr>
        <p:grpSpPr>
          <a:xfrm>
            <a:off x="8096250" y="642406"/>
            <a:ext cx="1675101" cy="367245"/>
            <a:chOff x="8096250" y="642406"/>
            <a:chExt cx="1675101" cy="367245"/>
          </a:xfrm>
        </p:grpSpPr>
        <p:sp>
          <p:nvSpPr>
            <p:cNvPr id="65" name="SMARTInkShape-2233"/>
            <p:cNvSpPr/>
            <p:nvPr>
              <p:custDataLst>
                <p:tags r:id="rId161"/>
              </p:custDataLst>
            </p:nvPr>
          </p:nvSpPr>
          <p:spPr>
            <a:xfrm>
              <a:off x="9715500" y="712965"/>
              <a:ext cx="55851" cy="252236"/>
            </a:xfrm>
            <a:custGeom>
              <a:avLst/>
              <a:gdLst/>
              <a:ahLst/>
              <a:cxnLst/>
              <a:rect l="0" t="0" r="0" b="0"/>
              <a:pathLst>
                <a:path w="55851" h="252236">
                  <a:moveTo>
                    <a:pt x="31750" y="10935"/>
                  </a:moveTo>
                  <a:lnTo>
                    <a:pt x="31750" y="10935"/>
                  </a:lnTo>
                  <a:lnTo>
                    <a:pt x="41184" y="2207"/>
                  </a:lnTo>
                  <a:lnTo>
                    <a:pt x="46055" y="0"/>
                  </a:lnTo>
                  <a:lnTo>
                    <a:pt x="48342" y="1529"/>
                  </a:lnTo>
                  <a:lnTo>
                    <a:pt x="52765" y="8871"/>
                  </a:lnTo>
                  <a:lnTo>
                    <a:pt x="55850" y="31647"/>
                  </a:lnTo>
                  <a:lnTo>
                    <a:pt x="53394" y="70851"/>
                  </a:lnTo>
                  <a:lnTo>
                    <a:pt x="46244" y="117916"/>
                  </a:lnTo>
                  <a:lnTo>
                    <a:pt x="39415" y="165400"/>
                  </a:lnTo>
                  <a:lnTo>
                    <a:pt x="29474" y="207848"/>
                  </a:lnTo>
                  <a:lnTo>
                    <a:pt x="20336" y="231636"/>
                  </a:lnTo>
                  <a:lnTo>
                    <a:pt x="6966" y="248954"/>
                  </a:lnTo>
                  <a:lnTo>
                    <a:pt x="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34"/>
            <p:cNvSpPr/>
            <p:nvPr>
              <p:custDataLst>
                <p:tags r:id="rId162"/>
              </p:custDataLst>
            </p:nvPr>
          </p:nvSpPr>
          <p:spPr>
            <a:xfrm>
              <a:off x="9485079" y="908050"/>
              <a:ext cx="147872" cy="30966"/>
            </a:xfrm>
            <a:custGeom>
              <a:avLst/>
              <a:gdLst/>
              <a:ahLst/>
              <a:cxnLst/>
              <a:rect l="0" t="0" r="0" b="0"/>
              <a:pathLst>
                <a:path w="147872" h="30966">
                  <a:moveTo>
                    <a:pt x="8171" y="19050"/>
                  </a:moveTo>
                  <a:lnTo>
                    <a:pt x="8171" y="19050"/>
                  </a:lnTo>
                  <a:lnTo>
                    <a:pt x="149" y="27778"/>
                  </a:lnTo>
                  <a:lnTo>
                    <a:pt x="0" y="29102"/>
                  </a:lnTo>
                  <a:lnTo>
                    <a:pt x="608" y="29985"/>
                  </a:lnTo>
                  <a:lnTo>
                    <a:pt x="5043" y="30965"/>
                  </a:lnTo>
                  <a:lnTo>
                    <a:pt x="13132" y="30696"/>
                  </a:lnTo>
                  <a:lnTo>
                    <a:pt x="59432" y="22866"/>
                  </a:lnTo>
                  <a:lnTo>
                    <a:pt x="99723" y="18393"/>
                  </a:lnTo>
                  <a:lnTo>
                    <a:pt x="1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235"/>
            <p:cNvSpPr/>
            <p:nvPr>
              <p:custDataLst>
                <p:tags r:id="rId163"/>
              </p:custDataLst>
            </p:nvPr>
          </p:nvSpPr>
          <p:spPr>
            <a:xfrm>
              <a:off x="9456915" y="846266"/>
              <a:ext cx="125236" cy="17335"/>
            </a:xfrm>
            <a:custGeom>
              <a:avLst/>
              <a:gdLst/>
              <a:ahLst/>
              <a:cxnLst/>
              <a:rect l="0" t="0" r="0" b="0"/>
              <a:pathLst>
                <a:path w="125236" h="17335">
                  <a:moveTo>
                    <a:pt x="10935" y="10984"/>
                  </a:moveTo>
                  <a:lnTo>
                    <a:pt x="10935" y="10984"/>
                  </a:lnTo>
                  <a:lnTo>
                    <a:pt x="0" y="10984"/>
                  </a:lnTo>
                  <a:lnTo>
                    <a:pt x="5500" y="7613"/>
                  </a:lnTo>
                  <a:lnTo>
                    <a:pt x="49781" y="0"/>
                  </a:lnTo>
                  <a:lnTo>
                    <a:pt x="88143" y="1994"/>
                  </a:lnTo>
                  <a:lnTo>
                    <a:pt x="125235" y="1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236"/>
            <p:cNvSpPr/>
            <p:nvPr>
              <p:custDataLst>
                <p:tags r:id="rId164"/>
              </p:custDataLst>
            </p:nvPr>
          </p:nvSpPr>
          <p:spPr>
            <a:xfrm>
              <a:off x="9178729" y="705733"/>
              <a:ext cx="78497" cy="301327"/>
            </a:xfrm>
            <a:custGeom>
              <a:avLst/>
              <a:gdLst/>
              <a:ahLst/>
              <a:cxnLst/>
              <a:rect l="0" t="0" r="0" b="0"/>
              <a:pathLst>
                <a:path w="78497" h="301327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417" y="1103"/>
                  </a:lnTo>
                  <a:lnTo>
                    <a:pt x="4645" y="0"/>
                  </a:lnTo>
                  <a:lnTo>
                    <a:pt x="11228" y="3272"/>
                  </a:lnTo>
                  <a:lnTo>
                    <a:pt x="30324" y="20242"/>
                  </a:lnTo>
                  <a:lnTo>
                    <a:pt x="41537" y="37832"/>
                  </a:lnTo>
                  <a:lnTo>
                    <a:pt x="56719" y="74289"/>
                  </a:lnTo>
                  <a:lnTo>
                    <a:pt x="68410" y="112799"/>
                  </a:lnTo>
                  <a:lnTo>
                    <a:pt x="75952" y="151334"/>
                  </a:lnTo>
                  <a:lnTo>
                    <a:pt x="78496" y="190268"/>
                  </a:lnTo>
                  <a:lnTo>
                    <a:pt x="77842" y="230654"/>
                  </a:lnTo>
                  <a:lnTo>
                    <a:pt x="68632" y="262140"/>
                  </a:lnTo>
                  <a:lnTo>
                    <a:pt x="53517" y="290676"/>
                  </a:lnTo>
                  <a:lnTo>
                    <a:pt x="44237" y="301090"/>
                  </a:lnTo>
                  <a:lnTo>
                    <a:pt x="39787" y="301326"/>
                  </a:lnTo>
                  <a:lnTo>
                    <a:pt x="22421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237"/>
            <p:cNvSpPr/>
            <p:nvPr>
              <p:custDataLst>
                <p:tags r:id="rId165"/>
              </p:custDataLst>
            </p:nvPr>
          </p:nvSpPr>
          <p:spPr>
            <a:xfrm>
              <a:off x="9118600" y="8699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705" y="50669"/>
                  </a:lnTo>
                  <a:lnTo>
                    <a:pt x="5762" y="1552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238"/>
            <p:cNvSpPr/>
            <p:nvPr>
              <p:custDataLst>
                <p:tags r:id="rId166"/>
              </p:custDataLst>
            </p:nvPr>
          </p:nvSpPr>
          <p:spPr>
            <a:xfrm>
              <a:off x="9105900" y="9334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239"/>
            <p:cNvSpPr/>
            <p:nvPr>
              <p:custDataLst>
                <p:tags r:id="rId167"/>
              </p:custDataLst>
            </p:nvPr>
          </p:nvSpPr>
          <p:spPr>
            <a:xfrm>
              <a:off x="8096250" y="642406"/>
              <a:ext cx="93549" cy="299934"/>
            </a:xfrm>
            <a:custGeom>
              <a:avLst/>
              <a:gdLst/>
              <a:ahLst/>
              <a:cxnLst/>
              <a:rect l="0" t="0" r="0" b="0"/>
              <a:pathLst>
                <a:path w="93549" h="299934">
                  <a:moveTo>
                    <a:pt x="0" y="49744"/>
                  </a:moveTo>
                  <a:lnTo>
                    <a:pt x="0" y="49744"/>
                  </a:lnTo>
                  <a:lnTo>
                    <a:pt x="0" y="46086"/>
                  </a:lnTo>
                  <a:lnTo>
                    <a:pt x="1881" y="56338"/>
                  </a:lnTo>
                  <a:lnTo>
                    <a:pt x="5762" y="94357"/>
                  </a:lnTo>
                  <a:lnTo>
                    <a:pt x="6234" y="139931"/>
                  </a:lnTo>
                  <a:lnTo>
                    <a:pt x="6328" y="179585"/>
                  </a:lnTo>
                  <a:lnTo>
                    <a:pt x="6345" y="223009"/>
                  </a:lnTo>
                  <a:lnTo>
                    <a:pt x="6348" y="264827"/>
                  </a:lnTo>
                  <a:lnTo>
                    <a:pt x="6350" y="299933"/>
                  </a:lnTo>
                  <a:lnTo>
                    <a:pt x="7055" y="253010"/>
                  </a:lnTo>
                  <a:lnTo>
                    <a:pt x="11419" y="212433"/>
                  </a:lnTo>
                  <a:lnTo>
                    <a:pt x="17181" y="177754"/>
                  </a:lnTo>
                  <a:lnTo>
                    <a:pt x="22651" y="132358"/>
                  </a:lnTo>
                  <a:lnTo>
                    <a:pt x="26738" y="89947"/>
                  </a:lnTo>
                  <a:lnTo>
                    <a:pt x="34130" y="44280"/>
                  </a:lnTo>
                  <a:lnTo>
                    <a:pt x="44485" y="4496"/>
                  </a:lnTo>
                  <a:lnTo>
                    <a:pt x="46590" y="529"/>
                  </a:lnTo>
                  <a:lnTo>
                    <a:pt x="50110" y="0"/>
                  </a:lnTo>
                  <a:lnTo>
                    <a:pt x="59665" y="5058"/>
                  </a:lnTo>
                  <a:lnTo>
                    <a:pt x="73575" y="19806"/>
                  </a:lnTo>
                  <a:lnTo>
                    <a:pt x="89505" y="51774"/>
                  </a:lnTo>
                  <a:lnTo>
                    <a:pt x="93548" y="72531"/>
                  </a:lnTo>
                  <a:lnTo>
                    <a:pt x="93032" y="114479"/>
                  </a:lnTo>
                  <a:lnTo>
                    <a:pt x="91655" y="122534"/>
                  </a:lnTo>
                  <a:lnTo>
                    <a:pt x="80717" y="137128"/>
                  </a:lnTo>
                  <a:lnTo>
                    <a:pt x="65508" y="148554"/>
                  </a:lnTo>
                  <a:lnTo>
                    <a:pt x="51691" y="153632"/>
                  </a:lnTo>
                  <a:lnTo>
                    <a:pt x="38497" y="152125"/>
                  </a:lnTo>
                  <a:lnTo>
                    <a:pt x="26282" y="146752"/>
                  </a:lnTo>
                  <a:lnTo>
                    <a:pt x="16149" y="139661"/>
                  </a:lnTo>
                  <a:lnTo>
                    <a:pt x="14294" y="136500"/>
                  </a:lnTo>
                  <a:lnTo>
                    <a:pt x="19050" y="125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40"/>
            <p:cNvSpPr/>
            <p:nvPr>
              <p:custDataLst>
                <p:tags r:id="rId168"/>
              </p:custDataLst>
            </p:nvPr>
          </p:nvSpPr>
          <p:spPr>
            <a:xfrm>
              <a:off x="8216900" y="768350"/>
              <a:ext cx="139701" cy="159359"/>
            </a:xfrm>
            <a:custGeom>
              <a:avLst/>
              <a:gdLst/>
              <a:ahLst/>
              <a:cxnLst/>
              <a:rect l="0" t="0" r="0" b="0"/>
              <a:pathLst>
                <a:path w="139701" h="159359">
                  <a:moveTo>
                    <a:pt x="0" y="63500"/>
                  </a:moveTo>
                  <a:lnTo>
                    <a:pt x="0" y="63500"/>
                  </a:lnTo>
                  <a:lnTo>
                    <a:pt x="0" y="39583"/>
                  </a:lnTo>
                  <a:lnTo>
                    <a:pt x="3763" y="40641"/>
                  </a:lnTo>
                  <a:lnTo>
                    <a:pt x="22367" y="50429"/>
                  </a:lnTo>
                  <a:lnTo>
                    <a:pt x="59931" y="87368"/>
                  </a:lnTo>
                  <a:lnTo>
                    <a:pt x="66148" y="98097"/>
                  </a:lnTo>
                  <a:lnTo>
                    <a:pt x="72907" y="120710"/>
                  </a:lnTo>
                  <a:lnTo>
                    <a:pt x="74519" y="146616"/>
                  </a:lnTo>
                  <a:lnTo>
                    <a:pt x="72395" y="156415"/>
                  </a:lnTo>
                  <a:lnTo>
                    <a:pt x="70841" y="158604"/>
                  </a:lnTo>
                  <a:lnTo>
                    <a:pt x="69099" y="159358"/>
                  </a:lnTo>
                  <a:lnTo>
                    <a:pt x="67233" y="159156"/>
                  </a:lnTo>
                  <a:lnTo>
                    <a:pt x="65160" y="149523"/>
                  </a:lnTo>
                  <a:lnTo>
                    <a:pt x="65873" y="128029"/>
                  </a:lnTo>
                  <a:lnTo>
                    <a:pt x="80170" y="80882"/>
                  </a:lnTo>
                  <a:lnTo>
                    <a:pt x="102384" y="4195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41"/>
            <p:cNvSpPr/>
            <p:nvPr>
              <p:custDataLst>
                <p:tags r:id="rId169"/>
              </p:custDataLst>
            </p:nvPr>
          </p:nvSpPr>
          <p:spPr>
            <a:xfrm>
              <a:off x="8479293" y="666850"/>
              <a:ext cx="99558" cy="298351"/>
            </a:xfrm>
            <a:custGeom>
              <a:avLst/>
              <a:gdLst/>
              <a:ahLst/>
              <a:cxnLst/>
              <a:rect l="0" t="0" r="0" b="0"/>
              <a:pathLst>
                <a:path w="99558" h="298351">
                  <a:moveTo>
                    <a:pt x="74157" y="12600"/>
                  </a:moveTo>
                  <a:lnTo>
                    <a:pt x="74157" y="12600"/>
                  </a:lnTo>
                  <a:lnTo>
                    <a:pt x="74157" y="239"/>
                  </a:lnTo>
                  <a:lnTo>
                    <a:pt x="67415" y="0"/>
                  </a:lnTo>
                  <a:lnTo>
                    <a:pt x="64723" y="1378"/>
                  </a:lnTo>
                  <a:lnTo>
                    <a:pt x="59851" y="6672"/>
                  </a:lnTo>
                  <a:lnTo>
                    <a:pt x="50269" y="24390"/>
                  </a:lnTo>
                  <a:lnTo>
                    <a:pt x="31465" y="70911"/>
                  </a:lnTo>
                  <a:lnTo>
                    <a:pt x="15525" y="113567"/>
                  </a:lnTo>
                  <a:lnTo>
                    <a:pt x="4850" y="153978"/>
                  </a:lnTo>
                  <a:lnTo>
                    <a:pt x="0" y="193484"/>
                  </a:lnTo>
                  <a:lnTo>
                    <a:pt x="275" y="216465"/>
                  </a:lnTo>
                  <a:lnTo>
                    <a:pt x="10069" y="252437"/>
                  </a:lnTo>
                  <a:lnTo>
                    <a:pt x="25749" y="277286"/>
                  </a:lnTo>
                  <a:lnTo>
                    <a:pt x="42764" y="287342"/>
                  </a:lnTo>
                  <a:lnTo>
                    <a:pt x="99557" y="298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42"/>
            <p:cNvSpPr/>
            <p:nvPr>
              <p:custDataLst>
                <p:tags r:id="rId170"/>
              </p:custDataLst>
            </p:nvPr>
          </p:nvSpPr>
          <p:spPr>
            <a:xfrm>
              <a:off x="8657484" y="730511"/>
              <a:ext cx="147740" cy="227754"/>
            </a:xfrm>
            <a:custGeom>
              <a:avLst/>
              <a:gdLst/>
              <a:ahLst/>
              <a:cxnLst/>
              <a:rect l="0" t="0" r="0" b="0"/>
              <a:pathLst>
                <a:path w="147740" h="227754">
                  <a:moveTo>
                    <a:pt x="16616" y="6089"/>
                  </a:moveTo>
                  <a:lnTo>
                    <a:pt x="16616" y="6089"/>
                  </a:lnTo>
                  <a:lnTo>
                    <a:pt x="19986" y="6089"/>
                  </a:lnTo>
                  <a:lnTo>
                    <a:pt x="20979" y="5383"/>
                  </a:lnTo>
                  <a:lnTo>
                    <a:pt x="21642" y="4208"/>
                  </a:lnTo>
                  <a:lnTo>
                    <a:pt x="22888" y="0"/>
                  </a:lnTo>
                  <a:lnTo>
                    <a:pt x="17881" y="12046"/>
                  </a:lnTo>
                  <a:lnTo>
                    <a:pt x="8037" y="52743"/>
                  </a:lnTo>
                  <a:lnTo>
                    <a:pt x="366" y="95268"/>
                  </a:lnTo>
                  <a:lnTo>
                    <a:pt x="0" y="132308"/>
                  </a:lnTo>
                  <a:lnTo>
                    <a:pt x="8470" y="178272"/>
                  </a:lnTo>
                  <a:lnTo>
                    <a:pt x="12526" y="191035"/>
                  </a:lnTo>
                  <a:lnTo>
                    <a:pt x="36030" y="221667"/>
                  </a:lnTo>
                  <a:lnTo>
                    <a:pt x="46882" y="225374"/>
                  </a:lnTo>
                  <a:lnTo>
                    <a:pt x="73472" y="227753"/>
                  </a:lnTo>
                  <a:lnTo>
                    <a:pt x="86336" y="224316"/>
                  </a:lnTo>
                  <a:lnTo>
                    <a:pt x="111839" y="210611"/>
                  </a:lnTo>
                  <a:lnTo>
                    <a:pt x="141125" y="171630"/>
                  </a:lnTo>
                  <a:lnTo>
                    <a:pt x="147346" y="142157"/>
                  </a:lnTo>
                  <a:lnTo>
                    <a:pt x="147739" y="95626"/>
                  </a:lnTo>
                  <a:lnTo>
                    <a:pt x="139088" y="59220"/>
                  </a:lnTo>
                  <a:lnTo>
                    <a:pt x="132739" y="43604"/>
                  </a:lnTo>
                  <a:lnTo>
                    <a:pt x="131021" y="36168"/>
                  </a:lnTo>
                  <a:lnTo>
                    <a:pt x="126050" y="25645"/>
                  </a:lnTo>
                  <a:lnTo>
                    <a:pt x="124860" y="16772"/>
                  </a:lnTo>
                  <a:lnTo>
                    <a:pt x="130916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43"/>
            <p:cNvSpPr/>
            <p:nvPr>
              <p:custDataLst>
                <p:tags r:id="rId171"/>
              </p:custDataLst>
            </p:nvPr>
          </p:nvSpPr>
          <p:spPr>
            <a:xfrm>
              <a:off x="8934709" y="731210"/>
              <a:ext cx="113159" cy="245980"/>
            </a:xfrm>
            <a:custGeom>
              <a:avLst/>
              <a:gdLst/>
              <a:ahLst/>
              <a:cxnLst/>
              <a:rect l="0" t="0" r="0" b="0"/>
              <a:pathLst>
                <a:path w="113159" h="245980">
                  <a:moveTo>
                    <a:pt x="107691" y="11740"/>
                  </a:moveTo>
                  <a:lnTo>
                    <a:pt x="107691" y="11740"/>
                  </a:lnTo>
                  <a:lnTo>
                    <a:pt x="107689" y="8369"/>
                  </a:lnTo>
                  <a:lnTo>
                    <a:pt x="108396" y="7376"/>
                  </a:lnTo>
                  <a:lnTo>
                    <a:pt x="109572" y="6714"/>
                  </a:lnTo>
                  <a:lnTo>
                    <a:pt x="111061" y="6273"/>
                  </a:lnTo>
                  <a:lnTo>
                    <a:pt x="112054" y="5273"/>
                  </a:lnTo>
                  <a:lnTo>
                    <a:pt x="113158" y="2281"/>
                  </a:lnTo>
                  <a:lnTo>
                    <a:pt x="112041" y="1200"/>
                  </a:lnTo>
                  <a:lnTo>
                    <a:pt x="107038" y="0"/>
                  </a:lnTo>
                  <a:lnTo>
                    <a:pt x="78601" y="6269"/>
                  </a:lnTo>
                  <a:lnTo>
                    <a:pt x="31709" y="24182"/>
                  </a:lnTo>
                  <a:lnTo>
                    <a:pt x="16269" y="30713"/>
                  </a:lnTo>
                  <a:lnTo>
                    <a:pt x="12877" y="32856"/>
                  </a:lnTo>
                  <a:lnTo>
                    <a:pt x="7223" y="40880"/>
                  </a:lnTo>
                  <a:lnTo>
                    <a:pt x="3067" y="52914"/>
                  </a:lnTo>
                  <a:lnTo>
                    <a:pt x="1432" y="78816"/>
                  </a:lnTo>
                  <a:lnTo>
                    <a:pt x="5338" y="125091"/>
                  </a:lnTo>
                  <a:lnTo>
                    <a:pt x="5992" y="168205"/>
                  </a:lnTo>
                  <a:lnTo>
                    <a:pt x="1056" y="213415"/>
                  </a:lnTo>
                  <a:lnTo>
                    <a:pt x="0" y="233297"/>
                  </a:lnTo>
                  <a:lnTo>
                    <a:pt x="619" y="235645"/>
                  </a:lnTo>
                  <a:lnTo>
                    <a:pt x="1738" y="237210"/>
                  </a:lnTo>
                  <a:lnTo>
                    <a:pt x="11973" y="243093"/>
                  </a:lnTo>
                  <a:lnTo>
                    <a:pt x="32653" y="245979"/>
                  </a:lnTo>
                  <a:lnTo>
                    <a:pt x="79126" y="241558"/>
                  </a:lnTo>
                  <a:lnTo>
                    <a:pt x="102442" y="235840"/>
                  </a:lnTo>
                  <a:lnTo>
                    <a:pt x="108886" y="231755"/>
                  </a:lnTo>
                  <a:lnTo>
                    <a:pt x="111750" y="227587"/>
                  </a:lnTo>
                  <a:lnTo>
                    <a:pt x="112513" y="225488"/>
                  </a:lnTo>
                  <a:lnTo>
                    <a:pt x="112317" y="224089"/>
                  </a:lnTo>
                  <a:lnTo>
                    <a:pt x="107691" y="221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244"/>
            <p:cNvSpPr/>
            <p:nvPr>
              <p:custDataLst>
                <p:tags r:id="rId172"/>
              </p:custDataLst>
            </p:nvPr>
          </p:nvSpPr>
          <p:spPr>
            <a:xfrm>
              <a:off x="8922633" y="889777"/>
              <a:ext cx="113418" cy="18274"/>
            </a:xfrm>
            <a:custGeom>
              <a:avLst/>
              <a:gdLst/>
              <a:ahLst/>
              <a:cxnLst/>
              <a:rect l="0" t="0" r="0" b="0"/>
              <a:pathLst>
                <a:path w="113418" h="18274">
                  <a:moveTo>
                    <a:pt x="5467" y="18273"/>
                  </a:moveTo>
                  <a:lnTo>
                    <a:pt x="5467" y="18273"/>
                  </a:lnTo>
                  <a:lnTo>
                    <a:pt x="2096" y="14902"/>
                  </a:lnTo>
                  <a:lnTo>
                    <a:pt x="441" y="11365"/>
                  </a:lnTo>
                  <a:lnTo>
                    <a:pt x="0" y="9435"/>
                  </a:lnTo>
                  <a:lnTo>
                    <a:pt x="411" y="7442"/>
                  </a:lnTo>
                  <a:lnTo>
                    <a:pt x="2749" y="3346"/>
                  </a:lnTo>
                  <a:lnTo>
                    <a:pt x="11784" y="1056"/>
                  </a:lnTo>
                  <a:lnTo>
                    <a:pt x="57573" y="0"/>
                  </a:lnTo>
                  <a:lnTo>
                    <a:pt x="113417" y="5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417"/>
          <p:cNvGrpSpPr/>
          <p:nvPr/>
        </p:nvGrpSpPr>
        <p:grpSpPr>
          <a:xfrm>
            <a:off x="7057015" y="551657"/>
            <a:ext cx="485053" cy="321930"/>
            <a:chOff x="7057015" y="551657"/>
            <a:chExt cx="485053" cy="321930"/>
          </a:xfrm>
        </p:grpSpPr>
        <p:sp>
          <p:nvSpPr>
            <p:cNvPr id="78" name="SMARTInkShape-2245"/>
            <p:cNvSpPr/>
            <p:nvPr>
              <p:custDataLst>
                <p:tags r:id="rId156"/>
              </p:custDataLst>
            </p:nvPr>
          </p:nvSpPr>
          <p:spPr>
            <a:xfrm>
              <a:off x="7112395" y="551657"/>
              <a:ext cx="56756" cy="321930"/>
            </a:xfrm>
            <a:custGeom>
              <a:avLst/>
              <a:gdLst/>
              <a:ahLst/>
              <a:cxnLst/>
              <a:rect l="0" t="0" r="0" b="0"/>
              <a:pathLst>
                <a:path w="56756" h="321930">
                  <a:moveTo>
                    <a:pt x="56755" y="13493"/>
                  </a:moveTo>
                  <a:lnTo>
                    <a:pt x="56755" y="13493"/>
                  </a:lnTo>
                  <a:lnTo>
                    <a:pt x="56755" y="0"/>
                  </a:lnTo>
                  <a:lnTo>
                    <a:pt x="49847" y="43020"/>
                  </a:lnTo>
                  <a:lnTo>
                    <a:pt x="45198" y="83766"/>
                  </a:lnTo>
                  <a:lnTo>
                    <a:pt x="37652" y="120471"/>
                  </a:lnTo>
                  <a:lnTo>
                    <a:pt x="29850" y="162626"/>
                  </a:lnTo>
                  <a:lnTo>
                    <a:pt x="19698" y="206396"/>
                  </a:lnTo>
                  <a:lnTo>
                    <a:pt x="8696" y="246566"/>
                  </a:lnTo>
                  <a:lnTo>
                    <a:pt x="1610" y="287008"/>
                  </a:lnTo>
                  <a:lnTo>
                    <a:pt x="0" y="315484"/>
                  </a:lnTo>
                  <a:lnTo>
                    <a:pt x="1281" y="318537"/>
                  </a:lnTo>
                  <a:lnTo>
                    <a:pt x="3544" y="320572"/>
                  </a:lnTo>
                  <a:lnTo>
                    <a:pt x="6465" y="321929"/>
                  </a:lnTo>
                  <a:lnTo>
                    <a:pt x="15354" y="319674"/>
                  </a:lnTo>
                  <a:lnTo>
                    <a:pt x="25655" y="313262"/>
                  </a:lnTo>
                  <a:lnTo>
                    <a:pt x="34936" y="303357"/>
                  </a:lnTo>
                  <a:lnTo>
                    <a:pt x="44723" y="279139"/>
                  </a:lnTo>
                  <a:lnTo>
                    <a:pt x="44055" y="254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46"/>
            <p:cNvSpPr/>
            <p:nvPr>
              <p:custDataLst>
                <p:tags r:id="rId157"/>
              </p:custDataLst>
            </p:nvPr>
          </p:nvSpPr>
          <p:spPr>
            <a:xfrm>
              <a:off x="7057015" y="685800"/>
              <a:ext cx="124836" cy="69851"/>
            </a:xfrm>
            <a:custGeom>
              <a:avLst/>
              <a:gdLst/>
              <a:ahLst/>
              <a:cxnLst/>
              <a:rect l="0" t="0" r="0" b="0"/>
              <a:pathLst>
                <a:path w="124836" h="69851">
                  <a:moveTo>
                    <a:pt x="35935" y="69850"/>
                  </a:moveTo>
                  <a:lnTo>
                    <a:pt x="35935" y="69850"/>
                  </a:lnTo>
                  <a:lnTo>
                    <a:pt x="24" y="69850"/>
                  </a:lnTo>
                  <a:lnTo>
                    <a:pt x="0" y="69144"/>
                  </a:lnTo>
                  <a:lnTo>
                    <a:pt x="1855" y="66479"/>
                  </a:lnTo>
                  <a:lnTo>
                    <a:pt x="45270" y="47774"/>
                  </a:lnTo>
                  <a:lnTo>
                    <a:pt x="90054" y="24026"/>
                  </a:lnTo>
                  <a:lnTo>
                    <a:pt x="124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47"/>
            <p:cNvSpPr/>
            <p:nvPr>
              <p:custDataLst>
                <p:tags r:id="rId158"/>
              </p:custDataLst>
            </p:nvPr>
          </p:nvSpPr>
          <p:spPr>
            <a:xfrm>
              <a:off x="7210761" y="604133"/>
              <a:ext cx="91740" cy="253118"/>
            </a:xfrm>
            <a:custGeom>
              <a:avLst/>
              <a:gdLst/>
              <a:ahLst/>
              <a:cxnLst/>
              <a:rect l="0" t="0" r="0" b="0"/>
              <a:pathLst>
                <a:path w="91740" h="253118">
                  <a:moveTo>
                    <a:pt x="40939" y="5467"/>
                  </a:moveTo>
                  <a:lnTo>
                    <a:pt x="40939" y="5467"/>
                  </a:lnTo>
                  <a:lnTo>
                    <a:pt x="40937" y="0"/>
                  </a:lnTo>
                  <a:lnTo>
                    <a:pt x="37568" y="6120"/>
                  </a:lnTo>
                  <a:lnTo>
                    <a:pt x="29955" y="50630"/>
                  </a:lnTo>
                  <a:lnTo>
                    <a:pt x="26865" y="85641"/>
                  </a:lnTo>
                  <a:lnTo>
                    <a:pt x="22872" y="128235"/>
                  </a:lnTo>
                  <a:lnTo>
                    <a:pt x="18809" y="163747"/>
                  </a:lnTo>
                  <a:lnTo>
                    <a:pt x="13137" y="202178"/>
                  </a:lnTo>
                  <a:lnTo>
                    <a:pt x="4899" y="240128"/>
                  </a:lnTo>
                  <a:lnTo>
                    <a:pt x="697" y="247344"/>
                  </a:lnTo>
                  <a:lnTo>
                    <a:pt x="0" y="247152"/>
                  </a:lnTo>
                  <a:lnTo>
                    <a:pt x="3095" y="235357"/>
                  </a:lnTo>
                  <a:lnTo>
                    <a:pt x="20362" y="197252"/>
                  </a:lnTo>
                  <a:lnTo>
                    <a:pt x="32264" y="187601"/>
                  </a:lnTo>
                  <a:lnTo>
                    <a:pt x="39389" y="184040"/>
                  </a:lnTo>
                  <a:lnTo>
                    <a:pt x="45550" y="183077"/>
                  </a:lnTo>
                  <a:lnTo>
                    <a:pt x="56159" y="185769"/>
                  </a:lnTo>
                  <a:lnTo>
                    <a:pt x="65578" y="193551"/>
                  </a:lnTo>
                  <a:lnTo>
                    <a:pt x="73762" y="204771"/>
                  </a:lnTo>
                  <a:lnTo>
                    <a:pt x="82882" y="231207"/>
                  </a:lnTo>
                  <a:lnTo>
                    <a:pt x="84894" y="247064"/>
                  </a:lnTo>
                  <a:lnTo>
                    <a:pt x="85764" y="249082"/>
                  </a:lnTo>
                  <a:lnTo>
                    <a:pt x="91739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48"/>
            <p:cNvSpPr/>
            <p:nvPr>
              <p:custDataLst>
                <p:tags r:id="rId159"/>
              </p:custDataLst>
            </p:nvPr>
          </p:nvSpPr>
          <p:spPr>
            <a:xfrm>
              <a:off x="7334250" y="765916"/>
              <a:ext cx="69851" cy="98544"/>
            </a:xfrm>
            <a:custGeom>
              <a:avLst/>
              <a:gdLst/>
              <a:ahLst/>
              <a:cxnLst/>
              <a:rect l="0" t="0" r="0" b="0"/>
              <a:pathLst>
                <a:path w="69851" h="98544">
                  <a:moveTo>
                    <a:pt x="0" y="34184"/>
                  </a:moveTo>
                  <a:lnTo>
                    <a:pt x="0" y="34184"/>
                  </a:lnTo>
                  <a:lnTo>
                    <a:pt x="0" y="30813"/>
                  </a:lnTo>
                  <a:lnTo>
                    <a:pt x="0" y="35459"/>
                  </a:lnTo>
                  <a:lnTo>
                    <a:pt x="705" y="37150"/>
                  </a:lnTo>
                  <a:lnTo>
                    <a:pt x="1881" y="38278"/>
                  </a:lnTo>
                  <a:lnTo>
                    <a:pt x="6907" y="41747"/>
                  </a:lnTo>
                  <a:lnTo>
                    <a:pt x="8839" y="43459"/>
                  </a:lnTo>
                  <a:lnTo>
                    <a:pt x="10831" y="43895"/>
                  </a:lnTo>
                  <a:lnTo>
                    <a:pt x="12865" y="43480"/>
                  </a:lnTo>
                  <a:lnTo>
                    <a:pt x="27941" y="34374"/>
                  </a:lnTo>
                  <a:lnTo>
                    <a:pt x="35466" y="25096"/>
                  </a:lnTo>
                  <a:lnTo>
                    <a:pt x="41788" y="11736"/>
                  </a:lnTo>
                  <a:lnTo>
                    <a:pt x="42675" y="8635"/>
                  </a:lnTo>
                  <a:lnTo>
                    <a:pt x="42561" y="5863"/>
                  </a:lnTo>
                  <a:lnTo>
                    <a:pt x="40553" y="900"/>
                  </a:lnTo>
                  <a:lnTo>
                    <a:pt x="39029" y="0"/>
                  </a:lnTo>
                  <a:lnTo>
                    <a:pt x="37309" y="106"/>
                  </a:lnTo>
                  <a:lnTo>
                    <a:pt x="35455" y="882"/>
                  </a:lnTo>
                  <a:lnTo>
                    <a:pt x="26105" y="12087"/>
                  </a:lnTo>
                  <a:lnTo>
                    <a:pt x="15373" y="36248"/>
                  </a:lnTo>
                  <a:lnTo>
                    <a:pt x="10043" y="62861"/>
                  </a:lnTo>
                  <a:lnTo>
                    <a:pt x="12305" y="86817"/>
                  </a:lnTo>
                  <a:lnTo>
                    <a:pt x="15581" y="95912"/>
                  </a:lnTo>
                  <a:lnTo>
                    <a:pt x="18149" y="97914"/>
                  </a:lnTo>
                  <a:lnTo>
                    <a:pt x="21272" y="98543"/>
                  </a:lnTo>
                  <a:lnTo>
                    <a:pt x="24764" y="98256"/>
                  </a:lnTo>
                  <a:lnTo>
                    <a:pt x="69850" y="6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49"/>
            <p:cNvSpPr/>
            <p:nvPr>
              <p:custDataLst>
                <p:tags r:id="rId160"/>
              </p:custDataLst>
            </p:nvPr>
          </p:nvSpPr>
          <p:spPr>
            <a:xfrm>
              <a:off x="7429787" y="749764"/>
              <a:ext cx="112281" cy="110427"/>
            </a:xfrm>
            <a:custGeom>
              <a:avLst/>
              <a:gdLst/>
              <a:ahLst/>
              <a:cxnLst/>
              <a:rect l="0" t="0" r="0" b="0"/>
              <a:pathLst>
                <a:path w="112281" h="110427">
                  <a:moveTo>
                    <a:pt x="6063" y="43986"/>
                  </a:moveTo>
                  <a:lnTo>
                    <a:pt x="6063" y="43986"/>
                  </a:lnTo>
                  <a:lnTo>
                    <a:pt x="15483" y="34566"/>
                  </a:lnTo>
                  <a:lnTo>
                    <a:pt x="14247" y="35801"/>
                  </a:lnTo>
                  <a:lnTo>
                    <a:pt x="4594" y="81770"/>
                  </a:lnTo>
                  <a:lnTo>
                    <a:pt x="1882" y="91118"/>
                  </a:lnTo>
                  <a:lnTo>
                    <a:pt x="0" y="110426"/>
                  </a:lnTo>
                  <a:lnTo>
                    <a:pt x="6540" y="99342"/>
                  </a:lnTo>
                  <a:lnTo>
                    <a:pt x="25454" y="52190"/>
                  </a:lnTo>
                  <a:lnTo>
                    <a:pt x="45485" y="16836"/>
                  </a:lnTo>
                  <a:lnTo>
                    <a:pt x="57451" y="5343"/>
                  </a:lnTo>
                  <a:lnTo>
                    <a:pt x="63604" y="1291"/>
                  </a:lnTo>
                  <a:lnTo>
                    <a:pt x="69822" y="0"/>
                  </a:lnTo>
                  <a:lnTo>
                    <a:pt x="82378" y="2329"/>
                  </a:lnTo>
                  <a:lnTo>
                    <a:pt x="93133" y="9950"/>
                  </a:lnTo>
                  <a:lnTo>
                    <a:pt x="101911" y="20392"/>
                  </a:lnTo>
                  <a:lnTo>
                    <a:pt x="108164" y="32089"/>
                  </a:lnTo>
                  <a:lnTo>
                    <a:pt x="112280" y="57316"/>
                  </a:lnTo>
                  <a:lnTo>
                    <a:pt x="107663" y="94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2250"/>
          <p:cNvSpPr/>
          <p:nvPr>
            <p:custDataLst>
              <p:tags r:id="rId1"/>
            </p:custDataLst>
          </p:nvPr>
        </p:nvSpPr>
        <p:spPr>
          <a:xfrm>
            <a:off x="6572250" y="933450"/>
            <a:ext cx="6351" cy="31751"/>
          </a:xfrm>
          <a:custGeom>
            <a:avLst/>
            <a:gdLst/>
            <a:ahLst/>
            <a:cxnLst/>
            <a:rect l="0" t="0" r="0" b="0"/>
            <a:pathLst>
              <a:path w="6351" h="31751">
                <a:moveTo>
                  <a:pt x="6350" y="0"/>
                </a:moveTo>
                <a:lnTo>
                  <a:pt x="6350" y="0"/>
                </a:lnTo>
                <a:lnTo>
                  <a:pt x="6350" y="3371"/>
                </a:lnTo>
                <a:lnTo>
                  <a:pt x="0" y="31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419"/>
          <p:cNvGrpSpPr/>
          <p:nvPr/>
        </p:nvGrpSpPr>
        <p:grpSpPr>
          <a:xfrm>
            <a:off x="5167145" y="522465"/>
            <a:ext cx="1286668" cy="650924"/>
            <a:chOff x="5167145" y="522465"/>
            <a:chExt cx="1286668" cy="650924"/>
          </a:xfrm>
        </p:grpSpPr>
        <p:sp>
          <p:nvSpPr>
            <p:cNvPr id="85" name="SMARTInkShape-2251"/>
            <p:cNvSpPr/>
            <p:nvPr>
              <p:custDataLst>
                <p:tags r:id="rId142"/>
              </p:custDataLst>
            </p:nvPr>
          </p:nvSpPr>
          <p:spPr>
            <a:xfrm>
              <a:off x="5264150" y="1111250"/>
              <a:ext cx="908051" cy="62139"/>
            </a:xfrm>
            <a:custGeom>
              <a:avLst/>
              <a:gdLst/>
              <a:ahLst/>
              <a:cxnLst/>
              <a:rect l="0" t="0" r="0" b="0"/>
              <a:pathLst>
                <a:path w="908051" h="62139">
                  <a:moveTo>
                    <a:pt x="0" y="0"/>
                  </a:moveTo>
                  <a:lnTo>
                    <a:pt x="0" y="0"/>
                  </a:lnTo>
                  <a:lnTo>
                    <a:pt x="38919" y="3763"/>
                  </a:lnTo>
                  <a:lnTo>
                    <a:pt x="81617" y="10052"/>
                  </a:lnTo>
                  <a:lnTo>
                    <a:pt x="97658" y="12229"/>
                  </a:lnTo>
                  <a:lnTo>
                    <a:pt x="98971" y="13797"/>
                  </a:lnTo>
                  <a:lnTo>
                    <a:pt x="92614" y="21383"/>
                  </a:lnTo>
                  <a:lnTo>
                    <a:pt x="94198" y="22722"/>
                  </a:lnTo>
                  <a:lnTo>
                    <a:pt x="103484" y="24210"/>
                  </a:lnTo>
                  <a:lnTo>
                    <a:pt x="148176" y="21676"/>
                  </a:lnTo>
                  <a:lnTo>
                    <a:pt x="181332" y="20217"/>
                  </a:lnTo>
                  <a:lnTo>
                    <a:pt x="214647" y="18863"/>
                  </a:lnTo>
                  <a:lnTo>
                    <a:pt x="252973" y="15910"/>
                  </a:lnTo>
                  <a:lnTo>
                    <a:pt x="293525" y="14126"/>
                  </a:lnTo>
                  <a:lnTo>
                    <a:pt x="335067" y="12628"/>
                  </a:lnTo>
                  <a:lnTo>
                    <a:pt x="377049" y="9611"/>
                  </a:lnTo>
                  <a:lnTo>
                    <a:pt x="419225" y="7799"/>
                  </a:lnTo>
                  <a:lnTo>
                    <a:pt x="461489" y="6994"/>
                  </a:lnTo>
                  <a:lnTo>
                    <a:pt x="503791" y="6636"/>
                  </a:lnTo>
                  <a:lnTo>
                    <a:pt x="542348" y="6477"/>
                  </a:lnTo>
                  <a:lnTo>
                    <a:pt x="577594" y="7112"/>
                  </a:lnTo>
                  <a:lnTo>
                    <a:pt x="609721" y="9746"/>
                  </a:lnTo>
                  <a:lnTo>
                    <a:pt x="642344" y="11387"/>
                  </a:lnTo>
                  <a:lnTo>
                    <a:pt x="689054" y="15812"/>
                  </a:lnTo>
                  <a:lnTo>
                    <a:pt x="693613" y="17597"/>
                  </a:lnTo>
                  <a:lnTo>
                    <a:pt x="695948" y="19492"/>
                  </a:lnTo>
                  <a:lnTo>
                    <a:pt x="696798" y="21461"/>
                  </a:lnTo>
                  <a:lnTo>
                    <a:pt x="686455" y="27412"/>
                  </a:lnTo>
                  <a:lnTo>
                    <a:pt x="668452" y="33350"/>
                  </a:lnTo>
                  <a:lnTo>
                    <a:pt x="626269" y="39043"/>
                  </a:lnTo>
                  <a:lnTo>
                    <a:pt x="587963" y="42848"/>
                  </a:lnTo>
                  <a:lnTo>
                    <a:pt x="543451" y="43975"/>
                  </a:lnTo>
                  <a:lnTo>
                    <a:pt x="496397" y="46191"/>
                  </a:lnTo>
                  <a:lnTo>
                    <a:pt x="449294" y="51316"/>
                  </a:lnTo>
                  <a:lnTo>
                    <a:pt x="416997" y="54557"/>
                  </a:lnTo>
                  <a:lnTo>
                    <a:pt x="372459" y="57087"/>
                  </a:lnTo>
                  <a:lnTo>
                    <a:pt x="334881" y="61286"/>
                  </a:lnTo>
                  <a:lnTo>
                    <a:pt x="302267" y="62138"/>
                  </a:lnTo>
                  <a:lnTo>
                    <a:pt x="303111" y="61181"/>
                  </a:lnTo>
                  <a:lnTo>
                    <a:pt x="338255" y="54575"/>
                  </a:lnTo>
                  <a:lnTo>
                    <a:pt x="370234" y="50596"/>
                  </a:lnTo>
                  <a:lnTo>
                    <a:pt x="407965" y="47182"/>
                  </a:lnTo>
                  <a:lnTo>
                    <a:pt x="448253" y="45664"/>
                  </a:lnTo>
                  <a:lnTo>
                    <a:pt x="491559" y="44990"/>
                  </a:lnTo>
                  <a:lnTo>
                    <a:pt x="537381" y="43984"/>
                  </a:lnTo>
                  <a:lnTo>
                    <a:pt x="561455" y="42728"/>
                  </a:lnTo>
                  <a:lnTo>
                    <a:pt x="585969" y="41186"/>
                  </a:lnTo>
                  <a:lnTo>
                    <a:pt x="632023" y="39471"/>
                  </a:lnTo>
                  <a:lnTo>
                    <a:pt x="676716" y="38709"/>
                  </a:lnTo>
                  <a:lnTo>
                    <a:pt x="722450" y="38371"/>
                  </a:lnTo>
                  <a:lnTo>
                    <a:pt x="766764" y="38220"/>
                  </a:lnTo>
                  <a:lnTo>
                    <a:pt x="807862" y="38153"/>
                  </a:lnTo>
                  <a:lnTo>
                    <a:pt x="842590" y="38124"/>
                  </a:lnTo>
                  <a:lnTo>
                    <a:pt x="9080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52"/>
            <p:cNvSpPr/>
            <p:nvPr>
              <p:custDataLst>
                <p:tags r:id="rId143"/>
              </p:custDataLst>
            </p:nvPr>
          </p:nvSpPr>
          <p:spPr>
            <a:xfrm>
              <a:off x="5167145" y="722555"/>
              <a:ext cx="116056" cy="115496"/>
            </a:xfrm>
            <a:custGeom>
              <a:avLst/>
              <a:gdLst/>
              <a:ahLst/>
              <a:cxnLst/>
              <a:rect l="0" t="0" r="0" b="0"/>
              <a:pathLst>
                <a:path w="116056" h="115496">
                  <a:moveTo>
                    <a:pt x="65255" y="45795"/>
                  </a:moveTo>
                  <a:lnTo>
                    <a:pt x="65255" y="45795"/>
                  </a:lnTo>
                  <a:lnTo>
                    <a:pt x="65255" y="31489"/>
                  </a:lnTo>
                  <a:lnTo>
                    <a:pt x="56416" y="9485"/>
                  </a:lnTo>
                  <a:lnTo>
                    <a:pt x="50328" y="386"/>
                  </a:lnTo>
                  <a:lnTo>
                    <a:pt x="47543" y="0"/>
                  </a:lnTo>
                  <a:lnTo>
                    <a:pt x="40685" y="3334"/>
                  </a:lnTo>
                  <a:lnTo>
                    <a:pt x="28890" y="13145"/>
                  </a:lnTo>
                  <a:lnTo>
                    <a:pt x="4686" y="59623"/>
                  </a:lnTo>
                  <a:lnTo>
                    <a:pt x="0" y="71696"/>
                  </a:lnTo>
                  <a:lnTo>
                    <a:pt x="137" y="93764"/>
                  </a:lnTo>
                  <a:lnTo>
                    <a:pt x="4799" y="106155"/>
                  </a:lnTo>
                  <a:lnTo>
                    <a:pt x="8017" y="111435"/>
                  </a:lnTo>
                  <a:lnTo>
                    <a:pt x="12280" y="114250"/>
                  </a:lnTo>
                  <a:lnTo>
                    <a:pt x="22660" y="115495"/>
                  </a:lnTo>
                  <a:lnTo>
                    <a:pt x="40405" y="108859"/>
                  </a:lnTo>
                  <a:lnTo>
                    <a:pt x="50918" y="98047"/>
                  </a:lnTo>
                  <a:lnTo>
                    <a:pt x="67731" y="70106"/>
                  </a:lnTo>
                  <a:lnTo>
                    <a:pt x="69883" y="61068"/>
                  </a:lnTo>
                  <a:lnTo>
                    <a:pt x="71162" y="58799"/>
                  </a:lnTo>
                  <a:lnTo>
                    <a:pt x="72720" y="57992"/>
                  </a:lnTo>
                  <a:lnTo>
                    <a:pt x="74465" y="58160"/>
                  </a:lnTo>
                  <a:lnTo>
                    <a:pt x="78286" y="62109"/>
                  </a:lnTo>
                  <a:lnTo>
                    <a:pt x="83747" y="68568"/>
                  </a:lnTo>
                  <a:lnTo>
                    <a:pt x="116055" y="96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53"/>
            <p:cNvSpPr/>
            <p:nvPr>
              <p:custDataLst>
                <p:tags r:id="rId144"/>
              </p:custDataLst>
            </p:nvPr>
          </p:nvSpPr>
          <p:spPr>
            <a:xfrm>
              <a:off x="5595885" y="674242"/>
              <a:ext cx="89913" cy="277243"/>
            </a:xfrm>
            <a:custGeom>
              <a:avLst/>
              <a:gdLst/>
              <a:ahLst/>
              <a:cxnLst/>
              <a:rect l="0" t="0" r="0" b="0"/>
              <a:pathLst>
                <a:path w="89913" h="277243">
                  <a:moveTo>
                    <a:pt x="11165" y="100458"/>
                  </a:moveTo>
                  <a:lnTo>
                    <a:pt x="11165" y="100458"/>
                  </a:lnTo>
                  <a:lnTo>
                    <a:pt x="14536" y="100458"/>
                  </a:lnTo>
                  <a:lnTo>
                    <a:pt x="15529" y="101164"/>
                  </a:lnTo>
                  <a:lnTo>
                    <a:pt x="16191" y="102339"/>
                  </a:lnTo>
                  <a:lnTo>
                    <a:pt x="17254" y="109296"/>
                  </a:lnTo>
                  <a:lnTo>
                    <a:pt x="17481" y="150331"/>
                  </a:lnTo>
                  <a:lnTo>
                    <a:pt x="20880" y="195055"/>
                  </a:lnTo>
                  <a:lnTo>
                    <a:pt x="22981" y="233614"/>
                  </a:lnTo>
                  <a:lnTo>
                    <a:pt x="22985" y="267950"/>
                  </a:lnTo>
                  <a:lnTo>
                    <a:pt x="20416" y="276734"/>
                  </a:lnTo>
                  <a:lnTo>
                    <a:pt x="18744" y="277242"/>
                  </a:lnTo>
                  <a:lnTo>
                    <a:pt x="16924" y="275464"/>
                  </a:lnTo>
                  <a:lnTo>
                    <a:pt x="15004" y="272162"/>
                  </a:lnTo>
                  <a:lnTo>
                    <a:pt x="6854" y="230670"/>
                  </a:lnTo>
                  <a:lnTo>
                    <a:pt x="1264" y="185057"/>
                  </a:lnTo>
                  <a:lnTo>
                    <a:pt x="0" y="138616"/>
                  </a:lnTo>
                  <a:lnTo>
                    <a:pt x="3075" y="102906"/>
                  </a:lnTo>
                  <a:lnTo>
                    <a:pt x="5711" y="59242"/>
                  </a:lnTo>
                  <a:lnTo>
                    <a:pt x="14801" y="21688"/>
                  </a:lnTo>
                  <a:lnTo>
                    <a:pt x="22424" y="6418"/>
                  </a:lnTo>
                  <a:lnTo>
                    <a:pt x="27843" y="2487"/>
                  </a:lnTo>
                  <a:lnTo>
                    <a:pt x="41391" y="0"/>
                  </a:lnTo>
                  <a:lnTo>
                    <a:pt x="54938" y="3129"/>
                  </a:lnTo>
                  <a:lnTo>
                    <a:pt x="68013" y="10634"/>
                  </a:lnTo>
                  <a:lnTo>
                    <a:pt x="85159" y="29315"/>
                  </a:lnTo>
                  <a:lnTo>
                    <a:pt x="89912" y="39676"/>
                  </a:lnTo>
                  <a:lnTo>
                    <a:pt x="89217" y="63555"/>
                  </a:lnTo>
                  <a:lnTo>
                    <a:pt x="81172" y="86231"/>
                  </a:lnTo>
                  <a:lnTo>
                    <a:pt x="69851" y="106356"/>
                  </a:lnTo>
                  <a:lnTo>
                    <a:pt x="57944" y="115544"/>
                  </a:lnTo>
                  <a:lnTo>
                    <a:pt x="39137" y="122802"/>
                  </a:lnTo>
                  <a:lnTo>
                    <a:pt x="23510" y="125254"/>
                  </a:lnTo>
                  <a:lnTo>
                    <a:pt x="22217" y="124750"/>
                  </a:lnTo>
                  <a:lnTo>
                    <a:pt x="23865" y="119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54"/>
            <p:cNvSpPr/>
            <p:nvPr>
              <p:custDataLst>
                <p:tags r:id="rId145"/>
              </p:custDataLst>
            </p:nvPr>
          </p:nvSpPr>
          <p:spPr>
            <a:xfrm>
              <a:off x="5723197" y="717996"/>
              <a:ext cx="93404" cy="79408"/>
            </a:xfrm>
            <a:custGeom>
              <a:avLst/>
              <a:gdLst/>
              <a:ahLst/>
              <a:cxnLst/>
              <a:rect l="0" t="0" r="0" b="0"/>
              <a:pathLst>
                <a:path w="93404" h="79408">
                  <a:moveTo>
                    <a:pt x="55303" y="31304"/>
                  </a:moveTo>
                  <a:lnTo>
                    <a:pt x="55303" y="31304"/>
                  </a:lnTo>
                  <a:lnTo>
                    <a:pt x="55303" y="27933"/>
                  </a:lnTo>
                  <a:lnTo>
                    <a:pt x="53421" y="24396"/>
                  </a:lnTo>
                  <a:lnTo>
                    <a:pt x="51932" y="22466"/>
                  </a:lnTo>
                  <a:lnTo>
                    <a:pt x="50277" y="16557"/>
                  </a:lnTo>
                  <a:lnTo>
                    <a:pt x="48836" y="9933"/>
                  </a:lnTo>
                  <a:lnTo>
                    <a:pt x="43563" y="1060"/>
                  </a:lnTo>
                  <a:lnTo>
                    <a:pt x="41148" y="223"/>
                  </a:lnTo>
                  <a:lnTo>
                    <a:pt x="39516" y="0"/>
                  </a:lnTo>
                  <a:lnTo>
                    <a:pt x="30478" y="3057"/>
                  </a:lnTo>
                  <a:lnTo>
                    <a:pt x="15491" y="18545"/>
                  </a:lnTo>
                  <a:lnTo>
                    <a:pt x="4388" y="41007"/>
                  </a:lnTo>
                  <a:lnTo>
                    <a:pt x="0" y="58795"/>
                  </a:lnTo>
                  <a:lnTo>
                    <a:pt x="855" y="68452"/>
                  </a:lnTo>
                  <a:lnTo>
                    <a:pt x="2071" y="73003"/>
                  </a:lnTo>
                  <a:lnTo>
                    <a:pt x="4292" y="76036"/>
                  </a:lnTo>
                  <a:lnTo>
                    <a:pt x="7185" y="78059"/>
                  </a:lnTo>
                  <a:lnTo>
                    <a:pt x="10524" y="79407"/>
                  </a:lnTo>
                  <a:lnTo>
                    <a:pt x="17998" y="79024"/>
                  </a:lnTo>
                  <a:lnTo>
                    <a:pt x="21966" y="77934"/>
                  </a:lnTo>
                  <a:lnTo>
                    <a:pt x="37664" y="66287"/>
                  </a:lnTo>
                  <a:lnTo>
                    <a:pt x="59124" y="35616"/>
                  </a:lnTo>
                  <a:lnTo>
                    <a:pt x="63586" y="33221"/>
                  </a:lnTo>
                  <a:lnTo>
                    <a:pt x="65058" y="33287"/>
                  </a:lnTo>
                  <a:lnTo>
                    <a:pt x="66039" y="34037"/>
                  </a:lnTo>
                  <a:lnTo>
                    <a:pt x="82194" y="57215"/>
                  </a:lnTo>
                  <a:lnTo>
                    <a:pt x="86775" y="60459"/>
                  </a:lnTo>
                  <a:lnTo>
                    <a:pt x="93403" y="63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55"/>
            <p:cNvSpPr/>
            <p:nvPr>
              <p:custDataLst>
                <p:tags r:id="rId146"/>
              </p:custDataLst>
            </p:nvPr>
          </p:nvSpPr>
          <p:spPr>
            <a:xfrm>
              <a:off x="5829300" y="660400"/>
              <a:ext cx="82551" cy="133383"/>
            </a:xfrm>
            <a:custGeom>
              <a:avLst/>
              <a:gdLst/>
              <a:ahLst/>
              <a:cxnLst/>
              <a:rect l="0" t="0" r="0" b="0"/>
              <a:pathLst>
                <a:path w="82551" h="133383">
                  <a:moveTo>
                    <a:pt x="0" y="63500"/>
                  </a:moveTo>
                  <a:lnTo>
                    <a:pt x="0" y="63500"/>
                  </a:lnTo>
                  <a:lnTo>
                    <a:pt x="3371" y="60129"/>
                  </a:lnTo>
                  <a:lnTo>
                    <a:pt x="5026" y="56592"/>
                  </a:lnTo>
                  <a:lnTo>
                    <a:pt x="5467" y="54662"/>
                  </a:lnTo>
                  <a:lnTo>
                    <a:pt x="6467" y="53374"/>
                  </a:lnTo>
                  <a:lnTo>
                    <a:pt x="9459" y="51944"/>
                  </a:lnTo>
                  <a:lnTo>
                    <a:pt x="15022" y="53190"/>
                  </a:lnTo>
                  <a:lnTo>
                    <a:pt x="18481" y="54510"/>
                  </a:lnTo>
                  <a:lnTo>
                    <a:pt x="26088" y="63503"/>
                  </a:lnTo>
                  <a:lnTo>
                    <a:pt x="36423" y="84432"/>
                  </a:lnTo>
                  <a:lnTo>
                    <a:pt x="40177" y="99614"/>
                  </a:lnTo>
                  <a:lnTo>
                    <a:pt x="38514" y="129717"/>
                  </a:lnTo>
                  <a:lnTo>
                    <a:pt x="37670" y="132339"/>
                  </a:lnTo>
                  <a:lnTo>
                    <a:pt x="36402" y="133382"/>
                  </a:lnTo>
                  <a:lnTo>
                    <a:pt x="34852" y="133371"/>
                  </a:lnTo>
                  <a:lnTo>
                    <a:pt x="33818" y="131247"/>
                  </a:lnTo>
                  <a:lnTo>
                    <a:pt x="32669" y="123243"/>
                  </a:lnTo>
                  <a:lnTo>
                    <a:pt x="37707" y="90719"/>
                  </a:lnTo>
                  <a:lnTo>
                    <a:pt x="51558" y="5032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56"/>
            <p:cNvSpPr/>
            <p:nvPr>
              <p:custDataLst>
                <p:tags r:id="rId147"/>
              </p:custDataLst>
            </p:nvPr>
          </p:nvSpPr>
          <p:spPr>
            <a:xfrm>
              <a:off x="5970153" y="522465"/>
              <a:ext cx="43298" cy="313338"/>
            </a:xfrm>
            <a:custGeom>
              <a:avLst/>
              <a:gdLst/>
              <a:ahLst/>
              <a:cxnLst/>
              <a:rect l="0" t="0" r="0" b="0"/>
              <a:pathLst>
                <a:path w="43298" h="313338">
                  <a:moveTo>
                    <a:pt x="30597" y="10935"/>
                  </a:moveTo>
                  <a:lnTo>
                    <a:pt x="30597" y="10935"/>
                  </a:lnTo>
                  <a:lnTo>
                    <a:pt x="30597" y="0"/>
                  </a:lnTo>
                  <a:lnTo>
                    <a:pt x="28716" y="11019"/>
                  </a:lnTo>
                  <a:lnTo>
                    <a:pt x="21758" y="49836"/>
                  </a:lnTo>
                  <a:lnTo>
                    <a:pt x="15670" y="94114"/>
                  </a:lnTo>
                  <a:lnTo>
                    <a:pt x="12768" y="139611"/>
                  </a:lnTo>
                  <a:lnTo>
                    <a:pt x="11083" y="186845"/>
                  </a:lnTo>
                  <a:lnTo>
                    <a:pt x="6549" y="230822"/>
                  </a:lnTo>
                  <a:lnTo>
                    <a:pt x="1443" y="272623"/>
                  </a:lnTo>
                  <a:lnTo>
                    <a:pt x="0" y="291635"/>
                  </a:lnTo>
                  <a:lnTo>
                    <a:pt x="3122" y="305259"/>
                  </a:lnTo>
                  <a:lnTo>
                    <a:pt x="5931" y="310868"/>
                  </a:lnTo>
                  <a:lnTo>
                    <a:pt x="9214" y="313196"/>
                  </a:lnTo>
                  <a:lnTo>
                    <a:pt x="12814" y="313337"/>
                  </a:lnTo>
                  <a:lnTo>
                    <a:pt x="16625" y="312019"/>
                  </a:lnTo>
                  <a:lnTo>
                    <a:pt x="28731" y="300053"/>
                  </a:lnTo>
                  <a:lnTo>
                    <a:pt x="41255" y="283101"/>
                  </a:lnTo>
                  <a:lnTo>
                    <a:pt x="43297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57"/>
            <p:cNvSpPr/>
            <p:nvPr>
              <p:custDataLst>
                <p:tags r:id="rId148"/>
              </p:custDataLst>
            </p:nvPr>
          </p:nvSpPr>
          <p:spPr>
            <a:xfrm>
              <a:off x="5933810" y="692150"/>
              <a:ext cx="111391" cy="31751"/>
            </a:xfrm>
            <a:custGeom>
              <a:avLst/>
              <a:gdLst/>
              <a:ahLst/>
              <a:cxnLst/>
              <a:rect l="0" t="0" r="0" b="0"/>
              <a:pathLst>
                <a:path w="111391" h="31751">
                  <a:moveTo>
                    <a:pt x="22490" y="31750"/>
                  </a:moveTo>
                  <a:lnTo>
                    <a:pt x="22490" y="31750"/>
                  </a:lnTo>
                  <a:lnTo>
                    <a:pt x="19119" y="28379"/>
                  </a:lnTo>
                  <a:lnTo>
                    <a:pt x="11820" y="28605"/>
                  </a:lnTo>
                  <a:lnTo>
                    <a:pt x="3637" y="29647"/>
                  </a:lnTo>
                  <a:lnTo>
                    <a:pt x="1454" y="28937"/>
                  </a:lnTo>
                  <a:lnTo>
                    <a:pt x="0" y="27758"/>
                  </a:lnTo>
                  <a:lnTo>
                    <a:pt x="441" y="26266"/>
                  </a:lnTo>
                  <a:lnTo>
                    <a:pt x="4694" y="22728"/>
                  </a:lnTo>
                  <a:lnTo>
                    <a:pt x="21764" y="16769"/>
                  </a:lnTo>
                  <a:lnTo>
                    <a:pt x="66077" y="11354"/>
                  </a:lnTo>
                  <a:lnTo>
                    <a:pt x="111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258"/>
            <p:cNvSpPr/>
            <p:nvPr>
              <p:custDataLst>
                <p:tags r:id="rId149"/>
              </p:custDataLst>
            </p:nvPr>
          </p:nvSpPr>
          <p:spPr>
            <a:xfrm>
              <a:off x="6070600" y="7048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8345" y="6481"/>
                  </a:lnTo>
                  <a:lnTo>
                    <a:pt x="4122" y="5105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259"/>
            <p:cNvSpPr/>
            <p:nvPr>
              <p:custDataLst>
                <p:tags r:id="rId150"/>
              </p:custDataLst>
            </p:nvPr>
          </p:nvSpPr>
          <p:spPr>
            <a:xfrm>
              <a:off x="6076950" y="6477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28408"/>
                  </a:lnTo>
                  <a:lnTo>
                    <a:pt x="8839" y="1061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260"/>
            <p:cNvSpPr/>
            <p:nvPr>
              <p:custDataLst>
                <p:tags r:id="rId151"/>
              </p:custDataLst>
            </p:nvPr>
          </p:nvSpPr>
          <p:spPr>
            <a:xfrm>
              <a:off x="6142137" y="530853"/>
              <a:ext cx="80864" cy="290598"/>
            </a:xfrm>
            <a:custGeom>
              <a:avLst/>
              <a:gdLst/>
              <a:ahLst/>
              <a:cxnLst/>
              <a:rect l="0" t="0" r="0" b="0"/>
              <a:pathLst>
                <a:path w="80864" h="290598">
                  <a:moveTo>
                    <a:pt x="55463" y="27947"/>
                  </a:moveTo>
                  <a:lnTo>
                    <a:pt x="55463" y="27947"/>
                  </a:lnTo>
                  <a:lnTo>
                    <a:pt x="56168" y="14149"/>
                  </a:lnTo>
                  <a:lnTo>
                    <a:pt x="58834" y="8174"/>
                  </a:lnTo>
                  <a:lnTo>
                    <a:pt x="59120" y="5593"/>
                  </a:lnTo>
                  <a:lnTo>
                    <a:pt x="57559" y="843"/>
                  </a:lnTo>
                  <a:lnTo>
                    <a:pt x="56860" y="0"/>
                  </a:lnTo>
                  <a:lnTo>
                    <a:pt x="56395" y="144"/>
                  </a:lnTo>
                  <a:lnTo>
                    <a:pt x="52276" y="22298"/>
                  </a:lnTo>
                  <a:lnTo>
                    <a:pt x="49032" y="65323"/>
                  </a:lnTo>
                  <a:lnTo>
                    <a:pt x="43728" y="106586"/>
                  </a:lnTo>
                  <a:lnTo>
                    <a:pt x="39678" y="145243"/>
                  </a:lnTo>
                  <a:lnTo>
                    <a:pt x="36353" y="186348"/>
                  </a:lnTo>
                  <a:lnTo>
                    <a:pt x="31516" y="229693"/>
                  </a:lnTo>
                  <a:lnTo>
                    <a:pt x="25166" y="274145"/>
                  </a:lnTo>
                  <a:lnTo>
                    <a:pt x="24680" y="280979"/>
                  </a:lnTo>
                  <a:lnTo>
                    <a:pt x="25769" y="285535"/>
                  </a:lnTo>
                  <a:lnTo>
                    <a:pt x="27907" y="288572"/>
                  </a:lnTo>
                  <a:lnTo>
                    <a:pt x="30741" y="290597"/>
                  </a:lnTo>
                  <a:lnTo>
                    <a:pt x="34043" y="289831"/>
                  </a:lnTo>
                  <a:lnTo>
                    <a:pt x="41475" y="283334"/>
                  </a:lnTo>
                  <a:lnTo>
                    <a:pt x="50221" y="264406"/>
                  </a:lnTo>
                  <a:lnTo>
                    <a:pt x="51252" y="250868"/>
                  </a:lnTo>
                  <a:lnTo>
                    <a:pt x="42792" y="218187"/>
                  </a:lnTo>
                  <a:lnTo>
                    <a:pt x="33605" y="203985"/>
                  </a:lnTo>
                  <a:lnTo>
                    <a:pt x="0" y="175441"/>
                  </a:lnTo>
                  <a:lnTo>
                    <a:pt x="143" y="174960"/>
                  </a:lnTo>
                  <a:lnTo>
                    <a:pt x="2184" y="174425"/>
                  </a:lnTo>
                  <a:lnTo>
                    <a:pt x="44185" y="169658"/>
                  </a:lnTo>
                  <a:lnTo>
                    <a:pt x="80863" y="167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61"/>
            <p:cNvSpPr/>
            <p:nvPr>
              <p:custDataLst>
                <p:tags r:id="rId152"/>
              </p:custDataLst>
            </p:nvPr>
          </p:nvSpPr>
          <p:spPr>
            <a:xfrm>
              <a:off x="6245029" y="704850"/>
              <a:ext cx="9722" cy="76201"/>
            </a:xfrm>
            <a:custGeom>
              <a:avLst/>
              <a:gdLst/>
              <a:ahLst/>
              <a:cxnLst/>
              <a:rect l="0" t="0" r="0" b="0"/>
              <a:pathLst>
                <a:path w="9722" h="76201">
                  <a:moveTo>
                    <a:pt x="3371" y="0"/>
                  </a:moveTo>
                  <a:lnTo>
                    <a:pt x="3371" y="0"/>
                  </a:lnTo>
                  <a:lnTo>
                    <a:pt x="1490" y="27612"/>
                  </a:lnTo>
                  <a:lnTo>
                    <a:pt x="0" y="33225"/>
                  </a:lnTo>
                  <a:lnTo>
                    <a:pt x="2108" y="45105"/>
                  </a:lnTo>
                  <a:lnTo>
                    <a:pt x="5632" y="56030"/>
                  </a:lnTo>
                  <a:lnTo>
                    <a:pt x="3807" y="71262"/>
                  </a:lnTo>
                  <a:lnTo>
                    <a:pt x="4368" y="72908"/>
                  </a:lnTo>
                  <a:lnTo>
                    <a:pt x="972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62"/>
            <p:cNvSpPr/>
            <p:nvPr>
              <p:custDataLst>
                <p:tags r:id="rId153"/>
              </p:custDataLst>
            </p:nvPr>
          </p:nvSpPr>
          <p:spPr>
            <a:xfrm>
              <a:off x="6261098" y="645732"/>
              <a:ext cx="12703" cy="21019"/>
            </a:xfrm>
            <a:custGeom>
              <a:avLst/>
              <a:gdLst/>
              <a:ahLst/>
              <a:cxnLst/>
              <a:rect l="0" t="0" r="0" b="0"/>
              <a:pathLst>
                <a:path w="12703" h="21019">
                  <a:moveTo>
                    <a:pt x="2" y="21018"/>
                  </a:moveTo>
                  <a:lnTo>
                    <a:pt x="2" y="21018"/>
                  </a:lnTo>
                  <a:lnTo>
                    <a:pt x="0" y="1245"/>
                  </a:lnTo>
                  <a:lnTo>
                    <a:pt x="707" y="75"/>
                  </a:lnTo>
                  <a:lnTo>
                    <a:pt x="1884" y="0"/>
                  </a:lnTo>
                  <a:lnTo>
                    <a:pt x="3373" y="656"/>
                  </a:lnTo>
                  <a:lnTo>
                    <a:pt x="12702" y="1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63"/>
            <p:cNvSpPr/>
            <p:nvPr>
              <p:custDataLst>
                <p:tags r:id="rId154"/>
              </p:custDataLst>
            </p:nvPr>
          </p:nvSpPr>
          <p:spPr>
            <a:xfrm>
              <a:off x="6287451" y="704927"/>
              <a:ext cx="55754" cy="105841"/>
            </a:xfrm>
            <a:custGeom>
              <a:avLst/>
              <a:gdLst/>
              <a:ahLst/>
              <a:cxnLst/>
              <a:rect l="0" t="0" r="0" b="0"/>
              <a:pathLst>
                <a:path w="55754" h="105841">
                  <a:moveTo>
                    <a:pt x="18099" y="6273"/>
                  </a:moveTo>
                  <a:lnTo>
                    <a:pt x="18099" y="6273"/>
                  </a:lnTo>
                  <a:lnTo>
                    <a:pt x="14728" y="6273"/>
                  </a:lnTo>
                  <a:lnTo>
                    <a:pt x="13735" y="5567"/>
                  </a:lnTo>
                  <a:lnTo>
                    <a:pt x="13073" y="4392"/>
                  </a:lnTo>
                  <a:lnTo>
                    <a:pt x="12632" y="2902"/>
                  </a:lnTo>
                  <a:lnTo>
                    <a:pt x="11632" y="1909"/>
                  </a:lnTo>
                  <a:lnTo>
                    <a:pt x="5683" y="0"/>
                  </a:lnTo>
                  <a:lnTo>
                    <a:pt x="18073" y="12598"/>
                  </a:lnTo>
                  <a:lnTo>
                    <a:pt x="23564" y="7153"/>
                  </a:lnTo>
                  <a:lnTo>
                    <a:pt x="24187" y="3163"/>
                  </a:lnTo>
                  <a:lnTo>
                    <a:pt x="23569" y="2789"/>
                  </a:lnTo>
                  <a:lnTo>
                    <a:pt x="21000" y="4254"/>
                  </a:lnTo>
                  <a:lnTo>
                    <a:pt x="9515" y="23772"/>
                  </a:lnTo>
                  <a:lnTo>
                    <a:pt x="915" y="61407"/>
                  </a:lnTo>
                  <a:lnTo>
                    <a:pt x="0" y="93496"/>
                  </a:lnTo>
                  <a:lnTo>
                    <a:pt x="2530" y="101013"/>
                  </a:lnTo>
                  <a:lnTo>
                    <a:pt x="4897" y="103300"/>
                  </a:lnTo>
                  <a:lnTo>
                    <a:pt x="11292" y="105840"/>
                  </a:lnTo>
                  <a:lnTo>
                    <a:pt x="29566" y="100529"/>
                  </a:lnTo>
                  <a:lnTo>
                    <a:pt x="39188" y="93790"/>
                  </a:lnTo>
                  <a:lnTo>
                    <a:pt x="45816" y="85386"/>
                  </a:lnTo>
                  <a:lnTo>
                    <a:pt x="51112" y="74596"/>
                  </a:lnTo>
                  <a:lnTo>
                    <a:pt x="55531" y="34120"/>
                  </a:lnTo>
                  <a:lnTo>
                    <a:pt x="55753" y="26954"/>
                  </a:lnTo>
                  <a:lnTo>
                    <a:pt x="54490" y="21472"/>
                  </a:lnTo>
                  <a:lnTo>
                    <a:pt x="49324" y="13498"/>
                  </a:lnTo>
                  <a:lnTo>
                    <a:pt x="41854" y="5043"/>
                  </a:lnTo>
                  <a:lnTo>
                    <a:pt x="39581" y="4747"/>
                  </a:lnTo>
                  <a:lnTo>
                    <a:pt x="30799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64"/>
            <p:cNvSpPr/>
            <p:nvPr>
              <p:custDataLst>
                <p:tags r:id="rId155"/>
              </p:custDataLst>
            </p:nvPr>
          </p:nvSpPr>
          <p:spPr>
            <a:xfrm>
              <a:off x="6375400" y="712606"/>
              <a:ext cx="78413" cy="103251"/>
            </a:xfrm>
            <a:custGeom>
              <a:avLst/>
              <a:gdLst/>
              <a:ahLst/>
              <a:cxnLst/>
              <a:rect l="0" t="0" r="0" b="0"/>
              <a:pathLst>
                <a:path w="78413" h="103251">
                  <a:moveTo>
                    <a:pt x="0" y="17644"/>
                  </a:moveTo>
                  <a:lnTo>
                    <a:pt x="0" y="17644"/>
                  </a:lnTo>
                  <a:lnTo>
                    <a:pt x="5026" y="5710"/>
                  </a:lnTo>
                  <a:lnTo>
                    <a:pt x="6088" y="0"/>
                  </a:lnTo>
                  <a:lnTo>
                    <a:pt x="6176" y="237"/>
                  </a:lnTo>
                  <a:lnTo>
                    <a:pt x="6347" y="46253"/>
                  </a:lnTo>
                  <a:lnTo>
                    <a:pt x="262" y="91792"/>
                  </a:lnTo>
                  <a:lnTo>
                    <a:pt x="14757" y="48261"/>
                  </a:lnTo>
                  <a:lnTo>
                    <a:pt x="30040" y="18675"/>
                  </a:lnTo>
                  <a:lnTo>
                    <a:pt x="42455" y="5641"/>
                  </a:lnTo>
                  <a:lnTo>
                    <a:pt x="45943" y="4703"/>
                  </a:lnTo>
                  <a:lnTo>
                    <a:pt x="48971" y="5489"/>
                  </a:lnTo>
                  <a:lnTo>
                    <a:pt x="54221" y="10125"/>
                  </a:lnTo>
                  <a:lnTo>
                    <a:pt x="72025" y="34846"/>
                  </a:lnTo>
                  <a:lnTo>
                    <a:pt x="78412" y="59038"/>
                  </a:lnTo>
                  <a:lnTo>
                    <a:pt x="75782" y="97809"/>
                  </a:lnTo>
                  <a:lnTo>
                    <a:pt x="74511" y="100721"/>
                  </a:lnTo>
                  <a:lnTo>
                    <a:pt x="72955" y="102662"/>
                  </a:lnTo>
                  <a:lnTo>
                    <a:pt x="71920" y="103250"/>
                  </a:lnTo>
                  <a:lnTo>
                    <a:pt x="69850" y="10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420"/>
          <p:cNvGrpSpPr/>
          <p:nvPr/>
        </p:nvGrpSpPr>
        <p:grpSpPr>
          <a:xfrm>
            <a:off x="4591050" y="682858"/>
            <a:ext cx="141120" cy="183444"/>
            <a:chOff x="4591050" y="682858"/>
            <a:chExt cx="141120" cy="183444"/>
          </a:xfrm>
        </p:grpSpPr>
        <p:sp>
          <p:nvSpPr>
            <p:cNvPr id="100" name="SMARTInkShape-2265"/>
            <p:cNvSpPr/>
            <p:nvPr>
              <p:custDataLst>
                <p:tags r:id="rId139"/>
              </p:custDataLst>
            </p:nvPr>
          </p:nvSpPr>
          <p:spPr>
            <a:xfrm>
              <a:off x="4597400" y="7493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4927" y="27136"/>
                  </a:lnTo>
                  <a:lnTo>
                    <a:pt x="22059" y="72491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266"/>
            <p:cNvSpPr/>
            <p:nvPr>
              <p:custDataLst>
                <p:tags r:id="rId140"/>
              </p:custDataLst>
            </p:nvPr>
          </p:nvSpPr>
          <p:spPr>
            <a:xfrm>
              <a:off x="4591050" y="682858"/>
              <a:ext cx="25401" cy="34693"/>
            </a:xfrm>
            <a:custGeom>
              <a:avLst/>
              <a:gdLst/>
              <a:ahLst/>
              <a:cxnLst/>
              <a:rect l="0" t="0" r="0" b="0"/>
              <a:pathLst>
                <a:path w="25401" h="34693">
                  <a:moveTo>
                    <a:pt x="0" y="34692"/>
                  </a:moveTo>
                  <a:lnTo>
                    <a:pt x="0" y="34692"/>
                  </a:lnTo>
                  <a:lnTo>
                    <a:pt x="705" y="5713"/>
                  </a:lnTo>
                  <a:lnTo>
                    <a:pt x="1881" y="2673"/>
                  </a:lnTo>
                  <a:lnTo>
                    <a:pt x="3371" y="646"/>
                  </a:lnTo>
                  <a:lnTo>
                    <a:pt x="5069" y="0"/>
                  </a:lnTo>
                  <a:lnTo>
                    <a:pt x="6908" y="275"/>
                  </a:lnTo>
                  <a:lnTo>
                    <a:pt x="25400" y="9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67"/>
            <p:cNvSpPr/>
            <p:nvPr>
              <p:custDataLst>
                <p:tags r:id="rId141"/>
              </p:custDataLst>
            </p:nvPr>
          </p:nvSpPr>
          <p:spPr>
            <a:xfrm>
              <a:off x="4668788" y="717912"/>
              <a:ext cx="63382" cy="148390"/>
            </a:xfrm>
            <a:custGeom>
              <a:avLst/>
              <a:gdLst/>
              <a:ahLst/>
              <a:cxnLst/>
              <a:rect l="0" t="0" r="0" b="0"/>
              <a:pathLst>
                <a:path w="63382" h="148390">
                  <a:moveTo>
                    <a:pt x="55612" y="18688"/>
                  </a:moveTo>
                  <a:lnTo>
                    <a:pt x="55612" y="18688"/>
                  </a:lnTo>
                  <a:lnTo>
                    <a:pt x="40685" y="3761"/>
                  </a:lnTo>
                  <a:lnTo>
                    <a:pt x="34631" y="1471"/>
                  </a:lnTo>
                  <a:lnTo>
                    <a:pt x="22618" y="0"/>
                  </a:lnTo>
                  <a:lnTo>
                    <a:pt x="12283" y="3116"/>
                  </a:lnTo>
                  <a:lnTo>
                    <a:pt x="6251" y="10356"/>
                  </a:lnTo>
                  <a:lnTo>
                    <a:pt x="1923" y="20629"/>
                  </a:lnTo>
                  <a:lnTo>
                    <a:pt x="0" y="32251"/>
                  </a:lnTo>
                  <a:lnTo>
                    <a:pt x="2289" y="50694"/>
                  </a:lnTo>
                  <a:lnTo>
                    <a:pt x="10807" y="69564"/>
                  </a:lnTo>
                  <a:lnTo>
                    <a:pt x="20177" y="78459"/>
                  </a:lnTo>
                  <a:lnTo>
                    <a:pt x="48202" y="97350"/>
                  </a:lnTo>
                  <a:lnTo>
                    <a:pt x="58277" y="110512"/>
                  </a:lnTo>
                  <a:lnTo>
                    <a:pt x="63381" y="121588"/>
                  </a:lnTo>
                  <a:lnTo>
                    <a:pt x="62908" y="127504"/>
                  </a:lnTo>
                  <a:lnTo>
                    <a:pt x="56738" y="139723"/>
                  </a:lnTo>
                  <a:lnTo>
                    <a:pt x="48822" y="146565"/>
                  </a:lnTo>
                  <a:lnTo>
                    <a:pt x="44735" y="148389"/>
                  </a:lnTo>
                  <a:lnTo>
                    <a:pt x="39189" y="147489"/>
                  </a:lnTo>
                  <a:lnTo>
                    <a:pt x="11162" y="132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21"/>
          <p:cNvGrpSpPr/>
          <p:nvPr/>
        </p:nvGrpSpPr>
        <p:grpSpPr>
          <a:xfrm>
            <a:off x="3810284" y="641350"/>
            <a:ext cx="286706" cy="296261"/>
            <a:chOff x="3810284" y="641350"/>
            <a:chExt cx="286706" cy="296261"/>
          </a:xfrm>
        </p:grpSpPr>
        <p:sp>
          <p:nvSpPr>
            <p:cNvPr id="104" name="SMARTInkShape-2268"/>
            <p:cNvSpPr/>
            <p:nvPr>
              <p:custDataLst>
                <p:tags r:id="rId136"/>
              </p:custDataLst>
            </p:nvPr>
          </p:nvSpPr>
          <p:spPr>
            <a:xfrm>
              <a:off x="3810284" y="641350"/>
              <a:ext cx="139417" cy="266043"/>
            </a:xfrm>
            <a:custGeom>
              <a:avLst/>
              <a:gdLst/>
              <a:ahLst/>
              <a:cxnLst/>
              <a:rect l="0" t="0" r="0" b="0"/>
              <a:pathLst>
                <a:path w="139417" h="266043">
                  <a:moveTo>
                    <a:pt x="139416" y="0"/>
                  </a:moveTo>
                  <a:lnTo>
                    <a:pt x="139416" y="0"/>
                  </a:lnTo>
                  <a:lnTo>
                    <a:pt x="93637" y="1881"/>
                  </a:lnTo>
                  <a:lnTo>
                    <a:pt x="57528" y="11537"/>
                  </a:lnTo>
                  <a:lnTo>
                    <a:pt x="33478" y="26006"/>
                  </a:lnTo>
                  <a:lnTo>
                    <a:pt x="28574" y="30038"/>
                  </a:lnTo>
                  <a:lnTo>
                    <a:pt x="21244" y="43924"/>
                  </a:lnTo>
                  <a:lnTo>
                    <a:pt x="15031" y="73457"/>
                  </a:lnTo>
                  <a:lnTo>
                    <a:pt x="12761" y="116369"/>
                  </a:lnTo>
                  <a:lnTo>
                    <a:pt x="10603" y="162295"/>
                  </a:lnTo>
                  <a:lnTo>
                    <a:pt x="6962" y="208604"/>
                  </a:lnTo>
                  <a:lnTo>
                    <a:pt x="677" y="255456"/>
                  </a:lnTo>
                  <a:lnTo>
                    <a:pt x="0" y="263368"/>
                  </a:lnTo>
                  <a:lnTo>
                    <a:pt x="1317" y="264479"/>
                  </a:lnTo>
                  <a:lnTo>
                    <a:pt x="9912" y="266042"/>
                  </a:lnTo>
                  <a:lnTo>
                    <a:pt x="31102" y="264688"/>
                  </a:lnTo>
                  <a:lnTo>
                    <a:pt x="73046" y="255852"/>
                  </a:lnTo>
                  <a:lnTo>
                    <a:pt x="100749" y="245716"/>
                  </a:lnTo>
                  <a:lnTo>
                    <a:pt x="111648" y="239029"/>
                  </a:lnTo>
                  <a:lnTo>
                    <a:pt x="120366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269"/>
            <p:cNvSpPr/>
            <p:nvPr>
              <p:custDataLst>
                <p:tags r:id="rId137"/>
              </p:custDataLst>
            </p:nvPr>
          </p:nvSpPr>
          <p:spPr>
            <a:xfrm>
              <a:off x="3818115" y="806450"/>
              <a:ext cx="118886" cy="25401"/>
            </a:xfrm>
            <a:custGeom>
              <a:avLst/>
              <a:gdLst/>
              <a:ahLst/>
              <a:cxnLst/>
              <a:rect l="0" t="0" r="0" b="0"/>
              <a:pathLst>
                <a:path w="1188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8871" y="18658"/>
                  </a:lnTo>
                  <a:lnTo>
                    <a:pt x="40265" y="5149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70"/>
            <p:cNvSpPr/>
            <p:nvPr>
              <p:custDataLst>
                <p:tags r:id="rId138"/>
              </p:custDataLst>
            </p:nvPr>
          </p:nvSpPr>
          <p:spPr>
            <a:xfrm>
              <a:off x="4007733" y="844035"/>
              <a:ext cx="89257" cy="93576"/>
            </a:xfrm>
            <a:custGeom>
              <a:avLst/>
              <a:gdLst/>
              <a:ahLst/>
              <a:cxnLst/>
              <a:rect l="0" t="0" r="0" b="0"/>
              <a:pathLst>
                <a:path w="89257" h="93576">
                  <a:moveTo>
                    <a:pt x="5467" y="6865"/>
                  </a:moveTo>
                  <a:lnTo>
                    <a:pt x="5467" y="6865"/>
                  </a:lnTo>
                  <a:lnTo>
                    <a:pt x="5467" y="10236"/>
                  </a:lnTo>
                  <a:lnTo>
                    <a:pt x="4761" y="11229"/>
                  </a:lnTo>
                  <a:lnTo>
                    <a:pt x="3585" y="11891"/>
                  </a:lnTo>
                  <a:lnTo>
                    <a:pt x="2096" y="12332"/>
                  </a:lnTo>
                  <a:lnTo>
                    <a:pt x="1103" y="14038"/>
                  </a:lnTo>
                  <a:lnTo>
                    <a:pt x="0" y="19695"/>
                  </a:lnTo>
                  <a:lnTo>
                    <a:pt x="5109" y="67081"/>
                  </a:lnTo>
                  <a:lnTo>
                    <a:pt x="5446" y="93575"/>
                  </a:lnTo>
                  <a:lnTo>
                    <a:pt x="5465" y="75800"/>
                  </a:lnTo>
                  <a:lnTo>
                    <a:pt x="16311" y="46796"/>
                  </a:lnTo>
                  <a:lnTo>
                    <a:pt x="44596" y="6639"/>
                  </a:lnTo>
                  <a:lnTo>
                    <a:pt x="48486" y="2481"/>
                  </a:lnTo>
                  <a:lnTo>
                    <a:pt x="53902" y="415"/>
                  </a:lnTo>
                  <a:lnTo>
                    <a:pt x="67445" y="0"/>
                  </a:lnTo>
                  <a:lnTo>
                    <a:pt x="72892" y="2288"/>
                  </a:lnTo>
                  <a:lnTo>
                    <a:pt x="80824" y="10475"/>
                  </a:lnTo>
                  <a:lnTo>
                    <a:pt x="89256" y="33727"/>
                  </a:lnTo>
                  <a:lnTo>
                    <a:pt x="88017" y="83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422"/>
          <p:cNvGrpSpPr/>
          <p:nvPr/>
        </p:nvGrpSpPr>
        <p:grpSpPr>
          <a:xfrm>
            <a:off x="3243883" y="895350"/>
            <a:ext cx="336635" cy="44451"/>
            <a:chOff x="3243883" y="895350"/>
            <a:chExt cx="336635" cy="44451"/>
          </a:xfrm>
        </p:grpSpPr>
        <p:sp>
          <p:nvSpPr>
            <p:cNvPr id="108" name="SMARTInkShape-2271"/>
            <p:cNvSpPr/>
            <p:nvPr>
              <p:custDataLst>
                <p:tags r:id="rId133"/>
              </p:custDataLst>
            </p:nvPr>
          </p:nvSpPr>
          <p:spPr>
            <a:xfrm>
              <a:off x="3243883" y="901700"/>
              <a:ext cx="39068" cy="6351"/>
            </a:xfrm>
            <a:custGeom>
              <a:avLst/>
              <a:gdLst/>
              <a:ahLst/>
              <a:cxnLst/>
              <a:rect l="0" t="0" r="0" b="0"/>
              <a:pathLst>
                <a:path w="39068" h="6351">
                  <a:moveTo>
                    <a:pt x="7317" y="6350"/>
                  </a:moveTo>
                  <a:lnTo>
                    <a:pt x="7317" y="6350"/>
                  </a:lnTo>
                  <a:lnTo>
                    <a:pt x="575" y="6350"/>
                  </a:lnTo>
                  <a:lnTo>
                    <a:pt x="0" y="5644"/>
                  </a:lnTo>
                  <a:lnTo>
                    <a:pt x="1028" y="4469"/>
                  </a:lnTo>
                  <a:lnTo>
                    <a:pt x="3124" y="2979"/>
                  </a:lnTo>
                  <a:lnTo>
                    <a:pt x="39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72"/>
            <p:cNvSpPr/>
            <p:nvPr>
              <p:custDataLst>
                <p:tags r:id="rId134"/>
              </p:custDataLst>
            </p:nvPr>
          </p:nvSpPr>
          <p:spPr>
            <a:xfrm>
              <a:off x="3397250" y="901700"/>
              <a:ext cx="25401" cy="6089"/>
            </a:xfrm>
            <a:custGeom>
              <a:avLst/>
              <a:gdLst/>
              <a:ahLst/>
              <a:cxnLst/>
              <a:rect l="0" t="0" r="0" b="0"/>
              <a:pathLst>
                <a:path w="25401" h="608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789" y="5958"/>
                  </a:lnTo>
                  <a:lnTo>
                    <a:pt x="12209" y="6088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73"/>
            <p:cNvSpPr/>
            <p:nvPr>
              <p:custDataLst>
                <p:tags r:id="rId135"/>
              </p:custDataLst>
            </p:nvPr>
          </p:nvSpPr>
          <p:spPr>
            <a:xfrm>
              <a:off x="3568700" y="895350"/>
              <a:ext cx="11818" cy="44451"/>
            </a:xfrm>
            <a:custGeom>
              <a:avLst/>
              <a:gdLst/>
              <a:ahLst/>
              <a:cxnLst/>
              <a:rect l="0" t="0" r="0" b="0"/>
              <a:pathLst>
                <a:path w="11818" h="44451">
                  <a:moveTo>
                    <a:pt x="6350" y="0"/>
                  </a:moveTo>
                  <a:lnTo>
                    <a:pt x="6350" y="0"/>
                  </a:lnTo>
                  <a:lnTo>
                    <a:pt x="6350" y="8838"/>
                  </a:lnTo>
                  <a:lnTo>
                    <a:pt x="7055" y="10126"/>
                  </a:lnTo>
                  <a:lnTo>
                    <a:pt x="8232" y="10984"/>
                  </a:lnTo>
                  <a:lnTo>
                    <a:pt x="9721" y="11556"/>
                  </a:lnTo>
                  <a:lnTo>
                    <a:pt x="10714" y="13348"/>
                  </a:lnTo>
                  <a:lnTo>
                    <a:pt x="11817" y="19103"/>
                  </a:lnTo>
                  <a:lnTo>
                    <a:pt x="11406" y="21202"/>
                  </a:lnTo>
                  <a:lnTo>
                    <a:pt x="10426" y="22601"/>
                  </a:lnTo>
                  <a:lnTo>
                    <a:pt x="9067" y="2353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423"/>
          <p:cNvGrpSpPr/>
          <p:nvPr/>
        </p:nvGrpSpPr>
        <p:grpSpPr>
          <a:xfrm>
            <a:off x="2502847" y="559317"/>
            <a:ext cx="380054" cy="393184"/>
            <a:chOff x="2502847" y="559317"/>
            <a:chExt cx="380054" cy="393184"/>
          </a:xfrm>
        </p:grpSpPr>
        <p:sp>
          <p:nvSpPr>
            <p:cNvPr id="112" name="SMARTInkShape-2274"/>
            <p:cNvSpPr/>
            <p:nvPr>
              <p:custDataLst>
                <p:tags r:id="rId129"/>
              </p:custDataLst>
            </p:nvPr>
          </p:nvSpPr>
          <p:spPr>
            <a:xfrm>
              <a:off x="2502847" y="559317"/>
              <a:ext cx="126054" cy="297106"/>
            </a:xfrm>
            <a:custGeom>
              <a:avLst/>
              <a:gdLst/>
              <a:ahLst/>
              <a:cxnLst/>
              <a:rect l="0" t="0" r="0" b="0"/>
              <a:pathLst>
                <a:path w="126054" h="297106">
                  <a:moveTo>
                    <a:pt x="107003" y="31233"/>
                  </a:moveTo>
                  <a:lnTo>
                    <a:pt x="107003" y="31233"/>
                  </a:lnTo>
                  <a:lnTo>
                    <a:pt x="110374" y="27862"/>
                  </a:lnTo>
                  <a:lnTo>
                    <a:pt x="112470" y="15653"/>
                  </a:lnTo>
                  <a:lnTo>
                    <a:pt x="111079" y="8316"/>
                  </a:lnTo>
                  <a:lnTo>
                    <a:pt x="109720" y="5372"/>
                  </a:lnTo>
                  <a:lnTo>
                    <a:pt x="108109" y="3409"/>
                  </a:lnTo>
                  <a:lnTo>
                    <a:pt x="104437" y="1228"/>
                  </a:lnTo>
                  <a:lnTo>
                    <a:pt x="98403" y="0"/>
                  </a:lnTo>
                  <a:lnTo>
                    <a:pt x="82034" y="3007"/>
                  </a:lnTo>
                  <a:lnTo>
                    <a:pt x="66052" y="11738"/>
                  </a:lnTo>
                  <a:lnTo>
                    <a:pt x="33924" y="49919"/>
                  </a:lnTo>
                  <a:lnTo>
                    <a:pt x="23888" y="75967"/>
                  </a:lnTo>
                  <a:lnTo>
                    <a:pt x="19246" y="115668"/>
                  </a:lnTo>
                  <a:lnTo>
                    <a:pt x="16447" y="155182"/>
                  </a:lnTo>
                  <a:lnTo>
                    <a:pt x="9309" y="199964"/>
                  </a:lnTo>
                  <a:lnTo>
                    <a:pt x="891" y="243352"/>
                  </a:lnTo>
                  <a:lnTo>
                    <a:pt x="0" y="278829"/>
                  </a:lnTo>
                  <a:lnTo>
                    <a:pt x="2531" y="288502"/>
                  </a:lnTo>
                  <a:lnTo>
                    <a:pt x="5605" y="291645"/>
                  </a:lnTo>
                  <a:lnTo>
                    <a:pt x="14665" y="295138"/>
                  </a:lnTo>
                  <a:lnTo>
                    <a:pt x="31666" y="297105"/>
                  </a:lnTo>
                  <a:lnTo>
                    <a:pt x="70171" y="289041"/>
                  </a:lnTo>
                  <a:lnTo>
                    <a:pt x="96952" y="284245"/>
                  </a:lnTo>
                  <a:lnTo>
                    <a:pt x="111708" y="275621"/>
                  </a:lnTo>
                  <a:lnTo>
                    <a:pt x="126053" y="253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75"/>
            <p:cNvSpPr/>
            <p:nvPr>
              <p:custDataLst>
                <p:tags r:id="rId130"/>
              </p:custDataLst>
            </p:nvPr>
          </p:nvSpPr>
          <p:spPr>
            <a:xfrm>
              <a:off x="2525073" y="730250"/>
              <a:ext cx="116528" cy="50801"/>
            </a:xfrm>
            <a:custGeom>
              <a:avLst/>
              <a:gdLst/>
              <a:ahLst/>
              <a:cxnLst/>
              <a:rect l="0" t="0" r="0" b="0"/>
              <a:pathLst>
                <a:path w="116528" h="50801">
                  <a:moveTo>
                    <a:pt x="14927" y="50800"/>
                  </a:moveTo>
                  <a:lnTo>
                    <a:pt x="14927" y="50800"/>
                  </a:lnTo>
                  <a:lnTo>
                    <a:pt x="11556" y="50800"/>
                  </a:lnTo>
                  <a:lnTo>
                    <a:pt x="8019" y="48918"/>
                  </a:lnTo>
                  <a:lnTo>
                    <a:pt x="0" y="41962"/>
                  </a:lnTo>
                  <a:lnTo>
                    <a:pt x="742" y="39263"/>
                  </a:lnTo>
                  <a:lnTo>
                    <a:pt x="7212" y="32502"/>
                  </a:lnTo>
                  <a:lnTo>
                    <a:pt x="22754" y="24133"/>
                  </a:lnTo>
                  <a:lnTo>
                    <a:pt x="65130" y="10621"/>
                  </a:lnTo>
                  <a:lnTo>
                    <a:pt x="116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276"/>
            <p:cNvSpPr/>
            <p:nvPr>
              <p:custDataLst>
                <p:tags r:id="rId131"/>
              </p:custDataLst>
            </p:nvPr>
          </p:nvSpPr>
          <p:spPr>
            <a:xfrm>
              <a:off x="2698750" y="782344"/>
              <a:ext cx="88901" cy="105782"/>
            </a:xfrm>
            <a:custGeom>
              <a:avLst/>
              <a:gdLst/>
              <a:ahLst/>
              <a:cxnLst/>
              <a:rect l="0" t="0" r="0" b="0"/>
              <a:pathLst>
                <a:path w="88901" h="105782">
                  <a:moveTo>
                    <a:pt x="0" y="5056"/>
                  </a:moveTo>
                  <a:lnTo>
                    <a:pt x="0" y="5056"/>
                  </a:lnTo>
                  <a:lnTo>
                    <a:pt x="3371" y="1685"/>
                  </a:lnTo>
                  <a:lnTo>
                    <a:pt x="8789" y="30"/>
                  </a:lnTo>
                  <a:lnTo>
                    <a:pt x="16606" y="0"/>
                  </a:lnTo>
                  <a:lnTo>
                    <a:pt x="31496" y="3950"/>
                  </a:lnTo>
                  <a:lnTo>
                    <a:pt x="38222" y="7622"/>
                  </a:lnTo>
                  <a:lnTo>
                    <a:pt x="43564" y="15369"/>
                  </a:lnTo>
                  <a:lnTo>
                    <a:pt x="45976" y="20398"/>
                  </a:lnTo>
                  <a:lnTo>
                    <a:pt x="46774" y="31630"/>
                  </a:lnTo>
                  <a:lnTo>
                    <a:pt x="46000" y="37589"/>
                  </a:lnTo>
                  <a:lnTo>
                    <a:pt x="21442" y="80442"/>
                  </a:lnTo>
                  <a:lnTo>
                    <a:pt x="8000" y="103704"/>
                  </a:lnTo>
                  <a:lnTo>
                    <a:pt x="8156" y="104688"/>
                  </a:lnTo>
                  <a:lnTo>
                    <a:pt x="8965" y="105344"/>
                  </a:lnTo>
                  <a:lnTo>
                    <a:pt x="10210" y="105781"/>
                  </a:lnTo>
                  <a:lnTo>
                    <a:pt x="88900" y="8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277"/>
            <p:cNvSpPr/>
            <p:nvPr>
              <p:custDataLst>
                <p:tags r:id="rId132"/>
              </p:custDataLst>
            </p:nvPr>
          </p:nvSpPr>
          <p:spPr>
            <a:xfrm>
              <a:off x="2844800" y="8890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34729" y="122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424"/>
          <p:cNvGrpSpPr/>
          <p:nvPr/>
        </p:nvGrpSpPr>
        <p:grpSpPr>
          <a:xfrm>
            <a:off x="1892737" y="559967"/>
            <a:ext cx="369310" cy="379834"/>
            <a:chOff x="1892737" y="559967"/>
            <a:chExt cx="369310" cy="379834"/>
          </a:xfrm>
        </p:grpSpPr>
        <p:sp>
          <p:nvSpPr>
            <p:cNvPr id="117" name="SMARTInkShape-2278"/>
            <p:cNvSpPr/>
            <p:nvPr>
              <p:custDataLst>
                <p:tags r:id="rId125"/>
              </p:custDataLst>
            </p:nvPr>
          </p:nvSpPr>
          <p:spPr>
            <a:xfrm>
              <a:off x="1892737" y="559967"/>
              <a:ext cx="139264" cy="301651"/>
            </a:xfrm>
            <a:custGeom>
              <a:avLst/>
              <a:gdLst/>
              <a:ahLst/>
              <a:cxnLst/>
              <a:rect l="0" t="0" r="0" b="0"/>
              <a:pathLst>
                <a:path w="139264" h="301651">
                  <a:moveTo>
                    <a:pt x="132913" y="17883"/>
                  </a:moveTo>
                  <a:lnTo>
                    <a:pt x="132913" y="17883"/>
                  </a:lnTo>
                  <a:lnTo>
                    <a:pt x="136284" y="14512"/>
                  </a:lnTo>
                  <a:lnTo>
                    <a:pt x="136571" y="13519"/>
                  </a:lnTo>
                  <a:lnTo>
                    <a:pt x="136057" y="12857"/>
                  </a:lnTo>
                  <a:lnTo>
                    <a:pt x="135009" y="12416"/>
                  </a:lnTo>
                  <a:lnTo>
                    <a:pt x="134310" y="11416"/>
                  </a:lnTo>
                  <a:lnTo>
                    <a:pt x="133534" y="8424"/>
                  </a:lnTo>
                  <a:lnTo>
                    <a:pt x="129426" y="4742"/>
                  </a:lnTo>
                  <a:lnTo>
                    <a:pt x="122896" y="1459"/>
                  </a:lnTo>
                  <a:lnTo>
                    <a:pt x="115291" y="0"/>
                  </a:lnTo>
                  <a:lnTo>
                    <a:pt x="76214" y="7774"/>
                  </a:lnTo>
                  <a:lnTo>
                    <a:pt x="37703" y="34347"/>
                  </a:lnTo>
                  <a:lnTo>
                    <a:pt x="21996" y="50748"/>
                  </a:lnTo>
                  <a:lnTo>
                    <a:pt x="16589" y="66592"/>
                  </a:lnTo>
                  <a:lnTo>
                    <a:pt x="9746" y="108879"/>
                  </a:lnTo>
                  <a:lnTo>
                    <a:pt x="5965" y="154339"/>
                  </a:lnTo>
                  <a:lnTo>
                    <a:pt x="1773" y="192997"/>
                  </a:lnTo>
                  <a:lnTo>
                    <a:pt x="0" y="234298"/>
                  </a:lnTo>
                  <a:lnTo>
                    <a:pt x="1574" y="260041"/>
                  </a:lnTo>
                  <a:lnTo>
                    <a:pt x="8427" y="284752"/>
                  </a:lnTo>
                  <a:lnTo>
                    <a:pt x="11822" y="289635"/>
                  </a:lnTo>
                  <a:lnTo>
                    <a:pt x="21239" y="296941"/>
                  </a:lnTo>
                  <a:lnTo>
                    <a:pt x="38441" y="301650"/>
                  </a:lnTo>
                  <a:lnTo>
                    <a:pt x="56943" y="299675"/>
                  </a:lnTo>
                  <a:lnTo>
                    <a:pt x="101690" y="285664"/>
                  </a:lnTo>
                  <a:lnTo>
                    <a:pt x="130866" y="273436"/>
                  </a:lnTo>
                  <a:lnTo>
                    <a:pt x="139263" y="259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279"/>
            <p:cNvSpPr/>
            <p:nvPr>
              <p:custDataLst>
                <p:tags r:id="rId126"/>
              </p:custDataLst>
            </p:nvPr>
          </p:nvSpPr>
          <p:spPr>
            <a:xfrm>
              <a:off x="1899533" y="730250"/>
              <a:ext cx="145168" cy="31751"/>
            </a:xfrm>
            <a:custGeom>
              <a:avLst/>
              <a:gdLst/>
              <a:ahLst/>
              <a:cxnLst/>
              <a:rect l="0" t="0" r="0" b="0"/>
              <a:pathLst>
                <a:path w="145168" h="31751">
                  <a:moveTo>
                    <a:pt x="5467" y="31750"/>
                  </a:moveTo>
                  <a:lnTo>
                    <a:pt x="5467" y="31750"/>
                  </a:lnTo>
                  <a:lnTo>
                    <a:pt x="5467" y="28379"/>
                  </a:lnTo>
                  <a:lnTo>
                    <a:pt x="4761" y="27386"/>
                  </a:lnTo>
                  <a:lnTo>
                    <a:pt x="3585" y="26724"/>
                  </a:lnTo>
                  <a:lnTo>
                    <a:pt x="2096" y="26283"/>
                  </a:lnTo>
                  <a:lnTo>
                    <a:pt x="1103" y="25283"/>
                  </a:lnTo>
                  <a:lnTo>
                    <a:pt x="0" y="22291"/>
                  </a:lnTo>
                  <a:lnTo>
                    <a:pt x="1822" y="20505"/>
                  </a:lnTo>
                  <a:lnTo>
                    <a:pt x="9492" y="16639"/>
                  </a:lnTo>
                  <a:lnTo>
                    <a:pt x="45273" y="11337"/>
                  </a:lnTo>
                  <a:lnTo>
                    <a:pt x="87962" y="7335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280"/>
            <p:cNvSpPr/>
            <p:nvPr>
              <p:custDataLst>
                <p:tags r:id="rId127"/>
              </p:custDataLst>
            </p:nvPr>
          </p:nvSpPr>
          <p:spPr>
            <a:xfrm>
              <a:off x="2139950" y="8001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0" y="18298"/>
                  </a:lnTo>
                  <a:lnTo>
                    <a:pt x="1881" y="24125"/>
                  </a:lnTo>
                  <a:lnTo>
                    <a:pt x="3371" y="26667"/>
                  </a:lnTo>
                  <a:lnTo>
                    <a:pt x="15111" y="73027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281"/>
            <p:cNvSpPr/>
            <p:nvPr>
              <p:custDataLst>
                <p:tags r:id="rId128"/>
              </p:custDataLst>
            </p:nvPr>
          </p:nvSpPr>
          <p:spPr>
            <a:xfrm>
              <a:off x="2241550" y="876300"/>
              <a:ext cx="20497" cy="63501"/>
            </a:xfrm>
            <a:custGeom>
              <a:avLst/>
              <a:gdLst/>
              <a:ahLst/>
              <a:cxnLst/>
              <a:rect l="0" t="0" r="0" b="0"/>
              <a:pathLst>
                <a:path w="20497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8838" y="3371"/>
                  </a:lnTo>
                  <a:lnTo>
                    <a:pt x="10984" y="8789"/>
                  </a:lnTo>
                  <a:lnTo>
                    <a:pt x="13348" y="16606"/>
                  </a:lnTo>
                  <a:lnTo>
                    <a:pt x="20496" y="32202"/>
                  </a:lnTo>
                  <a:lnTo>
                    <a:pt x="20163" y="41593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425"/>
          <p:cNvGrpSpPr/>
          <p:nvPr/>
        </p:nvGrpSpPr>
        <p:grpSpPr>
          <a:xfrm>
            <a:off x="788461" y="502618"/>
            <a:ext cx="640290" cy="471453"/>
            <a:chOff x="788461" y="502618"/>
            <a:chExt cx="640290" cy="471453"/>
          </a:xfrm>
        </p:grpSpPr>
        <p:sp>
          <p:nvSpPr>
            <p:cNvPr id="122" name="SMARTInkShape-2282"/>
            <p:cNvSpPr/>
            <p:nvPr>
              <p:custDataLst>
                <p:tags r:id="rId119"/>
              </p:custDataLst>
            </p:nvPr>
          </p:nvSpPr>
          <p:spPr>
            <a:xfrm>
              <a:off x="788461" y="502618"/>
              <a:ext cx="189440" cy="289453"/>
            </a:xfrm>
            <a:custGeom>
              <a:avLst/>
              <a:gdLst/>
              <a:ahLst/>
              <a:cxnLst/>
              <a:rect l="0" t="0" r="0" b="0"/>
              <a:pathLst>
                <a:path w="189440" h="289453">
                  <a:moveTo>
                    <a:pt x="11639" y="18082"/>
                  </a:moveTo>
                  <a:lnTo>
                    <a:pt x="11639" y="18082"/>
                  </a:lnTo>
                  <a:lnTo>
                    <a:pt x="8268" y="18082"/>
                  </a:lnTo>
                  <a:lnTo>
                    <a:pt x="7275" y="18788"/>
                  </a:lnTo>
                  <a:lnTo>
                    <a:pt x="6613" y="19963"/>
                  </a:lnTo>
                  <a:lnTo>
                    <a:pt x="5463" y="24549"/>
                  </a:lnTo>
                  <a:lnTo>
                    <a:pt x="5366" y="27541"/>
                  </a:lnTo>
                  <a:lnTo>
                    <a:pt x="6752" y="29327"/>
                  </a:lnTo>
                  <a:lnTo>
                    <a:pt x="19601" y="39336"/>
                  </a:lnTo>
                  <a:lnTo>
                    <a:pt x="27878" y="41639"/>
                  </a:lnTo>
                  <a:lnTo>
                    <a:pt x="50082" y="41054"/>
                  </a:lnTo>
                  <a:lnTo>
                    <a:pt x="95511" y="34536"/>
                  </a:lnTo>
                  <a:lnTo>
                    <a:pt x="136052" y="25152"/>
                  </a:lnTo>
                  <a:lnTo>
                    <a:pt x="183451" y="2301"/>
                  </a:lnTo>
                  <a:lnTo>
                    <a:pt x="184036" y="1211"/>
                  </a:lnTo>
                  <a:lnTo>
                    <a:pt x="183015" y="485"/>
                  </a:lnTo>
                  <a:lnTo>
                    <a:pt x="180923" y="0"/>
                  </a:lnTo>
                  <a:lnTo>
                    <a:pt x="164495" y="2690"/>
                  </a:lnTo>
                  <a:lnTo>
                    <a:pt x="126343" y="19353"/>
                  </a:lnTo>
                  <a:lnTo>
                    <a:pt x="79759" y="49888"/>
                  </a:lnTo>
                  <a:lnTo>
                    <a:pt x="49372" y="76215"/>
                  </a:lnTo>
                  <a:lnTo>
                    <a:pt x="37322" y="94573"/>
                  </a:lnTo>
                  <a:lnTo>
                    <a:pt x="35519" y="105230"/>
                  </a:lnTo>
                  <a:lnTo>
                    <a:pt x="37069" y="113964"/>
                  </a:lnTo>
                  <a:lnTo>
                    <a:pt x="40110" y="120198"/>
                  </a:lnTo>
                  <a:lnTo>
                    <a:pt x="62874" y="145293"/>
                  </a:lnTo>
                  <a:lnTo>
                    <a:pt x="64140" y="150161"/>
                  </a:lnTo>
                  <a:lnTo>
                    <a:pt x="63665" y="163097"/>
                  </a:lnTo>
                  <a:lnTo>
                    <a:pt x="42774" y="204237"/>
                  </a:lnTo>
                  <a:lnTo>
                    <a:pt x="6998" y="250458"/>
                  </a:lnTo>
                  <a:lnTo>
                    <a:pt x="1327" y="266459"/>
                  </a:lnTo>
                  <a:lnTo>
                    <a:pt x="0" y="275698"/>
                  </a:lnTo>
                  <a:lnTo>
                    <a:pt x="1763" y="279431"/>
                  </a:lnTo>
                  <a:lnTo>
                    <a:pt x="9366" y="285461"/>
                  </a:lnTo>
                  <a:lnTo>
                    <a:pt x="32289" y="289452"/>
                  </a:lnTo>
                  <a:lnTo>
                    <a:pt x="71537" y="283892"/>
                  </a:lnTo>
                  <a:lnTo>
                    <a:pt x="112172" y="276679"/>
                  </a:lnTo>
                  <a:lnTo>
                    <a:pt x="150031" y="266509"/>
                  </a:lnTo>
                  <a:lnTo>
                    <a:pt x="189439" y="246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283"/>
            <p:cNvSpPr/>
            <p:nvPr>
              <p:custDataLst>
                <p:tags r:id="rId120"/>
              </p:custDataLst>
            </p:nvPr>
          </p:nvSpPr>
          <p:spPr>
            <a:xfrm>
              <a:off x="1004183" y="654312"/>
              <a:ext cx="234068" cy="115386"/>
            </a:xfrm>
            <a:custGeom>
              <a:avLst/>
              <a:gdLst/>
              <a:ahLst/>
              <a:cxnLst/>
              <a:rect l="0" t="0" r="0" b="0"/>
              <a:pathLst>
                <a:path w="234068" h="115386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6120" y="0"/>
                  </a:lnTo>
                  <a:lnTo>
                    <a:pt x="20242" y="6557"/>
                  </a:lnTo>
                  <a:lnTo>
                    <a:pt x="61916" y="38437"/>
                  </a:lnTo>
                  <a:lnTo>
                    <a:pt x="71243" y="54567"/>
                  </a:lnTo>
                  <a:lnTo>
                    <a:pt x="74717" y="63807"/>
                  </a:lnTo>
                  <a:lnTo>
                    <a:pt x="74815" y="81600"/>
                  </a:lnTo>
                  <a:lnTo>
                    <a:pt x="68818" y="101840"/>
                  </a:lnTo>
                  <a:lnTo>
                    <a:pt x="63962" y="109322"/>
                  </a:lnTo>
                  <a:lnTo>
                    <a:pt x="57100" y="115000"/>
                  </a:lnTo>
                  <a:lnTo>
                    <a:pt x="54000" y="115385"/>
                  </a:lnTo>
                  <a:lnTo>
                    <a:pt x="51228" y="114230"/>
                  </a:lnTo>
                  <a:lnTo>
                    <a:pt x="48674" y="112050"/>
                  </a:lnTo>
                  <a:lnTo>
                    <a:pt x="45837" y="105863"/>
                  </a:lnTo>
                  <a:lnTo>
                    <a:pt x="45080" y="102238"/>
                  </a:lnTo>
                  <a:lnTo>
                    <a:pt x="50757" y="83652"/>
                  </a:lnTo>
                  <a:lnTo>
                    <a:pt x="76264" y="45692"/>
                  </a:lnTo>
                  <a:lnTo>
                    <a:pt x="97533" y="25827"/>
                  </a:lnTo>
                  <a:lnTo>
                    <a:pt x="133919" y="4018"/>
                  </a:lnTo>
                  <a:lnTo>
                    <a:pt x="135552" y="4003"/>
                  </a:lnTo>
                  <a:lnTo>
                    <a:pt x="136640" y="4698"/>
                  </a:lnTo>
                  <a:lnTo>
                    <a:pt x="136660" y="6572"/>
                  </a:lnTo>
                  <a:lnTo>
                    <a:pt x="118366" y="53582"/>
                  </a:lnTo>
                  <a:lnTo>
                    <a:pt x="114883" y="71588"/>
                  </a:lnTo>
                  <a:lnTo>
                    <a:pt x="116511" y="76566"/>
                  </a:lnTo>
                  <a:lnTo>
                    <a:pt x="123964" y="85860"/>
                  </a:lnTo>
                  <a:lnTo>
                    <a:pt x="139977" y="90931"/>
                  </a:lnTo>
                  <a:lnTo>
                    <a:pt x="178009" y="94187"/>
                  </a:lnTo>
                  <a:lnTo>
                    <a:pt x="234067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284"/>
            <p:cNvSpPr/>
            <p:nvPr>
              <p:custDataLst>
                <p:tags r:id="rId121"/>
              </p:custDataLst>
            </p:nvPr>
          </p:nvSpPr>
          <p:spPr>
            <a:xfrm>
              <a:off x="837233" y="873365"/>
              <a:ext cx="280368" cy="39271"/>
            </a:xfrm>
            <a:custGeom>
              <a:avLst/>
              <a:gdLst/>
              <a:ahLst/>
              <a:cxnLst/>
              <a:rect l="0" t="0" r="0" b="0"/>
              <a:pathLst>
                <a:path w="280368" h="39271">
                  <a:moveTo>
                    <a:pt x="7317" y="28335"/>
                  </a:moveTo>
                  <a:lnTo>
                    <a:pt x="7317" y="28335"/>
                  </a:lnTo>
                  <a:lnTo>
                    <a:pt x="575" y="35077"/>
                  </a:lnTo>
                  <a:lnTo>
                    <a:pt x="0" y="37063"/>
                  </a:lnTo>
                  <a:lnTo>
                    <a:pt x="1028" y="38387"/>
                  </a:lnTo>
                  <a:lnTo>
                    <a:pt x="3124" y="39270"/>
                  </a:lnTo>
                  <a:lnTo>
                    <a:pt x="11098" y="34606"/>
                  </a:lnTo>
                  <a:lnTo>
                    <a:pt x="21697" y="27594"/>
                  </a:lnTo>
                  <a:lnTo>
                    <a:pt x="65472" y="15982"/>
                  </a:lnTo>
                  <a:lnTo>
                    <a:pt x="112978" y="7898"/>
                  </a:lnTo>
                  <a:lnTo>
                    <a:pt x="150415" y="4406"/>
                  </a:lnTo>
                  <a:lnTo>
                    <a:pt x="192866" y="0"/>
                  </a:lnTo>
                  <a:lnTo>
                    <a:pt x="280367" y="2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285"/>
            <p:cNvSpPr/>
            <p:nvPr>
              <p:custDataLst>
                <p:tags r:id="rId122"/>
              </p:custDataLst>
            </p:nvPr>
          </p:nvSpPr>
          <p:spPr>
            <a:xfrm>
              <a:off x="915377" y="920750"/>
              <a:ext cx="316524" cy="53321"/>
            </a:xfrm>
            <a:custGeom>
              <a:avLst/>
              <a:gdLst/>
              <a:ahLst/>
              <a:cxnLst/>
              <a:rect l="0" t="0" r="0" b="0"/>
              <a:pathLst>
                <a:path w="316524" h="53321">
                  <a:moveTo>
                    <a:pt x="43473" y="31750"/>
                  </a:moveTo>
                  <a:lnTo>
                    <a:pt x="43473" y="31750"/>
                  </a:lnTo>
                  <a:lnTo>
                    <a:pt x="2279" y="48343"/>
                  </a:lnTo>
                  <a:lnTo>
                    <a:pt x="488" y="50573"/>
                  </a:lnTo>
                  <a:lnTo>
                    <a:pt x="0" y="52765"/>
                  </a:lnTo>
                  <a:lnTo>
                    <a:pt x="10746" y="53320"/>
                  </a:lnTo>
                  <a:lnTo>
                    <a:pt x="55510" y="47927"/>
                  </a:lnTo>
                  <a:lnTo>
                    <a:pt x="100818" y="42109"/>
                  </a:lnTo>
                  <a:lnTo>
                    <a:pt x="135282" y="36119"/>
                  </a:lnTo>
                  <a:lnTo>
                    <a:pt x="169649" y="29458"/>
                  </a:lnTo>
                  <a:lnTo>
                    <a:pt x="213503" y="21742"/>
                  </a:lnTo>
                  <a:lnTo>
                    <a:pt x="257463" y="14282"/>
                  </a:lnTo>
                  <a:lnTo>
                    <a:pt x="3165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286"/>
            <p:cNvSpPr/>
            <p:nvPr>
              <p:custDataLst>
                <p:tags r:id="rId123"/>
              </p:custDataLst>
            </p:nvPr>
          </p:nvSpPr>
          <p:spPr>
            <a:xfrm>
              <a:off x="1409700" y="6921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287"/>
            <p:cNvSpPr/>
            <p:nvPr>
              <p:custDataLst>
                <p:tags r:id="rId124"/>
              </p:custDataLst>
            </p:nvPr>
          </p:nvSpPr>
          <p:spPr>
            <a:xfrm>
              <a:off x="1428750" y="831850"/>
              <a:ext cx="1" cy="24518"/>
            </a:xfrm>
            <a:custGeom>
              <a:avLst/>
              <a:gdLst/>
              <a:ahLst/>
              <a:cxnLst/>
              <a:rect l="0" t="0" r="0" b="0"/>
              <a:pathLst>
                <a:path w="1" h="24518">
                  <a:moveTo>
                    <a:pt x="0" y="19050"/>
                  </a:moveTo>
                  <a:lnTo>
                    <a:pt x="0" y="19050"/>
                  </a:lnTo>
                  <a:lnTo>
                    <a:pt x="0" y="245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426"/>
          <p:cNvGrpSpPr/>
          <p:nvPr/>
        </p:nvGrpSpPr>
        <p:grpSpPr>
          <a:xfrm>
            <a:off x="5251507" y="1562100"/>
            <a:ext cx="306392" cy="152401"/>
            <a:chOff x="5251507" y="1562100"/>
            <a:chExt cx="306392" cy="152401"/>
          </a:xfrm>
        </p:grpSpPr>
        <p:sp>
          <p:nvSpPr>
            <p:cNvPr id="129" name="SMARTInkShape-2288"/>
            <p:cNvSpPr/>
            <p:nvPr>
              <p:custDataLst>
                <p:tags r:id="rId116"/>
              </p:custDataLst>
            </p:nvPr>
          </p:nvSpPr>
          <p:spPr>
            <a:xfrm>
              <a:off x="5490930" y="1562100"/>
              <a:ext cx="66969" cy="152401"/>
            </a:xfrm>
            <a:custGeom>
              <a:avLst/>
              <a:gdLst/>
              <a:ahLst/>
              <a:cxnLst/>
              <a:rect l="0" t="0" r="0" b="0"/>
              <a:pathLst>
                <a:path w="66969" h="152401">
                  <a:moveTo>
                    <a:pt x="8170" y="0"/>
                  </a:moveTo>
                  <a:lnTo>
                    <a:pt x="8170" y="0"/>
                  </a:lnTo>
                  <a:lnTo>
                    <a:pt x="1428" y="0"/>
                  </a:lnTo>
                  <a:lnTo>
                    <a:pt x="148" y="706"/>
                  </a:lnTo>
                  <a:lnTo>
                    <a:pt x="0" y="1882"/>
                  </a:lnTo>
                  <a:lnTo>
                    <a:pt x="607" y="3371"/>
                  </a:lnTo>
                  <a:lnTo>
                    <a:pt x="2422" y="4364"/>
                  </a:lnTo>
                  <a:lnTo>
                    <a:pt x="38384" y="18482"/>
                  </a:lnTo>
                  <a:lnTo>
                    <a:pt x="55143" y="30092"/>
                  </a:lnTo>
                  <a:lnTo>
                    <a:pt x="62679" y="43948"/>
                  </a:lnTo>
                  <a:lnTo>
                    <a:pt x="66968" y="61866"/>
                  </a:lnTo>
                  <a:lnTo>
                    <a:pt x="63973" y="98350"/>
                  </a:lnTo>
                  <a:lnTo>
                    <a:pt x="62305" y="105784"/>
                  </a:lnTo>
                  <a:lnTo>
                    <a:pt x="35413" y="147190"/>
                  </a:lnTo>
                  <a:lnTo>
                    <a:pt x="2722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289"/>
            <p:cNvSpPr/>
            <p:nvPr>
              <p:custDataLst>
                <p:tags r:id="rId117"/>
              </p:custDataLst>
            </p:nvPr>
          </p:nvSpPr>
          <p:spPr>
            <a:xfrm>
              <a:off x="5307256" y="1644650"/>
              <a:ext cx="248995" cy="49521"/>
            </a:xfrm>
            <a:custGeom>
              <a:avLst/>
              <a:gdLst/>
              <a:ahLst/>
              <a:cxnLst/>
              <a:rect l="0" t="0" r="0" b="0"/>
              <a:pathLst>
                <a:path w="248995" h="49521">
                  <a:moveTo>
                    <a:pt x="20394" y="25400"/>
                  </a:moveTo>
                  <a:lnTo>
                    <a:pt x="20394" y="25400"/>
                  </a:lnTo>
                  <a:lnTo>
                    <a:pt x="2502" y="46436"/>
                  </a:lnTo>
                  <a:lnTo>
                    <a:pt x="0" y="47890"/>
                  </a:lnTo>
                  <a:lnTo>
                    <a:pt x="1859" y="48860"/>
                  </a:lnTo>
                  <a:lnTo>
                    <a:pt x="22035" y="49520"/>
                  </a:lnTo>
                  <a:lnTo>
                    <a:pt x="68484" y="45257"/>
                  </a:lnTo>
                  <a:lnTo>
                    <a:pt x="103950" y="38834"/>
                  </a:lnTo>
                  <a:lnTo>
                    <a:pt x="143772" y="30008"/>
                  </a:lnTo>
                  <a:lnTo>
                    <a:pt x="187705" y="22547"/>
                  </a:lnTo>
                  <a:lnTo>
                    <a:pt x="248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90"/>
            <p:cNvSpPr/>
            <p:nvPr>
              <p:custDataLst>
                <p:tags r:id="rId118"/>
              </p:custDataLst>
            </p:nvPr>
          </p:nvSpPr>
          <p:spPr>
            <a:xfrm>
              <a:off x="5251507" y="1593850"/>
              <a:ext cx="222194" cy="19051"/>
            </a:xfrm>
            <a:custGeom>
              <a:avLst/>
              <a:gdLst/>
              <a:ahLst/>
              <a:cxnLst/>
              <a:rect l="0" t="0" r="0" b="0"/>
              <a:pathLst>
                <a:path w="222194" h="19051">
                  <a:moveTo>
                    <a:pt x="25343" y="0"/>
                  </a:moveTo>
                  <a:lnTo>
                    <a:pt x="25343" y="0"/>
                  </a:lnTo>
                  <a:lnTo>
                    <a:pt x="231" y="10984"/>
                  </a:lnTo>
                  <a:lnTo>
                    <a:pt x="134" y="11556"/>
                  </a:lnTo>
                  <a:lnTo>
                    <a:pt x="0" y="8990"/>
                  </a:lnTo>
                  <a:lnTo>
                    <a:pt x="1391" y="8110"/>
                  </a:lnTo>
                  <a:lnTo>
                    <a:pt x="19410" y="6697"/>
                  </a:lnTo>
                  <a:lnTo>
                    <a:pt x="59684" y="9790"/>
                  </a:lnTo>
                  <a:lnTo>
                    <a:pt x="105856" y="12317"/>
                  </a:lnTo>
                  <a:lnTo>
                    <a:pt x="153194" y="12624"/>
                  </a:lnTo>
                  <a:lnTo>
                    <a:pt x="195233" y="12690"/>
                  </a:lnTo>
                  <a:lnTo>
                    <a:pt x="207388" y="13401"/>
                  </a:lnTo>
                  <a:lnTo>
                    <a:pt x="22219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427"/>
          <p:cNvGrpSpPr/>
          <p:nvPr/>
        </p:nvGrpSpPr>
        <p:grpSpPr>
          <a:xfrm>
            <a:off x="5909032" y="1550761"/>
            <a:ext cx="834669" cy="271690"/>
            <a:chOff x="5909032" y="1550761"/>
            <a:chExt cx="834669" cy="271690"/>
          </a:xfrm>
        </p:grpSpPr>
        <p:sp>
          <p:nvSpPr>
            <p:cNvPr id="133" name="SMARTInkShape-2291"/>
            <p:cNvSpPr/>
            <p:nvPr>
              <p:custDataLst>
                <p:tags r:id="rId109"/>
              </p:custDataLst>
            </p:nvPr>
          </p:nvSpPr>
          <p:spPr>
            <a:xfrm>
              <a:off x="6575420" y="1797050"/>
              <a:ext cx="168281" cy="25209"/>
            </a:xfrm>
            <a:custGeom>
              <a:avLst/>
              <a:gdLst/>
              <a:ahLst/>
              <a:cxnLst/>
              <a:rect l="0" t="0" r="0" b="0"/>
              <a:pathLst>
                <a:path w="168281" h="25209">
                  <a:moveTo>
                    <a:pt x="28580" y="0"/>
                  </a:moveTo>
                  <a:lnTo>
                    <a:pt x="28580" y="0"/>
                  </a:lnTo>
                  <a:lnTo>
                    <a:pt x="3964" y="23909"/>
                  </a:lnTo>
                  <a:lnTo>
                    <a:pt x="1586" y="25112"/>
                  </a:lnTo>
                  <a:lnTo>
                    <a:pt x="0" y="25208"/>
                  </a:lnTo>
                  <a:lnTo>
                    <a:pt x="46820" y="24683"/>
                  </a:lnTo>
                  <a:lnTo>
                    <a:pt x="92417" y="20372"/>
                  </a:lnTo>
                  <a:lnTo>
                    <a:pt x="1682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92"/>
            <p:cNvSpPr/>
            <p:nvPr>
              <p:custDataLst>
                <p:tags r:id="rId110"/>
              </p:custDataLst>
            </p:nvPr>
          </p:nvSpPr>
          <p:spPr>
            <a:xfrm>
              <a:off x="6573132" y="1714500"/>
              <a:ext cx="107069" cy="6351"/>
            </a:xfrm>
            <a:custGeom>
              <a:avLst/>
              <a:gdLst/>
              <a:ahLst/>
              <a:cxnLst/>
              <a:rect l="0" t="0" r="0" b="0"/>
              <a:pathLst>
                <a:path w="107069" h="635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12" y="5761"/>
                  </a:lnTo>
                  <a:lnTo>
                    <a:pt x="11404" y="6272"/>
                  </a:lnTo>
                  <a:lnTo>
                    <a:pt x="58721" y="3195"/>
                  </a:lnTo>
                  <a:lnTo>
                    <a:pt x="1070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293"/>
            <p:cNvSpPr/>
            <p:nvPr>
              <p:custDataLst>
                <p:tags r:id="rId111"/>
              </p:custDataLst>
            </p:nvPr>
          </p:nvSpPr>
          <p:spPr>
            <a:xfrm>
              <a:off x="6359041" y="1682750"/>
              <a:ext cx="3660" cy="3659"/>
            </a:xfrm>
            <a:custGeom>
              <a:avLst/>
              <a:gdLst/>
              <a:ahLst/>
              <a:cxnLst/>
              <a:rect l="0" t="0" r="0" b="0"/>
              <a:pathLst>
                <a:path w="3660" h="3659">
                  <a:moveTo>
                    <a:pt x="3659" y="0"/>
                  </a:moveTo>
                  <a:lnTo>
                    <a:pt x="3659" y="0"/>
                  </a:lnTo>
                  <a:lnTo>
                    <a:pt x="0" y="365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94"/>
            <p:cNvSpPr/>
            <p:nvPr>
              <p:custDataLst>
                <p:tags r:id="rId112"/>
              </p:custDataLst>
            </p:nvPr>
          </p:nvSpPr>
          <p:spPr>
            <a:xfrm>
              <a:off x="6324600" y="17526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1995" y="6481"/>
                  </a:lnTo>
                  <a:lnTo>
                    <a:pt x="1143" y="5314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95"/>
            <p:cNvSpPr/>
            <p:nvPr>
              <p:custDataLst>
                <p:tags r:id="rId113"/>
              </p:custDataLst>
            </p:nvPr>
          </p:nvSpPr>
          <p:spPr>
            <a:xfrm>
              <a:off x="6148565" y="1695450"/>
              <a:ext cx="118886" cy="19051"/>
            </a:xfrm>
            <a:custGeom>
              <a:avLst/>
              <a:gdLst/>
              <a:ahLst/>
              <a:cxnLst/>
              <a:rect l="0" t="0" r="0" b="0"/>
              <a:pathLst>
                <a:path w="1188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28275" y="10212"/>
                  </a:lnTo>
                  <a:lnTo>
                    <a:pt x="67154" y="4977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296"/>
            <p:cNvSpPr/>
            <p:nvPr>
              <p:custDataLst>
                <p:tags r:id="rId114"/>
              </p:custDataLst>
            </p:nvPr>
          </p:nvSpPr>
          <p:spPr>
            <a:xfrm>
              <a:off x="6157077" y="1550761"/>
              <a:ext cx="128541" cy="232589"/>
            </a:xfrm>
            <a:custGeom>
              <a:avLst/>
              <a:gdLst/>
              <a:ahLst/>
              <a:cxnLst/>
              <a:rect l="0" t="0" r="0" b="0"/>
              <a:pathLst>
                <a:path w="128541" h="232589">
                  <a:moveTo>
                    <a:pt x="123073" y="17689"/>
                  </a:moveTo>
                  <a:lnTo>
                    <a:pt x="123073" y="17689"/>
                  </a:lnTo>
                  <a:lnTo>
                    <a:pt x="126444" y="14318"/>
                  </a:lnTo>
                  <a:lnTo>
                    <a:pt x="128099" y="10781"/>
                  </a:lnTo>
                  <a:lnTo>
                    <a:pt x="128540" y="8851"/>
                  </a:lnTo>
                  <a:lnTo>
                    <a:pt x="128129" y="7563"/>
                  </a:lnTo>
                  <a:lnTo>
                    <a:pt x="127150" y="6705"/>
                  </a:lnTo>
                  <a:lnTo>
                    <a:pt x="109616" y="114"/>
                  </a:lnTo>
                  <a:lnTo>
                    <a:pt x="100865" y="0"/>
                  </a:lnTo>
                  <a:lnTo>
                    <a:pt x="76117" y="7557"/>
                  </a:lnTo>
                  <a:lnTo>
                    <a:pt x="47631" y="19059"/>
                  </a:lnTo>
                  <a:lnTo>
                    <a:pt x="42441" y="23541"/>
                  </a:lnTo>
                  <a:lnTo>
                    <a:pt x="31762" y="42628"/>
                  </a:lnTo>
                  <a:lnTo>
                    <a:pt x="24836" y="64119"/>
                  </a:lnTo>
                  <a:lnTo>
                    <a:pt x="20256" y="108234"/>
                  </a:lnTo>
                  <a:lnTo>
                    <a:pt x="14389" y="152850"/>
                  </a:lnTo>
                  <a:lnTo>
                    <a:pt x="3323" y="193338"/>
                  </a:lnTo>
                  <a:lnTo>
                    <a:pt x="0" y="210055"/>
                  </a:lnTo>
                  <a:lnTo>
                    <a:pt x="877" y="222189"/>
                  </a:lnTo>
                  <a:lnTo>
                    <a:pt x="2803" y="225989"/>
                  </a:lnTo>
                  <a:lnTo>
                    <a:pt x="5498" y="228522"/>
                  </a:lnTo>
                  <a:lnTo>
                    <a:pt x="8707" y="230211"/>
                  </a:lnTo>
                  <a:lnTo>
                    <a:pt x="23335" y="232588"/>
                  </a:lnTo>
                  <a:lnTo>
                    <a:pt x="44446" y="229921"/>
                  </a:lnTo>
                  <a:lnTo>
                    <a:pt x="65204" y="221292"/>
                  </a:lnTo>
                  <a:lnTo>
                    <a:pt x="81389" y="209798"/>
                  </a:lnTo>
                  <a:lnTo>
                    <a:pt x="91323" y="19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297"/>
            <p:cNvSpPr/>
            <p:nvPr>
              <p:custDataLst>
                <p:tags r:id="rId115"/>
              </p:custDataLst>
            </p:nvPr>
          </p:nvSpPr>
          <p:spPr>
            <a:xfrm>
              <a:off x="5909032" y="1564195"/>
              <a:ext cx="135667" cy="189581"/>
            </a:xfrm>
            <a:custGeom>
              <a:avLst/>
              <a:gdLst/>
              <a:ahLst/>
              <a:cxnLst/>
              <a:rect l="0" t="0" r="0" b="0"/>
              <a:pathLst>
                <a:path w="135667" h="189581">
                  <a:moveTo>
                    <a:pt x="28218" y="16955"/>
                  </a:moveTo>
                  <a:lnTo>
                    <a:pt x="28218" y="16955"/>
                  </a:lnTo>
                  <a:lnTo>
                    <a:pt x="28217" y="13584"/>
                  </a:lnTo>
                  <a:lnTo>
                    <a:pt x="26336" y="10048"/>
                  </a:lnTo>
                  <a:lnTo>
                    <a:pt x="24847" y="8117"/>
                  </a:lnTo>
                  <a:lnTo>
                    <a:pt x="21311" y="5971"/>
                  </a:lnTo>
                  <a:lnTo>
                    <a:pt x="19379" y="5399"/>
                  </a:lnTo>
                  <a:lnTo>
                    <a:pt x="18092" y="5723"/>
                  </a:lnTo>
                  <a:lnTo>
                    <a:pt x="17234" y="6645"/>
                  </a:lnTo>
                  <a:lnTo>
                    <a:pt x="5617" y="32861"/>
                  </a:lnTo>
                  <a:lnTo>
                    <a:pt x="0" y="74268"/>
                  </a:lnTo>
                  <a:lnTo>
                    <a:pt x="885" y="115624"/>
                  </a:lnTo>
                  <a:lnTo>
                    <a:pt x="5617" y="149045"/>
                  </a:lnTo>
                  <a:lnTo>
                    <a:pt x="13234" y="165973"/>
                  </a:lnTo>
                  <a:lnTo>
                    <a:pt x="23674" y="179141"/>
                  </a:lnTo>
                  <a:lnTo>
                    <a:pt x="35371" y="187345"/>
                  </a:lnTo>
                  <a:lnTo>
                    <a:pt x="51388" y="189580"/>
                  </a:lnTo>
                  <a:lnTo>
                    <a:pt x="60598" y="189188"/>
                  </a:lnTo>
                  <a:lnTo>
                    <a:pt x="76475" y="183109"/>
                  </a:lnTo>
                  <a:lnTo>
                    <a:pt x="103915" y="161959"/>
                  </a:lnTo>
                  <a:lnTo>
                    <a:pt x="127602" y="129376"/>
                  </a:lnTo>
                  <a:lnTo>
                    <a:pt x="132360" y="117249"/>
                  </a:lnTo>
                  <a:lnTo>
                    <a:pt x="135666" y="71555"/>
                  </a:lnTo>
                  <a:lnTo>
                    <a:pt x="134691" y="32141"/>
                  </a:lnTo>
                  <a:lnTo>
                    <a:pt x="124221" y="8509"/>
                  </a:lnTo>
                  <a:lnTo>
                    <a:pt x="118521" y="0"/>
                  </a:lnTo>
                  <a:lnTo>
                    <a:pt x="118759" y="7"/>
                  </a:lnTo>
                  <a:lnTo>
                    <a:pt x="129818" y="10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SMARTInkShape-2298"/>
          <p:cNvSpPr/>
          <p:nvPr>
            <p:custDataLst>
              <p:tags r:id="rId2"/>
            </p:custDataLst>
          </p:nvPr>
        </p:nvSpPr>
        <p:spPr>
          <a:xfrm>
            <a:off x="6908799" y="1555974"/>
            <a:ext cx="514352" cy="316990"/>
          </a:xfrm>
          <a:custGeom>
            <a:avLst/>
            <a:gdLst/>
            <a:ahLst/>
            <a:cxnLst/>
            <a:rect l="0" t="0" r="0" b="0"/>
            <a:pathLst>
              <a:path w="514352" h="316990">
                <a:moveTo>
                  <a:pt x="1" y="298226"/>
                </a:moveTo>
                <a:lnTo>
                  <a:pt x="1" y="298226"/>
                </a:lnTo>
                <a:lnTo>
                  <a:pt x="0" y="303693"/>
                </a:lnTo>
                <a:lnTo>
                  <a:pt x="3371" y="307686"/>
                </a:lnTo>
                <a:lnTo>
                  <a:pt x="10671" y="309486"/>
                </a:lnTo>
                <a:lnTo>
                  <a:pt x="52467" y="315100"/>
                </a:lnTo>
                <a:lnTo>
                  <a:pt x="93658" y="316989"/>
                </a:lnTo>
                <a:lnTo>
                  <a:pt x="105361" y="313386"/>
                </a:lnTo>
                <a:lnTo>
                  <a:pt x="118002" y="307186"/>
                </a:lnTo>
                <a:lnTo>
                  <a:pt x="123707" y="305030"/>
                </a:lnTo>
                <a:lnTo>
                  <a:pt x="128594" y="301721"/>
                </a:lnTo>
                <a:lnTo>
                  <a:pt x="129474" y="298439"/>
                </a:lnTo>
                <a:lnTo>
                  <a:pt x="128571" y="289148"/>
                </a:lnTo>
                <a:lnTo>
                  <a:pt x="114929" y="248891"/>
                </a:lnTo>
                <a:lnTo>
                  <a:pt x="106647" y="207487"/>
                </a:lnTo>
                <a:lnTo>
                  <a:pt x="103096" y="166213"/>
                </a:lnTo>
                <a:lnTo>
                  <a:pt x="102044" y="123801"/>
                </a:lnTo>
                <a:lnTo>
                  <a:pt x="102394" y="84090"/>
                </a:lnTo>
                <a:lnTo>
                  <a:pt x="108108" y="54078"/>
                </a:lnTo>
                <a:lnTo>
                  <a:pt x="126405" y="17976"/>
                </a:lnTo>
                <a:lnTo>
                  <a:pt x="130837" y="11909"/>
                </a:lnTo>
                <a:lnTo>
                  <a:pt x="143287" y="3287"/>
                </a:lnTo>
                <a:lnTo>
                  <a:pt x="150558" y="0"/>
                </a:lnTo>
                <a:lnTo>
                  <a:pt x="171808" y="111"/>
                </a:lnTo>
                <a:lnTo>
                  <a:pt x="207775" y="9988"/>
                </a:lnTo>
                <a:lnTo>
                  <a:pt x="238893" y="28202"/>
                </a:lnTo>
                <a:lnTo>
                  <a:pt x="274692" y="63011"/>
                </a:lnTo>
                <a:lnTo>
                  <a:pt x="290314" y="86716"/>
                </a:lnTo>
                <a:lnTo>
                  <a:pt x="296040" y="117258"/>
                </a:lnTo>
                <a:lnTo>
                  <a:pt x="292905" y="163388"/>
                </a:lnTo>
                <a:lnTo>
                  <a:pt x="285491" y="200722"/>
                </a:lnTo>
                <a:lnTo>
                  <a:pt x="273862" y="248235"/>
                </a:lnTo>
                <a:lnTo>
                  <a:pt x="268823" y="279024"/>
                </a:lnTo>
                <a:lnTo>
                  <a:pt x="269526" y="286130"/>
                </a:lnTo>
                <a:lnTo>
                  <a:pt x="274072" y="295907"/>
                </a:lnTo>
                <a:lnTo>
                  <a:pt x="293966" y="300723"/>
                </a:lnTo>
                <a:lnTo>
                  <a:pt x="338984" y="303434"/>
                </a:lnTo>
                <a:lnTo>
                  <a:pt x="371499" y="304069"/>
                </a:lnTo>
                <a:lnTo>
                  <a:pt x="404765" y="304350"/>
                </a:lnTo>
                <a:lnTo>
                  <a:pt x="448484" y="301138"/>
                </a:lnTo>
                <a:lnTo>
                  <a:pt x="514351" y="2855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429"/>
          <p:cNvGrpSpPr/>
          <p:nvPr/>
        </p:nvGrpSpPr>
        <p:grpSpPr>
          <a:xfrm>
            <a:off x="2489200" y="2192244"/>
            <a:ext cx="1471550" cy="519207"/>
            <a:chOff x="2489200" y="2192244"/>
            <a:chExt cx="1471550" cy="519207"/>
          </a:xfrm>
        </p:grpSpPr>
        <p:sp>
          <p:nvSpPr>
            <p:cNvPr id="142" name="SMARTInkShape-2299"/>
            <p:cNvSpPr/>
            <p:nvPr>
              <p:custDataLst>
                <p:tags r:id="rId101"/>
              </p:custDataLst>
            </p:nvPr>
          </p:nvSpPr>
          <p:spPr>
            <a:xfrm>
              <a:off x="3849322" y="2255210"/>
              <a:ext cx="111428" cy="456241"/>
            </a:xfrm>
            <a:custGeom>
              <a:avLst/>
              <a:gdLst/>
              <a:ahLst/>
              <a:cxnLst/>
              <a:rect l="0" t="0" r="0" b="0"/>
              <a:pathLst>
                <a:path w="111428" h="456241">
                  <a:moveTo>
                    <a:pt x="17828" y="11740"/>
                  </a:moveTo>
                  <a:lnTo>
                    <a:pt x="17828" y="11740"/>
                  </a:lnTo>
                  <a:lnTo>
                    <a:pt x="14457" y="8369"/>
                  </a:lnTo>
                  <a:lnTo>
                    <a:pt x="10920" y="6714"/>
                  </a:lnTo>
                  <a:lnTo>
                    <a:pt x="8990" y="6273"/>
                  </a:lnTo>
                  <a:lnTo>
                    <a:pt x="0" y="0"/>
                  </a:lnTo>
                  <a:lnTo>
                    <a:pt x="27865" y="45837"/>
                  </a:lnTo>
                  <a:lnTo>
                    <a:pt x="53042" y="93040"/>
                  </a:lnTo>
                  <a:lnTo>
                    <a:pt x="69655" y="130922"/>
                  </a:lnTo>
                  <a:lnTo>
                    <a:pt x="89161" y="175583"/>
                  </a:lnTo>
                  <a:lnTo>
                    <a:pt x="101602" y="217703"/>
                  </a:lnTo>
                  <a:lnTo>
                    <a:pt x="109364" y="256289"/>
                  </a:lnTo>
                  <a:lnTo>
                    <a:pt x="111427" y="289056"/>
                  </a:lnTo>
                  <a:lnTo>
                    <a:pt x="108581" y="322905"/>
                  </a:lnTo>
                  <a:lnTo>
                    <a:pt x="100927" y="364287"/>
                  </a:lnTo>
                  <a:lnTo>
                    <a:pt x="94977" y="382916"/>
                  </a:lnTo>
                  <a:lnTo>
                    <a:pt x="71288" y="423057"/>
                  </a:lnTo>
                  <a:lnTo>
                    <a:pt x="48092" y="443115"/>
                  </a:lnTo>
                  <a:lnTo>
                    <a:pt x="17828" y="456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300"/>
            <p:cNvSpPr/>
            <p:nvPr>
              <p:custDataLst>
                <p:tags r:id="rId102"/>
              </p:custDataLst>
            </p:nvPr>
          </p:nvSpPr>
          <p:spPr>
            <a:xfrm>
              <a:off x="3774591" y="2482850"/>
              <a:ext cx="3660" cy="88901"/>
            </a:xfrm>
            <a:custGeom>
              <a:avLst/>
              <a:gdLst/>
              <a:ahLst/>
              <a:cxnLst/>
              <a:rect l="0" t="0" r="0" b="0"/>
              <a:pathLst>
                <a:path w="3660" h="88901">
                  <a:moveTo>
                    <a:pt x="3659" y="0"/>
                  </a:moveTo>
                  <a:lnTo>
                    <a:pt x="3659" y="0"/>
                  </a:lnTo>
                  <a:lnTo>
                    <a:pt x="1777" y="12552"/>
                  </a:lnTo>
                  <a:lnTo>
                    <a:pt x="0" y="26040"/>
                  </a:lnTo>
                  <a:lnTo>
                    <a:pt x="3475" y="73447"/>
                  </a:lnTo>
                  <a:lnTo>
                    <a:pt x="365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301"/>
            <p:cNvSpPr/>
            <p:nvPr>
              <p:custDataLst>
                <p:tags r:id="rId103"/>
              </p:custDataLst>
            </p:nvPr>
          </p:nvSpPr>
          <p:spPr>
            <a:xfrm>
              <a:off x="3594361" y="2463800"/>
              <a:ext cx="126740" cy="12701"/>
            </a:xfrm>
            <a:custGeom>
              <a:avLst/>
              <a:gdLst/>
              <a:ahLst/>
              <a:cxnLst/>
              <a:rect l="0" t="0" r="0" b="0"/>
              <a:pathLst>
                <a:path w="126740" h="12701">
                  <a:moveTo>
                    <a:pt x="6089" y="12700"/>
                  </a:moveTo>
                  <a:lnTo>
                    <a:pt x="6089" y="12700"/>
                  </a:lnTo>
                  <a:lnTo>
                    <a:pt x="0" y="12700"/>
                  </a:lnTo>
                  <a:lnTo>
                    <a:pt x="45195" y="6233"/>
                  </a:lnTo>
                  <a:lnTo>
                    <a:pt x="81568" y="2160"/>
                  </a:lnTo>
                  <a:lnTo>
                    <a:pt x="126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302"/>
            <p:cNvSpPr/>
            <p:nvPr>
              <p:custDataLst>
                <p:tags r:id="rId104"/>
              </p:custDataLst>
            </p:nvPr>
          </p:nvSpPr>
          <p:spPr>
            <a:xfrm>
              <a:off x="3594134" y="2306010"/>
              <a:ext cx="117751" cy="253538"/>
            </a:xfrm>
            <a:custGeom>
              <a:avLst/>
              <a:gdLst/>
              <a:ahLst/>
              <a:cxnLst/>
              <a:rect l="0" t="0" r="0" b="0"/>
              <a:pathLst>
                <a:path w="117751" h="253538">
                  <a:moveTo>
                    <a:pt x="107916" y="11740"/>
                  </a:moveTo>
                  <a:lnTo>
                    <a:pt x="107916" y="11740"/>
                  </a:lnTo>
                  <a:lnTo>
                    <a:pt x="117376" y="2280"/>
                  </a:lnTo>
                  <a:lnTo>
                    <a:pt x="117750" y="1200"/>
                  </a:lnTo>
                  <a:lnTo>
                    <a:pt x="117294" y="480"/>
                  </a:lnTo>
                  <a:lnTo>
                    <a:pt x="116285" y="0"/>
                  </a:lnTo>
                  <a:lnTo>
                    <a:pt x="82461" y="7963"/>
                  </a:lnTo>
                  <a:lnTo>
                    <a:pt x="44411" y="34552"/>
                  </a:lnTo>
                  <a:lnTo>
                    <a:pt x="28735" y="50955"/>
                  </a:lnTo>
                  <a:lnTo>
                    <a:pt x="18525" y="72591"/>
                  </a:lnTo>
                  <a:lnTo>
                    <a:pt x="8753" y="113914"/>
                  </a:lnTo>
                  <a:lnTo>
                    <a:pt x="1910" y="154481"/>
                  </a:lnTo>
                  <a:lnTo>
                    <a:pt x="350" y="196099"/>
                  </a:lnTo>
                  <a:lnTo>
                    <a:pt x="0" y="238526"/>
                  </a:lnTo>
                  <a:lnTo>
                    <a:pt x="2105" y="242658"/>
                  </a:lnTo>
                  <a:lnTo>
                    <a:pt x="10089" y="251013"/>
                  </a:lnTo>
                  <a:lnTo>
                    <a:pt x="15181" y="253100"/>
                  </a:lnTo>
                  <a:lnTo>
                    <a:pt x="26484" y="253537"/>
                  </a:lnTo>
                  <a:lnTo>
                    <a:pt x="70586" y="245191"/>
                  </a:lnTo>
                  <a:lnTo>
                    <a:pt x="103671" y="226998"/>
                  </a:lnTo>
                  <a:lnTo>
                    <a:pt x="107202" y="223684"/>
                  </a:lnTo>
                  <a:lnTo>
                    <a:pt x="114266" y="20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303"/>
            <p:cNvSpPr/>
            <p:nvPr>
              <p:custDataLst>
                <p:tags r:id="rId105"/>
              </p:custDataLst>
            </p:nvPr>
          </p:nvSpPr>
          <p:spPr>
            <a:xfrm>
              <a:off x="3257979" y="2318972"/>
              <a:ext cx="155393" cy="238168"/>
            </a:xfrm>
            <a:custGeom>
              <a:avLst/>
              <a:gdLst/>
              <a:ahLst/>
              <a:cxnLst/>
              <a:rect l="0" t="0" r="0" b="0"/>
              <a:pathLst>
                <a:path w="155393" h="238168">
                  <a:moveTo>
                    <a:pt x="18621" y="17828"/>
                  </a:moveTo>
                  <a:lnTo>
                    <a:pt x="18621" y="17828"/>
                  </a:lnTo>
                  <a:lnTo>
                    <a:pt x="18621" y="14457"/>
                  </a:lnTo>
                  <a:lnTo>
                    <a:pt x="16739" y="10920"/>
                  </a:lnTo>
                  <a:lnTo>
                    <a:pt x="14257" y="6997"/>
                  </a:lnTo>
                  <a:lnTo>
                    <a:pt x="13154" y="2901"/>
                  </a:lnTo>
                  <a:lnTo>
                    <a:pt x="12154" y="1527"/>
                  </a:lnTo>
                  <a:lnTo>
                    <a:pt x="10782" y="610"/>
                  </a:lnTo>
                  <a:lnTo>
                    <a:pt x="9161" y="0"/>
                  </a:lnTo>
                  <a:lnTo>
                    <a:pt x="8081" y="1709"/>
                  </a:lnTo>
                  <a:lnTo>
                    <a:pt x="1746" y="41482"/>
                  </a:lnTo>
                  <a:lnTo>
                    <a:pt x="0" y="83701"/>
                  </a:lnTo>
                  <a:lnTo>
                    <a:pt x="3027" y="122484"/>
                  </a:lnTo>
                  <a:lnTo>
                    <a:pt x="6760" y="165030"/>
                  </a:lnTo>
                  <a:lnTo>
                    <a:pt x="17741" y="200612"/>
                  </a:lnTo>
                  <a:lnTo>
                    <a:pt x="28473" y="216155"/>
                  </a:lnTo>
                  <a:lnTo>
                    <a:pt x="44321" y="233628"/>
                  </a:lnTo>
                  <a:lnTo>
                    <a:pt x="55208" y="237211"/>
                  </a:lnTo>
                  <a:lnTo>
                    <a:pt x="62062" y="238167"/>
                  </a:lnTo>
                  <a:lnTo>
                    <a:pt x="88564" y="232770"/>
                  </a:lnTo>
                  <a:lnTo>
                    <a:pt x="104740" y="222248"/>
                  </a:lnTo>
                  <a:lnTo>
                    <a:pt x="132372" y="189127"/>
                  </a:lnTo>
                  <a:lnTo>
                    <a:pt x="148437" y="145489"/>
                  </a:lnTo>
                  <a:lnTo>
                    <a:pt x="155392" y="105826"/>
                  </a:lnTo>
                  <a:lnTo>
                    <a:pt x="150711" y="68361"/>
                  </a:lnTo>
                  <a:lnTo>
                    <a:pt x="140387" y="40562"/>
                  </a:lnTo>
                  <a:lnTo>
                    <a:pt x="132476" y="29578"/>
                  </a:lnTo>
                  <a:lnTo>
                    <a:pt x="128391" y="25661"/>
                  </a:lnTo>
                  <a:lnTo>
                    <a:pt x="126373" y="22345"/>
                  </a:lnTo>
                  <a:lnTo>
                    <a:pt x="126571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304"/>
            <p:cNvSpPr/>
            <p:nvPr>
              <p:custDataLst>
                <p:tags r:id="rId106"/>
              </p:custDataLst>
            </p:nvPr>
          </p:nvSpPr>
          <p:spPr>
            <a:xfrm>
              <a:off x="2912411" y="2248783"/>
              <a:ext cx="173690" cy="345617"/>
            </a:xfrm>
            <a:custGeom>
              <a:avLst/>
              <a:gdLst/>
              <a:ahLst/>
              <a:cxnLst/>
              <a:rect l="0" t="0" r="0" b="0"/>
              <a:pathLst>
                <a:path w="173690" h="345617">
                  <a:moveTo>
                    <a:pt x="135589" y="5467"/>
                  </a:moveTo>
                  <a:lnTo>
                    <a:pt x="135589" y="5467"/>
                  </a:lnTo>
                  <a:lnTo>
                    <a:pt x="132218" y="2096"/>
                  </a:lnTo>
                  <a:lnTo>
                    <a:pt x="120009" y="0"/>
                  </a:lnTo>
                  <a:lnTo>
                    <a:pt x="99615" y="2749"/>
                  </a:lnTo>
                  <a:lnTo>
                    <a:pt x="85734" y="11785"/>
                  </a:lnTo>
                  <a:lnTo>
                    <a:pt x="56204" y="47324"/>
                  </a:lnTo>
                  <a:lnTo>
                    <a:pt x="36287" y="88498"/>
                  </a:lnTo>
                  <a:lnTo>
                    <a:pt x="17344" y="132844"/>
                  </a:lnTo>
                  <a:lnTo>
                    <a:pt x="3550" y="176783"/>
                  </a:lnTo>
                  <a:lnTo>
                    <a:pt x="0" y="200140"/>
                  </a:lnTo>
                  <a:lnTo>
                    <a:pt x="3379" y="244319"/>
                  </a:lnTo>
                  <a:lnTo>
                    <a:pt x="17158" y="286180"/>
                  </a:lnTo>
                  <a:lnTo>
                    <a:pt x="34647" y="312537"/>
                  </a:lnTo>
                  <a:lnTo>
                    <a:pt x="46981" y="324447"/>
                  </a:lnTo>
                  <a:lnTo>
                    <a:pt x="79309" y="339084"/>
                  </a:lnTo>
                  <a:lnTo>
                    <a:pt x="120168" y="345616"/>
                  </a:lnTo>
                  <a:lnTo>
                    <a:pt x="173689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305"/>
            <p:cNvSpPr/>
            <p:nvPr>
              <p:custDataLst>
                <p:tags r:id="rId107"/>
              </p:custDataLst>
            </p:nvPr>
          </p:nvSpPr>
          <p:spPr>
            <a:xfrm>
              <a:off x="2632762" y="2419350"/>
              <a:ext cx="85039" cy="125724"/>
            </a:xfrm>
            <a:custGeom>
              <a:avLst/>
              <a:gdLst/>
              <a:ahLst/>
              <a:cxnLst/>
              <a:rect l="0" t="0" r="0" b="0"/>
              <a:pathLst>
                <a:path w="85039" h="125724">
                  <a:moveTo>
                    <a:pt x="8838" y="12700"/>
                  </a:moveTo>
                  <a:lnTo>
                    <a:pt x="8838" y="12700"/>
                  </a:lnTo>
                  <a:lnTo>
                    <a:pt x="0" y="12700"/>
                  </a:lnTo>
                  <a:lnTo>
                    <a:pt x="124" y="11994"/>
                  </a:lnTo>
                  <a:lnTo>
                    <a:pt x="7412" y="7233"/>
                  </a:lnTo>
                  <a:lnTo>
                    <a:pt x="21899" y="9983"/>
                  </a:lnTo>
                  <a:lnTo>
                    <a:pt x="44066" y="28750"/>
                  </a:lnTo>
                  <a:lnTo>
                    <a:pt x="61766" y="53282"/>
                  </a:lnTo>
                  <a:lnTo>
                    <a:pt x="75319" y="94878"/>
                  </a:lnTo>
                  <a:lnTo>
                    <a:pt x="80248" y="111312"/>
                  </a:lnTo>
                  <a:lnTo>
                    <a:pt x="80433" y="117247"/>
                  </a:lnTo>
                  <a:lnTo>
                    <a:pt x="79146" y="121909"/>
                  </a:lnTo>
                  <a:lnTo>
                    <a:pt x="76877" y="125723"/>
                  </a:lnTo>
                  <a:lnTo>
                    <a:pt x="73247" y="125443"/>
                  </a:lnTo>
                  <a:lnTo>
                    <a:pt x="63570" y="117606"/>
                  </a:lnTo>
                  <a:lnTo>
                    <a:pt x="57857" y="100953"/>
                  </a:lnTo>
                  <a:lnTo>
                    <a:pt x="56523" y="67777"/>
                  </a:lnTo>
                  <a:lnTo>
                    <a:pt x="62478" y="36780"/>
                  </a:lnTo>
                  <a:lnTo>
                    <a:pt x="85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306"/>
            <p:cNvSpPr/>
            <p:nvPr>
              <p:custDataLst>
                <p:tags r:id="rId108"/>
              </p:custDataLst>
            </p:nvPr>
          </p:nvSpPr>
          <p:spPr>
            <a:xfrm>
              <a:off x="2489200" y="2192244"/>
              <a:ext cx="130667" cy="374668"/>
            </a:xfrm>
            <a:custGeom>
              <a:avLst/>
              <a:gdLst/>
              <a:ahLst/>
              <a:cxnLst/>
              <a:rect l="0" t="0" r="0" b="0"/>
              <a:pathLst>
                <a:path w="130667" h="374668">
                  <a:moveTo>
                    <a:pt x="0" y="112806"/>
                  </a:moveTo>
                  <a:lnTo>
                    <a:pt x="0" y="112806"/>
                  </a:lnTo>
                  <a:lnTo>
                    <a:pt x="1882" y="133528"/>
                  </a:lnTo>
                  <a:lnTo>
                    <a:pt x="10984" y="180773"/>
                  </a:lnTo>
                  <a:lnTo>
                    <a:pt x="18249" y="228008"/>
                  </a:lnTo>
                  <a:lnTo>
                    <a:pt x="27828" y="265865"/>
                  </a:lnTo>
                  <a:lnTo>
                    <a:pt x="34743" y="304834"/>
                  </a:lnTo>
                  <a:lnTo>
                    <a:pt x="41029" y="344281"/>
                  </a:lnTo>
                  <a:lnTo>
                    <a:pt x="48138" y="373306"/>
                  </a:lnTo>
                  <a:lnTo>
                    <a:pt x="49025" y="374667"/>
                  </a:lnTo>
                  <a:lnTo>
                    <a:pt x="49617" y="374163"/>
                  </a:lnTo>
                  <a:lnTo>
                    <a:pt x="48763" y="328081"/>
                  </a:lnTo>
                  <a:lnTo>
                    <a:pt x="45728" y="287834"/>
                  </a:lnTo>
                  <a:lnTo>
                    <a:pt x="42947" y="242277"/>
                  </a:lnTo>
                  <a:lnTo>
                    <a:pt x="40254" y="201393"/>
                  </a:lnTo>
                  <a:lnTo>
                    <a:pt x="39057" y="157352"/>
                  </a:lnTo>
                  <a:lnTo>
                    <a:pt x="40407" y="117552"/>
                  </a:lnTo>
                  <a:lnTo>
                    <a:pt x="45133" y="72820"/>
                  </a:lnTo>
                  <a:lnTo>
                    <a:pt x="56423" y="32000"/>
                  </a:lnTo>
                  <a:lnTo>
                    <a:pt x="71516" y="7254"/>
                  </a:lnTo>
                  <a:lnTo>
                    <a:pt x="78016" y="2927"/>
                  </a:lnTo>
                  <a:lnTo>
                    <a:pt x="92765" y="0"/>
                  </a:lnTo>
                  <a:lnTo>
                    <a:pt x="99238" y="1619"/>
                  </a:lnTo>
                  <a:lnTo>
                    <a:pt x="110192" y="9062"/>
                  </a:lnTo>
                  <a:lnTo>
                    <a:pt x="124294" y="45378"/>
                  </a:lnTo>
                  <a:lnTo>
                    <a:pt x="130666" y="82871"/>
                  </a:lnTo>
                  <a:lnTo>
                    <a:pt x="125813" y="119694"/>
                  </a:lnTo>
                  <a:lnTo>
                    <a:pt x="115438" y="143931"/>
                  </a:lnTo>
                  <a:lnTo>
                    <a:pt x="100056" y="163421"/>
                  </a:lnTo>
                  <a:lnTo>
                    <a:pt x="70120" y="183900"/>
                  </a:lnTo>
                  <a:lnTo>
                    <a:pt x="34730" y="197771"/>
                  </a:lnTo>
                  <a:lnTo>
                    <a:pt x="27387" y="199082"/>
                  </a:lnTo>
                  <a:lnTo>
                    <a:pt x="22491" y="198546"/>
                  </a:lnTo>
                  <a:lnTo>
                    <a:pt x="12700" y="189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SMARTInkShape-2307"/>
          <p:cNvSpPr/>
          <p:nvPr>
            <p:custDataLst>
              <p:tags r:id="rId3"/>
            </p:custDataLst>
          </p:nvPr>
        </p:nvSpPr>
        <p:spPr>
          <a:xfrm>
            <a:off x="5673259" y="1943216"/>
            <a:ext cx="778342" cy="82435"/>
          </a:xfrm>
          <a:custGeom>
            <a:avLst/>
            <a:gdLst/>
            <a:ahLst/>
            <a:cxnLst/>
            <a:rect l="0" t="0" r="0" b="0"/>
            <a:pathLst>
              <a:path w="778342" h="82435">
                <a:moveTo>
                  <a:pt x="16341" y="6234"/>
                </a:moveTo>
                <a:lnTo>
                  <a:pt x="16341" y="6234"/>
                </a:lnTo>
                <a:lnTo>
                  <a:pt x="2857" y="6234"/>
                </a:lnTo>
                <a:lnTo>
                  <a:pt x="296" y="5528"/>
                </a:lnTo>
                <a:lnTo>
                  <a:pt x="0" y="4352"/>
                </a:lnTo>
                <a:lnTo>
                  <a:pt x="1214" y="2863"/>
                </a:lnTo>
                <a:lnTo>
                  <a:pt x="45385" y="276"/>
                </a:lnTo>
                <a:lnTo>
                  <a:pt x="91739" y="0"/>
                </a:lnTo>
                <a:lnTo>
                  <a:pt x="138635" y="1800"/>
                </a:lnTo>
                <a:lnTo>
                  <a:pt x="172293" y="4263"/>
                </a:lnTo>
                <a:lnTo>
                  <a:pt x="208420" y="5358"/>
                </a:lnTo>
                <a:lnTo>
                  <a:pt x="247524" y="5845"/>
                </a:lnTo>
                <a:lnTo>
                  <a:pt x="288422" y="6767"/>
                </a:lnTo>
                <a:lnTo>
                  <a:pt x="330118" y="9528"/>
                </a:lnTo>
                <a:lnTo>
                  <a:pt x="372168" y="13107"/>
                </a:lnTo>
                <a:lnTo>
                  <a:pt x="415081" y="17050"/>
                </a:lnTo>
                <a:lnTo>
                  <a:pt x="460024" y="21154"/>
                </a:lnTo>
                <a:lnTo>
                  <a:pt x="502106" y="25330"/>
                </a:lnTo>
                <a:lnTo>
                  <a:pt x="541269" y="29538"/>
                </a:lnTo>
                <a:lnTo>
                  <a:pt x="577490" y="33760"/>
                </a:lnTo>
                <a:lnTo>
                  <a:pt x="610523" y="37988"/>
                </a:lnTo>
                <a:lnTo>
                  <a:pt x="653123" y="44335"/>
                </a:lnTo>
                <a:lnTo>
                  <a:pt x="689969" y="48803"/>
                </a:lnTo>
                <a:lnTo>
                  <a:pt x="710764" y="50127"/>
                </a:lnTo>
                <a:lnTo>
                  <a:pt x="710006" y="50312"/>
                </a:lnTo>
                <a:lnTo>
                  <a:pt x="675231" y="47203"/>
                </a:lnTo>
                <a:lnTo>
                  <a:pt x="633725" y="41813"/>
                </a:lnTo>
                <a:lnTo>
                  <a:pt x="591245" y="35748"/>
                </a:lnTo>
                <a:lnTo>
                  <a:pt x="544007" y="32853"/>
                </a:lnTo>
                <a:lnTo>
                  <a:pt x="510976" y="30294"/>
                </a:lnTo>
                <a:lnTo>
                  <a:pt x="478184" y="26805"/>
                </a:lnTo>
                <a:lnTo>
                  <a:pt x="431956" y="21580"/>
                </a:lnTo>
                <a:lnTo>
                  <a:pt x="386980" y="19012"/>
                </a:lnTo>
                <a:lnTo>
                  <a:pt x="344490" y="14802"/>
                </a:lnTo>
                <a:lnTo>
                  <a:pt x="303776" y="13022"/>
                </a:lnTo>
                <a:lnTo>
                  <a:pt x="294748" y="12876"/>
                </a:lnTo>
                <a:lnTo>
                  <a:pt x="292962" y="14190"/>
                </a:lnTo>
                <a:lnTo>
                  <a:pt x="302267" y="19412"/>
                </a:lnTo>
                <a:lnTo>
                  <a:pt x="348161" y="30286"/>
                </a:lnTo>
                <a:lnTo>
                  <a:pt x="385361" y="36444"/>
                </a:lnTo>
                <a:lnTo>
                  <a:pt x="423062" y="42238"/>
                </a:lnTo>
                <a:lnTo>
                  <a:pt x="460983" y="49517"/>
                </a:lnTo>
                <a:lnTo>
                  <a:pt x="500885" y="55575"/>
                </a:lnTo>
                <a:lnTo>
                  <a:pt x="541433" y="60619"/>
                </a:lnTo>
                <a:lnTo>
                  <a:pt x="580621" y="65212"/>
                </a:lnTo>
                <a:lnTo>
                  <a:pt x="619204" y="69606"/>
                </a:lnTo>
                <a:lnTo>
                  <a:pt x="657519" y="73910"/>
                </a:lnTo>
                <a:lnTo>
                  <a:pt x="695715" y="78175"/>
                </a:lnTo>
                <a:lnTo>
                  <a:pt x="730094" y="80541"/>
                </a:lnTo>
                <a:lnTo>
                  <a:pt x="778341" y="824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Shape-2308"/>
          <p:cNvSpPr/>
          <p:nvPr>
            <p:custDataLst>
              <p:tags r:id="rId4"/>
            </p:custDataLst>
          </p:nvPr>
        </p:nvSpPr>
        <p:spPr>
          <a:xfrm>
            <a:off x="3798445" y="2413000"/>
            <a:ext cx="30606" cy="11818"/>
          </a:xfrm>
          <a:custGeom>
            <a:avLst/>
            <a:gdLst/>
            <a:ahLst/>
            <a:cxnLst/>
            <a:rect l="0" t="0" r="0" b="0"/>
            <a:pathLst>
              <a:path w="30606" h="11818">
                <a:moveTo>
                  <a:pt x="11555" y="6350"/>
                </a:moveTo>
                <a:lnTo>
                  <a:pt x="11555" y="6350"/>
                </a:lnTo>
                <a:lnTo>
                  <a:pt x="8184" y="6350"/>
                </a:lnTo>
                <a:lnTo>
                  <a:pt x="4647" y="8231"/>
                </a:lnTo>
                <a:lnTo>
                  <a:pt x="0" y="11817"/>
                </a:lnTo>
                <a:lnTo>
                  <a:pt x="3060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SMARTInkShape-Group432"/>
          <p:cNvGrpSpPr/>
          <p:nvPr/>
        </p:nvGrpSpPr>
        <p:grpSpPr>
          <a:xfrm>
            <a:off x="4236333" y="2533650"/>
            <a:ext cx="195968" cy="116732"/>
            <a:chOff x="4236333" y="2533650"/>
            <a:chExt cx="195968" cy="116732"/>
          </a:xfrm>
        </p:grpSpPr>
        <p:sp>
          <p:nvSpPr>
            <p:cNvPr id="153" name="SMARTInkShape-2309"/>
            <p:cNvSpPr/>
            <p:nvPr>
              <p:custDataLst>
                <p:tags r:id="rId99"/>
              </p:custDataLst>
            </p:nvPr>
          </p:nvSpPr>
          <p:spPr>
            <a:xfrm>
              <a:off x="4268808" y="2616200"/>
              <a:ext cx="163493" cy="34182"/>
            </a:xfrm>
            <a:custGeom>
              <a:avLst/>
              <a:gdLst/>
              <a:ahLst/>
              <a:cxnLst/>
              <a:rect l="0" t="0" r="0" b="0"/>
              <a:pathLst>
                <a:path w="163493" h="34182">
                  <a:moveTo>
                    <a:pt x="17442" y="0"/>
                  </a:moveTo>
                  <a:lnTo>
                    <a:pt x="17442" y="0"/>
                  </a:lnTo>
                  <a:lnTo>
                    <a:pt x="10961" y="10844"/>
                  </a:lnTo>
                  <a:lnTo>
                    <a:pt x="1862" y="21048"/>
                  </a:lnTo>
                  <a:lnTo>
                    <a:pt x="0" y="24615"/>
                  </a:lnTo>
                  <a:lnTo>
                    <a:pt x="169" y="26993"/>
                  </a:lnTo>
                  <a:lnTo>
                    <a:pt x="1694" y="28579"/>
                  </a:lnTo>
                  <a:lnTo>
                    <a:pt x="13952" y="34181"/>
                  </a:lnTo>
                  <a:lnTo>
                    <a:pt x="56630" y="32962"/>
                  </a:lnTo>
                  <a:lnTo>
                    <a:pt x="93964" y="31404"/>
                  </a:lnTo>
                  <a:lnTo>
                    <a:pt x="16349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310"/>
            <p:cNvSpPr/>
            <p:nvPr>
              <p:custDataLst>
                <p:tags r:id="rId100"/>
              </p:custDataLst>
            </p:nvPr>
          </p:nvSpPr>
          <p:spPr>
            <a:xfrm>
              <a:off x="4236333" y="2533650"/>
              <a:ext cx="176918" cy="3659"/>
            </a:xfrm>
            <a:custGeom>
              <a:avLst/>
              <a:gdLst/>
              <a:ahLst/>
              <a:cxnLst/>
              <a:rect l="0" t="0" r="0" b="0"/>
              <a:pathLst>
                <a:path w="176918" h="3659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1103" y="3658"/>
                  </a:lnTo>
                  <a:lnTo>
                    <a:pt x="441" y="3145"/>
                  </a:lnTo>
                  <a:lnTo>
                    <a:pt x="0" y="2096"/>
                  </a:lnTo>
                  <a:lnTo>
                    <a:pt x="411" y="1398"/>
                  </a:lnTo>
                  <a:lnTo>
                    <a:pt x="2749" y="621"/>
                  </a:lnTo>
                  <a:lnTo>
                    <a:pt x="50043" y="36"/>
                  </a:lnTo>
                  <a:lnTo>
                    <a:pt x="90002" y="7"/>
                  </a:lnTo>
                  <a:lnTo>
                    <a:pt x="129018" y="1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433"/>
          <p:cNvGrpSpPr/>
          <p:nvPr/>
        </p:nvGrpSpPr>
        <p:grpSpPr>
          <a:xfrm>
            <a:off x="4895850" y="2400951"/>
            <a:ext cx="1254371" cy="405750"/>
            <a:chOff x="4895850" y="2400951"/>
            <a:chExt cx="1254371" cy="405750"/>
          </a:xfrm>
        </p:grpSpPr>
        <p:sp>
          <p:nvSpPr>
            <p:cNvPr id="156" name="SMARTInkShape-2311"/>
            <p:cNvSpPr/>
            <p:nvPr>
              <p:custDataLst>
                <p:tags r:id="rId94"/>
              </p:custDataLst>
            </p:nvPr>
          </p:nvSpPr>
          <p:spPr>
            <a:xfrm>
              <a:off x="6051550" y="2481029"/>
              <a:ext cx="98671" cy="325672"/>
            </a:xfrm>
            <a:custGeom>
              <a:avLst/>
              <a:gdLst/>
              <a:ahLst/>
              <a:cxnLst/>
              <a:rect l="0" t="0" r="0" b="0"/>
              <a:pathLst>
                <a:path w="98671" h="325672">
                  <a:moveTo>
                    <a:pt x="0" y="8171"/>
                  </a:moveTo>
                  <a:lnTo>
                    <a:pt x="0" y="8171"/>
                  </a:lnTo>
                  <a:lnTo>
                    <a:pt x="3371" y="1429"/>
                  </a:lnTo>
                  <a:lnTo>
                    <a:pt x="5775" y="149"/>
                  </a:lnTo>
                  <a:lnTo>
                    <a:pt x="8789" y="0"/>
                  </a:lnTo>
                  <a:lnTo>
                    <a:pt x="12209" y="607"/>
                  </a:lnTo>
                  <a:lnTo>
                    <a:pt x="30507" y="18316"/>
                  </a:lnTo>
                  <a:lnTo>
                    <a:pt x="56904" y="57316"/>
                  </a:lnTo>
                  <a:lnTo>
                    <a:pt x="74716" y="94856"/>
                  </a:lnTo>
                  <a:lnTo>
                    <a:pt x="89652" y="141423"/>
                  </a:lnTo>
                  <a:lnTo>
                    <a:pt x="98060" y="180298"/>
                  </a:lnTo>
                  <a:lnTo>
                    <a:pt x="98670" y="215334"/>
                  </a:lnTo>
                  <a:lnTo>
                    <a:pt x="94653" y="241355"/>
                  </a:lnTo>
                  <a:lnTo>
                    <a:pt x="78591" y="283041"/>
                  </a:lnTo>
                  <a:lnTo>
                    <a:pt x="71619" y="298258"/>
                  </a:lnTo>
                  <a:lnTo>
                    <a:pt x="57203" y="316607"/>
                  </a:lnTo>
                  <a:lnTo>
                    <a:pt x="44450" y="32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312"/>
            <p:cNvSpPr/>
            <p:nvPr>
              <p:custDataLst>
                <p:tags r:id="rId95"/>
              </p:custDataLst>
            </p:nvPr>
          </p:nvSpPr>
          <p:spPr>
            <a:xfrm>
              <a:off x="5490523" y="2476303"/>
              <a:ext cx="529278" cy="282626"/>
            </a:xfrm>
            <a:custGeom>
              <a:avLst/>
              <a:gdLst/>
              <a:ahLst/>
              <a:cxnLst/>
              <a:rect l="0" t="0" r="0" b="0"/>
              <a:pathLst>
                <a:path w="529278" h="282626">
                  <a:moveTo>
                    <a:pt x="14927" y="273247"/>
                  </a:moveTo>
                  <a:lnTo>
                    <a:pt x="14927" y="273247"/>
                  </a:lnTo>
                  <a:lnTo>
                    <a:pt x="0" y="273247"/>
                  </a:lnTo>
                  <a:lnTo>
                    <a:pt x="7536" y="273953"/>
                  </a:lnTo>
                  <a:lnTo>
                    <a:pt x="47979" y="279714"/>
                  </a:lnTo>
                  <a:lnTo>
                    <a:pt x="91881" y="282625"/>
                  </a:lnTo>
                  <a:lnTo>
                    <a:pt x="128490" y="278585"/>
                  </a:lnTo>
                  <a:lnTo>
                    <a:pt x="145941" y="270281"/>
                  </a:lnTo>
                  <a:lnTo>
                    <a:pt x="150767" y="265344"/>
                  </a:lnTo>
                  <a:lnTo>
                    <a:pt x="153483" y="251855"/>
                  </a:lnTo>
                  <a:lnTo>
                    <a:pt x="145688" y="212520"/>
                  </a:lnTo>
                  <a:lnTo>
                    <a:pt x="132370" y="170192"/>
                  </a:lnTo>
                  <a:lnTo>
                    <a:pt x="119502" y="125202"/>
                  </a:lnTo>
                  <a:lnTo>
                    <a:pt x="106170" y="82293"/>
                  </a:lnTo>
                  <a:lnTo>
                    <a:pt x="100631" y="49235"/>
                  </a:lnTo>
                  <a:lnTo>
                    <a:pt x="101937" y="37044"/>
                  </a:lnTo>
                  <a:lnTo>
                    <a:pt x="113380" y="18876"/>
                  </a:lnTo>
                  <a:lnTo>
                    <a:pt x="140289" y="3458"/>
                  </a:lnTo>
                  <a:lnTo>
                    <a:pt x="163071" y="0"/>
                  </a:lnTo>
                  <a:lnTo>
                    <a:pt x="201578" y="3902"/>
                  </a:lnTo>
                  <a:lnTo>
                    <a:pt x="248724" y="14491"/>
                  </a:lnTo>
                  <a:lnTo>
                    <a:pt x="294648" y="33516"/>
                  </a:lnTo>
                  <a:lnTo>
                    <a:pt x="330896" y="55776"/>
                  </a:lnTo>
                  <a:lnTo>
                    <a:pt x="352429" y="80712"/>
                  </a:lnTo>
                  <a:lnTo>
                    <a:pt x="358955" y="94542"/>
                  </a:lnTo>
                  <a:lnTo>
                    <a:pt x="363146" y="124039"/>
                  </a:lnTo>
                  <a:lnTo>
                    <a:pt x="353834" y="170135"/>
                  </a:lnTo>
                  <a:lnTo>
                    <a:pt x="334297" y="214086"/>
                  </a:lnTo>
                  <a:lnTo>
                    <a:pt x="325141" y="237922"/>
                  </a:lnTo>
                  <a:lnTo>
                    <a:pt x="324014" y="248845"/>
                  </a:lnTo>
                  <a:lnTo>
                    <a:pt x="324702" y="252746"/>
                  </a:lnTo>
                  <a:lnTo>
                    <a:pt x="338636" y="258961"/>
                  </a:lnTo>
                  <a:lnTo>
                    <a:pt x="361292" y="262665"/>
                  </a:lnTo>
                  <a:lnTo>
                    <a:pt x="399697" y="261488"/>
                  </a:lnTo>
                  <a:lnTo>
                    <a:pt x="442794" y="260733"/>
                  </a:lnTo>
                  <a:lnTo>
                    <a:pt x="468262" y="258513"/>
                  </a:lnTo>
                  <a:lnTo>
                    <a:pt x="529277" y="241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313"/>
            <p:cNvSpPr/>
            <p:nvPr>
              <p:custDataLst>
                <p:tags r:id="rId96"/>
              </p:custDataLst>
            </p:nvPr>
          </p:nvSpPr>
          <p:spPr>
            <a:xfrm>
              <a:off x="5251923" y="2460700"/>
              <a:ext cx="101128" cy="290085"/>
            </a:xfrm>
            <a:custGeom>
              <a:avLst/>
              <a:gdLst/>
              <a:ahLst/>
              <a:cxnLst/>
              <a:rect l="0" t="0" r="0" b="0"/>
              <a:pathLst>
                <a:path w="101128" h="290085">
                  <a:moveTo>
                    <a:pt x="101127" y="34850"/>
                  </a:moveTo>
                  <a:lnTo>
                    <a:pt x="101127" y="34850"/>
                  </a:lnTo>
                  <a:lnTo>
                    <a:pt x="100421" y="24711"/>
                  </a:lnTo>
                  <a:lnTo>
                    <a:pt x="92338" y="7238"/>
                  </a:lnTo>
                  <a:lnTo>
                    <a:pt x="88918" y="1625"/>
                  </a:lnTo>
                  <a:lnTo>
                    <a:pt x="83815" y="0"/>
                  </a:lnTo>
                  <a:lnTo>
                    <a:pt x="70620" y="3839"/>
                  </a:lnTo>
                  <a:lnTo>
                    <a:pt x="47324" y="21271"/>
                  </a:lnTo>
                  <a:lnTo>
                    <a:pt x="23602" y="63291"/>
                  </a:lnTo>
                  <a:lnTo>
                    <a:pt x="7601" y="101995"/>
                  </a:lnTo>
                  <a:lnTo>
                    <a:pt x="1121" y="148955"/>
                  </a:lnTo>
                  <a:lnTo>
                    <a:pt x="0" y="193542"/>
                  </a:lnTo>
                  <a:lnTo>
                    <a:pt x="2991" y="239371"/>
                  </a:lnTo>
                  <a:lnTo>
                    <a:pt x="11764" y="265331"/>
                  </a:lnTo>
                  <a:lnTo>
                    <a:pt x="26671" y="287526"/>
                  </a:lnTo>
                  <a:lnTo>
                    <a:pt x="34557" y="290084"/>
                  </a:lnTo>
                  <a:lnTo>
                    <a:pt x="54607" y="287282"/>
                  </a:lnTo>
                  <a:lnTo>
                    <a:pt x="88427" y="269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314"/>
            <p:cNvSpPr/>
            <p:nvPr>
              <p:custDataLst>
                <p:tags r:id="rId97"/>
              </p:custDataLst>
            </p:nvPr>
          </p:nvSpPr>
          <p:spPr>
            <a:xfrm>
              <a:off x="5024877" y="2565400"/>
              <a:ext cx="118624" cy="152005"/>
            </a:xfrm>
            <a:custGeom>
              <a:avLst/>
              <a:gdLst/>
              <a:ahLst/>
              <a:cxnLst/>
              <a:rect l="0" t="0" r="0" b="0"/>
              <a:pathLst>
                <a:path w="118624" h="152005">
                  <a:moveTo>
                    <a:pt x="17023" y="44450"/>
                  </a:moveTo>
                  <a:lnTo>
                    <a:pt x="17023" y="44450"/>
                  </a:lnTo>
                  <a:lnTo>
                    <a:pt x="0" y="44450"/>
                  </a:lnTo>
                  <a:lnTo>
                    <a:pt x="1944" y="44450"/>
                  </a:lnTo>
                  <a:lnTo>
                    <a:pt x="21791" y="62126"/>
                  </a:lnTo>
                  <a:lnTo>
                    <a:pt x="41953" y="92966"/>
                  </a:lnTo>
                  <a:lnTo>
                    <a:pt x="50907" y="118484"/>
                  </a:lnTo>
                  <a:lnTo>
                    <a:pt x="53168" y="141802"/>
                  </a:lnTo>
                  <a:lnTo>
                    <a:pt x="51197" y="150747"/>
                  </a:lnTo>
                  <a:lnTo>
                    <a:pt x="48978" y="152004"/>
                  </a:lnTo>
                  <a:lnTo>
                    <a:pt x="46087" y="151430"/>
                  </a:lnTo>
                  <a:lnTo>
                    <a:pt x="42749" y="149637"/>
                  </a:lnTo>
                  <a:lnTo>
                    <a:pt x="39040" y="134474"/>
                  </a:lnTo>
                  <a:lnTo>
                    <a:pt x="40030" y="91239"/>
                  </a:lnTo>
                  <a:lnTo>
                    <a:pt x="52089" y="50844"/>
                  </a:lnTo>
                  <a:lnTo>
                    <a:pt x="59889" y="37649"/>
                  </a:lnTo>
                  <a:lnTo>
                    <a:pt x="78956" y="22287"/>
                  </a:lnTo>
                  <a:lnTo>
                    <a:pt x="118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315"/>
            <p:cNvSpPr/>
            <p:nvPr>
              <p:custDataLst>
                <p:tags r:id="rId98"/>
              </p:custDataLst>
            </p:nvPr>
          </p:nvSpPr>
          <p:spPr>
            <a:xfrm>
              <a:off x="4895850" y="2400951"/>
              <a:ext cx="120799" cy="318219"/>
            </a:xfrm>
            <a:custGeom>
              <a:avLst/>
              <a:gdLst/>
              <a:ahLst/>
              <a:cxnLst/>
              <a:rect l="0" t="0" r="0" b="0"/>
              <a:pathLst>
                <a:path w="120799" h="318219">
                  <a:moveTo>
                    <a:pt x="0" y="113649"/>
                  </a:moveTo>
                  <a:lnTo>
                    <a:pt x="0" y="113649"/>
                  </a:lnTo>
                  <a:lnTo>
                    <a:pt x="3371" y="110278"/>
                  </a:lnTo>
                  <a:lnTo>
                    <a:pt x="5069" y="110696"/>
                  </a:lnTo>
                  <a:lnTo>
                    <a:pt x="8838" y="114924"/>
                  </a:lnTo>
                  <a:lnTo>
                    <a:pt x="10983" y="121506"/>
                  </a:lnTo>
                  <a:lnTo>
                    <a:pt x="13179" y="165300"/>
                  </a:lnTo>
                  <a:lnTo>
                    <a:pt x="17681" y="210530"/>
                  </a:lnTo>
                  <a:lnTo>
                    <a:pt x="18644" y="251245"/>
                  </a:lnTo>
                  <a:lnTo>
                    <a:pt x="22341" y="298716"/>
                  </a:lnTo>
                  <a:lnTo>
                    <a:pt x="24494" y="318218"/>
                  </a:lnTo>
                  <a:lnTo>
                    <a:pt x="24090" y="317762"/>
                  </a:lnTo>
                  <a:lnTo>
                    <a:pt x="21563" y="296188"/>
                  </a:lnTo>
                  <a:lnTo>
                    <a:pt x="23949" y="257419"/>
                  </a:lnTo>
                  <a:lnTo>
                    <a:pt x="24755" y="224113"/>
                  </a:lnTo>
                  <a:lnTo>
                    <a:pt x="28580" y="183147"/>
                  </a:lnTo>
                  <a:lnTo>
                    <a:pt x="32222" y="150416"/>
                  </a:lnTo>
                  <a:lnTo>
                    <a:pt x="36899" y="114468"/>
                  </a:lnTo>
                  <a:lnTo>
                    <a:pt x="46759" y="68579"/>
                  </a:lnTo>
                  <a:lnTo>
                    <a:pt x="55874" y="36168"/>
                  </a:lnTo>
                  <a:lnTo>
                    <a:pt x="65755" y="17594"/>
                  </a:lnTo>
                  <a:lnTo>
                    <a:pt x="77202" y="5577"/>
                  </a:lnTo>
                  <a:lnTo>
                    <a:pt x="83218" y="1384"/>
                  </a:lnTo>
                  <a:lnTo>
                    <a:pt x="87934" y="0"/>
                  </a:lnTo>
                  <a:lnTo>
                    <a:pt x="91784" y="489"/>
                  </a:lnTo>
                  <a:lnTo>
                    <a:pt x="95056" y="2225"/>
                  </a:lnTo>
                  <a:lnTo>
                    <a:pt x="109774" y="18154"/>
                  </a:lnTo>
                  <a:lnTo>
                    <a:pt x="120798" y="44118"/>
                  </a:lnTo>
                  <a:lnTo>
                    <a:pt x="120481" y="65813"/>
                  </a:lnTo>
                  <a:lnTo>
                    <a:pt x="114930" y="87450"/>
                  </a:lnTo>
                  <a:lnTo>
                    <a:pt x="105408" y="104122"/>
                  </a:lnTo>
                  <a:lnTo>
                    <a:pt x="78034" y="125408"/>
                  </a:lnTo>
                  <a:lnTo>
                    <a:pt x="49854" y="135007"/>
                  </a:lnTo>
                  <a:lnTo>
                    <a:pt x="37914" y="135371"/>
                  </a:lnTo>
                  <a:lnTo>
                    <a:pt x="33743" y="134480"/>
                  </a:lnTo>
                  <a:lnTo>
                    <a:pt x="30961" y="133181"/>
                  </a:lnTo>
                  <a:lnTo>
                    <a:pt x="25400" y="12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434"/>
          <p:cNvGrpSpPr/>
          <p:nvPr/>
        </p:nvGrpSpPr>
        <p:grpSpPr>
          <a:xfrm>
            <a:off x="6493816" y="2374900"/>
            <a:ext cx="427685" cy="444459"/>
            <a:chOff x="6493816" y="2374900"/>
            <a:chExt cx="427685" cy="444459"/>
          </a:xfrm>
        </p:grpSpPr>
        <p:sp>
          <p:nvSpPr>
            <p:cNvPr id="162" name="SMARTInkShape-2316"/>
            <p:cNvSpPr/>
            <p:nvPr>
              <p:custDataLst>
                <p:tags r:id="rId86"/>
              </p:custDataLst>
            </p:nvPr>
          </p:nvSpPr>
          <p:spPr>
            <a:xfrm>
              <a:off x="6648450" y="24130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7233"/>
                  </a:lnTo>
                  <a:lnTo>
                    <a:pt x="5056" y="6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317"/>
            <p:cNvSpPr/>
            <p:nvPr>
              <p:custDataLst>
                <p:tags r:id="rId87"/>
              </p:custDataLst>
            </p:nvPr>
          </p:nvSpPr>
          <p:spPr>
            <a:xfrm>
              <a:off x="6680200" y="2374900"/>
              <a:ext cx="30639" cy="177801"/>
            </a:xfrm>
            <a:custGeom>
              <a:avLst/>
              <a:gdLst/>
              <a:ahLst/>
              <a:cxnLst/>
              <a:rect l="0" t="0" r="0" b="0"/>
              <a:pathLst>
                <a:path w="30639" h="177801">
                  <a:moveTo>
                    <a:pt x="6350" y="0"/>
                  </a:moveTo>
                  <a:lnTo>
                    <a:pt x="6350" y="0"/>
                  </a:lnTo>
                  <a:lnTo>
                    <a:pt x="6350" y="17677"/>
                  </a:lnTo>
                  <a:lnTo>
                    <a:pt x="26123" y="60075"/>
                  </a:lnTo>
                  <a:lnTo>
                    <a:pt x="30638" y="106385"/>
                  </a:lnTo>
                  <a:lnTo>
                    <a:pt x="28232" y="153753"/>
                  </a:lnTo>
                  <a:lnTo>
                    <a:pt x="21014" y="167348"/>
                  </a:lnTo>
                  <a:lnTo>
                    <a:pt x="12161" y="175977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318"/>
            <p:cNvSpPr/>
            <p:nvPr>
              <p:custDataLst>
                <p:tags r:id="rId88"/>
              </p:custDataLst>
            </p:nvPr>
          </p:nvSpPr>
          <p:spPr>
            <a:xfrm>
              <a:off x="6642100" y="2470150"/>
              <a:ext cx="5468" cy="57151"/>
            </a:xfrm>
            <a:custGeom>
              <a:avLst/>
              <a:gdLst/>
              <a:ahLst/>
              <a:cxnLst/>
              <a:rect l="0" t="0" r="0" b="0"/>
              <a:pathLst>
                <a:path w="5468" h="571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467" y="2985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319"/>
            <p:cNvSpPr/>
            <p:nvPr>
              <p:custDataLst>
                <p:tags r:id="rId89"/>
              </p:custDataLst>
            </p:nvPr>
          </p:nvSpPr>
          <p:spPr>
            <a:xfrm>
              <a:off x="6575168" y="2406805"/>
              <a:ext cx="16133" cy="12546"/>
            </a:xfrm>
            <a:custGeom>
              <a:avLst/>
              <a:gdLst/>
              <a:ahLst/>
              <a:cxnLst/>
              <a:rect l="0" t="0" r="0" b="0"/>
              <a:pathLst>
                <a:path w="16133" h="12546">
                  <a:moveTo>
                    <a:pt x="16132" y="12545"/>
                  </a:moveTo>
                  <a:lnTo>
                    <a:pt x="16132" y="12545"/>
                  </a:lnTo>
                  <a:lnTo>
                    <a:pt x="12761" y="5803"/>
                  </a:lnTo>
                  <a:lnTo>
                    <a:pt x="11063" y="3817"/>
                  </a:lnTo>
                  <a:lnTo>
                    <a:pt x="4575" y="368"/>
                  </a:lnTo>
                  <a:lnTo>
                    <a:pt x="400" y="0"/>
                  </a:lnTo>
                  <a:lnTo>
                    <a:pt x="0" y="654"/>
                  </a:lnTo>
                  <a:lnTo>
                    <a:pt x="3432" y="6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320"/>
            <p:cNvSpPr/>
            <p:nvPr>
              <p:custDataLst>
                <p:tags r:id="rId90"/>
              </p:custDataLst>
            </p:nvPr>
          </p:nvSpPr>
          <p:spPr>
            <a:xfrm>
              <a:off x="6590803" y="2489200"/>
              <a:ext cx="13198" cy="31751"/>
            </a:xfrm>
            <a:custGeom>
              <a:avLst/>
              <a:gdLst/>
              <a:ahLst/>
              <a:cxnLst/>
              <a:rect l="0" t="0" r="0" b="0"/>
              <a:pathLst>
                <a:path w="13198" h="31751">
                  <a:moveTo>
                    <a:pt x="13197" y="0"/>
                  </a:moveTo>
                  <a:lnTo>
                    <a:pt x="13197" y="0"/>
                  </a:lnTo>
                  <a:lnTo>
                    <a:pt x="13196" y="6742"/>
                  </a:lnTo>
                  <a:lnTo>
                    <a:pt x="7552" y="13815"/>
                  </a:lnTo>
                  <a:lnTo>
                    <a:pt x="810" y="20251"/>
                  </a:lnTo>
                  <a:lnTo>
                    <a:pt x="0" y="21967"/>
                  </a:lnTo>
                  <a:lnTo>
                    <a:pt x="49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321"/>
            <p:cNvSpPr/>
            <p:nvPr>
              <p:custDataLst>
                <p:tags r:id="rId91"/>
              </p:custDataLst>
            </p:nvPr>
          </p:nvSpPr>
          <p:spPr>
            <a:xfrm>
              <a:off x="6493816" y="2381534"/>
              <a:ext cx="46685" cy="145767"/>
            </a:xfrm>
            <a:custGeom>
              <a:avLst/>
              <a:gdLst/>
              <a:ahLst/>
              <a:cxnLst/>
              <a:rect l="0" t="0" r="0" b="0"/>
              <a:pathLst>
                <a:path w="46685" h="145767">
                  <a:moveTo>
                    <a:pt x="46684" y="12416"/>
                  </a:moveTo>
                  <a:lnTo>
                    <a:pt x="46684" y="12416"/>
                  </a:lnTo>
                  <a:lnTo>
                    <a:pt x="46684" y="6949"/>
                  </a:lnTo>
                  <a:lnTo>
                    <a:pt x="43313" y="2956"/>
                  </a:lnTo>
                  <a:lnTo>
                    <a:pt x="39776" y="1156"/>
                  </a:lnTo>
                  <a:lnTo>
                    <a:pt x="31757" y="0"/>
                  </a:lnTo>
                  <a:lnTo>
                    <a:pt x="29677" y="1317"/>
                  </a:lnTo>
                  <a:lnTo>
                    <a:pt x="21269" y="13568"/>
                  </a:lnTo>
                  <a:lnTo>
                    <a:pt x="3557" y="53613"/>
                  </a:lnTo>
                  <a:lnTo>
                    <a:pt x="0" y="71648"/>
                  </a:lnTo>
                  <a:lnTo>
                    <a:pt x="5171" y="110475"/>
                  </a:lnTo>
                  <a:lnTo>
                    <a:pt x="10944" y="128646"/>
                  </a:lnTo>
                  <a:lnTo>
                    <a:pt x="16923" y="136511"/>
                  </a:lnTo>
                  <a:lnTo>
                    <a:pt x="24284" y="141653"/>
                  </a:lnTo>
                  <a:lnTo>
                    <a:pt x="40334" y="145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322"/>
            <p:cNvSpPr/>
            <p:nvPr>
              <p:custDataLst>
                <p:tags r:id="rId92"/>
              </p:custDataLst>
            </p:nvPr>
          </p:nvSpPr>
          <p:spPr>
            <a:xfrm>
              <a:off x="6510491" y="2762250"/>
              <a:ext cx="411010" cy="57109"/>
            </a:xfrm>
            <a:custGeom>
              <a:avLst/>
              <a:gdLst/>
              <a:ahLst/>
              <a:cxnLst/>
              <a:rect l="0" t="0" r="0" b="0"/>
              <a:pathLst>
                <a:path w="411010" h="57109">
                  <a:moveTo>
                    <a:pt x="68109" y="0"/>
                  </a:moveTo>
                  <a:lnTo>
                    <a:pt x="68109" y="0"/>
                  </a:lnTo>
                  <a:lnTo>
                    <a:pt x="28546" y="20722"/>
                  </a:lnTo>
                  <a:lnTo>
                    <a:pt x="11013" y="32493"/>
                  </a:lnTo>
                  <a:lnTo>
                    <a:pt x="870" y="44780"/>
                  </a:lnTo>
                  <a:lnTo>
                    <a:pt x="0" y="48904"/>
                  </a:lnTo>
                  <a:lnTo>
                    <a:pt x="1536" y="51653"/>
                  </a:lnTo>
                  <a:lnTo>
                    <a:pt x="4676" y="53485"/>
                  </a:lnTo>
                  <a:lnTo>
                    <a:pt x="48158" y="56426"/>
                  </a:lnTo>
                  <a:lnTo>
                    <a:pt x="94794" y="57007"/>
                  </a:lnTo>
                  <a:lnTo>
                    <a:pt x="131990" y="57108"/>
                  </a:lnTo>
                  <a:lnTo>
                    <a:pt x="171703" y="55256"/>
                  </a:lnTo>
                  <a:lnTo>
                    <a:pt x="214750" y="52121"/>
                  </a:lnTo>
                  <a:lnTo>
                    <a:pt x="256903" y="49310"/>
                  </a:lnTo>
                  <a:lnTo>
                    <a:pt x="296203" y="45890"/>
                  </a:lnTo>
                  <a:lnTo>
                    <a:pt x="340302" y="42995"/>
                  </a:lnTo>
                  <a:lnTo>
                    <a:pt x="41100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323"/>
            <p:cNvSpPr/>
            <p:nvPr>
              <p:custDataLst>
                <p:tags r:id="rId93"/>
              </p:custDataLst>
            </p:nvPr>
          </p:nvSpPr>
          <p:spPr>
            <a:xfrm>
              <a:off x="6535555" y="2682918"/>
              <a:ext cx="309746" cy="9483"/>
            </a:xfrm>
            <a:custGeom>
              <a:avLst/>
              <a:gdLst/>
              <a:ahLst/>
              <a:cxnLst/>
              <a:rect l="0" t="0" r="0" b="0"/>
              <a:pathLst>
                <a:path w="309746" h="9483">
                  <a:moveTo>
                    <a:pt x="17645" y="3132"/>
                  </a:moveTo>
                  <a:lnTo>
                    <a:pt x="17645" y="3132"/>
                  </a:lnTo>
                  <a:lnTo>
                    <a:pt x="5712" y="8158"/>
                  </a:lnTo>
                  <a:lnTo>
                    <a:pt x="3339" y="8599"/>
                  </a:lnTo>
                  <a:lnTo>
                    <a:pt x="1758" y="8188"/>
                  </a:lnTo>
                  <a:lnTo>
                    <a:pt x="704" y="7208"/>
                  </a:lnTo>
                  <a:lnTo>
                    <a:pt x="0" y="5849"/>
                  </a:lnTo>
                  <a:lnTo>
                    <a:pt x="237" y="4944"/>
                  </a:lnTo>
                  <a:lnTo>
                    <a:pt x="1101" y="4340"/>
                  </a:lnTo>
                  <a:lnTo>
                    <a:pt x="24411" y="0"/>
                  </a:lnTo>
                  <a:lnTo>
                    <a:pt x="61121" y="1107"/>
                  </a:lnTo>
                  <a:lnTo>
                    <a:pt x="92706" y="2232"/>
                  </a:lnTo>
                  <a:lnTo>
                    <a:pt x="136781" y="2865"/>
                  </a:lnTo>
                  <a:lnTo>
                    <a:pt x="177122" y="3053"/>
                  </a:lnTo>
                  <a:lnTo>
                    <a:pt x="218003" y="3109"/>
                  </a:lnTo>
                  <a:lnTo>
                    <a:pt x="260892" y="3128"/>
                  </a:lnTo>
                  <a:lnTo>
                    <a:pt x="309745" y="9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SMARTInkShape-2324"/>
          <p:cNvSpPr/>
          <p:nvPr>
            <p:custDataLst>
              <p:tags r:id="rId5"/>
            </p:custDataLst>
          </p:nvPr>
        </p:nvSpPr>
        <p:spPr>
          <a:xfrm>
            <a:off x="7311541" y="2585594"/>
            <a:ext cx="44739" cy="275061"/>
          </a:xfrm>
          <a:custGeom>
            <a:avLst/>
            <a:gdLst/>
            <a:ahLst/>
            <a:cxnLst/>
            <a:rect l="0" t="0" r="0" b="0"/>
            <a:pathLst>
              <a:path w="44739" h="275061">
                <a:moveTo>
                  <a:pt x="3659" y="11556"/>
                </a:moveTo>
                <a:lnTo>
                  <a:pt x="3659" y="11556"/>
                </a:lnTo>
                <a:lnTo>
                  <a:pt x="288" y="8185"/>
                </a:lnTo>
                <a:lnTo>
                  <a:pt x="0" y="6486"/>
                </a:lnTo>
                <a:lnTo>
                  <a:pt x="514" y="4649"/>
                </a:lnTo>
                <a:lnTo>
                  <a:pt x="1563" y="2718"/>
                </a:lnTo>
                <a:lnTo>
                  <a:pt x="2967" y="1431"/>
                </a:lnTo>
                <a:lnTo>
                  <a:pt x="6408" y="0"/>
                </a:lnTo>
                <a:lnTo>
                  <a:pt x="8315" y="2441"/>
                </a:lnTo>
                <a:lnTo>
                  <a:pt x="14367" y="22182"/>
                </a:lnTo>
                <a:lnTo>
                  <a:pt x="20629" y="61820"/>
                </a:lnTo>
                <a:lnTo>
                  <a:pt x="26953" y="104452"/>
                </a:lnTo>
                <a:lnTo>
                  <a:pt x="33295" y="144914"/>
                </a:lnTo>
                <a:lnTo>
                  <a:pt x="38937" y="185047"/>
                </a:lnTo>
                <a:lnTo>
                  <a:pt x="43082" y="222763"/>
                </a:lnTo>
                <a:lnTo>
                  <a:pt x="44738" y="253347"/>
                </a:lnTo>
                <a:lnTo>
                  <a:pt x="42347" y="275060"/>
                </a:lnTo>
                <a:lnTo>
                  <a:pt x="41759" y="2592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Shape-2325"/>
          <p:cNvSpPr/>
          <p:nvPr>
            <p:custDataLst>
              <p:tags r:id="rId6"/>
            </p:custDataLst>
          </p:nvPr>
        </p:nvSpPr>
        <p:spPr>
          <a:xfrm>
            <a:off x="1733550" y="3099818"/>
            <a:ext cx="7048501" cy="316314"/>
          </a:xfrm>
          <a:custGeom>
            <a:avLst/>
            <a:gdLst/>
            <a:ahLst/>
            <a:cxnLst/>
            <a:rect l="0" t="0" r="0" b="0"/>
            <a:pathLst>
              <a:path w="7048501" h="316314">
                <a:moveTo>
                  <a:pt x="0" y="208532"/>
                </a:moveTo>
                <a:lnTo>
                  <a:pt x="0" y="208532"/>
                </a:lnTo>
                <a:lnTo>
                  <a:pt x="6742" y="211903"/>
                </a:lnTo>
                <a:lnTo>
                  <a:pt x="43351" y="209224"/>
                </a:lnTo>
                <a:lnTo>
                  <a:pt x="88888" y="204582"/>
                </a:lnTo>
                <a:lnTo>
                  <a:pt x="126524" y="203249"/>
                </a:lnTo>
                <a:lnTo>
                  <a:pt x="170525" y="199127"/>
                </a:lnTo>
                <a:lnTo>
                  <a:pt x="209276" y="196808"/>
                </a:lnTo>
                <a:lnTo>
                  <a:pt x="250940" y="196122"/>
                </a:lnTo>
                <a:lnTo>
                  <a:pt x="297935" y="192547"/>
                </a:lnTo>
                <a:lnTo>
                  <a:pt x="330912" y="190844"/>
                </a:lnTo>
                <a:lnTo>
                  <a:pt x="365089" y="189382"/>
                </a:lnTo>
                <a:lnTo>
                  <a:pt x="401445" y="186380"/>
                </a:lnTo>
                <a:lnTo>
                  <a:pt x="440651" y="182694"/>
                </a:lnTo>
                <a:lnTo>
                  <a:pt x="483712" y="178704"/>
                </a:lnTo>
                <a:lnTo>
                  <a:pt x="508035" y="176652"/>
                </a:lnTo>
                <a:lnTo>
                  <a:pt x="533423" y="174579"/>
                </a:lnTo>
                <a:lnTo>
                  <a:pt x="559521" y="172490"/>
                </a:lnTo>
                <a:lnTo>
                  <a:pt x="586092" y="170393"/>
                </a:lnTo>
                <a:lnTo>
                  <a:pt x="612978" y="168289"/>
                </a:lnTo>
                <a:lnTo>
                  <a:pt x="640780" y="165476"/>
                </a:lnTo>
                <a:lnTo>
                  <a:pt x="669192" y="162189"/>
                </a:lnTo>
                <a:lnTo>
                  <a:pt x="698011" y="158587"/>
                </a:lnTo>
                <a:lnTo>
                  <a:pt x="727808" y="155479"/>
                </a:lnTo>
                <a:lnTo>
                  <a:pt x="758255" y="152702"/>
                </a:lnTo>
                <a:lnTo>
                  <a:pt x="789137" y="150146"/>
                </a:lnTo>
                <a:lnTo>
                  <a:pt x="821013" y="147030"/>
                </a:lnTo>
                <a:lnTo>
                  <a:pt x="853553" y="143542"/>
                </a:lnTo>
                <a:lnTo>
                  <a:pt x="886535" y="139805"/>
                </a:lnTo>
                <a:lnTo>
                  <a:pt x="921224" y="135903"/>
                </a:lnTo>
                <a:lnTo>
                  <a:pt x="957049" y="131891"/>
                </a:lnTo>
                <a:lnTo>
                  <a:pt x="993633" y="127804"/>
                </a:lnTo>
                <a:lnTo>
                  <a:pt x="1030722" y="123669"/>
                </a:lnTo>
                <a:lnTo>
                  <a:pt x="1068148" y="119501"/>
                </a:lnTo>
                <a:lnTo>
                  <a:pt x="1105799" y="115312"/>
                </a:lnTo>
                <a:lnTo>
                  <a:pt x="1144305" y="111813"/>
                </a:lnTo>
                <a:lnTo>
                  <a:pt x="1183381" y="108775"/>
                </a:lnTo>
                <a:lnTo>
                  <a:pt x="1222837" y="106044"/>
                </a:lnTo>
                <a:lnTo>
                  <a:pt x="1263252" y="102812"/>
                </a:lnTo>
                <a:lnTo>
                  <a:pt x="1304307" y="99246"/>
                </a:lnTo>
                <a:lnTo>
                  <a:pt x="1345788" y="95458"/>
                </a:lnTo>
                <a:lnTo>
                  <a:pt x="1388258" y="90816"/>
                </a:lnTo>
                <a:lnTo>
                  <a:pt x="1431389" y="85605"/>
                </a:lnTo>
                <a:lnTo>
                  <a:pt x="1474959" y="80014"/>
                </a:lnTo>
                <a:lnTo>
                  <a:pt x="1519528" y="74876"/>
                </a:lnTo>
                <a:lnTo>
                  <a:pt x="1564764" y="70039"/>
                </a:lnTo>
                <a:lnTo>
                  <a:pt x="1610442" y="65404"/>
                </a:lnTo>
                <a:lnTo>
                  <a:pt x="1657122" y="60902"/>
                </a:lnTo>
                <a:lnTo>
                  <a:pt x="1704470" y="56490"/>
                </a:lnTo>
                <a:lnTo>
                  <a:pt x="1752264" y="52137"/>
                </a:lnTo>
                <a:lnTo>
                  <a:pt x="1800353" y="47824"/>
                </a:lnTo>
                <a:lnTo>
                  <a:pt x="1848641" y="43538"/>
                </a:lnTo>
                <a:lnTo>
                  <a:pt x="1897061" y="39269"/>
                </a:lnTo>
                <a:lnTo>
                  <a:pt x="1946274" y="35718"/>
                </a:lnTo>
                <a:lnTo>
                  <a:pt x="1996016" y="32645"/>
                </a:lnTo>
                <a:lnTo>
                  <a:pt x="2046111" y="29891"/>
                </a:lnTo>
                <a:lnTo>
                  <a:pt x="2097851" y="26643"/>
                </a:lnTo>
                <a:lnTo>
                  <a:pt x="2150690" y="23067"/>
                </a:lnTo>
                <a:lnTo>
                  <a:pt x="2204260" y="19272"/>
                </a:lnTo>
                <a:lnTo>
                  <a:pt x="2259023" y="16037"/>
                </a:lnTo>
                <a:lnTo>
                  <a:pt x="2314582" y="13174"/>
                </a:lnTo>
                <a:lnTo>
                  <a:pt x="2370672" y="10560"/>
                </a:lnTo>
                <a:lnTo>
                  <a:pt x="2428525" y="8817"/>
                </a:lnTo>
                <a:lnTo>
                  <a:pt x="2487556" y="7656"/>
                </a:lnTo>
                <a:lnTo>
                  <a:pt x="2547370" y="6881"/>
                </a:lnTo>
                <a:lnTo>
                  <a:pt x="2606297" y="5659"/>
                </a:lnTo>
                <a:lnTo>
                  <a:pt x="2664631" y="4139"/>
                </a:lnTo>
                <a:lnTo>
                  <a:pt x="2722571" y="2420"/>
                </a:lnTo>
                <a:lnTo>
                  <a:pt x="2781658" y="1274"/>
                </a:lnTo>
                <a:lnTo>
                  <a:pt x="2841511" y="510"/>
                </a:lnTo>
                <a:lnTo>
                  <a:pt x="2901874" y="0"/>
                </a:lnTo>
                <a:lnTo>
                  <a:pt x="2961872" y="367"/>
                </a:lnTo>
                <a:lnTo>
                  <a:pt x="3021625" y="1316"/>
                </a:lnTo>
                <a:lnTo>
                  <a:pt x="3081217" y="2654"/>
                </a:lnTo>
                <a:lnTo>
                  <a:pt x="3141406" y="3547"/>
                </a:lnTo>
                <a:lnTo>
                  <a:pt x="3201993" y="4142"/>
                </a:lnTo>
                <a:lnTo>
                  <a:pt x="3262845" y="4539"/>
                </a:lnTo>
                <a:lnTo>
                  <a:pt x="3322463" y="5509"/>
                </a:lnTo>
                <a:lnTo>
                  <a:pt x="3381259" y="6861"/>
                </a:lnTo>
                <a:lnTo>
                  <a:pt x="3439506" y="8468"/>
                </a:lnTo>
                <a:lnTo>
                  <a:pt x="3498093" y="10245"/>
                </a:lnTo>
                <a:lnTo>
                  <a:pt x="3556906" y="12135"/>
                </a:lnTo>
                <a:lnTo>
                  <a:pt x="3615871" y="14100"/>
                </a:lnTo>
                <a:lnTo>
                  <a:pt x="3674230" y="16822"/>
                </a:lnTo>
                <a:lnTo>
                  <a:pt x="3732187" y="20048"/>
                </a:lnTo>
                <a:lnTo>
                  <a:pt x="3789874" y="23609"/>
                </a:lnTo>
                <a:lnTo>
                  <a:pt x="3847383" y="26689"/>
                </a:lnTo>
                <a:lnTo>
                  <a:pt x="3904773" y="29448"/>
                </a:lnTo>
                <a:lnTo>
                  <a:pt x="3962081" y="31992"/>
                </a:lnTo>
                <a:lnTo>
                  <a:pt x="4017927" y="35100"/>
                </a:lnTo>
                <a:lnTo>
                  <a:pt x="4072795" y="38583"/>
                </a:lnTo>
                <a:lnTo>
                  <a:pt x="4127014" y="42316"/>
                </a:lnTo>
                <a:lnTo>
                  <a:pt x="4181503" y="46216"/>
                </a:lnTo>
                <a:lnTo>
                  <a:pt x="4236174" y="50226"/>
                </a:lnTo>
                <a:lnTo>
                  <a:pt x="4290966" y="54312"/>
                </a:lnTo>
                <a:lnTo>
                  <a:pt x="4346544" y="58446"/>
                </a:lnTo>
                <a:lnTo>
                  <a:pt x="4402645" y="62614"/>
                </a:lnTo>
                <a:lnTo>
                  <a:pt x="4459097" y="66803"/>
                </a:lnTo>
                <a:lnTo>
                  <a:pt x="4515076" y="71007"/>
                </a:lnTo>
                <a:lnTo>
                  <a:pt x="4570740" y="75221"/>
                </a:lnTo>
                <a:lnTo>
                  <a:pt x="4626193" y="79441"/>
                </a:lnTo>
                <a:lnTo>
                  <a:pt x="4681506" y="84371"/>
                </a:lnTo>
                <a:lnTo>
                  <a:pt x="4736726" y="89775"/>
                </a:lnTo>
                <a:lnTo>
                  <a:pt x="4791883" y="95494"/>
                </a:lnTo>
                <a:lnTo>
                  <a:pt x="4846295" y="100718"/>
                </a:lnTo>
                <a:lnTo>
                  <a:pt x="4900208" y="105612"/>
                </a:lnTo>
                <a:lnTo>
                  <a:pt x="4953788" y="110285"/>
                </a:lnTo>
                <a:lnTo>
                  <a:pt x="5007852" y="115517"/>
                </a:lnTo>
                <a:lnTo>
                  <a:pt x="5062241" y="121122"/>
                </a:lnTo>
                <a:lnTo>
                  <a:pt x="5116843" y="126975"/>
                </a:lnTo>
                <a:lnTo>
                  <a:pt x="5170179" y="132289"/>
                </a:lnTo>
                <a:lnTo>
                  <a:pt x="5222670" y="137242"/>
                </a:lnTo>
                <a:lnTo>
                  <a:pt x="5274596" y="141955"/>
                </a:lnTo>
                <a:lnTo>
                  <a:pt x="5326852" y="147214"/>
                </a:lnTo>
                <a:lnTo>
                  <a:pt x="5379330" y="152837"/>
                </a:lnTo>
                <a:lnTo>
                  <a:pt x="5431952" y="158702"/>
                </a:lnTo>
                <a:lnTo>
                  <a:pt x="5483968" y="164728"/>
                </a:lnTo>
                <a:lnTo>
                  <a:pt x="5535579" y="170863"/>
                </a:lnTo>
                <a:lnTo>
                  <a:pt x="5586919" y="177069"/>
                </a:lnTo>
                <a:lnTo>
                  <a:pt x="5635963" y="183323"/>
                </a:lnTo>
                <a:lnTo>
                  <a:pt x="5683475" y="189610"/>
                </a:lnTo>
                <a:lnTo>
                  <a:pt x="5729967" y="195917"/>
                </a:lnTo>
                <a:lnTo>
                  <a:pt x="5775778" y="201533"/>
                </a:lnTo>
                <a:lnTo>
                  <a:pt x="5821135" y="206688"/>
                </a:lnTo>
                <a:lnTo>
                  <a:pt x="5866190" y="211536"/>
                </a:lnTo>
                <a:lnTo>
                  <a:pt x="5910338" y="216885"/>
                </a:lnTo>
                <a:lnTo>
                  <a:pt x="5953881" y="222567"/>
                </a:lnTo>
                <a:lnTo>
                  <a:pt x="5997021" y="228472"/>
                </a:lnTo>
                <a:lnTo>
                  <a:pt x="6039892" y="233820"/>
                </a:lnTo>
                <a:lnTo>
                  <a:pt x="6082583" y="238796"/>
                </a:lnTo>
                <a:lnTo>
                  <a:pt x="6125155" y="243524"/>
                </a:lnTo>
                <a:lnTo>
                  <a:pt x="6165531" y="248088"/>
                </a:lnTo>
                <a:lnTo>
                  <a:pt x="6204442" y="252541"/>
                </a:lnTo>
                <a:lnTo>
                  <a:pt x="6242379" y="256922"/>
                </a:lnTo>
                <a:lnTo>
                  <a:pt x="6280368" y="261253"/>
                </a:lnTo>
                <a:lnTo>
                  <a:pt x="6318396" y="265551"/>
                </a:lnTo>
                <a:lnTo>
                  <a:pt x="6356447" y="269829"/>
                </a:lnTo>
                <a:lnTo>
                  <a:pt x="6391691" y="273385"/>
                </a:lnTo>
                <a:lnTo>
                  <a:pt x="6425066" y="276462"/>
                </a:lnTo>
                <a:lnTo>
                  <a:pt x="6457194" y="279218"/>
                </a:lnTo>
                <a:lnTo>
                  <a:pt x="6488491" y="282467"/>
                </a:lnTo>
                <a:lnTo>
                  <a:pt x="6519232" y="286044"/>
                </a:lnTo>
                <a:lnTo>
                  <a:pt x="6549605" y="289840"/>
                </a:lnTo>
                <a:lnTo>
                  <a:pt x="6579026" y="293076"/>
                </a:lnTo>
                <a:lnTo>
                  <a:pt x="6607812" y="295939"/>
                </a:lnTo>
                <a:lnTo>
                  <a:pt x="6636174" y="298554"/>
                </a:lnTo>
                <a:lnTo>
                  <a:pt x="6663549" y="301002"/>
                </a:lnTo>
                <a:lnTo>
                  <a:pt x="6690266" y="303340"/>
                </a:lnTo>
                <a:lnTo>
                  <a:pt x="6716544" y="305604"/>
                </a:lnTo>
                <a:lnTo>
                  <a:pt x="6741823" y="307819"/>
                </a:lnTo>
                <a:lnTo>
                  <a:pt x="6766438" y="310001"/>
                </a:lnTo>
                <a:lnTo>
                  <a:pt x="6812366" y="313602"/>
                </a:lnTo>
                <a:lnTo>
                  <a:pt x="6851595" y="315201"/>
                </a:lnTo>
                <a:lnTo>
                  <a:pt x="6885963" y="315913"/>
                </a:lnTo>
                <a:lnTo>
                  <a:pt x="6933078" y="316313"/>
                </a:lnTo>
                <a:lnTo>
                  <a:pt x="6976436" y="314550"/>
                </a:lnTo>
                <a:lnTo>
                  <a:pt x="7048500" y="3101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437"/>
          <p:cNvGrpSpPr/>
          <p:nvPr/>
        </p:nvGrpSpPr>
        <p:grpSpPr>
          <a:xfrm>
            <a:off x="1698142" y="3587265"/>
            <a:ext cx="264009" cy="335716"/>
            <a:chOff x="1698142" y="3587265"/>
            <a:chExt cx="264009" cy="335716"/>
          </a:xfrm>
        </p:grpSpPr>
        <p:sp>
          <p:nvSpPr>
            <p:cNvPr id="173" name="SMARTInkShape-2326"/>
            <p:cNvSpPr/>
            <p:nvPr>
              <p:custDataLst>
                <p:tags r:id="rId84"/>
              </p:custDataLst>
            </p:nvPr>
          </p:nvSpPr>
          <p:spPr>
            <a:xfrm>
              <a:off x="1823333" y="3778250"/>
              <a:ext cx="138818" cy="132827"/>
            </a:xfrm>
            <a:custGeom>
              <a:avLst/>
              <a:gdLst/>
              <a:ahLst/>
              <a:cxnLst/>
              <a:rect l="0" t="0" r="0" b="0"/>
              <a:pathLst>
                <a:path w="138818" h="132827">
                  <a:moveTo>
                    <a:pt x="5467" y="57150"/>
                  </a:moveTo>
                  <a:lnTo>
                    <a:pt x="5467" y="57150"/>
                  </a:lnTo>
                  <a:lnTo>
                    <a:pt x="0" y="34006"/>
                  </a:lnTo>
                  <a:lnTo>
                    <a:pt x="1391" y="27343"/>
                  </a:lnTo>
                  <a:lnTo>
                    <a:pt x="6141" y="19626"/>
                  </a:lnTo>
                  <a:lnTo>
                    <a:pt x="8033" y="17317"/>
                  </a:lnTo>
                  <a:lnTo>
                    <a:pt x="11411" y="16483"/>
                  </a:lnTo>
                  <a:lnTo>
                    <a:pt x="20809" y="17439"/>
                  </a:lnTo>
                  <a:lnTo>
                    <a:pt x="41371" y="32057"/>
                  </a:lnTo>
                  <a:lnTo>
                    <a:pt x="67122" y="62280"/>
                  </a:lnTo>
                  <a:lnTo>
                    <a:pt x="77044" y="87754"/>
                  </a:lnTo>
                  <a:lnTo>
                    <a:pt x="81058" y="127877"/>
                  </a:lnTo>
                  <a:lnTo>
                    <a:pt x="80555" y="131113"/>
                  </a:lnTo>
                  <a:lnTo>
                    <a:pt x="79515" y="132564"/>
                  </a:lnTo>
                  <a:lnTo>
                    <a:pt x="78115" y="132826"/>
                  </a:lnTo>
                  <a:lnTo>
                    <a:pt x="77183" y="131590"/>
                  </a:lnTo>
                  <a:lnTo>
                    <a:pt x="76146" y="126453"/>
                  </a:lnTo>
                  <a:lnTo>
                    <a:pt x="81256" y="87015"/>
                  </a:lnTo>
                  <a:lnTo>
                    <a:pt x="91972" y="52358"/>
                  </a:lnTo>
                  <a:lnTo>
                    <a:pt x="108944" y="27743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327"/>
            <p:cNvSpPr/>
            <p:nvPr>
              <p:custDataLst>
                <p:tags r:id="rId85"/>
              </p:custDataLst>
            </p:nvPr>
          </p:nvSpPr>
          <p:spPr>
            <a:xfrm>
              <a:off x="1698142" y="3587265"/>
              <a:ext cx="115945" cy="335716"/>
            </a:xfrm>
            <a:custGeom>
              <a:avLst/>
              <a:gdLst/>
              <a:ahLst/>
              <a:cxnLst/>
              <a:rect l="0" t="0" r="0" b="0"/>
              <a:pathLst>
                <a:path w="115945" h="335716">
                  <a:moveTo>
                    <a:pt x="3658" y="70335"/>
                  </a:moveTo>
                  <a:lnTo>
                    <a:pt x="3658" y="70335"/>
                  </a:lnTo>
                  <a:lnTo>
                    <a:pt x="287" y="70335"/>
                  </a:lnTo>
                  <a:lnTo>
                    <a:pt x="0" y="72452"/>
                  </a:lnTo>
                  <a:lnTo>
                    <a:pt x="3244" y="111426"/>
                  </a:lnTo>
                  <a:lnTo>
                    <a:pt x="3535" y="156123"/>
                  </a:lnTo>
                  <a:lnTo>
                    <a:pt x="3622" y="199157"/>
                  </a:lnTo>
                  <a:lnTo>
                    <a:pt x="3651" y="245699"/>
                  </a:lnTo>
                  <a:lnTo>
                    <a:pt x="5537" y="287395"/>
                  </a:lnTo>
                  <a:lnTo>
                    <a:pt x="13783" y="333006"/>
                  </a:lnTo>
                  <a:lnTo>
                    <a:pt x="14641" y="335055"/>
                  </a:lnTo>
                  <a:lnTo>
                    <a:pt x="15214" y="335715"/>
                  </a:lnTo>
                  <a:lnTo>
                    <a:pt x="19390" y="323160"/>
                  </a:lnTo>
                  <a:lnTo>
                    <a:pt x="21347" y="277013"/>
                  </a:lnTo>
                  <a:lnTo>
                    <a:pt x="18855" y="229880"/>
                  </a:lnTo>
                  <a:lnTo>
                    <a:pt x="21253" y="192945"/>
                  </a:lnTo>
                  <a:lnTo>
                    <a:pt x="22982" y="146880"/>
                  </a:lnTo>
                  <a:lnTo>
                    <a:pt x="27650" y="111673"/>
                  </a:lnTo>
                  <a:lnTo>
                    <a:pt x="34912" y="72314"/>
                  </a:lnTo>
                  <a:lnTo>
                    <a:pt x="54837" y="25954"/>
                  </a:lnTo>
                  <a:lnTo>
                    <a:pt x="62410" y="10226"/>
                  </a:lnTo>
                  <a:lnTo>
                    <a:pt x="72574" y="2933"/>
                  </a:lnTo>
                  <a:lnTo>
                    <a:pt x="79235" y="0"/>
                  </a:lnTo>
                  <a:lnTo>
                    <a:pt x="85793" y="162"/>
                  </a:lnTo>
                  <a:lnTo>
                    <a:pt x="98723" y="5985"/>
                  </a:lnTo>
                  <a:lnTo>
                    <a:pt x="107763" y="17511"/>
                  </a:lnTo>
                  <a:lnTo>
                    <a:pt x="113427" y="32747"/>
                  </a:lnTo>
                  <a:lnTo>
                    <a:pt x="115944" y="51277"/>
                  </a:lnTo>
                  <a:lnTo>
                    <a:pt x="110619" y="78172"/>
                  </a:lnTo>
                  <a:lnTo>
                    <a:pt x="100104" y="97273"/>
                  </a:lnTo>
                  <a:lnTo>
                    <a:pt x="77939" y="111870"/>
                  </a:lnTo>
                  <a:lnTo>
                    <a:pt x="55771" y="118390"/>
                  </a:lnTo>
                  <a:lnTo>
                    <a:pt x="29058" y="12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438"/>
          <p:cNvGrpSpPr/>
          <p:nvPr/>
        </p:nvGrpSpPr>
        <p:grpSpPr>
          <a:xfrm>
            <a:off x="2205663" y="3524250"/>
            <a:ext cx="691451" cy="372203"/>
            <a:chOff x="2205663" y="3524250"/>
            <a:chExt cx="691451" cy="372203"/>
          </a:xfrm>
        </p:grpSpPr>
        <p:sp>
          <p:nvSpPr>
            <p:cNvPr id="176" name="SMARTInkShape-2328"/>
            <p:cNvSpPr/>
            <p:nvPr>
              <p:custDataLst>
                <p:tags r:id="rId79"/>
              </p:custDataLst>
            </p:nvPr>
          </p:nvSpPr>
          <p:spPr>
            <a:xfrm>
              <a:off x="2806700" y="3568700"/>
              <a:ext cx="90414" cy="317501"/>
            </a:xfrm>
            <a:custGeom>
              <a:avLst/>
              <a:gdLst/>
              <a:ahLst/>
              <a:cxnLst/>
              <a:rect l="0" t="0" r="0" b="0"/>
              <a:pathLst>
                <a:path w="90414" h="31750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45730" y="41445"/>
                  </a:lnTo>
                  <a:lnTo>
                    <a:pt x="63361" y="82819"/>
                  </a:lnTo>
                  <a:lnTo>
                    <a:pt x="78040" y="123003"/>
                  </a:lnTo>
                  <a:lnTo>
                    <a:pt x="85955" y="154386"/>
                  </a:lnTo>
                  <a:lnTo>
                    <a:pt x="90413" y="187149"/>
                  </a:lnTo>
                  <a:lnTo>
                    <a:pt x="88251" y="233800"/>
                  </a:lnTo>
                  <a:lnTo>
                    <a:pt x="82497" y="254195"/>
                  </a:lnTo>
                  <a:lnTo>
                    <a:pt x="64582" y="284318"/>
                  </a:lnTo>
                  <a:lnTo>
                    <a:pt x="38028" y="308844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329"/>
            <p:cNvSpPr/>
            <p:nvPr>
              <p:custDataLst>
                <p:tags r:id="rId80"/>
              </p:custDataLst>
            </p:nvPr>
          </p:nvSpPr>
          <p:spPr>
            <a:xfrm>
              <a:off x="2512998" y="3524250"/>
              <a:ext cx="154003" cy="25401"/>
            </a:xfrm>
            <a:custGeom>
              <a:avLst/>
              <a:gdLst/>
              <a:ahLst/>
              <a:cxnLst/>
              <a:rect l="0" t="0" r="0" b="0"/>
              <a:pathLst>
                <a:path w="154003" h="25401">
                  <a:moveTo>
                    <a:pt x="20652" y="25400"/>
                  </a:moveTo>
                  <a:lnTo>
                    <a:pt x="20652" y="25400"/>
                  </a:lnTo>
                  <a:lnTo>
                    <a:pt x="17281" y="25400"/>
                  </a:lnTo>
                  <a:lnTo>
                    <a:pt x="258" y="19933"/>
                  </a:lnTo>
                  <a:lnTo>
                    <a:pt x="0" y="18933"/>
                  </a:lnTo>
                  <a:lnTo>
                    <a:pt x="3477" y="15940"/>
                  </a:lnTo>
                  <a:lnTo>
                    <a:pt x="49426" y="6219"/>
                  </a:lnTo>
                  <a:lnTo>
                    <a:pt x="95970" y="1843"/>
                  </a:lnTo>
                  <a:lnTo>
                    <a:pt x="154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330"/>
            <p:cNvSpPr/>
            <p:nvPr>
              <p:custDataLst>
                <p:tags r:id="rId81"/>
              </p:custDataLst>
            </p:nvPr>
          </p:nvSpPr>
          <p:spPr>
            <a:xfrm>
              <a:off x="2488601" y="3746500"/>
              <a:ext cx="127600" cy="31751"/>
            </a:xfrm>
            <a:custGeom>
              <a:avLst/>
              <a:gdLst/>
              <a:ahLst/>
              <a:cxnLst/>
              <a:rect l="0" t="0" r="0" b="0"/>
              <a:pathLst>
                <a:path w="127600" h="31751">
                  <a:moveTo>
                    <a:pt x="25999" y="31750"/>
                  </a:moveTo>
                  <a:lnTo>
                    <a:pt x="25999" y="31750"/>
                  </a:lnTo>
                  <a:lnTo>
                    <a:pt x="759" y="20815"/>
                  </a:lnTo>
                  <a:lnTo>
                    <a:pt x="0" y="19521"/>
                  </a:lnTo>
                  <a:lnTo>
                    <a:pt x="905" y="17953"/>
                  </a:lnTo>
                  <a:lnTo>
                    <a:pt x="2920" y="16202"/>
                  </a:lnTo>
                  <a:lnTo>
                    <a:pt x="46594" y="9637"/>
                  </a:lnTo>
                  <a:lnTo>
                    <a:pt x="94037" y="6293"/>
                  </a:lnTo>
                  <a:lnTo>
                    <a:pt x="1275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31"/>
            <p:cNvSpPr/>
            <p:nvPr>
              <p:custDataLst>
                <p:tags r:id="rId82"/>
              </p:custDataLst>
            </p:nvPr>
          </p:nvSpPr>
          <p:spPr>
            <a:xfrm>
              <a:off x="2446001" y="3610284"/>
              <a:ext cx="150781" cy="242321"/>
            </a:xfrm>
            <a:custGeom>
              <a:avLst/>
              <a:gdLst/>
              <a:ahLst/>
              <a:cxnLst/>
              <a:rect l="0" t="0" r="0" b="0"/>
              <a:pathLst>
                <a:path w="150781" h="242321">
                  <a:moveTo>
                    <a:pt x="30499" y="66366"/>
                  </a:moveTo>
                  <a:lnTo>
                    <a:pt x="30499" y="66366"/>
                  </a:lnTo>
                  <a:lnTo>
                    <a:pt x="30499" y="69737"/>
                  </a:lnTo>
                  <a:lnTo>
                    <a:pt x="28617" y="73273"/>
                  </a:lnTo>
                  <a:lnTo>
                    <a:pt x="27128" y="75204"/>
                  </a:lnTo>
                  <a:lnTo>
                    <a:pt x="17634" y="118739"/>
                  </a:lnTo>
                  <a:lnTo>
                    <a:pt x="11400" y="158319"/>
                  </a:lnTo>
                  <a:lnTo>
                    <a:pt x="5084" y="194271"/>
                  </a:lnTo>
                  <a:lnTo>
                    <a:pt x="0" y="234231"/>
                  </a:lnTo>
                  <a:lnTo>
                    <a:pt x="289" y="238954"/>
                  </a:lnTo>
                  <a:lnTo>
                    <a:pt x="1186" y="241397"/>
                  </a:lnTo>
                  <a:lnTo>
                    <a:pt x="2491" y="242320"/>
                  </a:lnTo>
                  <a:lnTo>
                    <a:pt x="7703" y="235820"/>
                  </a:lnTo>
                  <a:lnTo>
                    <a:pt x="22547" y="198538"/>
                  </a:lnTo>
                  <a:lnTo>
                    <a:pt x="34884" y="157896"/>
                  </a:lnTo>
                  <a:lnTo>
                    <a:pt x="54219" y="111203"/>
                  </a:lnTo>
                  <a:lnTo>
                    <a:pt x="72945" y="68089"/>
                  </a:lnTo>
                  <a:lnTo>
                    <a:pt x="99744" y="22883"/>
                  </a:lnTo>
                  <a:lnTo>
                    <a:pt x="111369" y="5413"/>
                  </a:lnTo>
                  <a:lnTo>
                    <a:pt x="115457" y="1741"/>
                  </a:lnTo>
                  <a:lnTo>
                    <a:pt x="118887" y="0"/>
                  </a:lnTo>
                  <a:lnTo>
                    <a:pt x="121175" y="1661"/>
                  </a:lnTo>
                  <a:lnTo>
                    <a:pt x="123716" y="11032"/>
                  </a:lnTo>
                  <a:lnTo>
                    <a:pt x="125147" y="49030"/>
                  </a:lnTo>
                  <a:lnTo>
                    <a:pt x="128941" y="90392"/>
                  </a:lnTo>
                  <a:lnTo>
                    <a:pt x="134535" y="129459"/>
                  </a:lnTo>
                  <a:lnTo>
                    <a:pt x="144841" y="171327"/>
                  </a:lnTo>
                  <a:lnTo>
                    <a:pt x="150318" y="218503"/>
                  </a:lnTo>
                  <a:lnTo>
                    <a:pt x="150780" y="228762"/>
                  </a:lnTo>
                  <a:lnTo>
                    <a:pt x="150197" y="231075"/>
                  </a:lnTo>
                  <a:lnTo>
                    <a:pt x="144799" y="231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332"/>
            <p:cNvSpPr/>
            <p:nvPr>
              <p:custDataLst>
                <p:tags r:id="rId83"/>
              </p:custDataLst>
            </p:nvPr>
          </p:nvSpPr>
          <p:spPr>
            <a:xfrm>
              <a:off x="2205663" y="3620644"/>
              <a:ext cx="131138" cy="275809"/>
            </a:xfrm>
            <a:custGeom>
              <a:avLst/>
              <a:gdLst/>
              <a:ahLst/>
              <a:cxnLst/>
              <a:rect l="0" t="0" r="0" b="0"/>
              <a:pathLst>
                <a:path w="131138" h="275809">
                  <a:moveTo>
                    <a:pt x="80337" y="11556"/>
                  </a:moveTo>
                  <a:lnTo>
                    <a:pt x="80337" y="11556"/>
                  </a:lnTo>
                  <a:lnTo>
                    <a:pt x="83708" y="8185"/>
                  </a:lnTo>
                  <a:lnTo>
                    <a:pt x="85363" y="4649"/>
                  </a:lnTo>
                  <a:lnTo>
                    <a:pt x="85804" y="2718"/>
                  </a:lnTo>
                  <a:lnTo>
                    <a:pt x="85393" y="1430"/>
                  </a:lnTo>
                  <a:lnTo>
                    <a:pt x="84413" y="572"/>
                  </a:lnTo>
                  <a:lnTo>
                    <a:pt x="83054" y="0"/>
                  </a:lnTo>
                  <a:lnTo>
                    <a:pt x="81443" y="325"/>
                  </a:lnTo>
                  <a:lnTo>
                    <a:pt x="77771" y="2566"/>
                  </a:lnTo>
                  <a:lnTo>
                    <a:pt x="42337" y="49166"/>
                  </a:lnTo>
                  <a:lnTo>
                    <a:pt x="18268" y="93853"/>
                  </a:lnTo>
                  <a:lnTo>
                    <a:pt x="5256" y="136964"/>
                  </a:lnTo>
                  <a:lnTo>
                    <a:pt x="0" y="178066"/>
                  </a:lnTo>
                  <a:lnTo>
                    <a:pt x="324" y="212116"/>
                  </a:lnTo>
                  <a:lnTo>
                    <a:pt x="1595" y="219346"/>
                  </a:lnTo>
                  <a:lnTo>
                    <a:pt x="16868" y="243006"/>
                  </a:lnTo>
                  <a:lnTo>
                    <a:pt x="29154" y="257777"/>
                  </a:lnTo>
                  <a:lnTo>
                    <a:pt x="50747" y="269993"/>
                  </a:lnTo>
                  <a:lnTo>
                    <a:pt x="86229" y="275808"/>
                  </a:lnTo>
                  <a:lnTo>
                    <a:pt x="131137" y="26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439"/>
          <p:cNvGrpSpPr/>
          <p:nvPr/>
        </p:nvGrpSpPr>
        <p:grpSpPr>
          <a:xfrm>
            <a:off x="3233371" y="3727450"/>
            <a:ext cx="252780" cy="148137"/>
            <a:chOff x="3233371" y="3727450"/>
            <a:chExt cx="252780" cy="148137"/>
          </a:xfrm>
        </p:grpSpPr>
        <p:sp>
          <p:nvSpPr>
            <p:cNvPr id="182" name="SMARTInkShape-2333"/>
            <p:cNvSpPr/>
            <p:nvPr>
              <p:custDataLst>
                <p:tags r:id="rId77"/>
              </p:custDataLst>
            </p:nvPr>
          </p:nvSpPr>
          <p:spPr>
            <a:xfrm>
              <a:off x="3237260" y="3803650"/>
              <a:ext cx="248891" cy="71937"/>
            </a:xfrm>
            <a:custGeom>
              <a:avLst/>
              <a:gdLst/>
              <a:ahLst/>
              <a:cxnLst/>
              <a:rect l="0" t="0" r="0" b="0"/>
              <a:pathLst>
                <a:path w="248891" h="71937">
                  <a:moveTo>
                    <a:pt x="58390" y="0"/>
                  </a:moveTo>
                  <a:lnTo>
                    <a:pt x="58390" y="0"/>
                  </a:lnTo>
                  <a:lnTo>
                    <a:pt x="35246" y="23144"/>
                  </a:lnTo>
                  <a:lnTo>
                    <a:pt x="15706" y="32571"/>
                  </a:lnTo>
                  <a:lnTo>
                    <a:pt x="10178" y="40058"/>
                  </a:lnTo>
                  <a:lnTo>
                    <a:pt x="0" y="71936"/>
                  </a:lnTo>
                  <a:lnTo>
                    <a:pt x="414" y="71240"/>
                  </a:lnTo>
                  <a:lnTo>
                    <a:pt x="42576" y="63126"/>
                  </a:lnTo>
                  <a:lnTo>
                    <a:pt x="84037" y="58330"/>
                  </a:lnTo>
                  <a:lnTo>
                    <a:pt x="120866" y="57500"/>
                  </a:lnTo>
                  <a:lnTo>
                    <a:pt x="163057" y="57253"/>
                  </a:lnTo>
                  <a:lnTo>
                    <a:pt x="24889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334"/>
            <p:cNvSpPr/>
            <p:nvPr>
              <p:custDataLst>
                <p:tags r:id="rId78"/>
              </p:custDataLst>
            </p:nvPr>
          </p:nvSpPr>
          <p:spPr>
            <a:xfrm>
              <a:off x="3233371" y="3727450"/>
              <a:ext cx="163880" cy="19051"/>
            </a:xfrm>
            <a:custGeom>
              <a:avLst/>
              <a:gdLst/>
              <a:ahLst/>
              <a:cxnLst/>
              <a:rect l="0" t="0" r="0" b="0"/>
              <a:pathLst>
                <a:path w="163880" h="19051">
                  <a:moveTo>
                    <a:pt x="17829" y="0"/>
                  </a:moveTo>
                  <a:lnTo>
                    <a:pt x="17829" y="0"/>
                  </a:lnTo>
                  <a:lnTo>
                    <a:pt x="14458" y="3371"/>
                  </a:lnTo>
                  <a:lnTo>
                    <a:pt x="10922" y="5026"/>
                  </a:lnTo>
                  <a:lnTo>
                    <a:pt x="8991" y="5467"/>
                  </a:lnTo>
                  <a:lnTo>
                    <a:pt x="0" y="11740"/>
                  </a:lnTo>
                  <a:lnTo>
                    <a:pt x="299" y="12060"/>
                  </a:lnTo>
                  <a:lnTo>
                    <a:pt x="11492" y="12574"/>
                  </a:lnTo>
                  <a:lnTo>
                    <a:pt x="53736" y="12675"/>
                  </a:lnTo>
                  <a:lnTo>
                    <a:pt x="90009" y="12692"/>
                  </a:lnTo>
                  <a:lnTo>
                    <a:pt x="129840" y="16068"/>
                  </a:lnTo>
                  <a:lnTo>
                    <a:pt x="16387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440"/>
          <p:cNvGrpSpPr/>
          <p:nvPr/>
        </p:nvGrpSpPr>
        <p:grpSpPr>
          <a:xfrm>
            <a:off x="3943350" y="3619500"/>
            <a:ext cx="323851" cy="304801"/>
            <a:chOff x="3943350" y="3619500"/>
            <a:chExt cx="323851" cy="304801"/>
          </a:xfrm>
        </p:grpSpPr>
        <p:sp>
          <p:nvSpPr>
            <p:cNvPr id="185" name="SMARTInkShape-2335"/>
            <p:cNvSpPr/>
            <p:nvPr>
              <p:custDataLst>
                <p:tags r:id="rId75"/>
              </p:custDataLst>
            </p:nvPr>
          </p:nvSpPr>
          <p:spPr>
            <a:xfrm>
              <a:off x="4083050" y="3822700"/>
              <a:ext cx="184151" cy="17906"/>
            </a:xfrm>
            <a:custGeom>
              <a:avLst/>
              <a:gdLst/>
              <a:ahLst/>
              <a:cxnLst/>
              <a:rect l="0" t="0" r="0" b="0"/>
              <a:pathLst>
                <a:path w="184151" h="17906">
                  <a:moveTo>
                    <a:pt x="0" y="6350"/>
                  </a:moveTo>
                  <a:lnTo>
                    <a:pt x="0" y="6350"/>
                  </a:lnTo>
                  <a:lnTo>
                    <a:pt x="0" y="15188"/>
                  </a:lnTo>
                  <a:lnTo>
                    <a:pt x="1411" y="16475"/>
                  </a:lnTo>
                  <a:lnTo>
                    <a:pt x="6742" y="17905"/>
                  </a:lnTo>
                  <a:lnTo>
                    <a:pt x="48334" y="13874"/>
                  </a:lnTo>
                  <a:lnTo>
                    <a:pt x="83701" y="13048"/>
                  </a:lnTo>
                  <a:lnTo>
                    <a:pt x="123465" y="939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336"/>
            <p:cNvSpPr/>
            <p:nvPr>
              <p:custDataLst>
                <p:tags r:id="rId76"/>
              </p:custDataLst>
            </p:nvPr>
          </p:nvSpPr>
          <p:spPr>
            <a:xfrm>
              <a:off x="3943350" y="3619500"/>
              <a:ext cx="31751" cy="304801"/>
            </a:xfrm>
            <a:custGeom>
              <a:avLst/>
              <a:gdLst/>
              <a:ahLst/>
              <a:cxnLst/>
              <a:rect l="0" t="0" r="0" b="0"/>
              <a:pathLst>
                <a:path w="31751" h="304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8951"/>
                  </a:lnTo>
                  <a:lnTo>
                    <a:pt x="6088" y="54925"/>
                  </a:lnTo>
                  <a:lnTo>
                    <a:pt x="9644" y="97962"/>
                  </a:lnTo>
                  <a:lnTo>
                    <a:pt x="12096" y="143659"/>
                  </a:lnTo>
                  <a:lnTo>
                    <a:pt x="12521" y="183128"/>
                  </a:lnTo>
                  <a:lnTo>
                    <a:pt x="12665" y="229103"/>
                  </a:lnTo>
                  <a:lnTo>
                    <a:pt x="17059" y="275363"/>
                  </a:lnTo>
                  <a:lnTo>
                    <a:pt x="18165" y="293363"/>
                  </a:lnTo>
                  <a:lnTo>
                    <a:pt x="19871" y="298587"/>
                  </a:lnTo>
                  <a:lnTo>
                    <a:pt x="317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441"/>
          <p:cNvGrpSpPr/>
          <p:nvPr/>
        </p:nvGrpSpPr>
        <p:grpSpPr>
          <a:xfrm>
            <a:off x="4648200" y="3579305"/>
            <a:ext cx="869305" cy="364046"/>
            <a:chOff x="4648200" y="3579305"/>
            <a:chExt cx="869305" cy="364046"/>
          </a:xfrm>
        </p:grpSpPr>
        <p:sp>
          <p:nvSpPr>
            <p:cNvPr id="188" name="SMARTInkShape-2337"/>
            <p:cNvSpPr/>
            <p:nvPr>
              <p:custDataLst>
                <p:tags r:id="rId69"/>
              </p:custDataLst>
            </p:nvPr>
          </p:nvSpPr>
          <p:spPr>
            <a:xfrm>
              <a:off x="5403850" y="3651250"/>
              <a:ext cx="113655" cy="292101"/>
            </a:xfrm>
            <a:custGeom>
              <a:avLst/>
              <a:gdLst/>
              <a:ahLst/>
              <a:cxnLst/>
              <a:rect l="0" t="0" r="0" b="0"/>
              <a:pathLst>
                <a:path w="113655" h="29210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4536" y="1411"/>
                  </a:lnTo>
                  <a:lnTo>
                    <a:pt x="83138" y="10845"/>
                  </a:lnTo>
                  <a:lnTo>
                    <a:pt x="82812" y="21047"/>
                  </a:lnTo>
                  <a:lnTo>
                    <a:pt x="96879" y="68260"/>
                  </a:lnTo>
                  <a:lnTo>
                    <a:pt x="106943" y="101913"/>
                  </a:lnTo>
                  <a:lnTo>
                    <a:pt x="112120" y="146534"/>
                  </a:lnTo>
                  <a:lnTo>
                    <a:pt x="113654" y="178649"/>
                  </a:lnTo>
                  <a:lnTo>
                    <a:pt x="103995" y="215054"/>
                  </a:lnTo>
                  <a:lnTo>
                    <a:pt x="78110" y="259347"/>
                  </a:lnTo>
                  <a:lnTo>
                    <a:pt x="67407" y="273074"/>
                  </a:lnTo>
                  <a:lnTo>
                    <a:pt x="43334" y="288736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338"/>
            <p:cNvSpPr/>
            <p:nvPr>
              <p:custDataLst>
                <p:tags r:id="rId70"/>
              </p:custDataLst>
            </p:nvPr>
          </p:nvSpPr>
          <p:spPr>
            <a:xfrm>
              <a:off x="5228077" y="3803650"/>
              <a:ext cx="150374" cy="31751"/>
            </a:xfrm>
            <a:custGeom>
              <a:avLst/>
              <a:gdLst/>
              <a:ahLst/>
              <a:cxnLst/>
              <a:rect l="0" t="0" r="0" b="0"/>
              <a:pathLst>
                <a:path w="150374" h="31751">
                  <a:moveTo>
                    <a:pt x="17023" y="31750"/>
                  </a:moveTo>
                  <a:lnTo>
                    <a:pt x="17023" y="31750"/>
                  </a:lnTo>
                  <a:lnTo>
                    <a:pt x="0" y="31750"/>
                  </a:lnTo>
                  <a:lnTo>
                    <a:pt x="2637" y="29868"/>
                  </a:lnTo>
                  <a:lnTo>
                    <a:pt x="15818" y="24843"/>
                  </a:lnTo>
                  <a:lnTo>
                    <a:pt x="61706" y="15449"/>
                  </a:lnTo>
                  <a:lnTo>
                    <a:pt x="108880" y="9691"/>
                  </a:lnTo>
                  <a:lnTo>
                    <a:pt x="150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339"/>
            <p:cNvSpPr/>
            <p:nvPr>
              <p:custDataLst>
                <p:tags r:id="rId71"/>
              </p:custDataLst>
            </p:nvPr>
          </p:nvSpPr>
          <p:spPr>
            <a:xfrm>
              <a:off x="5195500" y="3645960"/>
              <a:ext cx="143859" cy="282848"/>
            </a:xfrm>
            <a:custGeom>
              <a:avLst/>
              <a:gdLst/>
              <a:ahLst/>
              <a:cxnLst/>
              <a:rect l="0" t="0" r="0" b="0"/>
              <a:pathLst>
                <a:path w="143859" h="282848">
                  <a:moveTo>
                    <a:pt x="43250" y="81490"/>
                  </a:moveTo>
                  <a:lnTo>
                    <a:pt x="43250" y="81490"/>
                  </a:lnTo>
                  <a:lnTo>
                    <a:pt x="39879" y="84861"/>
                  </a:lnTo>
                  <a:lnTo>
                    <a:pt x="40105" y="92160"/>
                  </a:lnTo>
                  <a:lnTo>
                    <a:pt x="41154" y="97070"/>
                  </a:lnTo>
                  <a:lnTo>
                    <a:pt x="38555" y="110051"/>
                  </a:lnTo>
                  <a:lnTo>
                    <a:pt x="25829" y="155415"/>
                  </a:lnTo>
                  <a:lnTo>
                    <a:pt x="14748" y="197300"/>
                  </a:lnTo>
                  <a:lnTo>
                    <a:pt x="6858" y="243391"/>
                  </a:lnTo>
                  <a:lnTo>
                    <a:pt x="0" y="281925"/>
                  </a:lnTo>
                  <a:lnTo>
                    <a:pt x="305" y="282847"/>
                  </a:lnTo>
                  <a:lnTo>
                    <a:pt x="18619" y="237011"/>
                  </a:lnTo>
                  <a:lnTo>
                    <a:pt x="32659" y="202595"/>
                  </a:lnTo>
                  <a:lnTo>
                    <a:pt x="48343" y="157119"/>
                  </a:lnTo>
                  <a:lnTo>
                    <a:pt x="66285" y="110148"/>
                  </a:lnTo>
                  <a:lnTo>
                    <a:pt x="84829" y="69852"/>
                  </a:lnTo>
                  <a:lnTo>
                    <a:pt x="112324" y="24053"/>
                  </a:lnTo>
                  <a:lnTo>
                    <a:pt x="131604" y="529"/>
                  </a:lnTo>
                  <a:lnTo>
                    <a:pt x="134608" y="0"/>
                  </a:lnTo>
                  <a:lnTo>
                    <a:pt x="137316" y="1763"/>
                  </a:lnTo>
                  <a:lnTo>
                    <a:pt x="139828" y="5056"/>
                  </a:lnTo>
                  <a:lnTo>
                    <a:pt x="143858" y="45121"/>
                  </a:lnTo>
                  <a:lnTo>
                    <a:pt x="142772" y="90769"/>
                  </a:lnTo>
                  <a:lnTo>
                    <a:pt x="135973" y="137494"/>
                  </a:lnTo>
                  <a:lnTo>
                    <a:pt x="129911" y="176400"/>
                  </a:lnTo>
                  <a:lnTo>
                    <a:pt x="121315" y="216328"/>
                  </a:lnTo>
                  <a:lnTo>
                    <a:pt x="121884" y="238799"/>
                  </a:lnTo>
                  <a:lnTo>
                    <a:pt x="124765" y="249477"/>
                  </a:lnTo>
                  <a:lnTo>
                    <a:pt x="132150" y="252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340"/>
            <p:cNvSpPr/>
            <p:nvPr>
              <p:custDataLst>
                <p:tags r:id="rId72"/>
              </p:custDataLst>
            </p:nvPr>
          </p:nvSpPr>
          <p:spPr>
            <a:xfrm>
              <a:off x="5049301" y="3645839"/>
              <a:ext cx="91221" cy="284812"/>
            </a:xfrm>
            <a:custGeom>
              <a:avLst/>
              <a:gdLst/>
              <a:ahLst/>
              <a:cxnLst/>
              <a:rect l="0" t="0" r="0" b="0"/>
              <a:pathLst>
                <a:path w="91221" h="284812">
                  <a:moveTo>
                    <a:pt x="87849" y="30811"/>
                  </a:moveTo>
                  <a:lnTo>
                    <a:pt x="87849" y="30811"/>
                  </a:lnTo>
                  <a:lnTo>
                    <a:pt x="91220" y="24069"/>
                  </a:lnTo>
                  <a:lnTo>
                    <a:pt x="90993" y="15114"/>
                  </a:lnTo>
                  <a:lnTo>
                    <a:pt x="88540" y="6196"/>
                  </a:lnTo>
                  <a:lnTo>
                    <a:pt x="86899" y="3817"/>
                  </a:lnTo>
                  <a:lnTo>
                    <a:pt x="85099" y="2232"/>
                  </a:lnTo>
                  <a:lnTo>
                    <a:pt x="72453" y="0"/>
                  </a:lnTo>
                  <a:lnTo>
                    <a:pt x="59369" y="7004"/>
                  </a:lnTo>
                  <a:lnTo>
                    <a:pt x="31345" y="34496"/>
                  </a:lnTo>
                  <a:lnTo>
                    <a:pt x="11202" y="79491"/>
                  </a:lnTo>
                  <a:lnTo>
                    <a:pt x="2893" y="107323"/>
                  </a:lnTo>
                  <a:lnTo>
                    <a:pt x="118" y="145595"/>
                  </a:lnTo>
                  <a:lnTo>
                    <a:pt x="0" y="185393"/>
                  </a:lnTo>
                  <a:lnTo>
                    <a:pt x="7807" y="224878"/>
                  </a:lnTo>
                  <a:lnTo>
                    <a:pt x="15586" y="246179"/>
                  </a:lnTo>
                  <a:lnTo>
                    <a:pt x="43399" y="284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341"/>
            <p:cNvSpPr/>
            <p:nvPr>
              <p:custDataLst>
                <p:tags r:id="rId73"/>
              </p:custDataLst>
            </p:nvPr>
          </p:nvSpPr>
          <p:spPr>
            <a:xfrm>
              <a:off x="4820533" y="3759200"/>
              <a:ext cx="107068" cy="139649"/>
            </a:xfrm>
            <a:custGeom>
              <a:avLst/>
              <a:gdLst/>
              <a:ahLst/>
              <a:cxnLst/>
              <a:rect l="0" t="0" r="0" b="0"/>
              <a:pathLst>
                <a:path w="107068" h="139649">
                  <a:moveTo>
                    <a:pt x="5467" y="50800"/>
                  </a:moveTo>
                  <a:lnTo>
                    <a:pt x="5467" y="50800"/>
                  </a:lnTo>
                  <a:lnTo>
                    <a:pt x="5467" y="41962"/>
                  </a:lnTo>
                  <a:lnTo>
                    <a:pt x="3585" y="37935"/>
                  </a:lnTo>
                  <a:lnTo>
                    <a:pt x="2096" y="35873"/>
                  </a:lnTo>
                  <a:lnTo>
                    <a:pt x="0" y="26229"/>
                  </a:lnTo>
                  <a:lnTo>
                    <a:pt x="1391" y="20359"/>
                  </a:lnTo>
                  <a:lnTo>
                    <a:pt x="2749" y="17806"/>
                  </a:lnTo>
                  <a:lnTo>
                    <a:pt x="5772" y="16809"/>
                  </a:lnTo>
                  <a:lnTo>
                    <a:pt x="14774" y="17583"/>
                  </a:lnTo>
                  <a:lnTo>
                    <a:pt x="23950" y="22161"/>
                  </a:lnTo>
                  <a:lnTo>
                    <a:pt x="49973" y="45696"/>
                  </a:lnTo>
                  <a:lnTo>
                    <a:pt x="68560" y="73859"/>
                  </a:lnTo>
                  <a:lnTo>
                    <a:pt x="79078" y="99491"/>
                  </a:lnTo>
                  <a:lnTo>
                    <a:pt x="80450" y="125146"/>
                  </a:lnTo>
                  <a:lnTo>
                    <a:pt x="78068" y="135818"/>
                  </a:lnTo>
                  <a:lnTo>
                    <a:pt x="75740" y="138524"/>
                  </a:lnTo>
                  <a:lnTo>
                    <a:pt x="72777" y="139621"/>
                  </a:lnTo>
                  <a:lnTo>
                    <a:pt x="69391" y="139648"/>
                  </a:lnTo>
                  <a:lnTo>
                    <a:pt x="65721" y="136137"/>
                  </a:lnTo>
                  <a:lnTo>
                    <a:pt x="57881" y="122829"/>
                  </a:lnTo>
                  <a:lnTo>
                    <a:pt x="48906" y="92133"/>
                  </a:lnTo>
                  <a:lnTo>
                    <a:pt x="48520" y="59597"/>
                  </a:lnTo>
                  <a:lnTo>
                    <a:pt x="56822" y="40129"/>
                  </a:lnTo>
                  <a:lnTo>
                    <a:pt x="70625" y="23480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342"/>
            <p:cNvSpPr/>
            <p:nvPr>
              <p:custDataLst>
                <p:tags r:id="rId74"/>
              </p:custDataLst>
            </p:nvPr>
          </p:nvSpPr>
          <p:spPr>
            <a:xfrm>
              <a:off x="4648200" y="3579305"/>
              <a:ext cx="125399" cy="342109"/>
            </a:xfrm>
            <a:custGeom>
              <a:avLst/>
              <a:gdLst/>
              <a:ahLst/>
              <a:cxnLst/>
              <a:rect l="0" t="0" r="0" b="0"/>
              <a:pathLst>
                <a:path w="125399" h="342109">
                  <a:moveTo>
                    <a:pt x="44450" y="90995"/>
                  </a:moveTo>
                  <a:lnTo>
                    <a:pt x="44450" y="90995"/>
                  </a:lnTo>
                  <a:lnTo>
                    <a:pt x="41079" y="87624"/>
                  </a:lnTo>
                  <a:lnTo>
                    <a:pt x="39381" y="87336"/>
                  </a:lnTo>
                  <a:lnTo>
                    <a:pt x="37542" y="87851"/>
                  </a:lnTo>
                  <a:lnTo>
                    <a:pt x="35611" y="88899"/>
                  </a:lnTo>
                  <a:lnTo>
                    <a:pt x="33466" y="95708"/>
                  </a:lnTo>
                  <a:lnTo>
                    <a:pt x="31901" y="140179"/>
                  </a:lnTo>
                  <a:lnTo>
                    <a:pt x="31770" y="187182"/>
                  </a:lnTo>
                  <a:lnTo>
                    <a:pt x="31756" y="225015"/>
                  </a:lnTo>
                  <a:lnTo>
                    <a:pt x="31752" y="264681"/>
                  </a:lnTo>
                  <a:lnTo>
                    <a:pt x="33632" y="306004"/>
                  </a:lnTo>
                  <a:lnTo>
                    <a:pt x="37512" y="342108"/>
                  </a:lnTo>
                  <a:lnTo>
                    <a:pt x="37838" y="338067"/>
                  </a:lnTo>
                  <a:lnTo>
                    <a:pt x="32979" y="301607"/>
                  </a:lnTo>
                  <a:lnTo>
                    <a:pt x="27959" y="259623"/>
                  </a:lnTo>
                  <a:lnTo>
                    <a:pt x="26158" y="223195"/>
                  </a:lnTo>
                  <a:lnTo>
                    <a:pt x="25624" y="186610"/>
                  </a:lnTo>
                  <a:lnTo>
                    <a:pt x="26172" y="149586"/>
                  </a:lnTo>
                  <a:lnTo>
                    <a:pt x="28801" y="114683"/>
                  </a:lnTo>
                  <a:lnTo>
                    <a:pt x="32321" y="81297"/>
                  </a:lnTo>
                  <a:lnTo>
                    <a:pt x="38269" y="42260"/>
                  </a:lnTo>
                  <a:lnTo>
                    <a:pt x="46382" y="17288"/>
                  </a:lnTo>
                  <a:lnTo>
                    <a:pt x="53775" y="5320"/>
                  </a:lnTo>
                  <a:lnTo>
                    <a:pt x="61765" y="0"/>
                  </a:lnTo>
                  <a:lnTo>
                    <a:pt x="66577" y="699"/>
                  </a:lnTo>
                  <a:lnTo>
                    <a:pt x="92284" y="15891"/>
                  </a:lnTo>
                  <a:lnTo>
                    <a:pt x="108953" y="36443"/>
                  </a:lnTo>
                  <a:lnTo>
                    <a:pt x="123926" y="71618"/>
                  </a:lnTo>
                  <a:lnTo>
                    <a:pt x="125398" y="93436"/>
                  </a:lnTo>
                  <a:lnTo>
                    <a:pt x="120643" y="111835"/>
                  </a:lnTo>
                  <a:lnTo>
                    <a:pt x="111475" y="127068"/>
                  </a:lnTo>
                  <a:lnTo>
                    <a:pt x="100344" y="137131"/>
                  </a:lnTo>
                  <a:lnTo>
                    <a:pt x="65839" y="152711"/>
                  </a:lnTo>
                  <a:lnTo>
                    <a:pt x="48312" y="155348"/>
                  </a:lnTo>
                  <a:lnTo>
                    <a:pt x="0" y="14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442"/>
          <p:cNvGrpSpPr/>
          <p:nvPr/>
        </p:nvGrpSpPr>
        <p:grpSpPr>
          <a:xfrm>
            <a:off x="7367770" y="3760810"/>
            <a:ext cx="4113031" cy="1909446"/>
            <a:chOff x="7367770" y="3760810"/>
            <a:chExt cx="4113031" cy="1909446"/>
          </a:xfrm>
        </p:grpSpPr>
        <p:sp>
          <p:nvSpPr>
            <p:cNvPr id="195" name="SMARTInkShape-2343"/>
            <p:cNvSpPr/>
            <p:nvPr>
              <p:custDataLst>
                <p:tags r:id="rId64"/>
              </p:custDataLst>
            </p:nvPr>
          </p:nvSpPr>
          <p:spPr>
            <a:xfrm>
              <a:off x="8555215" y="4864100"/>
              <a:ext cx="144286" cy="11818"/>
            </a:xfrm>
            <a:custGeom>
              <a:avLst/>
              <a:gdLst/>
              <a:ahLst/>
              <a:cxnLst/>
              <a:rect l="0" t="0" r="0" b="0"/>
              <a:pathLst>
                <a:path w="144286" h="11818">
                  <a:moveTo>
                    <a:pt x="10935" y="6350"/>
                  </a:moveTo>
                  <a:lnTo>
                    <a:pt x="10935" y="6350"/>
                  </a:lnTo>
                  <a:lnTo>
                    <a:pt x="4193" y="6350"/>
                  </a:lnTo>
                  <a:lnTo>
                    <a:pt x="2207" y="7055"/>
                  </a:lnTo>
                  <a:lnTo>
                    <a:pt x="884" y="8232"/>
                  </a:lnTo>
                  <a:lnTo>
                    <a:pt x="0" y="9721"/>
                  </a:lnTo>
                  <a:lnTo>
                    <a:pt x="823" y="10714"/>
                  </a:lnTo>
                  <a:lnTo>
                    <a:pt x="5500" y="11817"/>
                  </a:lnTo>
                  <a:lnTo>
                    <a:pt x="43493" y="10702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344"/>
            <p:cNvSpPr/>
            <p:nvPr>
              <p:custDataLst>
                <p:tags r:id="rId65"/>
              </p:custDataLst>
            </p:nvPr>
          </p:nvSpPr>
          <p:spPr>
            <a:xfrm>
              <a:off x="8569161" y="4684280"/>
              <a:ext cx="187490" cy="313171"/>
            </a:xfrm>
            <a:custGeom>
              <a:avLst/>
              <a:gdLst/>
              <a:ahLst/>
              <a:cxnLst/>
              <a:rect l="0" t="0" r="0" b="0"/>
              <a:pathLst>
                <a:path w="187490" h="313171">
                  <a:moveTo>
                    <a:pt x="60489" y="97270"/>
                  </a:moveTo>
                  <a:lnTo>
                    <a:pt x="60489" y="97270"/>
                  </a:lnTo>
                  <a:lnTo>
                    <a:pt x="60489" y="109479"/>
                  </a:lnTo>
                  <a:lnTo>
                    <a:pt x="42813" y="151073"/>
                  </a:lnTo>
                  <a:lnTo>
                    <a:pt x="30635" y="189333"/>
                  </a:lnTo>
                  <a:lnTo>
                    <a:pt x="18090" y="233047"/>
                  </a:lnTo>
                  <a:lnTo>
                    <a:pt x="5769" y="277350"/>
                  </a:lnTo>
                  <a:lnTo>
                    <a:pt x="4960" y="282939"/>
                  </a:lnTo>
                  <a:lnTo>
                    <a:pt x="3713" y="285961"/>
                  </a:lnTo>
                  <a:lnTo>
                    <a:pt x="2178" y="287270"/>
                  </a:lnTo>
                  <a:lnTo>
                    <a:pt x="448" y="287436"/>
                  </a:lnTo>
                  <a:lnTo>
                    <a:pt x="0" y="285431"/>
                  </a:lnTo>
                  <a:lnTo>
                    <a:pt x="2760" y="244371"/>
                  </a:lnTo>
                  <a:lnTo>
                    <a:pt x="9909" y="202160"/>
                  </a:lnTo>
                  <a:lnTo>
                    <a:pt x="20603" y="161811"/>
                  </a:lnTo>
                  <a:lnTo>
                    <a:pt x="35572" y="117153"/>
                  </a:lnTo>
                  <a:lnTo>
                    <a:pt x="47932" y="90461"/>
                  </a:lnTo>
                  <a:lnTo>
                    <a:pt x="80109" y="45872"/>
                  </a:lnTo>
                  <a:lnTo>
                    <a:pt x="102635" y="18561"/>
                  </a:lnTo>
                  <a:lnTo>
                    <a:pt x="124787" y="3824"/>
                  </a:lnTo>
                  <a:lnTo>
                    <a:pt x="136338" y="0"/>
                  </a:lnTo>
                  <a:lnTo>
                    <a:pt x="146175" y="651"/>
                  </a:lnTo>
                  <a:lnTo>
                    <a:pt x="150069" y="3224"/>
                  </a:lnTo>
                  <a:lnTo>
                    <a:pt x="156276" y="11728"/>
                  </a:lnTo>
                  <a:lnTo>
                    <a:pt x="166010" y="46689"/>
                  </a:lnTo>
                  <a:lnTo>
                    <a:pt x="171874" y="87771"/>
                  </a:lnTo>
                  <a:lnTo>
                    <a:pt x="173925" y="125343"/>
                  </a:lnTo>
                  <a:lnTo>
                    <a:pt x="174533" y="168461"/>
                  </a:lnTo>
                  <a:lnTo>
                    <a:pt x="176620" y="211626"/>
                  </a:lnTo>
                  <a:lnTo>
                    <a:pt x="180544" y="253649"/>
                  </a:lnTo>
                  <a:lnTo>
                    <a:pt x="186885" y="301176"/>
                  </a:lnTo>
                  <a:lnTo>
                    <a:pt x="187489" y="313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45"/>
            <p:cNvSpPr/>
            <p:nvPr>
              <p:custDataLst>
                <p:tags r:id="rId66"/>
              </p:custDataLst>
            </p:nvPr>
          </p:nvSpPr>
          <p:spPr>
            <a:xfrm>
              <a:off x="8435603" y="4516672"/>
              <a:ext cx="557611" cy="518417"/>
            </a:xfrm>
            <a:custGeom>
              <a:avLst/>
              <a:gdLst/>
              <a:ahLst/>
              <a:cxnLst/>
              <a:rect l="0" t="0" r="0" b="0"/>
              <a:pathLst>
                <a:path w="557611" h="518417">
                  <a:moveTo>
                    <a:pt x="378197" y="36278"/>
                  </a:moveTo>
                  <a:lnTo>
                    <a:pt x="378197" y="36278"/>
                  </a:lnTo>
                  <a:lnTo>
                    <a:pt x="378196" y="29536"/>
                  </a:lnTo>
                  <a:lnTo>
                    <a:pt x="368084" y="15230"/>
                  </a:lnTo>
                  <a:lnTo>
                    <a:pt x="351682" y="4328"/>
                  </a:lnTo>
                  <a:lnTo>
                    <a:pt x="319932" y="0"/>
                  </a:lnTo>
                  <a:lnTo>
                    <a:pt x="282617" y="2089"/>
                  </a:lnTo>
                  <a:lnTo>
                    <a:pt x="241377" y="13918"/>
                  </a:lnTo>
                  <a:lnTo>
                    <a:pt x="199110" y="32514"/>
                  </a:lnTo>
                  <a:lnTo>
                    <a:pt x="159593" y="62018"/>
                  </a:lnTo>
                  <a:lnTo>
                    <a:pt x="112700" y="99808"/>
                  </a:lnTo>
                  <a:lnTo>
                    <a:pt x="73503" y="146719"/>
                  </a:lnTo>
                  <a:lnTo>
                    <a:pt x="43542" y="188727"/>
                  </a:lnTo>
                  <a:lnTo>
                    <a:pt x="21717" y="236038"/>
                  </a:lnTo>
                  <a:lnTo>
                    <a:pt x="6657" y="283301"/>
                  </a:lnTo>
                  <a:lnTo>
                    <a:pt x="0" y="319569"/>
                  </a:lnTo>
                  <a:lnTo>
                    <a:pt x="1398" y="361672"/>
                  </a:lnTo>
                  <a:lnTo>
                    <a:pt x="16394" y="403154"/>
                  </a:lnTo>
                  <a:lnTo>
                    <a:pt x="38712" y="442256"/>
                  </a:lnTo>
                  <a:lnTo>
                    <a:pt x="59827" y="467169"/>
                  </a:lnTo>
                  <a:lnTo>
                    <a:pt x="104087" y="496251"/>
                  </a:lnTo>
                  <a:lnTo>
                    <a:pt x="136034" y="508097"/>
                  </a:lnTo>
                  <a:lnTo>
                    <a:pt x="180699" y="515370"/>
                  </a:lnTo>
                  <a:lnTo>
                    <a:pt x="215631" y="517319"/>
                  </a:lnTo>
                  <a:lnTo>
                    <a:pt x="257514" y="518416"/>
                  </a:lnTo>
                  <a:lnTo>
                    <a:pt x="288576" y="514910"/>
                  </a:lnTo>
                  <a:lnTo>
                    <a:pt x="323549" y="508647"/>
                  </a:lnTo>
                  <a:lnTo>
                    <a:pt x="360259" y="501160"/>
                  </a:lnTo>
                  <a:lnTo>
                    <a:pt x="399772" y="489012"/>
                  </a:lnTo>
                  <a:lnTo>
                    <a:pt x="442239" y="463022"/>
                  </a:lnTo>
                  <a:lnTo>
                    <a:pt x="458166" y="452425"/>
                  </a:lnTo>
                  <a:lnTo>
                    <a:pt x="497915" y="406250"/>
                  </a:lnTo>
                  <a:lnTo>
                    <a:pt x="521057" y="365214"/>
                  </a:lnTo>
                  <a:lnTo>
                    <a:pt x="540470" y="327298"/>
                  </a:lnTo>
                  <a:lnTo>
                    <a:pt x="549801" y="304614"/>
                  </a:lnTo>
                  <a:lnTo>
                    <a:pt x="557610" y="261521"/>
                  </a:lnTo>
                  <a:lnTo>
                    <a:pt x="555378" y="221315"/>
                  </a:lnTo>
                  <a:lnTo>
                    <a:pt x="542339" y="175447"/>
                  </a:lnTo>
                  <a:lnTo>
                    <a:pt x="532287" y="158103"/>
                  </a:lnTo>
                  <a:lnTo>
                    <a:pt x="487092" y="111213"/>
                  </a:lnTo>
                  <a:lnTo>
                    <a:pt x="449357" y="86096"/>
                  </a:lnTo>
                  <a:lnTo>
                    <a:pt x="406363" y="65247"/>
                  </a:lnTo>
                  <a:lnTo>
                    <a:pt x="360164" y="53916"/>
                  </a:lnTo>
                  <a:lnTo>
                    <a:pt x="321348" y="47070"/>
                  </a:lnTo>
                  <a:lnTo>
                    <a:pt x="284104" y="48575"/>
                  </a:lnTo>
                  <a:lnTo>
                    <a:pt x="232147" y="61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46"/>
            <p:cNvSpPr/>
            <p:nvPr>
              <p:custDataLst>
                <p:tags r:id="rId67"/>
              </p:custDataLst>
            </p:nvPr>
          </p:nvSpPr>
          <p:spPr>
            <a:xfrm>
              <a:off x="10509250" y="4815036"/>
              <a:ext cx="971551" cy="518965"/>
            </a:xfrm>
            <a:custGeom>
              <a:avLst/>
              <a:gdLst/>
              <a:ahLst/>
              <a:cxnLst/>
              <a:rect l="0" t="0" r="0" b="0"/>
              <a:pathLst>
                <a:path w="971551" h="518965">
                  <a:moveTo>
                    <a:pt x="0" y="391964"/>
                  </a:moveTo>
                  <a:lnTo>
                    <a:pt x="0" y="391964"/>
                  </a:lnTo>
                  <a:lnTo>
                    <a:pt x="11933" y="396990"/>
                  </a:lnTo>
                  <a:lnTo>
                    <a:pt x="53164" y="401608"/>
                  </a:lnTo>
                  <a:lnTo>
                    <a:pt x="92971" y="403758"/>
                  </a:lnTo>
                  <a:lnTo>
                    <a:pt x="137578" y="404485"/>
                  </a:lnTo>
                  <a:lnTo>
                    <a:pt x="176857" y="404611"/>
                  </a:lnTo>
                  <a:lnTo>
                    <a:pt x="214209" y="404648"/>
                  </a:lnTo>
                  <a:lnTo>
                    <a:pt x="254712" y="404661"/>
                  </a:lnTo>
                  <a:lnTo>
                    <a:pt x="285961" y="400900"/>
                  </a:lnTo>
                  <a:lnTo>
                    <a:pt x="318012" y="390358"/>
                  </a:lnTo>
                  <a:lnTo>
                    <a:pt x="340072" y="373536"/>
                  </a:lnTo>
                  <a:lnTo>
                    <a:pt x="357741" y="347306"/>
                  </a:lnTo>
                  <a:lnTo>
                    <a:pt x="368543" y="307078"/>
                  </a:lnTo>
                  <a:lnTo>
                    <a:pt x="366099" y="266154"/>
                  </a:lnTo>
                  <a:lnTo>
                    <a:pt x="356436" y="223845"/>
                  </a:lnTo>
                  <a:lnTo>
                    <a:pt x="332508" y="176853"/>
                  </a:lnTo>
                  <a:lnTo>
                    <a:pt x="315029" y="140079"/>
                  </a:lnTo>
                  <a:lnTo>
                    <a:pt x="294982" y="92678"/>
                  </a:lnTo>
                  <a:lnTo>
                    <a:pt x="293616" y="69623"/>
                  </a:lnTo>
                  <a:lnTo>
                    <a:pt x="298418" y="49029"/>
                  </a:lnTo>
                  <a:lnTo>
                    <a:pt x="307608" y="32820"/>
                  </a:lnTo>
                  <a:lnTo>
                    <a:pt x="322512" y="20443"/>
                  </a:lnTo>
                  <a:lnTo>
                    <a:pt x="340188" y="11649"/>
                  </a:lnTo>
                  <a:lnTo>
                    <a:pt x="380177" y="4122"/>
                  </a:lnTo>
                  <a:lnTo>
                    <a:pt x="420739" y="0"/>
                  </a:lnTo>
                  <a:lnTo>
                    <a:pt x="458391" y="660"/>
                  </a:lnTo>
                  <a:lnTo>
                    <a:pt x="493065" y="7206"/>
                  </a:lnTo>
                  <a:lnTo>
                    <a:pt x="534620" y="19963"/>
                  </a:lnTo>
                  <a:lnTo>
                    <a:pt x="562163" y="32603"/>
                  </a:lnTo>
                  <a:lnTo>
                    <a:pt x="609398" y="69483"/>
                  </a:lnTo>
                  <a:lnTo>
                    <a:pt x="637560" y="115122"/>
                  </a:lnTo>
                  <a:lnTo>
                    <a:pt x="649067" y="153678"/>
                  </a:lnTo>
                  <a:lnTo>
                    <a:pt x="652573" y="193028"/>
                  </a:lnTo>
                  <a:lnTo>
                    <a:pt x="647983" y="233116"/>
                  </a:lnTo>
                  <a:lnTo>
                    <a:pt x="638063" y="271677"/>
                  </a:lnTo>
                  <a:lnTo>
                    <a:pt x="626187" y="310855"/>
                  </a:lnTo>
                  <a:lnTo>
                    <a:pt x="605321" y="357120"/>
                  </a:lnTo>
                  <a:lnTo>
                    <a:pt x="599395" y="396299"/>
                  </a:lnTo>
                  <a:lnTo>
                    <a:pt x="603654" y="420937"/>
                  </a:lnTo>
                  <a:lnTo>
                    <a:pt x="607753" y="432446"/>
                  </a:lnTo>
                  <a:lnTo>
                    <a:pt x="623596" y="450877"/>
                  </a:lnTo>
                  <a:lnTo>
                    <a:pt x="645454" y="465420"/>
                  </a:lnTo>
                  <a:lnTo>
                    <a:pt x="687643" y="481540"/>
                  </a:lnTo>
                  <a:lnTo>
                    <a:pt x="724249" y="490807"/>
                  </a:lnTo>
                  <a:lnTo>
                    <a:pt x="767669" y="497216"/>
                  </a:lnTo>
                  <a:lnTo>
                    <a:pt x="802855" y="502478"/>
                  </a:lnTo>
                  <a:lnTo>
                    <a:pt x="842245" y="508814"/>
                  </a:lnTo>
                  <a:lnTo>
                    <a:pt x="878567" y="513983"/>
                  </a:lnTo>
                  <a:lnTo>
                    <a:pt x="917266" y="517488"/>
                  </a:lnTo>
                  <a:lnTo>
                    <a:pt x="971550" y="518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347"/>
            <p:cNvSpPr/>
            <p:nvPr>
              <p:custDataLst>
                <p:tags r:id="rId68"/>
              </p:custDataLst>
            </p:nvPr>
          </p:nvSpPr>
          <p:spPr>
            <a:xfrm>
              <a:off x="7367770" y="3760810"/>
              <a:ext cx="3083917" cy="1909446"/>
            </a:xfrm>
            <a:custGeom>
              <a:avLst/>
              <a:gdLst/>
              <a:ahLst/>
              <a:cxnLst/>
              <a:rect l="0" t="0" r="0" b="0"/>
              <a:pathLst>
                <a:path w="3083917" h="1909446">
                  <a:moveTo>
                    <a:pt x="1820680" y="144440"/>
                  </a:moveTo>
                  <a:lnTo>
                    <a:pt x="1820680" y="144440"/>
                  </a:lnTo>
                  <a:lnTo>
                    <a:pt x="1856167" y="139371"/>
                  </a:lnTo>
                  <a:lnTo>
                    <a:pt x="1895792" y="132903"/>
                  </a:lnTo>
                  <a:lnTo>
                    <a:pt x="1935363" y="122363"/>
                  </a:lnTo>
                  <a:lnTo>
                    <a:pt x="1977348" y="110304"/>
                  </a:lnTo>
                  <a:lnTo>
                    <a:pt x="2003904" y="101987"/>
                  </a:lnTo>
                  <a:lnTo>
                    <a:pt x="2011974" y="97088"/>
                  </a:lnTo>
                  <a:lnTo>
                    <a:pt x="2016648" y="91705"/>
                  </a:lnTo>
                  <a:lnTo>
                    <a:pt x="2019059" y="86000"/>
                  </a:lnTo>
                  <a:lnTo>
                    <a:pt x="2018549" y="79374"/>
                  </a:lnTo>
                  <a:lnTo>
                    <a:pt x="2012339" y="64487"/>
                  </a:lnTo>
                  <a:lnTo>
                    <a:pt x="1990200" y="40238"/>
                  </a:lnTo>
                  <a:lnTo>
                    <a:pt x="1968039" y="25293"/>
                  </a:lnTo>
                  <a:lnTo>
                    <a:pt x="1931213" y="13025"/>
                  </a:lnTo>
                  <a:lnTo>
                    <a:pt x="1891295" y="3823"/>
                  </a:lnTo>
                  <a:lnTo>
                    <a:pt x="1849286" y="0"/>
                  </a:lnTo>
                  <a:lnTo>
                    <a:pt x="1805558" y="2238"/>
                  </a:lnTo>
                  <a:lnTo>
                    <a:pt x="1772331" y="5509"/>
                  </a:lnTo>
                  <a:lnTo>
                    <a:pt x="1735691" y="9315"/>
                  </a:lnTo>
                  <a:lnTo>
                    <a:pt x="1695888" y="13358"/>
                  </a:lnTo>
                  <a:lnTo>
                    <a:pt x="1652798" y="19389"/>
                  </a:lnTo>
                  <a:lnTo>
                    <a:pt x="1607777" y="26773"/>
                  </a:lnTo>
                  <a:lnTo>
                    <a:pt x="1561897" y="34758"/>
                  </a:lnTo>
                  <a:lnTo>
                    <a:pt x="1538091" y="39569"/>
                  </a:lnTo>
                  <a:lnTo>
                    <a:pt x="1513754" y="44893"/>
                  </a:lnTo>
                  <a:lnTo>
                    <a:pt x="1489062" y="50559"/>
                  </a:lnTo>
                  <a:lnTo>
                    <a:pt x="1462724" y="56452"/>
                  </a:lnTo>
                  <a:lnTo>
                    <a:pt x="1435287" y="62498"/>
                  </a:lnTo>
                  <a:lnTo>
                    <a:pt x="1407118" y="68645"/>
                  </a:lnTo>
                  <a:lnTo>
                    <a:pt x="1379166" y="75566"/>
                  </a:lnTo>
                  <a:lnTo>
                    <a:pt x="1351360" y="83002"/>
                  </a:lnTo>
                  <a:lnTo>
                    <a:pt x="1323650" y="90781"/>
                  </a:lnTo>
                  <a:lnTo>
                    <a:pt x="1295298" y="98789"/>
                  </a:lnTo>
                  <a:lnTo>
                    <a:pt x="1266519" y="106950"/>
                  </a:lnTo>
                  <a:lnTo>
                    <a:pt x="1237457" y="115214"/>
                  </a:lnTo>
                  <a:lnTo>
                    <a:pt x="1208203" y="123545"/>
                  </a:lnTo>
                  <a:lnTo>
                    <a:pt x="1178823" y="131921"/>
                  </a:lnTo>
                  <a:lnTo>
                    <a:pt x="1149359" y="140327"/>
                  </a:lnTo>
                  <a:lnTo>
                    <a:pt x="1120544" y="149459"/>
                  </a:lnTo>
                  <a:lnTo>
                    <a:pt x="1092162" y="159075"/>
                  </a:lnTo>
                  <a:lnTo>
                    <a:pt x="1064068" y="169013"/>
                  </a:lnTo>
                  <a:lnTo>
                    <a:pt x="1036166" y="178461"/>
                  </a:lnTo>
                  <a:lnTo>
                    <a:pt x="1008393" y="187582"/>
                  </a:lnTo>
                  <a:lnTo>
                    <a:pt x="980705" y="196484"/>
                  </a:lnTo>
                  <a:lnTo>
                    <a:pt x="954485" y="205242"/>
                  </a:lnTo>
                  <a:lnTo>
                    <a:pt x="929244" y="213902"/>
                  </a:lnTo>
                  <a:lnTo>
                    <a:pt x="904656" y="222498"/>
                  </a:lnTo>
                  <a:lnTo>
                    <a:pt x="880503" y="231051"/>
                  </a:lnTo>
                  <a:lnTo>
                    <a:pt x="832969" y="248080"/>
                  </a:lnTo>
                  <a:lnTo>
                    <a:pt x="789737" y="266937"/>
                  </a:lnTo>
                  <a:lnTo>
                    <a:pt x="750766" y="285667"/>
                  </a:lnTo>
                  <a:lnTo>
                    <a:pt x="716983" y="301046"/>
                  </a:lnTo>
                  <a:lnTo>
                    <a:pt x="670198" y="324976"/>
                  </a:lnTo>
                  <a:lnTo>
                    <a:pt x="631797" y="349940"/>
                  </a:lnTo>
                  <a:lnTo>
                    <a:pt x="601447" y="375211"/>
                  </a:lnTo>
                  <a:lnTo>
                    <a:pt x="574580" y="414056"/>
                  </a:lnTo>
                  <a:lnTo>
                    <a:pt x="559186" y="447009"/>
                  </a:lnTo>
                  <a:lnTo>
                    <a:pt x="544263" y="493734"/>
                  </a:lnTo>
                  <a:lnTo>
                    <a:pt x="537960" y="539329"/>
                  </a:lnTo>
                  <a:lnTo>
                    <a:pt x="533737" y="574651"/>
                  </a:lnTo>
                  <a:lnTo>
                    <a:pt x="526688" y="618338"/>
                  </a:lnTo>
                  <a:lnTo>
                    <a:pt x="515977" y="658799"/>
                  </a:lnTo>
                  <a:lnTo>
                    <a:pt x="503159" y="701753"/>
                  </a:lnTo>
                  <a:lnTo>
                    <a:pt x="485565" y="745759"/>
                  </a:lnTo>
                  <a:lnTo>
                    <a:pt x="462085" y="790078"/>
                  </a:lnTo>
                  <a:lnTo>
                    <a:pt x="433099" y="834490"/>
                  </a:lnTo>
                  <a:lnTo>
                    <a:pt x="401462" y="879633"/>
                  </a:lnTo>
                  <a:lnTo>
                    <a:pt x="377822" y="911930"/>
                  </a:lnTo>
                  <a:lnTo>
                    <a:pt x="351322" y="945098"/>
                  </a:lnTo>
                  <a:lnTo>
                    <a:pt x="323081" y="978655"/>
                  </a:lnTo>
                  <a:lnTo>
                    <a:pt x="294068" y="1012384"/>
                  </a:lnTo>
                  <a:lnTo>
                    <a:pt x="246595" y="1059735"/>
                  </a:lnTo>
                  <a:lnTo>
                    <a:pt x="215388" y="1091928"/>
                  </a:lnTo>
                  <a:lnTo>
                    <a:pt x="185762" y="1124346"/>
                  </a:lnTo>
                  <a:lnTo>
                    <a:pt x="145282" y="1170363"/>
                  </a:lnTo>
                  <a:lnTo>
                    <a:pt x="107182" y="1215277"/>
                  </a:lnTo>
                  <a:lnTo>
                    <a:pt x="73943" y="1260571"/>
                  </a:lnTo>
                  <a:lnTo>
                    <a:pt x="45906" y="1308014"/>
                  </a:lnTo>
                  <a:lnTo>
                    <a:pt x="21842" y="1350921"/>
                  </a:lnTo>
                  <a:lnTo>
                    <a:pt x="9303" y="1397344"/>
                  </a:lnTo>
                  <a:lnTo>
                    <a:pt x="1824" y="1439244"/>
                  </a:lnTo>
                  <a:lnTo>
                    <a:pt x="0" y="1482623"/>
                  </a:lnTo>
                  <a:lnTo>
                    <a:pt x="4320" y="1526051"/>
                  </a:lnTo>
                  <a:lnTo>
                    <a:pt x="15635" y="1566749"/>
                  </a:lnTo>
                  <a:lnTo>
                    <a:pt x="36940" y="1609067"/>
                  </a:lnTo>
                  <a:lnTo>
                    <a:pt x="65281" y="1648025"/>
                  </a:lnTo>
                  <a:lnTo>
                    <a:pt x="112108" y="1693152"/>
                  </a:lnTo>
                  <a:lnTo>
                    <a:pt x="158736" y="1725386"/>
                  </a:lnTo>
                  <a:lnTo>
                    <a:pt x="192333" y="1745960"/>
                  </a:lnTo>
                  <a:lnTo>
                    <a:pt x="228431" y="1764512"/>
                  </a:lnTo>
                  <a:lnTo>
                    <a:pt x="267523" y="1782164"/>
                  </a:lnTo>
                  <a:lnTo>
                    <a:pt x="309121" y="1798712"/>
                  </a:lnTo>
                  <a:lnTo>
                    <a:pt x="353480" y="1813122"/>
                  </a:lnTo>
                  <a:lnTo>
                    <a:pt x="377585" y="1819928"/>
                  </a:lnTo>
                  <a:lnTo>
                    <a:pt x="402828" y="1826582"/>
                  </a:lnTo>
                  <a:lnTo>
                    <a:pt x="428829" y="1833135"/>
                  </a:lnTo>
                  <a:lnTo>
                    <a:pt x="454628" y="1838914"/>
                  </a:lnTo>
                  <a:lnTo>
                    <a:pt x="480296" y="1844178"/>
                  </a:lnTo>
                  <a:lnTo>
                    <a:pt x="505874" y="1849099"/>
                  </a:lnTo>
                  <a:lnTo>
                    <a:pt x="532804" y="1854496"/>
                  </a:lnTo>
                  <a:lnTo>
                    <a:pt x="560634" y="1860211"/>
                  </a:lnTo>
                  <a:lnTo>
                    <a:pt x="589066" y="1866137"/>
                  </a:lnTo>
                  <a:lnTo>
                    <a:pt x="617193" y="1870794"/>
                  </a:lnTo>
                  <a:lnTo>
                    <a:pt x="645116" y="1874603"/>
                  </a:lnTo>
                  <a:lnTo>
                    <a:pt x="672904" y="1877849"/>
                  </a:lnTo>
                  <a:lnTo>
                    <a:pt x="702012" y="1880718"/>
                  </a:lnTo>
                  <a:lnTo>
                    <a:pt x="732001" y="1883337"/>
                  </a:lnTo>
                  <a:lnTo>
                    <a:pt x="762578" y="1885788"/>
                  </a:lnTo>
                  <a:lnTo>
                    <a:pt x="793545" y="1888128"/>
                  </a:lnTo>
                  <a:lnTo>
                    <a:pt x="824774" y="1890393"/>
                  </a:lnTo>
                  <a:lnTo>
                    <a:pt x="856175" y="1892608"/>
                  </a:lnTo>
                  <a:lnTo>
                    <a:pt x="886988" y="1894791"/>
                  </a:lnTo>
                  <a:lnTo>
                    <a:pt x="917408" y="1896952"/>
                  </a:lnTo>
                  <a:lnTo>
                    <a:pt x="947565" y="1899098"/>
                  </a:lnTo>
                  <a:lnTo>
                    <a:pt x="977549" y="1900528"/>
                  </a:lnTo>
                  <a:lnTo>
                    <a:pt x="1007414" y="1901482"/>
                  </a:lnTo>
                  <a:lnTo>
                    <a:pt x="1037203" y="1902118"/>
                  </a:lnTo>
                  <a:lnTo>
                    <a:pt x="1066940" y="1903248"/>
                  </a:lnTo>
                  <a:lnTo>
                    <a:pt x="1096641" y="1904706"/>
                  </a:lnTo>
                  <a:lnTo>
                    <a:pt x="1126321" y="1906384"/>
                  </a:lnTo>
                  <a:lnTo>
                    <a:pt x="1155985" y="1907503"/>
                  </a:lnTo>
                  <a:lnTo>
                    <a:pt x="1185639" y="1908249"/>
                  </a:lnTo>
                  <a:lnTo>
                    <a:pt x="1215285" y="1908745"/>
                  </a:lnTo>
                  <a:lnTo>
                    <a:pt x="1245634" y="1909077"/>
                  </a:lnTo>
                  <a:lnTo>
                    <a:pt x="1276449" y="1909297"/>
                  </a:lnTo>
                  <a:lnTo>
                    <a:pt x="1307575" y="1909445"/>
                  </a:lnTo>
                  <a:lnTo>
                    <a:pt x="1338205" y="1908838"/>
                  </a:lnTo>
                  <a:lnTo>
                    <a:pt x="1368501" y="1907727"/>
                  </a:lnTo>
                  <a:lnTo>
                    <a:pt x="1398578" y="1906281"/>
                  </a:lnTo>
                  <a:lnTo>
                    <a:pt x="1429918" y="1905317"/>
                  </a:lnTo>
                  <a:lnTo>
                    <a:pt x="1462099" y="1904675"/>
                  </a:lnTo>
                  <a:lnTo>
                    <a:pt x="1494843" y="1904247"/>
                  </a:lnTo>
                  <a:lnTo>
                    <a:pt x="1525844" y="1903256"/>
                  </a:lnTo>
                  <a:lnTo>
                    <a:pt x="1555684" y="1901889"/>
                  </a:lnTo>
                  <a:lnTo>
                    <a:pt x="1584749" y="1900273"/>
                  </a:lnTo>
                  <a:lnTo>
                    <a:pt x="1614709" y="1898490"/>
                  </a:lnTo>
                  <a:lnTo>
                    <a:pt x="1645266" y="1896596"/>
                  </a:lnTo>
                  <a:lnTo>
                    <a:pt x="1676221" y="1894627"/>
                  </a:lnTo>
                  <a:lnTo>
                    <a:pt x="1706734" y="1891903"/>
                  </a:lnTo>
                  <a:lnTo>
                    <a:pt x="1736955" y="1888677"/>
                  </a:lnTo>
                  <a:lnTo>
                    <a:pt x="1766979" y="1885114"/>
                  </a:lnTo>
                  <a:lnTo>
                    <a:pt x="1797580" y="1881329"/>
                  </a:lnTo>
                  <a:lnTo>
                    <a:pt x="1828564" y="1877394"/>
                  </a:lnTo>
                  <a:lnTo>
                    <a:pt x="1859802" y="1873359"/>
                  </a:lnTo>
                  <a:lnTo>
                    <a:pt x="1890506" y="1869258"/>
                  </a:lnTo>
                  <a:lnTo>
                    <a:pt x="1920852" y="1865114"/>
                  </a:lnTo>
                  <a:lnTo>
                    <a:pt x="1950961" y="1860939"/>
                  </a:lnTo>
                  <a:lnTo>
                    <a:pt x="1980913" y="1856745"/>
                  </a:lnTo>
                  <a:lnTo>
                    <a:pt x="2010758" y="1852538"/>
                  </a:lnTo>
                  <a:lnTo>
                    <a:pt x="2040531" y="1848322"/>
                  </a:lnTo>
                  <a:lnTo>
                    <a:pt x="2070259" y="1843395"/>
                  </a:lnTo>
                  <a:lnTo>
                    <a:pt x="2099954" y="1837993"/>
                  </a:lnTo>
                  <a:lnTo>
                    <a:pt x="2129629" y="1832275"/>
                  </a:lnTo>
                  <a:lnTo>
                    <a:pt x="2156470" y="1826347"/>
                  </a:lnTo>
                  <a:lnTo>
                    <a:pt x="2181417" y="1820278"/>
                  </a:lnTo>
                  <a:lnTo>
                    <a:pt x="2205105" y="1814115"/>
                  </a:lnTo>
                  <a:lnTo>
                    <a:pt x="2229364" y="1807184"/>
                  </a:lnTo>
                  <a:lnTo>
                    <a:pt x="2254002" y="1799742"/>
                  </a:lnTo>
                  <a:lnTo>
                    <a:pt x="2278895" y="1791958"/>
                  </a:lnTo>
                  <a:lnTo>
                    <a:pt x="2303251" y="1784652"/>
                  </a:lnTo>
                  <a:lnTo>
                    <a:pt x="2327250" y="1777664"/>
                  </a:lnTo>
                  <a:lnTo>
                    <a:pt x="2373905" y="1763551"/>
                  </a:lnTo>
                  <a:lnTo>
                    <a:pt x="2418159" y="1747870"/>
                  </a:lnTo>
                  <a:lnTo>
                    <a:pt x="2459465" y="1731494"/>
                  </a:lnTo>
                  <a:lnTo>
                    <a:pt x="2498284" y="1714103"/>
                  </a:lnTo>
                  <a:lnTo>
                    <a:pt x="2534352" y="1694614"/>
                  </a:lnTo>
                  <a:lnTo>
                    <a:pt x="2569198" y="1674194"/>
                  </a:lnTo>
                  <a:lnTo>
                    <a:pt x="2603499" y="1654064"/>
                  </a:lnTo>
                  <a:lnTo>
                    <a:pt x="2637559" y="1635710"/>
                  </a:lnTo>
                  <a:lnTo>
                    <a:pt x="2685096" y="1606139"/>
                  </a:lnTo>
                  <a:lnTo>
                    <a:pt x="2730461" y="1571664"/>
                  </a:lnTo>
                  <a:lnTo>
                    <a:pt x="2771811" y="1538008"/>
                  </a:lnTo>
                  <a:lnTo>
                    <a:pt x="2810875" y="1502323"/>
                  </a:lnTo>
                  <a:lnTo>
                    <a:pt x="2849260" y="1464938"/>
                  </a:lnTo>
                  <a:lnTo>
                    <a:pt x="2887444" y="1427050"/>
                  </a:lnTo>
                  <a:lnTo>
                    <a:pt x="2922198" y="1389013"/>
                  </a:lnTo>
                  <a:lnTo>
                    <a:pt x="2951468" y="1347561"/>
                  </a:lnTo>
                  <a:lnTo>
                    <a:pt x="2981385" y="1307370"/>
                  </a:lnTo>
                  <a:lnTo>
                    <a:pt x="3005850" y="1268651"/>
                  </a:lnTo>
                  <a:lnTo>
                    <a:pt x="3026505" y="1230367"/>
                  </a:lnTo>
                  <a:lnTo>
                    <a:pt x="3046030" y="1188842"/>
                  </a:lnTo>
                  <a:lnTo>
                    <a:pt x="3061850" y="1145258"/>
                  </a:lnTo>
                  <a:lnTo>
                    <a:pt x="3072103" y="1104436"/>
                  </a:lnTo>
                  <a:lnTo>
                    <a:pt x="3079609" y="1062158"/>
                  </a:lnTo>
                  <a:lnTo>
                    <a:pt x="3082932" y="1021723"/>
                  </a:lnTo>
                  <a:lnTo>
                    <a:pt x="3083916" y="979560"/>
                  </a:lnTo>
                  <a:lnTo>
                    <a:pt x="3080836" y="935788"/>
                  </a:lnTo>
                  <a:lnTo>
                    <a:pt x="3072084" y="894910"/>
                  </a:lnTo>
                  <a:lnTo>
                    <a:pt x="3060554" y="855986"/>
                  </a:lnTo>
                  <a:lnTo>
                    <a:pt x="3044829" y="817643"/>
                  </a:lnTo>
                  <a:lnTo>
                    <a:pt x="3026765" y="779470"/>
                  </a:lnTo>
                  <a:lnTo>
                    <a:pt x="3004636" y="741349"/>
                  </a:lnTo>
                  <a:lnTo>
                    <a:pt x="2971169" y="695611"/>
                  </a:lnTo>
                  <a:lnTo>
                    <a:pt x="2933200" y="652605"/>
                  </a:lnTo>
                  <a:lnTo>
                    <a:pt x="2894943" y="610139"/>
                  </a:lnTo>
                  <a:lnTo>
                    <a:pt x="2854120" y="572143"/>
                  </a:lnTo>
                  <a:lnTo>
                    <a:pt x="2816267" y="531399"/>
                  </a:lnTo>
                  <a:lnTo>
                    <a:pt x="2775027" y="496121"/>
                  </a:lnTo>
                  <a:lnTo>
                    <a:pt x="2737274" y="459337"/>
                  </a:lnTo>
                  <a:lnTo>
                    <a:pt x="2698458" y="426044"/>
                  </a:lnTo>
                  <a:lnTo>
                    <a:pt x="2660035" y="395504"/>
                  </a:lnTo>
                  <a:lnTo>
                    <a:pt x="2612980" y="353882"/>
                  </a:lnTo>
                  <a:lnTo>
                    <a:pt x="2566391" y="311642"/>
                  </a:lnTo>
                  <a:lnTo>
                    <a:pt x="2520127" y="269321"/>
                  </a:lnTo>
                  <a:lnTo>
                    <a:pt x="2473253" y="232016"/>
                  </a:lnTo>
                  <a:lnTo>
                    <a:pt x="2432105" y="202583"/>
                  </a:lnTo>
                  <a:lnTo>
                    <a:pt x="2393664" y="176386"/>
                  </a:lnTo>
                  <a:lnTo>
                    <a:pt x="2346769" y="150828"/>
                  </a:lnTo>
                  <a:lnTo>
                    <a:pt x="2309344" y="133633"/>
                  </a:lnTo>
                  <a:lnTo>
                    <a:pt x="2269564" y="119601"/>
                  </a:lnTo>
                  <a:lnTo>
                    <a:pt x="2224616" y="106506"/>
                  </a:lnTo>
                  <a:lnTo>
                    <a:pt x="2177431" y="95571"/>
                  </a:lnTo>
                  <a:lnTo>
                    <a:pt x="2130290" y="87862"/>
                  </a:lnTo>
                  <a:lnTo>
                    <a:pt x="2097279" y="83311"/>
                  </a:lnTo>
                  <a:lnTo>
                    <a:pt x="2063792" y="78936"/>
                  </a:lnTo>
                  <a:lnTo>
                    <a:pt x="2028213" y="76522"/>
                  </a:lnTo>
                  <a:lnTo>
                    <a:pt x="1992645" y="74743"/>
                  </a:lnTo>
                  <a:lnTo>
                    <a:pt x="1960374" y="71600"/>
                  </a:lnTo>
                  <a:lnTo>
                    <a:pt x="1927686" y="69733"/>
                  </a:lnTo>
                  <a:lnTo>
                    <a:pt x="1895050" y="69609"/>
                  </a:lnTo>
                  <a:lnTo>
                    <a:pt x="1848909" y="72800"/>
                  </a:lnTo>
                  <a:lnTo>
                    <a:pt x="1804663" y="75471"/>
                  </a:lnTo>
                  <a:lnTo>
                    <a:pt x="1750830" y="87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443"/>
          <p:cNvGrpSpPr/>
          <p:nvPr/>
        </p:nvGrpSpPr>
        <p:grpSpPr>
          <a:xfrm>
            <a:off x="7403133" y="4061180"/>
            <a:ext cx="1251918" cy="1463321"/>
            <a:chOff x="7403133" y="4061180"/>
            <a:chExt cx="1251918" cy="1463321"/>
          </a:xfrm>
        </p:grpSpPr>
        <p:sp>
          <p:nvSpPr>
            <p:cNvPr id="201" name="SMARTInkShape-2348"/>
            <p:cNvSpPr/>
            <p:nvPr>
              <p:custDataLst>
                <p:tags r:id="rId59"/>
              </p:custDataLst>
            </p:nvPr>
          </p:nvSpPr>
          <p:spPr>
            <a:xfrm>
              <a:off x="8032750" y="5124450"/>
              <a:ext cx="285751" cy="292101"/>
            </a:xfrm>
            <a:custGeom>
              <a:avLst/>
              <a:gdLst/>
              <a:ahLst/>
              <a:cxnLst/>
              <a:rect l="0" t="0" r="0" b="0"/>
              <a:pathLst>
                <a:path w="285751" h="292101">
                  <a:moveTo>
                    <a:pt x="285750" y="0"/>
                  </a:moveTo>
                  <a:lnTo>
                    <a:pt x="285750" y="0"/>
                  </a:lnTo>
                  <a:lnTo>
                    <a:pt x="259383" y="12552"/>
                  </a:lnTo>
                  <a:lnTo>
                    <a:pt x="212375" y="45136"/>
                  </a:lnTo>
                  <a:lnTo>
                    <a:pt x="169427" y="88407"/>
                  </a:lnTo>
                  <a:lnTo>
                    <a:pt x="126052" y="133801"/>
                  </a:lnTo>
                  <a:lnTo>
                    <a:pt x="84662" y="181234"/>
                  </a:lnTo>
                  <a:lnTo>
                    <a:pt x="55893" y="219504"/>
                  </a:lnTo>
                  <a:lnTo>
                    <a:pt x="26909" y="255068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349"/>
            <p:cNvSpPr/>
            <p:nvPr>
              <p:custDataLst>
                <p:tags r:id="rId60"/>
              </p:custDataLst>
            </p:nvPr>
          </p:nvSpPr>
          <p:spPr>
            <a:xfrm>
              <a:off x="8293100" y="5245100"/>
              <a:ext cx="361951" cy="279401"/>
            </a:xfrm>
            <a:custGeom>
              <a:avLst/>
              <a:gdLst/>
              <a:ahLst/>
              <a:cxnLst/>
              <a:rect l="0" t="0" r="0" b="0"/>
              <a:pathLst>
                <a:path w="361951" h="279401">
                  <a:moveTo>
                    <a:pt x="361950" y="0"/>
                  </a:moveTo>
                  <a:lnTo>
                    <a:pt x="361950" y="0"/>
                  </a:lnTo>
                  <a:lnTo>
                    <a:pt x="321473" y="38595"/>
                  </a:lnTo>
                  <a:lnTo>
                    <a:pt x="277868" y="76243"/>
                  </a:lnTo>
                  <a:lnTo>
                    <a:pt x="236158" y="112320"/>
                  </a:lnTo>
                  <a:lnTo>
                    <a:pt x="189239" y="145789"/>
                  </a:lnTo>
                  <a:lnTo>
                    <a:pt x="150322" y="175762"/>
                  </a:lnTo>
                  <a:lnTo>
                    <a:pt x="106117" y="209281"/>
                  </a:lnTo>
                  <a:lnTo>
                    <a:pt x="63999" y="238555"/>
                  </a:lnTo>
                  <a:lnTo>
                    <a:pt x="19560" y="26731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350"/>
            <p:cNvSpPr/>
            <p:nvPr>
              <p:custDataLst>
                <p:tags r:id="rId61"/>
              </p:custDataLst>
            </p:nvPr>
          </p:nvSpPr>
          <p:spPr>
            <a:xfrm>
              <a:off x="8343900" y="4061180"/>
              <a:ext cx="228601" cy="491771"/>
            </a:xfrm>
            <a:custGeom>
              <a:avLst/>
              <a:gdLst/>
              <a:ahLst/>
              <a:cxnLst/>
              <a:rect l="0" t="0" r="0" b="0"/>
              <a:pathLst>
                <a:path w="228601" h="491771">
                  <a:moveTo>
                    <a:pt x="0" y="21870"/>
                  </a:moveTo>
                  <a:lnTo>
                    <a:pt x="0" y="21870"/>
                  </a:lnTo>
                  <a:lnTo>
                    <a:pt x="5069" y="4414"/>
                  </a:lnTo>
                  <a:lnTo>
                    <a:pt x="8839" y="0"/>
                  </a:lnTo>
                  <a:lnTo>
                    <a:pt x="10831" y="2351"/>
                  </a:lnTo>
                  <a:lnTo>
                    <a:pt x="22861" y="37116"/>
                  </a:lnTo>
                  <a:lnTo>
                    <a:pt x="35466" y="77893"/>
                  </a:lnTo>
                  <a:lnTo>
                    <a:pt x="45551" y="116786"/>
                  </a:lnTo>
                  <a:lnTo>
                    <a:pt x="57476" y="155121"/>
                  </a:lnTo>
                  <a:lnTo>
                    <a:pt x="69947" y="193291"/>
                  </a:lnTo>
                  <a:lnTo>
                    <a:pt x="86341" y="233293"/>
                  </a:lnTo>
                  <a:lnTo>
                    <a:pt x="107191" y="274543"/>
                  </a:lnTo>
                  <a:lnTo>
                    <a:pt x="126775" y="313577"/>
                  </a:lnTo>
                  <a:lnTo>
                    <a:pt x="145983" y="350072"/>
                  </a:lnTo>
                  <a:lnTo>
                    <a:pt x="168065" y="397379"/>
                  </a:lnTo>
                  <a:lnTo>
                    <a:pt x="194744" y="437351"/>
                  </a:lnTo>
                  <a:lnTo>
                    <a:pt x="228600" y="491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351"/>
            <p:cNvSpPr/>
            <p:nvPr>
              <p:custDataLst>
                <p:tags r:id="rId62"/>
              </p:custDataLst>
            </p:nvPr>
          </p:nvSpPr>
          <p:spPr>
            <a:xfrm>
              <a:off x="7810500" y="4568629"/>
              <a:ext cx="444501" cy="212922"/>
            </a:xfrm>
            <a:custGeom>
              <a:avLst/>
              <a:gdLst/>
              <a:ahLst/>
              <a:cxnLst/>
              <a:rect l="0" t="0" r="0" b="0"/>
              <a:pathLst>
                <a:path w="444501" h="2129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526" y="2108"/>
                  </a:lnTo>
                  <a:lnTo>
                    <a:pt x="54874" y="25338"/>
                  </a:lnTo>
                  <a:lnTo>
                    <a:pt x="97712" y="50645"/>
                  </a:lnTo>
                  <a:lnTo>
                    <a:pt x="144863" y="78875"/>
                  </a:lnTo>
                  <a:lnTo>
                    <a:pt x="191519" y="101462"/>
                  </a:lnTo>
                  <a:lnTo>
                    <a:pt x="237137" y="124582"/>
                  </a:lnTo>
                  <a:lnTo>
                    <a:pt x="284301" y="147651"/>
                  </a:lnTo>
                  <a:lnTo>
                    <a:pt x="327796" y="169376"/>
                  </a:lnTo>
                  <a:lnTo>
                    <a:pt x="373231" y="187789"/>
                  </a:lnTo>
                  <a:lnTo>
                    <a:pt x="44450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352"/>
            <p:cNvSpPr/>
            <p:nvPr>
              <p:custDataLst>
                <p:tags r:id="rId63"/>
              </p:custDataLst>
            </p:nvPr>
          </p:nvSpPr>
          <p:spPr>
            <a:xfrm>
              <a:off x="7403133" y="5022850"/>
              <a:ext cx="680418" cy="158751"/>
            </a:xfrm>
            <a:custGeom>
              <a:avLst/>
              <a:gdLst/>
              <a:ahLst/>
              <a:cxnLst/>
              <a:rect l="0" t="0" r="0" b="0"/>
              <a:pathLst>
                <a:path w="680418" h="158751">
                  <a:moveTo>
                    <a:pt x="7317" y="158750"/>
                  </a:moveTo>
                  <a:lnTo>
                    <a:pt x="7317" y="158750"/>
                  </a:lnTo>
                  <a:lnTo>
                    <a:pt x="0" y="158750"/>
                  </a:lnTo>
                  <a:lnTo>
                    <a:pt x="19558" y="155379"/>
                  </a:lnTo>
                  <a:lnTo>
                    <a:pt x="63357" y="142143"/>
                  </a:lnTo>
                  <a:lnTo>
                    <a:pt x="98076" y="131614"/>
                  </a:lnTo>
                  <a:lnTo>
                    <a:pt x="140434" y="120527"/>
                  </a:lnTo>
                  <a:lnTo>
                    <a:pt x="182068" y="109403"/>
                  </a:lnTo>
                  <a:lnTo>
                    <a:pt x="225685" y="100541"/>
                  </a:lnTo>
                  <a:lnTo>
                    <a:pt x="269887" y="90076"/>
                  </a:lnTo>
                  <a:lnTo>
                    <a:pt x="314264" y="78038"/>
                  </a:lnTo>
                  <a:lnTo>
                    <a:pt x="358692" y="68905"/>
                  </a:lnTo>
                  <a:lnTo>
                    <a:pt x="399765" y="58360"/>
                  </a:lnTo>
                  <a:lnTo>
                    <a:pt x="438746" y="49669"/>
                  </a:lnTo>
                  <a:lnTo>
                    <a:pt x="477107" y="42625"/>
                  </a:lnTo>
                  <a:lnTo>
                    <a:pt x="508212" y="38229"/>
                  </a:lnTo>
                  <a:lnTo>
                    <a:pt x="541792" y="33924"/>
                  </a:lnTo>
                  <a:lnTo>
                    <a:pt x="587759" y="26828"/>
                  </a:lnTo>
                  <a:lnTo>
                    <a:pt x="626386" y="17513"/>
                  </a:lnTo>
                  <a:lnTo>
                    <a:pt x="680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444"/>
          <p:cNvGrpSpPr/>
          <p:nvPr/>
        </p:nvGrpSpPr>
        <p:grpSpPr>
          <a:xfrm>
            <a:off x="8891378" y="4025900"/>
            <a:ext cx="1020973" cy="1530889"/>
            <a:chOff x="8891378" y="4025900"/>
            <a:chExt cx="1020973" cy="1530889"/>
          </a:xfrm>
        </p:grpSpPr>
        <p:sp>
          <p:nvSpPr>
            <p:cNvPr id="207" name="SMARTInkShape-2353"/>
            <p:cNvSpPr/>
            <p:nvPr>
              <p:custDataLst>
                <p:tags r:id="rId52"/>
              </p:custDataLst>
            </p:nvPr>
          </p:nvSpPr>
          <p:spPr>
            <a:xfrm>
              <a:off x="8891378" y="5022850"/>
              <a:ext cx="201823" cy="317501"/>
            </a:xfrm>
            <a:custGeom>
              <a:avLst/>
              <a:gdLst/>
              <a:ahLst/>
              <a:cxnLst/>
              <a:rect l="0" t="0" r="0" b="0"/>
              <a:pathLst>
                <a:path w="201823" h="317501">
                  <a:moveTo>
                    <a:pt x="201822" y="317500"/>
                  </a:moveTo>
                  <a:lnTo>
                    <a:pt x="201822" y="317500"/>
                  </a:lnTo>
                  <a:lnTo>
                    <a:pt x="164088" y="297928"/>
                  </a:lnTo>
                  <a:lnTo>
                    <a:pt x="117760" y="263260"/>
                  </a:lnTo>
                  <a:lnTo>
                    <a:pt x="87772" y="226927"/>
                  </a:lnTo>
                  <a:lnTo>
                    <a:pt x="65096" y="182714"/>
                  </a:lnTo>
                  <a:lnTo>
                    <a:pt x="48814" y="146016"/>
                  </a:lnTo>
                  <a:lnTo>
                    <a:pt x="30670" y="105774"/>
                  </a:lnTo>
                  <a:lnTo>
                    <a:pt x="10126" y="63541"/>
                  </a:lnTo>
                  <a:lnTo>
                    <a:pt x="895" y="32281"/>
                  </a:lnTo>
                  <a:lnTo>
                    <a:pt x="0" y="14268"/>
                  </a:lnTo>
                  <a:lnTo>
                    <a:pt x="4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354"/>
            <p:cNvSpPr/>
            <p:nvPr>
              <p:custDataLst>
                <p:tags r:id="rId53"/>
              </p:custDataLst>
            </p:nvPr>
          </p:nvSpPr>
          <p:spPr>
            <a:xfrm>
              <a:off x="9328150" y="4921250"/>
              <a:ext cx="584201" cy="330201"/>
            </a:xfrm>
            <a:custGeom>
              <a:avLst/>
              <a:gdLst/>
              <a:ahLst/>
              <a:cxnLst/>
              <a:rect l="0" t="0" r="0" b="0"/>
              <a:pathLst>
                <a:path w="584201" h="330201">
                  <a:moveTo>
                    <a:pt x="584200" y="330200"/>
                  </a:moveTo>
                  <a:lnTo>
                    <a:pt x="584200" y="330200"/>
                  </a:lnTo>
                  <a:lnTo>
                    <a:pt x="542754" y="328318"/>
                  </a:lnTo>
                  <a:lnTo>
                    <a:pt x="507009" y="319530"/>
                  </a:lnTo>
                  <a:lnTo>
                    <a:pt x="469606" y="305401"/>
                  </a:lnTo>
                  <a:lnTo>
                    <a:pt x="431713" y="290397"/>
                  </a:lnTo>
                  <a:lnTo>
                    <a:pt x="393674" y="272545"/>
                  </a:lnTo>
                  <a:lnTo>
                    <a:pt x="355592" y="251969"/>
                  </a:lnTo>
                  <a:lnTo>
                    <a:pt x="317498" y="227998"/>
                  </a:lnTo>
                  <a:lnTo>
                    <a:pt x="279398" y="204903"/>
                  </a:lnTo>
                  <a:lnTo>
                    <a:pt x="241300" y="182773"/>
                  </a:lnTo>
                  <a:lnTo>
                    <a:pt x="193870" y="150011"/>
                  </a:lnTo>
                  <a:lnTo>
                    <a:pt x="150531" y="116363"/>
                  </a:lnTo>
                  <a:lnTo>
                    <a:pt x="107998" y="84421"/>
                  </a:lnTo>
                  <a:lnTo>
                    <a:pt x="60816" y="510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355"/>
            <p:cNvSpPr/>
            <p:nvPr>
              <p:custDataLst>
                <p:tags r:id="rId54"/>
              </p:custDataLst>
            </p:nvPr>
          </p:nvSpPr>
          <p:spPr>
            <a:xfrm>
              <a:off x="9182100" y="5143500"/>
              <a:ext cx="203201" cy="50801"/>
            </a:xfrm>
            <a:custGeom>
              <a:avLst/>
              <a:gdLst/>
              <a:ahLst/>
              <a:cxnLst/>
              <a:rect l="0" t="0" r="0" b="0"/>
              <a:pathLst>
                <a:path w="2032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6855" y="35220"/>
                  </a:lnTo>
                  <a:lnTo>
                    <a:pt x="60635" y="17906"/>
                  </a:lnTo>
                  <a:lnTo>
                    <a:pt x="103887" y="10088"/>
                  </a:lnTo>
                  <a:lnTo>
                    <a:pt x="142102" y="675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356"/>
            <p:cNvSpPr/>
            <p:nvPr>
              <p:custDataLst>
                <p:tags r:id="rId55"/>
              </p:custDataLst>
            </p:nvPr>
          </p:nvSpPr>
          <p:spPr>
            <a:xfrm>
              <a:off x="9171688" y="5435600"/>
              <a:ext cx="162813" cy="44451"/>
            </a:xfrm>
            <a:custGeom>
              <a:avLst/>
              <a:gdLst/>
              <a:ahLst/>
              <a:cxnLst/>
              <a:rect l="0" t="0" r="0" b="0"/>
              <a:pathLst>
                <a:path w="162813" h="44451">
                  <a:moveTo>
                    <a:pt x="23112" y="44450"/>
                  </a:moveTo>
                  <a:lnTo>
                    <a:pt x="23112" y="44450"/>
                  </a:lnTo>
                  <a:lnTo>
                    <a:pt x="12973" y="43745"/>
                  </a:lnTo>
                  <a:lnTo>
                    <a:pt x="5435" y="41079"/>
                  </a:lnTo>
                  <a:lnTo>
                    <a:pt x="2860" y="39381"/>
                  </a:lnTo>
                  <a:lnTo>
                    <a:pt x="0" y="35611"/>
                  </a:lnTo>
                  <a:lnTo>
                    <a:pt x="647" y="33618"/>
                  </a:lnTo>
                  <a:lnTo>
                    <a:pt x="5132" y="29523"/>
                  </a:lnTo>
                  <a:lnTo>
                    <a:pt x="48672" y="22390"/>
                  </a:lnTo>
                  <a:lnTo>
                    <a:pt x="92131" y="15346"/>
                  </a:lnTo>
                  <a:lnTo>
                    <a:pt x="128937" y="9460"/>
                  </a:lnTo>
                  <a:lnTo>
                    <a:pt x="1628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357"/>
            <p:cNvSpPr/>
            <p:nvPr>
              <p:custDataLst>
                <p:tags r:id="rId56"/>
              </p:custDataLst>
            </p:nvPr>
          </p:nvSpPr>
          <p:spPr>
            <a:xfrm>
              <a:off x="9183599" y="5249746"/>
              <a:ext cx="163550" cy="307043"/>
            </a:xfrm>
            <a:custGeom>
              <a:avLst/>
              <a:gdLst/>
              <a:ahLst/>
              <a:cxnLst/>
              <a:rect l="0" t="0" r="0" b="0"/>
              <a:pathLst>
                <a:path w="163550" h="307043">
                  <a:moveTo>
                    <a:pt x="4851" y="103304"/>
                  </a:moveTo>
                  <a:lnTo>
                    <a:pt x="4851" y="103304"/>
                  </a:lnTo>
                  <a:lnTo>
                    <a:pt x="15682" y="93178"/>
                  </a:lnTo>
                  <a:lnTo>
                    <a:pt x="19778" y="91748"/>
                  </a:lnTo>
                  <a:lnTo>
                    <a:pt x="21152" y="94894"/>
                  </a:lnTo>
                  <a:lnTo>
                    <a:pt x="23539" y="134895"/>
                  </a:lnTo>
                  <a:lnTo>
                    <a:pt x="23829" y="179316"/>
                  </a:lnTo>
                  <a:lnTo>
                    <a:pt x="23886" y="218612"/>
                  </a:lnTo>
                  <a:lnTo>
                    <a:pt x="20134" y="249652"/>
                  </a:lnTo>
                  <a:lnTo>
                    <a:pt x="8352" y="296940"/>
                  </a:lnTo>
                  <a:lnTo>
                    <a:pt x="2517" y="307042"/>
                  </a:lnTo>
                  <a:lnTo>
                    <a:pt x="1178" y="305451"/>
                  </a:lnTo>
                  <a:lnTo>
                    <a:pt x="0" y="283536"/>
                  </a:lnTo>
                  <a:lnTo>
                    <a:pt x="4511" y="238785"/>
                  </a:lnTo>
                  <a:lnTo>
                    <a:pt x="10814" y="206086"/>
                  </a:lnTo>
                  <a:lnTo>
                    <a:pt x="20202" y="170857"/>
                  </a:lnTo>
                  <a:lnTo>
                    <a:pt x="30018" y="136855"/>
                  </a:lnTo>
                  <a:lnTo>
                    <a:pt x="40217" y="96469"/>
                  </a:lnTo>
                  <a:lnTo>
                    <a:pt x="53273" y="55261"/>
                  </a:lnTo>
                  <a:lnTo>
                    <a:pt x="80207" y="11597"/>
                  </a:lnTo>
                  <a:lnTo>
                    <a:pt x="91729" y="4219"/>
                  </a:lnTo>
                  <a:lnTo>
                    <a:pt x="104846" y="0"/>
                  </a:lnTo>
                  <a:lnTo>
                    <a:pt x="115380" y="476"/>
                  </a:lnTo>
                  <a:lnTo>
                    <a:pt x="126647" y="8684"/>
                  </a:lnTo>
                  <a:lnTo>
                    <a:pt x="137299" y="22445"/>
                  </a:lnTo>
                  <a:lnTo>
                    <a:pt x="149887" y="61906"/>
                  </a:lnTo>
                  <a:lnTo>
                    <a:pt x="156951" y="97858"/>
                  </a:lnTo>
                  <a:lnTo>
                    <a:pt x="162287" y="137819"/>
                  </a:lnTo>
                  <a:lnTo>
                    <a:pt x="163342" y="177646"/>
                  </a:lnTo>
                  <a:lnTo>
                    <a:pt x="163549" y="224084"/>
                  </a:lnTo>
                  <a:lnTo>
                    <a:pt x="150901" y="262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358"/>
            <p:cNvSpPr/>
            <p:nvPr>
              <p:custDataLst>
                <p:tags r:id="rId57"/>
              </p:custDataLst>
            </p:nvPr>
          </p:nvSpPr>
          <p:spPr>
            <a:xfrm>
              <a:off x="9378950" y="4241800"/>
              <a:ext cx="517721" cy="495301"/>
            </a:xfrm>
            <a:custGeom>
              <a:avLst/>
              <a:gdLst/>
              <a:ahLst/>
              <a:cxnLst/>
              <a:rect l="0" t="0" r="0" b="0"/>
              <a:pathLst>
                <a:path w="517721" h="495301">
                  <a:moveTo>
                    <a:pt x="514350" y="0"/>
                  </a:moveTo>
                  <a:lnTo>
                    <a:pt x="514350" y="0"/>
                  </a:lnTo>
                  <a:lnTo>
                    <a:pt x="517720" y="13484"/>
                  </a:lnTo>
                  <a:lnTo>
                    <a:pt x="513731" y="29511"/>
                  </a:lnTo>
                  <a:lnTo>
                    <a:pt x="497294" y="61804"/>
                  </a:lnTo>
                  <a:lnTo>
                    <a:pt x="457227" y="107432"/>
                  </a:lnTo>
                  <a:lnTo>
                    <a:pt x="416178" y="151879"/>
                  </a:lnTo>
                  <a:lnTo>
                    <a:pt x="371094" y="198001"/>
                  </a:lnTo>
                  <a:lnTo>
                    <a:pt x="335497" y="235291"/>
                  </a:lnTo>
                  <a:lnTo>
                    <a:pt x="298138" y="269780"/>
                  </a:lnTo>
                  <a:lnTo>
                    <a:pt x="256887" y="305712"/>
                  </a:lnTo>
                  <a:lnTo>
                    <a:pt x="216755" y="339799"/>
                  </a:lnTo>
                  <a:lnTo>
                    <a:pt x="174682" y="372242"/>
                  </a:lnTo>
                  <a:lnTo>
                    <a:pt x="134307" y="400826"/>
                  </a:lnTo>
                  <a:lnTo>
                    <a:pt x="87809" y="435063"/>
                  </a:lnTo>
                  <a:lnTo>
                    <a:pt x="46533" y="462940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359"/>
            <p:cNvSpPr/>
            <p:nvPr>
              <p:custDataLst>
                <p:tags r:id="rId58"/>
              </p:custDataLst>
            </p:nvPr>
          </p:nvSpPr>
          <p:spPr>
            <a:xfrm>
              <a:off x="9048750" y="4025900"/>
              <a:ext cx="238321" cy="444501"/>
            </a:xfrm>
            <a:custGeom>
              <a:avLst/>
              <a:gdLst/>
              <a:ahLst/>
              <a:cxnLst/>
              <a:rect l="0" t="0" r="0" b="0"/>
              <a:pathLst>
                <a:path w="238321" h="444501">
                  <a:moveTo>
                    <a:pt x="234950" y="0"/>
                  </a:moveTo>
                  <a:lnTo>
                    <a:pt x="234950" y="0"/>
                  </a:lnTo>
                  <a:lnTo>
                    <a:pt x="238320" y="3371"/>
                  </a:lnTo>
                  <a:lnTo>
                    <a:pt x="237903" y="6480"/>
                  </a:lnTo>
                  <a:lnTo>
                    <a:pt x="225211" y="28561"/>
                  </a:lnTo>
                  <a:lnTo>
                    <a:pt x="194992" y="71677"/>
                  </a:lnTo>
                  <a:lnTo>
                    <a:pt x="168940" y="116488"/>
                  </a:lnTo>
                  <a:lnTo>
                    <a:pt x="147187" y="157517"/>
                  </a:lnTo>
                  <a:lnTo>
                    <a:pt x="127336" y="196484"/>
                  </a:lnTo>
                  <a:lnTo>
                    <a:pt x="108049" y="234841"/>
                  </a:lnTo>
                  <a:lnTo>
                    <a:pt x="88223" y="273018"/>
                  </a:lnTo>
                  <a:lnTo>
                    <a:pt x="66201" y="311140"/>
                  </a:lnTo>
                  <a:lnTo>
                    <a:pt x="49406" y="348542"/>
                  </a:lnTo>
                  <a:lnTo>
                    <a:pt x="30631" y="384396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447"/>
          <p:cNvGrpSpPr/>
          <p:nvPr/>
        </p:nvGrpSpPr>
        <p:grpSpPr>
          <a:xfrm>
            <a:off x="3315583" y="4521200"/>
            <a:ext cx="907168" cy="558801"/>
            <a:chOff x="3315583" y="4521200"/>
            <a:chExt cx="907168" cy="558801"/>
          </a:xfrm>
        </p:grpSpPr>
        <p:sp>
          <p:nvSpPr>
            <p:cNvPr id="215" name="SMARTInkShape-2360"/>
            <p:cNvSpPr/>
            <p:nvPr>
              <p:custDataLst>
                <p:tags r:id="rId48"/>
              </p:custDataLst>
            </p:nvPr>
          </p:nvSpPr>
          <p:spPr>
            <a:xfrm>
              <a:off x="3740150" y="4972050"/>
              <a:ext cx="39689" cy="107951"/>
            </a:xfrm>
            <a:custGeom>
              <a:avLst/>
              <a:gdLst/>
              <a:ahLst/>
              <a:cxnLst/>
              <a:rect l="0" t="0" r="0" b="0"/>
              <a:pathLst>
                <a:path w="39689" h="107951">
                  <a:moveTo>
                    <a:pt x="19050" y="0"/>
                  </a:moveTo>
                  <a:lnTo>
                    <a:pt x="19050" y="0"/>
                  </a:lnTo>
                  <a:lnTo>
                    <a:pt x="25792" y="0"/>
                  </a:lnTo>
                  <a:lnTo>
                    <a:pt x="27778" y="706"/>
                  </a:lnTo>
                  <a:lnTo>
                    <a:pt x="29102" y="1881"/>
                  </a:lnTo>
                  <a:lnTo>
                    <a:pt x="37969" y="18951"/>
                  </a:lnTo>
                  <a:lnTo>
                    <a:pt x="39688" y="33587"/>
                  </a:lnTo>
                  <a:lnTo>
                    <a:pt x="37395" y="49500"/>
                  </a:lnTo>
                  <a:lnTo>
                    <a:pt x="27464" y="74326"/>
                  </a:lnTo>
                  <a:lnTo>
                    <a:pt x="12841" y="9673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361"/>
            <p:cNvSpPr/>
            <p:nvPr>
              <p:custDataLst>
                <p:tags r:id="rId49"/>
              </p:custDataLst>
            </p:nvPr>
          </p:nvSpPr>
          <p:spPr>
            <a:xfrm>
              <a:off x="3315583" y="4686247"/>
              <a:ext cx="202318" cy="347538"/>
            </a:xfrm>
            <a:custGeom>
              <a:avLst/>
              <a:gdLst/>
              <a:ahLst/>
              <a:cxnLst/>
              <a:rect l="0" t="0" r="0" b="0"/>
              <a:pathLst>
                <a:path w="202318" h="347538">
                  <a:moveTo>
                    <a:pt x="5467" y="139753"/>
                  </a:moveTo>
                  <a:lnTo>
                    <a:pt x="5467" y="139753"/>
                  </a:lnTo>
                  <a:lnTo>
                    <a:pt x="5467" y="136382"/>
                  </a:lnTo>
                  <a:lnTo>
                    <a:pt x="4761" y="135389"/>
                  </a:lnTo>
                  <a:lnTo>
                    <a:pt x="3585" y="134727"/>
                  </a:lnTo>
                  <a:lnTo>
                    <a:pt x="0" y="133665"/>
                  </a:lnTo>
                  <a:lnTo>
                    <a:pt x="2749" y="136852"/>
                  </a:lnTo>
                  <a:lnTo>
                    <a:pt x="4662" y="149006"/>
                  </a:lnTo>
                  <a:lnTo>
                    <a:pt x="10490" y="192147"/>
                  </a:lnTo>
                  <a:lnTo>
                    <a:pt x="15578" y="228812"/>
                  </a:lnTo>
                  <a:lnTo>
                    <a:pt x="17400" y="267505"/>
                  </a:lnTo>
                  <a:lnTo>
                    <a:pt x="17234" y="307819"/>
                  </a:lnTo>
                  <a:lnTo>
                    <a:pt x="12670" y="346654"/>
                  </a:lnTo>
                  <a:lnTo>
                    <a:pt x="11680" y="347537"/>
                  </a:lnTo>
                  <a:lnTo>
                    <a:pt x="10314" y="346009"/>
                  </a:lnTo>
                  <a:lnTo>
                    <a:pt x="8698" y="342873"/>
                  </a:lnTo>
                  <a:lnTo>
                    <a:pt x="10469" y="306013"/>
                  </a:lnTo>
                  <a:lnTo>
                    <a:pt x="12123" y="264666"/>
                  </a:lnTo>
                  <a:lnTo>
                    <a:pt x="16768" y="229054"/>
                  </a:lnTo>
                  <a:lnTo>
                    <a:pt x="20603" y="194729"/>
                  </a:lnTo>
                  <a:lnTo>
                    <a:pt x="24658" y="159719"/>
                  </a:lnTo>
                  <a:lnTo>
                    <a:pt x="29519" y="126049"/>
                  </a:lnTo>
                  <a:lnTo>
                    <a:pt x="38777" y="82854"/>
                  </a:lnTo>
                  <a:lnTo>
                    <a:pt x="49678" y="38491"/>
                  </a:lnTo>
                  <a:lnTo>
                    <a:pt x="60740" y="9135"/>
                  </a:lnTo>
                  <a:lnTo>
                    <a:pt x="67898" y="1032"/>
                  </a:lnTo>
                  <a:lnTo>
                    <a:pt x="71782" y="0"/>
                  </a:lnTo>
                  <a:lnTo>
                    <a:pt x="75782" y="723"/>
                  </a:lnTo>
                  <a:lnTo>
                    <a:pt x="79860" y="2616"/>
                  </a:lnTo>
                  <a:lnTo>
                    <a:pt x="95713" y="18765"/>
                  </a:lnTo>
                  <a:lnTo>
                    <a:pt x="110599" y="46553"/>
                  </a:lnTo>
                  <a:lnTo>
                    <a:pt x="128278" y="90612"/>
                  </a:lnTo>
                  <a:lnTo>
                    <a:pt x="145202" y="133339"/>
                  </a:lnTo>
                  <a:lnTo>
                    <a:pt x="160408" y="178389"/>
                  </a:lnTo>
                  <a:lnTo>
                    <a:pt x="177835" y="225936"/>
                  </a:lnTo>
                  <a:lnTo>
                    <a:pt x="191629" y="271982"/>
                  </a:lnTo>
                  <a:lnTo>
                    <a:pt x="198053" y="285079"/>
                  </a:lnTo>
                  <a:lnTo>
                    <a:pt x="199474" y="286731"/>
                  </a:lnTo>
                  <a:lnTo>
                    <a:pt x="200422" y="287127"/>
                  </a:lnTo>
                  <a:lnTo>
                    <a:pt x="202317" y="285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362"/>
            <p:cNvSpPr/>
            <p:nvPr>
              <p:custDataLst>
                <p:tags r:id="rId50"/>
              </p:custDataLst>
            </p:nvPr>
          </p:nvSpPr>
          <p:spPr>
            <a:xfrm>
              <a:off x="3360033" y="4870450"/>
              <a:ext cx="164218" cy="50801"/>
            </a:xfrm>
            <a:custGeom>
              <a:avLst/>
              <a:gdLst/>
              <a:ahLst/>
              <a:cxnLst/>
              <a:rect l="0" t="0" r="0" b="0"/>
              <a:pathLst>
                <a:path w="16421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50800"/>
                  </a:lnTo>
                  <a:lnTo>
                    <a:pt x="40390" y="35604"/>
                  </a:lnTo>
                  <a:lnTo>
                    <a:pt x="75865" y="23862"/>
                  </a:lnTo>
                  <a:lnTo>
                    <a:pt x="122854" y="11534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363"/>
            <p:cNvSpPr/>
            <p:nvPr>
              <p:custDataLst>
                <p:tags r:id="rId51"/>
              </p:custDataLst>
            </p:nvPr>
          </p:nvSpPr>
          <p:spPr>
            <a:xfrm>
              <a:off x="3984077" y="4521200"/>
              <a:ext cx="238674" cy="44373"/>
            </a:xfrm>
            <a:custGeom>
              <a:avLst/>
              <a:gdLst/>
              <a:ahLst/>
              <a:cxnLst/>
              <a:rect l="0" t="0" r="0" b="0"/>
              <a:pathLst>
                <a:path w="238674" h="44373">
                  <a:moveTo>
                    <a:pt x="35473" y="38100"/>
                  </a:moveTo>
                  <a:lnTo>
                    <a:pt x="35473" y="38100"/>
                  </a:lnTo>
                  <a:lnTo>
                    <a:pt x="32102" y="41471"/>
                  </a:lnTo>
                  <a:lnTo>
                    <a:pt x="19893" y="43567"/>
                  </a:lnTo>
                  <a:lnTo>
                    <a:pt x="0" y="44372"/>
                  </a:lnTo>
                  <a:lnTo>
                    <a:pt x="39698" y="32234"/>
                  </a:lnTo>
                  <a:lnTo>
                    <a:pt x="81567" y="24054"/>
                  </a:lnTo>
                  <a:lnTo>
                    <a:pt x="113344" y="17511"/>
                  </a:lnTo>
                  <a:lnTo>
                    <a:pt x="155442" y="9657"/>
                  </a:lnTo>
                  <a:lnTo>
                    <a:pt x="238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448"/>
          <p:cNvGrpSpPr/>
          <p:nvPr/>
        </p:nvGrpSpPr>
        <p:grpSpPr>
          <a:xfrm>
            <a:off x="4051300" y="4644121"/>
            <a:ext cx="165101" cy="295146"/>
            <a:chOff x="4051300" y="4644121"/>
            <a:chExt cx="165101" cy="295146"/>
          </a:xfrm>
        </p:grpSpPr>
        <p:sp>
          <p:nvSpPr>
            <p:cNvPr id="220" name="SMARTInkShape-2364"/>
            <p:cNvSpPr/>
            <p:nvPr>
              <p:custDataLst>
                <p:tags r:id="rId46"/>
              </p:custDataLst>
            </p:nvPr>
          </p:nvSpPr>
          <p:spPr>
            <a:xfrm>
              <a:off x="4051300" y="4644121"/>
              <a:ext cx="146051" cy="295146"/>
            </a:xfrm>
            <a:custGeom>
              <a:avLst/>
              <a:gdLst/>
              <a:ahLst/>
              <a:cxnLst/>
              <a:rect l="0" t="0" r="0" b="0"/>
              <a:pathLst>
                <a:path w="146051" h="295146">
                  <a:moveTo>
                    <a:pt x="0" y="99329"/>
                  </a:moveTo>
                  <a:lnTo>
                    <a:pt x="0" y="99329"/>
                  </a:lnTo>
                  <a:lnTo>
                    <a:pt x="0" y="146037"/>
                  </a:lnTo>
                  <a:lnTo>
                    <a:pt x="0" y="185919"/>
                  </a:lnTo>
                  <a:lnTo>
                    <a:pt x="3371" y="225645"/>
                  </a:lnTo>
                  <a:lnTo>
                    <a:pt x="5467" y="264226"/>
                  </a:lnTo>
                  <a:lnTo>
                    <a:pt x="6272" y="295145"/>
                  </a:lnTo>
                  <a:lnTo>
                    <a:pt x="7051" y="251369"/>
                  </a:lnTo>
                  <a:lnTo>
                    <a:pt x="10713" y="211092"/>
                  </a:lnTo>
                  <a:lnTo>
                    <a:pt x="13522" y="176502"/>
                  </a:lnTo>
                  <a:lnTo>
                    <a:pt x="21253" y="131132"/>
                  </a:lnTo>
                  <a:lnTo>
                    <a:pt x="25582" y="95425"/>
                  </a:lnTo>
                  <a:lnTo>
                    <a:pt x="35880" y="51762"/>
                  </a:lnTo>
                  <a:lnTo>
                    <a:pt x="54203" y="7775"/>
                  </a:lnTo>
                  <a:lnTo>
                    <a:pt x="57302" y="2310"/>
                  </a:lnTo>
                  <a:lnTo>
                    <a:pt x="60073" y="77"/>
                  </a:lnTo>
                  <a:lnTo>
                    <a:pt x="62627" y="0"/>
                  </a:lnTo>
                  <a:lnTo>
                    <a:pt x="65034" y="1359"/>
                  </a:lnTo>
                  <a:lnTo>
                    <a:pt x="75165" y="23499"/>
                  </a:lnTo>
                  <a:lnTo>
                    <a:pt x="86866" y="69612"/>
                  </a:lnTo>
                  <a:lnTo>
                    <a:pt x="97313" y="109025"/>
                  </a:lnTo>
                  <a:lnTo>
                    <a:pt x="107521" y="152463"/>
                  </a:lnTo>
                  <a:lnTo>
                    <a:pt x="116054" y="188920"/>
                  </a:lnTo>
                  <a:lnTo>
                    <a:pt x="127520" y="226534"/>
                  </a:lnTo>
                  <a:lnTo>
                    <a:pt x="142460" y="267461"/>
                  </a:lnTo>
                  <a:lnTo>
                    <a:pt x="143657" y="269273"/>
                  </a:lnTo>
                  <a:lnTo>
                    <a:pt x="144454" y="269775"/>
                  </a:lnTo>
                  <a:lnTo>
                    <a:pt x="145340" y="264688"/>
                  </a:lnTo>
                  <a:lnTo>
                    <a:pt x="146050" y="245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365"/>
            <p:cNvSpPr/>
            <p:nvPr>
              <p:custDataLst>
                <p:tags r:id="rId47"/>
              </p:custDataLst>
            </p:nvPr>
          </p:nvSpPr>
          <p:spPr>
            <a:xfrm>
              <a:off x="4067280" y="4800600"/>
              <a:ext cx="149121" cy="25401"/>
            </a:xfrm>
            <a:custGeom>
              <a:avLst/>
              <a:gdLst/>
              <a:ahLst/>
              <a:cxnLst/>
              <a:rect l="0" t="0" r="0" b="0"/>
              <a:pathLst>
                <a:path w="149121" h="25401">
                  <a:moveTo>
                    <a:pt x="9420" y="25400"/>
                  </a:moveTo>
                  <a:lnTo>
                    <a:pt x="9420" y="25400"/>
                  </a:lnTo>
                  <a:lnTo>
                    <a:pt x="0" y="25400"/>
                  </a:lnTo>
                  <a:lnTo>
                    <a:pt x="38262" y="25400"/>
                  </a:lnTo>
                  <a:lnTo>
                    <a:pt x="84157" y="20331"/>
                  </a:lnTo>
                  <a:lnTo>
                    <a:pt x="149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SMARTInkShape-2366"/>
          <p:cNvSpPr/>
          <p:nvPr>
            <p:custDataLst>
              <p:tags r:id="rId7"/>
            </p:custDataLst>
          </p:nvPr>
        </p:nvSpPr>
        <p:spPr>
          <a:xfrm>
            <a:off x="158750" y="1248262"/>
            <a:ext cx="749301" cy="444731"/>
          </a:xfrm>
          <a:custGeom>
            <a:avLst/>
            <a:gdLst/>
            <a:ahLst/>
            <a:cxnLst/>
            <a:rect l="0" t="0" r="0" b="0"/>
            <a:pathLst>
              <a:path w="749301" h="444731">
                <a:moveTo>
                  <a:pt x="0" y="326538"/>
                </a:moveTo>
                <a:lnTo>
                  <a:pt x="0" y="326538"/>
                </a:lnTo>
                <a:lnTo>
                  <a:pt x="9459" y="326538"/>
                </a:lnTo>
                <a:lnTo>
                  <a:pt x="27269" y="347522"/>
                </a:lnTo>
                <a:lnTo>
                  <a:pt x="64138" y="395083"/>
                </a:lnTo>
                <a:lnTo>
                  <a:pt x="110900" y="434743"/>
                </a:lnTo>
                <a:lnTo>
                  <a:pt x="118383" y="438891"/>
                </a:lnTo>
                <a:lnTo>
                  <a:pt x="155883" y="444730"/>
                </a:lnTo>
                <a:lnTo>
                  <a:pt x="180994" y="440451"/>
                </a:lnTo>
                <a:lnTo>
                  <a:pt x="225860" y="420457"/>
                </a:lnTo>
                <a:lnTo>
                  <a:pt x="269399" y="389644"/>
                </a:lnTo>
                <a:lnTo>
                  <a:pt x="306305" y="356290"/>
                </a:lnTo>
                <a:lnTo>
                  <a:pt x="348206" y="318890"/>
                </a:lnTo>
                <a:lnTo>
                  <a:pt x="391196" y="276137"/>
                </a:lnTo>
                <a:lnTo>
                  <a:pt x="431764" y="228741"/>
                </a:lnTo>
                <a:lnTo>
                  <a:pt x="474044" y="183810"/>
                </a:lnTo>
                <a:lnTo>
                  <a:pt x="514402" y="142667"/>
                </a:lnTo>
                <a:lnTo>
                  <a:pt x="556620" y="100921"/>
                </a:lnTo>
                <a:lnTo>
                  <a:pt x="595549" y="66288"/>
                </a:lnTo>
                <a:lnTo>
                  <a:pt x="640665" y="32707"/>
                </a:lnTo>
                <a:lnTo>
                  <a:pt x="676660" y="14875"/>
                </a:lnTo>
                <a:lnTo>
                  <a:pt x="716215" y="0"/>
                </a:lnTo>
                <a:lnTo>
                  <a:pt x="749300" y="90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SMARTInkShape-Group450"/>
          <p:cNvGrpSpPr/>
          <p:nvPr/>
        </p:nvGrpSpPr>
        <p:grpSpPr>
          <a:xfrm>
            <a:off x="2502657" y="5457154"/>
            <a:ext cx="856494" cy="389341"/>
            <a:chOff x="2502657" y="5457154"/>
            <a:chExt cx="856494" cy="389341"/>
          </a:xfrm>
        </p:grpSpPr>
        <p:sp>
          <p:nvSpPr>
            <p:cNvPr id="224" name="SMARTInkShape-2367"/>
            <p:cNvSpPr/>
            <p:nvPr>
              <p:custDataLst>
                <p:tags r:id="rId41"/>
              </p:custDataLst>
            </p:nvPr>
          </p:nvSpPr>
          <p:spPr>
            <a:xfrm>
              <a:off x="2502657" y="5467295"/>
              <a:ext cx="116156" cy="368757"/>
            </a:xfrm>
            <a:custGeom>
              <a:avLst/>
              <a:gdLst/>
              <a:ahLst/>
              <a:cxnLst/>
              <a:rect l="0" t="0" r="0" b="0"/>
              <a:pathLst>
                <a:path w="116156" h="368757">
                  <a:moveTo>
                    <a:pt x="5593" y="139755"/>
                  </a:moveTo>
                  <a:lnTo>
                    <a:pt x="5593" y="139755"/>
                  </a:lnTo>
                  <a:lnTo>
                    <a:pt x="2222" y="136384"/>
                  </a:lnTo>
                  <a:lnTo>
                    <a:pt x="1229" y="136097"/>
                  </a:lnTo>
                  <a:lnTo>
                    <a:pt x="567" y="136611"/>
                  </a:lnTo>
                  <a:lnTo>
                    <a:pt x="126" y="137659"/>
                  </a:lnTo>
                  <a:lnTo>
                    <a:pt x="0" y="172139"/>
                  </a:lnTo>
                  <a:lnTo>
                    <a:pt x="6161" y="212448"/>
                  </a:lnTo>
                  <a:lnTo>
                    <a:pt x="14172" y="250854"/>
                  </a:lnTo>
                  <a:lnTo>
                    <a:pt x="17479" y="294736"/>
                  </a:lnTo>
                  <a:lnTo>
                    <a:pt x="18757" y="333763"/>
                  </a:lnTo>
                  <a:lnTo>
                    <a:pt x="23729" y="368756"/>
                  </a:lnTo>
                  <a:lnTo>
                    <a:pt x="24563" y="321153"/>
                  </a:lnTo>
                  <a:lnTo>
                    <a:pt x="24619" y="274877"/>
                  </a:lnTo>
                  <a:lnTo>
                    <a:pt x="24636" y="237803"/>
                  </a:lnTo>
                  <a:lnTo>
                    <a:pt x="24640" y="206851"/>
                  </a:lnTo>
                  <a:lnTo>
                    <a:pt x="25347" y="170986"/>
                  </a:lnTo>
                  <a:lnTo>
                    <a:pt x="28013" y="136232"/>
                  </a:lnTo>
                  <a:lnTo>
                    <a:pt x="33431" y="103852"/>
                  </a:lnTo>
                  <a:lnTo>
                    <a:pt x="45037" y="56306"/>
                  </a:lnTo>
                  <a:lnTo>
                    <a:pt x="58487" y="14851"/>
                  </a:lnTo>
                  <a:lnTo>
                    <a:pt x="63909" y="3574"/>
                  </a:lnTo>
                  <a:lnTo>
                    <a:pt x="67754" y="990"/>
                  </a:lnTo>
                  <a:lnTo>
                    <a:pt x="77670" y="0"/>
                  </a:lnTo>
                  <a:lnTo>
                    <a:pt x="82572" y="2135"/>
                  </a:lnTo>
                  <a:lnTo>
                    <a:pt x="91782" y="10151"/>
                  </a:lnTo>
                  <a:lnTo>
                    <a:pt x="107781" y="40568"/>
                  </a:lnTo>
                  <a:lnTo>
                    <a:pt x="116155" y="80475"/>
                  </a:lnTo>
                  <a:lnTo>
                    <a:pt x="115415" y="115605"/>
                  </a:lnTo>
                  <a:lnTo>
                    <a:pt x="103984" y="146083"/>
                  </a:lnTo>
                  <a:lnTo>
                    <a:pt x="93067" y="158560"/>
                  </a:lnTo>
                  <a:lnTo>
                    <a:pt x="81159" y="165752"/>
                  </a:lnTo>
                  <a:lnTo>
                    <a:pt x="68811" y="168948"/>
                  </a:lnTo>
                  <a:lnTo>
                    <a:pt x="54386" y="166605"/>
                  </a:lnTo>
                  <a:lnTo>
                    <a:pt x="35614" y="160346"/>
                  </a:lnTo>
                  <a:lnTo>
                    <a:pt x="35485" y="159832"/>
                  </a:lnTo>
                  <a:lnTo>
                    <a:pt x="43693" y="158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368"/>
            <p:cNvSpPr/>
            <p:nvPr>
              <p:custDataLst>
                <p:tags r:id="rId42"/>
              </p:custDataLst>
            </p:nvPr>
          </p:nvSpPr>
          <p:spPr>
            <a:xfrm>
              <a:off x="2642017" y="5613400"/>
              <a:ext cx="158334" cy="189250"/>
            </a:xfrm>
            <a:custGeom>
              <a:avLst/>
              <a:gdLst/>
              <a:ahLst/>
              <a:cxnLst/>
              <a:rect l="0" t="0" r="0" b="0"/>
              <a:pathLst>
                <a:path w="158334" h="189250">
                  <a:moveTo>
                    <a:pt x="18633" y="107950"/>
                  </a:moveTo>
                  <a:lnTo>
                    <a:pt x="18633" y="107950"/>
                  </a:lnTo>
                  <a:lnTo>
                    <a:pt x="4327" y="99112"/>
                  </a:lnTo>
                  <a:lnTo>
                    <a:pt x="1692" y="93203"/>
                  </a:lnTo>
                  <a:lnTo>
                    <a:pt x="0" y="81284"/>
                  </a:lnTo>
                  <a:lnTo>
                    <a:pt x="1977" y="79589"/>
                  </a:lnTo>
                  <a:lnTo>
                    <a:pt x="9819" y="77706"/>
                  </a:lnTo>
                  <a:lnTo>
                    <a:pt x="18479" y="78751"/>
                  </a:lnTo>
                  <a:lnTo>
                    <a:pt x="22763" y="80017"/>
                  </a:lnTo>
                  <a:lnTo>
                    <a:pt x="42278" y="95283"/>
                  </a:lnTo>
                  <a:lnTo>
                    <a:pt x="59192" y="117680"/>
                  </a:lnTo>
                  <a:lnTo>
                    <a:pt x="66399" y="145562"/>
                  </a:lnTo>
                  <a:lnTo>
                    <a:pt x="65163" y="172795"/>
                  </a:lnTo>
                  <a:lnTo>
                    <a:pt x="60328" y="188625"/>
                  </a:lnTo>
                  <a:lnTo>
                    <a:pt x="57719" y="189249"/>
                  </a:lnTo>
                  <a:lnTo>
                    <a:pt x="54568" y="187550"/>
                  </a:lnTo>
                  <a:lnTo>
                    <a:pt x="51056" y="184300"/>
                  </a:lnTo>
                  <a:lnTo>
                    <a:pt x="47155" y="171282"/>
                  </a:lnTo>
                  <a:lnTo>
                    <a:pt x="46831" y="153031"/>
                  </a:lnTo>
                  <a:lnTo>
                    <a:pt x="60004" y="106820"/>
                  </a:lnTo>
                  <a:lnTo>
                    <a:pt x="76752" y="75159"/>
                  </a:lnTo>
                  <a:lnTo>
                    <a:pt x="112730" y="34435"/>
                  </a:lnTo>
                  <a:lnTo>
                    <a:pt x="158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369"/>
            <p:cNvSpPr/>
            <p:nvPr>
              <p:custDataLst>
                <p:tags r:id="rId43"/>
              </p:custDataLst>
            </p:nvPr>
          </p:nvSpPr>
          <p:spPr>
            <a:xfrm>
              <a:off x="2916629" y="5538344"/>
              <a:ext cx="131372" cy="308151"/>
            </a:xfrm>
            <a:custGeom>
              <a:avLst/>
              <a:gdLst/>
              <a:ahLst/>
              <a:cxnLst/>
              <a:rect l="0" t="0" r="0" b="0"/>
              <a:pathLst>
                <a:path w="131372" h="308151">
                  <a:moveTo>
                    <a:pt x="112321" y="11556"/>
                  </a:moveTo>
                  <a:lnTo>
                    <a:pt x="112321" y="11556"/>
                  </a:lnTo>
                  <a:lnTo>
                    <a:pt x="115692" y="8185"/>
                  </a:lnTo>
                  <a:lnTo>
                    <a:pt x="117347" y="4648"/>
                  </a:lnTo>
                  <a:lnTo>
                    <a:pt x="117788" y="2718"/>
                  </a:lnTo>
                  <a:lnTo>
                    <a:pt x="116672" y="1430"/>
                  </a:lnTo>
                  <a:lnTo>
                    <a:pt x="111668" y="0"/>
                  </a:lnTo>
                  <a:lnTo>
                    <a:pt x="104740" y="1246"/>
                  </a:lnTo>
                  <a:lnTo>
                    <a:pt x="88795" y="7795"/>
                  </a:lnTo>
                  <a:lnTo>
                    <a:pt x="52682" y="45304"/>
                  </a:lnTo>
                  <a:lnTo>
                    <a:pt x="29279" y="90085"/>
                  </a:lnTo>
                  <a:lnTo>
                    <a:pt x="11986" y="136267"/>
                  </a:lnTo>
                  <a:lnTo>
                    <a:pt x="4698" y="169053"/>
                  </a:lnTo>
                  <a:lnTo>
                    <a:pt x="0" y="215875"/>
                  </a:lnTo>
                  <a:lnTo>
                    <a:pt x="1978" y="247543"/>
                  </a:lnTo>
                  <a:lnTo>
                    <a:pt x="10834" y="265077"/>
                  </a:lnTo>
                  <a:lnTo>
                    <a:pt x="29401" y="292586"/>
                  </a:lnTo>
                  <a:lnTo>
                    <a:pt x="44424" y="300617"/>
                  </a:lnTo>
                  <a:lnTo>
                    <a:pt x="75077" y="308150"/>
                  </a:lnTo>
                  <a:lnTo>
                    <a:pt x="131371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370"/>
            <p:cNvSpPr/>
            <p:nvPr>
              <p:custDataLst>
                <p:tags r:id="rId44"/>
              </p:custDataLst>
            </p:nvPr>
          </p:nvSpPr>
          <p:spPr>
            <a:xfrm>
              <a:off x="3206980" y="5457154"/>
              <a:ext cx="125778" cy="328323"/>
            </a:xfrm>
            <a:custGeom>
              <a:avLst/>
              <a:gdLst/>
              <a:ahLst/>
              <a:cxnLst/>
              <a:rect l="0" t="0" r="0" b="0"/>
              <a:pathLst>
                <a:path w="125778" h="328323">
                  <a:moveTo>
                    <a:pt x="18820" y="213396"/>
                  </a:moveTo>
                  <a:lnTo>
                    <a:pt x="18820" y="213396"/>
                  </a:lnTo>
                  <a:lnTo>
                    <a:pt x="18820" y="216767"/>
                  </a:lnTo>
                  <a:lnTo>
                    <a:pt x="10981" y="259175"/>
                  </a:lnTo>
                  <a:lnTo>
                    <a:pt x="2396" y="303308"/>
                  </a:lnTo>
                  <a:lnTo>
                    <a:pt x="0" y="328322"/>
                  </a:lnTo>
                  <a:lnTo>
                    <a:pt x="544" y="320512"/>
                  </a:lnTo>
                  <a:lnTo>
                    <a:pt x="6691" y="283577"/>
                  </a:lnTo>
                  <a:lnTo>
                    <a:pt x="16402" y="239599"/>
                  </a:lnTo>
                  <a:lnTo>
                    <a:pt x="27040" y="193879"/>
                  </a:lnTo>
                  <a:lnTo>
                    <a:pt x="35837" y="148582"/>
                  </a:lnTo>
                  <a:lnTo>
                    <a:pt x="45433" y="111917"/>
                  </a:lnTo>
                  <a:lnTo>
                    <a:pt x="54402" y="76807"/>
                  </a:lnTo>
                  <a:lnTo>
                    <a:pt x="64013" y="38791"/>
                  </a:lnTo>
                  <a:lnTo>
                    <a:pt x="73582" y="4189"/>
                  </a:lnTo>
                  <a:lnTo>
                    <a:pt x="75789" y="1253"/>
                  </a:lnTo>
                  <a:lnTo>
                    <a:pt x="77966" y="0"/>
                  </a:lnTo>
                  <a:lnTo>
                    <a:pt x="80123" y="2693"/>
                  </a:lnTo>
                  <a:lnTo>
                    <a:pt x="84400" y="15093"/>
                  </a:lnTo>
                  <a:lnTo>
                    <a:pt x="88532" y="59820"/>
                  </a:lnTo>
                  <a:lnTo>
                    <a:pt x="95410" y="105554"/>
                  </a:lnTo>
                  <a:lnTo>
                    <a:pt x="101485" y="144283"/>
                  </a:lnTo>
                  <a:lnTo>
                    <a:pt x="107754" y="181159"/>
                  </a:lnTo>
                  <a:lnTo>
                    <a:pt x="114080" y="224069"/>
                  </a:lnTo>
                  <a:lnTo>
                    <a:pt x="120291" y="270463"/>
                  </a:lnTo>
                  <a:lnTo>
                    <a:pt x="125777" y="300918"/>
                  </a:lnTo>
                  <a:lnTo>
                    <a:pt x="125403" y="302083"/>
                  </a:lnTo>
                  <a:lnTo>
                    <a:pt x="124448" y="301448"/>
                  </a:lnTo>
                  <a:lnTo>
                    <a:pt x="123105" y="299614"/>
                  </a:lnTo>
                  <a:lnTo>
                    <a:pt x="120420" y="283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371"/>
            <p:cNvSpPr/>
            <p:nvPr>
              <p:custDataLst>
                <p:tags r:id="rId45"/>
              </p:custDataLst>
            </p:nvPr>
          </p:nvSpPr>
          <p:spPr>
            <a:xfrm>
              <a:off x="3244850" y="56451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39967" y="22029"/>
                  </a:lnTo>
                  <a:lnTo>
                    <a:pt x="86349" y="83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2372"/>
          <p:cNvSpPr/>
          <p:nvPr>
            <p:custDataLst>
              <p:tags r:id="rId8"/>
            </p:custDataLst>
          </p:nvPr>
        </p:nvSpPr>
        <p:spPr>
          <a:xfrm>
            <a:off x="3601057" y="5538160"/>
            <a:ext cx="157080" cy="207844"/>
          </a:xfrm>
          <a:custGeom>
            <a:avLst/>
            <a:gdLst/>
            <a:ahLst/>
            <a:cxnLst/>
            <a:rect l="0" t="0" r="0" b="0"/>
            <a:pathLst>
              <a:path w="157080" h="207844">
                <a:moveTo>
                  <a:pt x="24793" y="11740"/>
                </a:moveTo>
                <a:lnTo>
                  <a:pt x="24793" y="11740"/>
                </a:lnTo>
                <a:lnTo>
                  <a:pt x="24793" y="2280"/>
                </a:lnTo>
                <a:lnTo>
                  <a:pt x="24087" y="1200"/>
                </a:lnTo>
                <a:lnTo>
                  <a:pt x="22911" y="481"/>
                </a:lnTo>
                <a:lnTo>
                  <a:pt x="21422" y="0"/>
                </a:lnTo>
                <a:lnTo>
                  <a:pt x="20429" y="386"/>
                </a:lnTo>
                <a:lnTo>
                  <a:pt x="19767" y="1348"/>
                </a:lnTo>
                <a:lnTo>
                  <a:pt x="6311" y="40507"/>
                </a:lnTo>
                <a:lnTo>
                  <a:pt x="1443" y="78511"/>
                </a:lnTo>
                <a:lnTo>
                  <a:pt x="0" y="125520"/>
                </a:lnTo>
                <a:lnTo>
                  <a:pt x="2944" y="154970"/>
                </a:lnTo>
                <a:lnTo>
                  <a:pt x="15027" y="182747"/>
                </a:lnTo>
                <a:lnTo>
                  <a:pt x="29860" y="197339"/>
                </a:lnTo>
                <a:lnTo>
                  <a:pt x="38754" y="203206"/>
                </a:lnTo>
                <a:lnTo>
                  <a:pt x="56163" y="207843"/>
                </a:lnTo>
                <a:lnTo>
                  <a:pt x="74718" y="206142"/>
                </a:lnTo>
                <a:lnTo>
                  <a:pt x="97077" y="198329"/>
                </a:lnTo>
                <a:lnTo>
                  <a:pt x="123351" y="178660"/>
                </a:lnTo>
                <a:lnTo>
                  <a:pt x="145417" y="143072"/>
                </a:lnTo>
                <a:lnTo>
                  <a:pt x="152017" y="127965"/>
                </a:lnTo>
                <a:lnTo>
                  <a:pt x="156328" y="90705"/>
                </a:lnTo>
                <a:lnTo>
                  <a:pt x="157079" y="47120"/>
                </a:lnTo>
                <a:lnTo>
                  <a:pt x="152967" y="19322"/>
                </a:lnTo>
                <a:lnTo>
                  <a:pt x="145443" y="53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2" name="SMARTInkShape-Group452"/>
          <p:cNvGrpSpPr/>
          <p:nvPr/>
        </p:nvGrpSpPr>
        <p:grpSpPr>
          <a:xfrm>
            <a:off x="4095782" y="5405072"/>
            <a:ext cx="1845974" cy="405179"/>
            <a:chOff x="4095782" y="5405072"/>
            <a:chExt cx="1845974" cy="405179"/>
          </a:xfrm>
        </p:grpSpPr>
        <p:sp>
          <p:nvSpPr>
            <p:cNvPr id="231" name="SMARTInkShape-2373"/>
            <p:cNvSpPr/>
            <p:nvPr>
              <p:custDataLst>
                <p:tags r:id="rId30"/>
              </p:custDataLst>
            </p:nvPr>
          </p:nvSpPr>
          <p:spPr>
            <a:xfrm>
              <a:off x="5848350" y="5575300"/>
              <a:ext cx="93406" cy="234951"/>
            </a:xfrm>
            <a:custGeom>
              <a:avLst/>
              <a:gdLst/>
              <a:ahLst/>
              <a:cxnLst/>
              <a:rect l="0" t="0" r="0" b="0"/>
              <a:pathLst>
                <a:path w="93406" h="2349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8559" y="3371"/>
                  </a:lnTo>
                  <a:lnTo>
                    <a:pt x="53129" y="35010"/>
                  </a:lnTo>
                  <a:lnTo>
                    <a:pt x="74778" y="66443"/>
                  </a:lnTo>
                  <a:lnTo>
                    <a:pt x="89481" y="103044"/>
                  </a:lnTo>
                  <a:lnTo>
                    <a:pt x="93405" y="144768"/>
                  </a:lnTo>
                  <a:lnTo>
                    <a:pt x="91372" y="158650"/>
                  </a:lnTo>
                  <a:lnTo>
                    <a:pt x="76149" y="184512"/>
                  </a:lnTo>
                  <a:lnTo>
                    <a:pt x="36272" y="222726"/>
                  </a:lnTo>
                  <a:lnTo>
                    <a:pt x="24588" y="229516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374"/>
            <p:cNvSpPr/>
            <p:nvPr>
              <p:custDataLst>
                <p:tags r:id="rId31"/>
              </p:custDataLst>
            </p:nvPr>
          </p:nvSpPr>
          <p:spPr>
            <a:xfrm>
              <a:off x="4997457" y="5492452"/>
              <a:ext cx="87498" cy="264334"/>
            </a:xfrm>
            <a:custGeom>
              <a:avLst/>
              <a:gdLst/>
              <a:ahLst/>
              <a:cxnLst/>
              <a:rect l="0" t="0" r="0" b="0"/>
              <a:pathLst>
                <a:path w="87498" h="264334">
                  <a:moveTo>
                    <a:pt x="6343" y="127298"/>
                  </a:moveTo>
                  <a:lnTo>
                    <a:pt x="6343" y="127298"/>
                  </a:lnTo>
                  <a:lnTo>
                    <a:pt x="4461" y="148020"/>
                  </a:lnTo>
                  <a:lnTo>
                    <a:pt x="581" y="192115"/>
                  </a:lnTo>
                  <a:lnTo>
                    <a:pt x="109" y="230204"/>
                  </a:lnTo>
                  <a:lnTo>
                    <a:pt x="0" y="264333"/>
                  </a:lnTo>
                  <a:lnTo>
                    <a:pt x="5020" y="223321"/>
                  </a:lnTo>
                  <a:lnTo>
                    <a:pt x="6082" y="178643"/>
                  </a:lnTo>
                  <a:lnTo>
                    <a:pt x="9637" y="134515"/>
                  </a:lnTo>
                  <a:lnTo>
                    <a:pt x="15098" y="101343"/>
                  </a:lnTo>
                  <a:lnTo>
                    <a:pt x="24224" y="60341"/>
                  </a:lnTo>
                  <a:lnTo>
                    <a:pt x="37000" y="20782"/>
                  </a:lnTo>
                  <a:lnTo>
                    <a:pt x="48661" y="7520"/>
                  </a:lnTo>
                  <a:lnTo>
                    <a:pt x="61840" y="686"/>
                  </a:lnTo>
                  <a:lnTo>
                    <a:pt x="72401" y="0"/>
                  </a:lnTo>
                  <a:lnTo>
                    <a:pt x="77193" y="4333"/>
                  </a:lnTo>
                  <a:lnTo>
                    <a:pt x="86280" y="20435"/>
                  </a:lnTo>
                  <a:lnTo>
                    <a:pt x="87497" y="41703"/>
                  </a:lnTo>
                  <a:lnTo>
                    <a:pt x="82628" y="63856"/>
                  </a:lnTo>
                  <a:lnTo>
                    <a:pt x="67987" y="91489"/>
                  </a:lnTo>
                  <a:lnTo>
                    <a:pt x="12693" y="15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375"/>
            <p:cNvSpPr/>
            <p:nvPr>
              <p:custDataLst>
                <p:tags r:id="rId32"/>
              </p:custDataLst>
            </p:nvPr>
          </p:nvSpPr>
          <p:spPr>
            <a:xfrm>
              <a:off x="4724400" y="5727700"/>
              <a:ext cx="120651" cy="24257"/>
            </a:xfrm>
            <a:custGeom>
              <a:avLst/>
              <a:gdLst/>
              <a:ahLst/>
              <a:cxnLst/>
              <a:rect l="0" t="0" r="0" b="0"/>
              <a:pathLst>
                <a:path w="120651" h="24257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3763" y="19607"/>
                  </a:lnTo>
                  <a:lnTo>
                    <a:pt x="6742" y="21539"/>
                  </a:lnTo>
                  <a:lnTo>
                    <a:pt x="21048" y="24256"/>
                  </a:lnTo>
                  <a:lnTo>
                    <a:pt x="65123" y="1869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376"/>
            <p:cNvSpPr/>
            <p:nvPr>
              <p:custDataLst>
                <p:tags r:id="rId33"/>
              </p:custDataLst>
            </p:nvPr>
          </p:nvSpPr>
          <p:spPr>
            <a:xfrm>
              <a:off x="5464454" y="5567498"/>
              <a:ext cx="364847" cy="189353"/>
            </a:xfrm>
            <a:custGeom>
              <a:avLst/>
              <a:gdLst/>
              <a:ahLst/>
              <a:cxnLst/>
              <a:rect l="0" t="0" r="0" b="0"/>
              <a:pathLst>
                <a:path w="364847" h="189353">
                  <a:moveTo>
                    <a:pt x="15596" y="172902"/>
                  </a:moveTo>
                  <a:lnTo>
                    <a:pt x="15596" y="172902"/>
                  </a:lnTo>
                  <a:lnTo>
                    <a:pt x="4764" y="183028"/>
                  </a:lnTo>
                  <a:lnTo>
                    <a:pt x="0" y="184839"/>
                  </a:lnTo>
                  <a:lnTo>
                    <a:pt x="260" y="185093"/>
                  </a:lnTo>
                  <a:lnTo>
                    <a:pt x="5746" y="185501"/>
                  </a:lnTo>
                  <a:lnTo>
                    <a:pt x="52112" y="176800"/>
                  </a:lnTo>
                  <a:lnTo>
                    <a:pt x="97441" y="161834"/>
                  </a:lnTo>
                  <a:lnTo>
                    <a:pt x="121455" y="146104"/>
                  </a:lnTo>
                  <a:lnTo>
                    <a:pt x="129672" y="137944"/>
                  </a:lnTo>
                  <a:lnTo>
                    <a:pt x="136180" y="125620"/>
                  </a:lnTo>
                  <a:lnTo>
                    <a:pt x="138318" y="120214"/>
                  </a:lnTo>
                  <a:lnTo>
                    <a:pt x="136932" y="104800"/>
                  </a:lnTo>
                  <a:lnTo>
                    <a:pt x="124544" y="69530"/>
                  </a:lnTo>
                  <a:lnTo>
                    <a:pt x="99743" y="26219"/>
                  </a:lnTo>
                  <a:lnTo>
                    <a:pt x="99916" y="23608"/>
                  </a:lnTo>
                  <a:lnTo>
                    <a:pt x="101990" y="18825"/>
                  </a:lnTo>
                  <a:lnTo>
                    <a:pt x="117238" y="8795"/>
                  </a:lnTo>
                  <a:lnTo>
                    <a:pt x="139629" y="256"/>
                  </a:lnTo>
                  <a:lnTo>
                    <a:pt x="174251" y="0"/>
                  </a:lnTo>
                  <a:lnTo>
                    <a:pt x="209047" y="7764"/>
                  </a:lnTo>
                  <a:lnTo>
                    <a:pt x="225281" y="16957"/>
                  </a:lnTo>
                  <a:lnTo>
                    <a:pt x="231586" y="22372"/>
                  </a:lnTo>
                  <a:lnTo>
                    <a:pt x="235084" y="29510"/>
                  </a:lnTo>
                  <a:lnTo>
                    <a:pt x="237089" y="46848"/>
                  </a:lnTo>
                  <a:lnTo>
                    <a:pt x="234250" y="73072"/>
                  </a:lnTo>
                  <a:lnTo>
                    <a:pt x="213878" y="115945"/>
                  </a:lnTo>
                  <a:lnTo>
                    <a:pt x="202747" y="151173"/>
                  </a:lnTo>
                  <a:lnTo>
                    <a:pt x="201747" y="158416"/>
                  </a:lnTo>
                  <a:lnTo>
                    <a:pt x="203197" y="164656"/>
                  </a:lnTo>
                  <a:lnTo>
                    <a:pt x="210452" y="175352"/>
                  </a:lnTo>
                  <a:lnTo>
                    <a:pt x="224494" y="182928"/>
                  </a:lnTo>
                  <a:lnTo>
                    <a:pt x="252235" y="189278"/>
                  </a:lnTo>
                  <a:lnTo>
                    <a:pt x="274580" y="189352"/>
                  </a:lnTo>
                  <a:lnTo>
                    <a:pt x="316072" y="181460"/>
                  </a:lnTo>
                  <a:lnTo>
                    <a:pt x="364846" y="160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377"/>
            <p:cNvSpPr/>
            <p:nvPr>
              <p:custDataLst>
                <p:tags r:id="rId34"/>
              </p:custDataLst>
            </p:nvPr>
          </p:nvSpPr>
          <p:spPr>
            <a:xfrm>
              <a:off x="5271865" y="5532750"/>
              <a:ext cx="87536" cy="239401"/>
            </a:xfrm>
            <a:custGeom>
              <a:avLst/>
              <a:gdLst/>
              <a:ahLst/>
              <a:cxnLst/>
              <a:rect l="0" t="0" r="0" b="0"/>
              <a:pathLst>
                <a:path w="87536" h="239401">
                  <a:moveTo>
                    <a:pt x="87535" y="42550"/>
                  </a:moveTo>
                  <a:lnTo>
                    <a:pt x="87535" y="42550"/>
                  </a:lnTo>
                  <a:lnTo>
                    <a:pt x="87535" y="4511"/>
                  </a:lnTo>
                  <a:lnTo>
                    <a:pt x="86123" y="2375"/>
                  </a:lnTo>
                  <a:lnTo>
                    <a:pt x="83772" y="950"/>
                  </a:lnTo>
                  <a:lnTo>
                    <a:pt x="80793" y="0"/>
                  </a:lnTo>
                  <a:lnTo>
                    <a:pt x="69957" y="4589"/>
                  </a:lnTo>
                  <a:lnTo>
                    <a:pt x="46747" y="21410"/>
                  </a:lnTo>
                  <a:lnTo>
                    <a:pt x="19846" y="54236"/>
                  </a:lnTo>
                  <a:lnTo>
                    <a:pt x="5547" y="87170"/>
                  </a:lnTo>
                  <a:lnTo>
                    <a:pt x="0" y="128060"/>
                  </a:lnTo>
                  <a:lnTo>
                    <a:pt x="226" y="175193"/>
                  </a:lnTo>
                  <a:lnTo>
                    <a:pt x="5457" y="194400"/>
                  </a:lnTo>
                  <a:lnTo>
                    <a:pt x="23077" y="221677"/>
                  </a:lnTo>
                  <a:lnTo>
                    <a:pt x="68485" y="23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378"/>
            <p:cNvSpPr/>
            <p:nvPr>
              <p:custDataLst>
                <p:tags r:id="rId35"/>
              </p:custDataLst>
            </p:nvPr>
          </p:nvSpPr>
          <p:spPr>
            <a:xfrm>
              <a:off x="4387850" y="5429250"/>
              <a:ext cx="92673" cy="349251"/>
            </a:xfrm>
            <a:custGeom>
              <a:avLst/>
              <a:gdLst/>
              <a:ahLst/>
              <a:cxnLst/>
              <a:rect l="0" t="0" r="0" b="0"/>
              <a:pathLst>
                <a:path w="92673" h="349251">
                  <a:moveTo>
                    <a:pt x="38100" y="0"/>
                  </a:moveTo>
                  <a:lnTo>
                    <a:pt x="38100" y="0"/>
                  </a:lnTo>
                  <a:lnTo>
                    <a:pt x="34729" y="10113"/>
                  </a:lnTo>
                  <a:lnTo>
                    <a:pt x="34956" y="18841"/>
                  </a:lnTo>
                  <a:lnTo>
                    <a:pt x="44221" y="56168"/>
                  </a:lnTo>
                  <a:lnTo>
                    <a:pt x="58963" y="94959"/>
                  </a:lnTo>
                  <a:lnTo>
                    <a:pt x="73475" y="134312"/>
                  </a:lnTo>
                  <a:lnTo>
                    <a:pt x="84407" y="176281"/>
                  </a:lnTo>
                  <a:lnTo>
                    <a:pt x="91724" y="217488"/>
                  </a:lnTo>
                  <a:lnTo>
                    <a:pt x="92672" y="259331"/>
                  </a:lnTo>
                  <a:lnTo>
                    <a:pt x="88460" y="284591"/>
                  </a:lnTo>
                  <a:lnTo>
                    <a:pt x="73482" y="317235"/>
                  </a:lnTo>
                  <a:lnTo>
                    <a:pt x="47258" y="344181"/>
                  </a:lnTo>
                  <a:lnTo>
                    <a:pt x="42089" y="347987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379"/>
            <p:cNvSpPr/>
            <p:nvPr>
              <p:custDataLst>
                <p:tags r:id="rId36"/>
              </p:custDataLst>
            </p:nvPr>
          </p:nvSpPr>
          <p:spPr>
            <a:xfrm>
              <a:off x="4122033" y="5405072"/>
              <a:ext cx="151518" cy="17829"/>
            </a:xfrm>
            <a:custGeom>
              <a:avLst/>
              <a:gdLst/>
              <a:ahLst/>
              <a:cxnLst/>
              <a:rect l="0" t="0" r="0" b="0"/>
              <a:pathLst>
                <a:path w="151518" h="17829">
                  <a:moveTo>
                    <a:pt x="5467" y="17828"/>
                  </a:moveTo>
                  <a:lnTo>
                    <a:pt x="5467" y="17828"/>
                  </a:lnTo>
                  <a:lnTo>
                    <a:pt x="2096" y="14457"/>
                  </a:lnTo>
                  <a:lnTo>
                    <a:pt x="441" y="10921"/>
                  </a:lnTo>
                  <a:lnTo>
                    <a:pt x="0" y="8989"/>
                  </a:lnTo>
                  <a:lnTo>
                    <a:pt x="1822" y="6996"/>
                  </a:lnTo>
                  <a:lnTo>
                    <a:pt x="9492" y="2901"/>
                  </a:lnTo>
                  <a:lnTo>
                    <a:pt x="25710" y="0"/>
                  </a:lnTo>
                  <a:lnTo>
                    <a:pt x="60775" y="2511"/>
                  </a:lnTo>
                  <a:lnTo>
                    <a:pt x="107984" y="5316"/>
                  </a:lnTo>
                  <a:lnTo>
                    <a:pt x="151517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380"/>
            <p:cNvSpPr/>
            <p:nvPr>
              <p:custDataLst>
                <p:tags r:id="rId37"/>
              </p:custDataLst>
            </p:nvPr>
          </p:nvSpPr>
          <p:spPr>
            <a:xfrm>
              <a:off x="4095782" y="5493433"/>
              <a:ext cx="139669" cy="252343"/>
            </a:xfrm>
            <a:custGeom>
              <a:avLst/>
              <a:gdLst/>
              <a:ahLst/>
              <a:cxnLst/>
              <a:rect l="0" t="0" r="0" b="0"/>
              <a:pathLst>
                <a:path w="139669" h="252343">
                  <a:moveTo>
                    <a:pt x="31718" y="75517"/>
                  </a:moveTo>
                  <a:lnTo>
                    <a:pt x="31718" y="75517"/>
                  </a:lnTo>
                  <a:lnTo>
                    <a:pt x="31718" y="64582"/>
                  </a:lnTo>
                  <a:lnTo>
                    <a:pt x="31012" y="64699"/>
                  </a:lnTo>
                  <a:lnTo>
                    <a:pt x="28347" y="66711"/>
                  </a:lnTo>
                  <a:lnTo>
                    <a:pt x="26692" y="73720"/>
                  </a:lnTo>
                  <a:lnTo>
                    <a:pt x="20473" y="118136"/>
                  </a:lnTo>
                  <a:lnTo>
                    <a:pt x="14588" y="160660"/>
                  </a:lnTo>
                  <a:lnTo>
                    <a:pt x="8377" y="197249"/>
                  </a:lnTo>
                  <a:lnTo>
                    <a:pt x="1838" y="239655"/>
                  </a:lnTo>
                  <a:lnTo>
                    <a:pt x="522" y="251856"/>
                  </a:lnTo>
                  <a:lnTo>
                    <a:pt x="337" y="252342"/>
                  </a:lnTo>
                  <a:lnTo>
                    <a:pt x="0" y="211136"/>
                  </a:lnTo>
                  <a:lnTo>
                    <a:pt x="6720" y="169166"/>
                  </a:lnTo>
                  <a:lnTo>
                    <a:pt x="17268" y="122578"/>
                  </a:lnTo>
                  <a:lnTo>
                    <a:pt x="32209" y="75536"/>
                  </a:lnTo>
                  <a:lnTo>
                    <a:pt x="54360" y="29528"/>
                  </a:lnTo>
                  <a:lnTo>
                    <a:pt x="79883" y="4030"/>
                  </a:lnTo>
                  <a:lnTo>
                    <a:pt x="84994" y="343"/>
                  </a:lnTo>
                  <a:lnTo>
                    <a:pt x="89108" y="0"/>
                  </a:lnTo>
                  <a:lnTo>
                    <a:pt x="92555" y="1890"/>
                  </a:lnTo>
                  <a:lnTo>
                    <a:pt x="95560" y="5265"/>
                  </a:lnTo>
                  <a:lnTo>
                    <a:pt x="103159" y="23500"/>
                  </a:lnTo>
                  <a:lnTo>
                    <a:pt x="109879" y="60261"/>
                  </a:lnTo>
                  <a:lnTo>
                    <a:pt x="116338" y="100160"/>
                  </a:lnTo>
                  <a:lnTo>
                    <a:pt x="126092" y="142164"/>
                  </a:lnTo>
                  <a:lnTo>
                    <a:pt x="134247" y="185841"/>
                  </a:lnTo>
                  <a:lnTo>
                    <a:pt x="139668" y="20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381"/>
            <p:cNvSpPr/>
            <p:nvPr>
              <p:custDataLst>
                <p:tags r:id="rId38"/>
              </p:custDataLst>
            </p:nvPr>
          </p:nvSpPr>
          <p:spPr>
            <a:xfrm>
              <a:off x="4679950" y="56515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1" y="8838"/>
                  </a:lnTo>
                  <a:lnTo>
                    <a:pt x="10670" y="10984"/>
                  </a:lnTo>
                  <a:lnTo>
                    <a:pt x="51761" y="12474"/>
                  </a:lnTo>
                  <a:lnTo>
                    <a:pt x="73192" y="13338"/>
                  </a:lnTo>
                  <a:lnTo>
                    <a:pt x="889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382"/>
            <p:cNvSpPr/>
            <p:nvPr>
              <p:custDataLst>
                <p:tags r:id="rId39"/>
              </p:custDataLst>
            </p:nvPr>
          </p:nvSpPr>
          <p:spPr>
            <a:xfrm>
              <a:off x="5080000" y="5626100"/>
              <a:ext cx="133351" cy="141342"/>
            </a:xfrm>
            <a:custGeom>
              <a:avLst/>
              <a:gdLst/>
              <a:ahLst/>
              <a:cxnLst/>
              <a:rect l="0" t="0" r="0" b="0"/>
              <a:pathLst>
                <a:path w="133351" h="141342">
                  <a:moveTo>
                    <a:pt x="0" y="44450"/>
                  </a:moveTo>
                  <a:lnTo>
                    <a:pt x="0" y="44450"/>
                  </a:lnTo>
                  <a:lnTo>
                    <a:pt x="3371" y="47821"/>
                  </a:lnTo>
                  <a:lnTo>
                    <a:pt x="5069" y="48108"/>
                  </a:lnTo>
                  <a:lnTo>
                    <a:pt x="6907" y="47594"/>
                  </a:lnTo>
                  <a:lnTo>
                    <a:pt x="8838" y="46546"/>
                  </a:lnTo>
                  <a:lnTo>
                    <a:pt x="10126" y="46553"/>
                  </a:lnTo>
                  <a:lnTo>
                    <a:pt x="10984" y="47263"/>
                  </a:lnTo>
                  <a:lnTo>
                    <a:pt x="11556" y="48442"/>
                  </a:lnTo>
                  <a:lnTo>
                    <a:pt x="12643" y="49228"/>
                  </a:lnTo>
                  <a:lnTo>
                    <a:pt x="17544" y="51040"/>
                  </a:lnTo>
                  <a:lnTo>
                    <a:pt x="21438" y="53964"/>
                  </a:lnTo>
                  <a:lnTo>
                    <a:pt x="42728" y="83385"/>
                  </a:lnTo>
                  <a:lnTo>
                    <a:pt x="51779" y="108589"/>
                  </a:lnTo>
                  <a:lnTo>
                    <a:pt x="52881" y="122581"/>
                  </a:lnTo>
                  <a:lnTo>
                    <a:pt x="51019" y="132797"/>
                  </a:lnTo>
                  <a:lnTo>
                    <a:pt x="47840" y="139689"/>
                  </a:lnTo>
                  <a:lnTo>
                    <a:pt x="46005" y="141104"/>
                  </a:lnTo>
                  <a:lnTo>
                    <a:pt x="44076" y="141341"/>
                  </a:lnTo>
                  <a:lnTo>
                    <a:pt x="42083" y="140794"/>
                  </a:lnTo>
                  <a:lnTo>
                    <a:pt x="41752" y="128898"/>
                  </a:lnTo>
                  <a:lnTo>
                    <a:pt x="50659" y="90137"/>
                  </a:lnTo>
                  <a:lnTo>
                    <a:pt x="69012" y="44305"/>
                  </a:lnTo>
                  <a:lnTo>
                    <a:pt x="89989" y="20903"/>
                  </a:lnTo>
                  <a:lnTo>
                    <a:pt x="102789" y="1211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383"/>
            <p:cNvSpPr/>
            <p:nvPr>
              <p:custDataLst>
                <p:tags r:id="rId40"/>
              </p:custDataLst>
            </p:nvPr>
          </p:nvSpPr>
          <p:spPr>
            <a:xfrm>
              <a:off x="4118668" y="5638800"/>
              <a:ext cx="116783" cy="25401"/>
            </a:xfrm>
            <a:custGeom>
              <a:avLst/>
              <a:gdLst/>
              <a:ahLst/>
              <a:cxnLst/>
              <a:rect l="0" t="0" r="0" b="0"/>
              <a:pathLst>
                <a:path w="116783" h="25401">
                  <a:moveTo>
                    <a:pt x="15182" y="25400"/>
                  </a:moveTo>
                  <a:lnTo>
                    <a:pt x="15182" y="25400"/>
                  </a:lnTo>
                  <a:lnTo>
                    <a:pt x="876" y="25400"/>
                  </a:lnTo>
                  <a:lnTo>
                    <a:pt x="0" y="24694"/>
                  </a:lnTo>
                  <a:lnTo>
                    <a:pt x="122" y="23518"/>
                  </a:lnTo>
                  <a:lnTo>
                    <a:pt x="909" y="22029"/>
                  </a:lnTo>
                  <a:lnTo>
                    <a:pt x="15499" y="16562"/>
                  </a:lnTo>
                  <a:lnTo>
                    <a:pt x="57644" y="11327"/>
                  </a:lnTo>
                  <a:lnTo>
                    <a:pt x="1167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453"/>
          <p:cNvGrpSpPr/>
          <p:nvPr/>
        </p:nvGrpSpPr>
        <p:grpSpPr>
          <a:xfrm>
            <a:off x="6172200" y="5613400"/>
            <a:ext cx="310563" cy="196851"/>
            <a:chOff x="6172200" y="5613400"/>
            <a:chExt cx="310563" cy="196851"/>
          </a:xfrm>
        </p:grpSpPr>
        <p:sp>
          <p:nvSpPr>
            <p:cNvPr id="243" name="SMARTInkShape-2384"/>
            <p:cNvSpPr/>
            <p:nvPr>
              <p:custDataLst>
                <p:tags r:id="rId27"/>
              </p:custDataLst>
            </p:nvPr>
          </p:nvSpPr>
          <p:spPr>
            <a:xfrm>
              <a:off x="6457950" y="5613400"/>
              <a:ext cx="24813" cy="196851"/>
            </a:xfrm>
            <a:custGeom>
              <a:avLst/>
              <a:gdLst/>
              <a:ahLst/>
              <a:cxnLst/>
              <a:rect l="0" t="0" r="0" b="0"/>
              <a:pathLst>
                <a:path w="24813" h="19685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23414" y="1411"/>
                  </a:lnTo>
                  <a:lnTo>
                    <a:pt x="24812" y="12256"/>
                  </a:lnTo>
                  <a:lnTo>
                    <a:pt x="21951" y="56368"/>
                  </a:lnTo>
                  <a:lnTo>
                    <a:pt x="18918" y="99877"/>
                  </a:lnTo>
                  <a:lnTo>
                    <a:pt x="10287" y="140005"/>
                  </a:lnTo>
                  <a:lnTo>
                    <a:pt x="1228" y="185715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385"/>
            <p:cNvSpPr/>
            <p:nvPr>
              <p:custDataLst>
                <p:tags r:id="rId28"/>
              </p:custDataLst>
            </p:nvPr>
          </p:nvSpPr>
          <p:spPr>
            <a:xfrm>
              <a:off x="6202345" y="5759450"/>
              <a:ext cx="122256" cy="26437"/>
            </a:xfrm>
            <a:custGeom>
              <a:avLst/>
              <a:gdLst/>
              <a:ahLst/>
              <a:cxnLst/>
              <a:rect l="0" t="0" r="0" b="0"/>
              <a:pathLst>
                <a:path w="122256" h="26437">
                  <a:moveTo>
                    <a:pt x="14305" y="6350"/>
                  </a:moveTo>
                  <a:lnTo>
                    <a:pt x="14305" y="6350"/>
                  </a:lnTo>
                  <a:lnTo>
                    <a:pt x="2372" y="20165"/>
                  </a:lnTo>
                  <a:lnTo>
                    <a:pt x="0" y="24026"/>
                  </a:lnTo>
                  <a:lnTo>
                    <a:pt x="534" y="25895"/>
                  </a:lnTo>
                  <a:lnTo>
                    <a:pt x="3008" y="26436"/>
                  </a:lnTo>
                  <a:lnTo>
                    <a:pt x="50271" y="22090"/>
                  </a:lnTo>
                  <a:lnTo>
                    <a:pt x="94866" y="10217"/>
                  </a:lnTo>
                  <a:lnTo>
                    <a:pt x="1222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386"/>
            <p:cNvSpPr/>
            <p:nvPr>
              <p:custDataLst>
                <p:tags r:id="rId29"/>
              </p:custDataLst>
            </p:nvPr>
          </p:nvSpPr>
          <p:spPr>
            <a:xfrm>
              <a:off x="6172200" y="56959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0"/>
                  </a:moveTo>
                  <a:lnTo>
                    <a:pt x="0" y="0"/>
                  </a:lnTo>
                  <a:lnTo>
                    <a:pt x="47530" y="0"/>
                  </a:lnTo>
                  <a:lnTo>
                    <a:pt x="90908" y="6908"/>
                  </a:lnTo>
                  <a:lnTo>
                    <a:pt x="1270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454"/>
          <p:cNvGrpSpPr/>
          <p:nvPr/>
        </p:nvGrpSpPr>
        <p:grpSpPr>
          <a:xfrm>
            <a:off x="2724412" y="6172200"/>
            <a:ext cx="202939" cy="107273"/>
            <a:chOff x="2724412" y="6172200"/>
            <a:chExt cx="202939" cy="107273"/>
          </a:xfrm>
        </p:grpSpPr>
        <p:sp>
          <p:nvSpPr>
            <p:cNvPr id="247" name="SMARTInkShape-2387"/>
            <p:cNvSpPr/>
            <p:nvPr>
              <p:custDataLst>
                <p:tags r:id="rId25"/>
              </p:custDataLst>
            </p:nvPr>
          </p:nvSpPr>
          <p:spPr>
            <a:xfrm>
              <a:off x="2774306" y="6254750"/>
              <a:ext cx="153045" cy="24723"/>
            </a:xfrm>
            <a:custGeom>
              <a:avLst/>
              <a:gdLst/>
              <a:ahLst/>
              <a:cxnLst/>
              <a:rect l="0" t="0" r="0" b="0"/>
              <a:pathLst>
                <a:path w="153045" h="24723">
                  <a:moveTo>
                    <a:pt x="26044" y="0"/>
                  </a:moveTo>
                  <a:lnTo>
                    <a:pt x="26044" y="0"/>
                  </a:lnTo>
                  <a:lnTo>
                    <a:pt x="2900" y="17675"/>
                  </a:lnTo>
                  <a:lnTo>
                    <a:pt x="737" y="20251"/>
                  </a:lnTo>
                  <a:lnTo>
                    <a:pt x="0" y="21966"/>
                  </a:lnTo>
                  <a:lnTo>
                    <a:pt x="215" y="23111"/>
                  </a:lnTo>
                  <a:lnTo>
                    <a:pt x="14001" y="24722"/>
                  </a:lnTo>
                  <a:lnTo>
                    <a:pt x="52814" y="21827"/>
                  </a:lnTo>
                  <a:lnTo>
                    <a:pt x="94419" y="16502"/>
                  </a:lnTo>
                  <a:lnTo>
                    <a:pt x="1530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388"/>
            <p:cNvSpPr/>
            <p:nvPr>
              <p:custDataLst>
                <p:tags r:id="rId26"/>
              </p:custDataLst>
            </p:nvPr>
          </p:nvSpPr>
          <p:spPr>
            <a:xfrm>
              <a:off x="2724412" y="6172200"/>
              <a:ext cx="133089" cy="25401"/>
            </a:xfrm>
            <a:custGeom>
              <a:avLst/>
              <a:gdLst/>
              <a:ahLst/>
              <a:cxnLst/>
              <a:rect l="0" t="0" r="0" b="0"/>
              <a:pathLst>
                <a:path w="133089" h="2540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705"/>
                  </a:lnTo>
                  <a:lnTo>
                    <a:pt x="1062" y="1881"/>
                  </a:lnTo>
                  <a:lnTo>
                    <a:pt x="0" y="8839"/>
                  </a:lnTo>
                  <a:lnTo>
                    <a:pt x="2735" y="10125"/>
                  </a:lnTo>
                  <a:lnTo>
                    <a:pt x="44489" y="13179"/>
                  </a:lnTo>
                  <a:lnTo>
                    <a:pt x="88070" y="17681"/>
                  </a:lnTo>
                  <a:lnTo>
                    <a:pt x="13308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455"/>
          <p:cNvGrpSpPr/>
          <p:nvPr/>
        </p:nvGrpSpPr>
        <p:grpSpPr>
          <a:xfrm>
            <a:off x="3279466" y="6092641"/>
            <a:ext cx="594157" cy="238310"/>
            <a:chOff x="3279466" y="6092641"/>
            <a:chExt cx="594157" cy="238310"/>
          </a:xfrm>
        </p:grpSpPr>
        <p:sp>
          <p:nvSpPr>
            <p:cNvPr id="250" name="SMARTInkShape-2389"/>
            <p:cNvSpPr/>
            <p:nvPr>
              <p:custDataLst>
                <p:tags r:id="rId19"/>
              </p:custDataLst>
            </p:nvPr>
          </p:nvSpPr>
          <p:spPr>
            <a:xfrm>
              <a:off x="3590166" y="6099597"/>
              <a:ext cx="73785" cy="231354"/>
            </a:xfrm>
            <a:custGeom>
              <a:avLst/>
              <a:gdLst/>
              <a:ahLst/>
              <a:cxnLst/>
              <a:rect l="0" t="0" r="0" b="0"/>
              <a:pathLst>
                <a:path w="73785" h="231354">
                  <a:moveTo>
                    <a:pt x="73784" y="9103"/>
                  </a:moveTo>
                  <a:lnTo>
                    <a:pt x="73784" y="9103"/>
                  </a:lnTo>
                  <a:lnTo>
                    <a:pt x="73784" y="5732"/>
                  </a:lnTo>
                  <a:lnTo>
                    <a:pt x="70021" y="2196"/>
                  </a:lnTo>
                  <a:lnTo>
                    <a:pt x="67042" y="264"/>
                  </a:lnTo>
                  <a:lnTo>
                    <a:pt x="58087" y="0"/>
                  </a:lnTo>
                  <a:lnTo>
                    <a:pt x="47758" y="2941"/>
                  </a:lnTo>
                  <a:lnTo>
                    <a:pt x="38463" y="8951"/>
                  </a:lnTo>
                  <a:lnTo>
                    <a:pt x="31510" y="18208"/>
                  </a:lnTo>
                  <a:lnTo>
                    <a:pt x="15379" y="56294"/>
                  </a:lnTo>
                  <a:lnTo>
                    <a:pt x="7584" y="101291"/>
                  </a:lnTo>
                  <a:lnTo>
                    <a:pt x="291" y="147335"/>
                  </a:lnTo>
                  <a:lnTo>
                    <a:pt x="0" y="184654"/>
                  </a:lnTo>
                  <a:lnTo>
                    <a:pt x="3597" y="204953"/>
                  </a:lnTo>
                  <a:lnTo>
                    <a:pt x="16634" y="231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390"/>
            <p:cNvSpPr/>
            <p:nvPr>
              <p:custDataLst>
                <p:tags r:id="rId20"/>
              </p:custDataLst>
            </p:nvPr>
          </p:nvSpPr>
          <p:spPr>
            <a:xfrm>
              <a:off x="3346450" y="6184900"/>
              <a:ext cx="107951" cy="109715"/>
            </a:xfrm>
            <a:custGeom>
              <a:avLst/>
              <a:gdLst/>
              <a:ahLst/>
              <a:cxnLst/>
              <a:rect l="0" t="0" r="0" b="0"/>
              <a:pathLst>
                <a:path w="107951" h="109715">
                  <a:moveTo>
                    <a:pt x="0" y="31750"/>
                  </a:moveTo>
                  <a:lnTo>
                    <a:pt x="0" y="31750"/>
                  </a:lnTo>
                  <a:lnTo>
                    <a:pt x="9459" y="31750"/>
                  </a:lnTo>
                  <a:lnTo>
                    <a:pt x="18482" y="38492"/>
                  </a:lnTo>
                  <a:lnTo>
                    <a:pt x="50316" y="70833"/>
                  </a:lnTo>
                  <a:lnTo>
                    <a:pt x="57170" y="82986"/>
                  </a:lnTo>
                  <a:lnTo>
                    <a:pt x="58805" y="93563"/>
                  </a:lnTo>
                  <a:lnTo>
                    <a:pt x="57180" y="102262"/>
                  </a:lnTo>
                  <a:lnTo>
                    <a:pt x="54106" y="108479"/>
                  </a:lnTo>
                  <a:lnTo>
                    <a:pt x="51593" y="109714"/>
                  </a:lnTo>
                  <a:lnTo>
                    <a:pt x="45038" y="109204"/>
                  </a:lnTo>
                  <a:lnTo>
                    <a:pt x="42725" y="106670"/>
                  </a:lnTo>
                  <a:lnTo>
                    <a:pt x="40156" y="98209"/>
                  </a:lnTo>
                  <a:lnTo>
                    <a:pt x="42080" y="71432"/>
                  </a:lnTo>
                  <a:lnTo>
                    <a:pt x="50490" y="46800"/>
                  </a:lnTo>
                  <a:lnTo>
                    <a:pt x="76338" y="1329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391"/>
            <p:cNvSpPr/>
            <p:nvPr>
              <p:custDataLst>
                <p:tags r:id="rId21"/>
              </p:custDataLst>
            </p:nvPr>
          </p:nvSpPr>
          <p:spPr>
            <a:xfrm>
              <a:off x="3279466" y="6092641"/>
              <a:ext cx="70295" cy="222205"/>
            </a:xfrm>
            <a:custGeom>
              <a:avLst/>
              <a:gdLst/>
              <a:ahLst/>
              <a:cxnLst/>
              <a:rect l="0" t="0" r="0" b="0"/>
              <a:pathLst>
                <a:path w="70295" h="222205">
                  <a:moveTo>
                    <a:pt x="9834" y="73209"/>
                  </a:moveTo>
                  <a:lnTo>
                    <a:pt x="9834" y="73209"/>
                  </a:lnTo>
                  <a:lnTo>
                    <a:pt x="6463" y="73208"/>
                  </a:lnTo>
                  <a:lnTo>
                    <a:pt x="5470" y="74620"/>
                  </a:lnTo>
                  <a:lnTo>
                    <a:pt x="0" y="96987"/>
                  </a:lnTo>
                  <a:lnTo>
                    <a:pt x="2586" y="134010"/>
                  </a:lnTo>
                  <a:lnTo>
                    <a:pt x="8435" y="176178"/>
                  </a:lnTo>
                  <a:lnTo>
                    <a:pt x="15840" y="222204"/>
                  </a:lnTo>
                  <a:lnTo>
                    <a:pt x="19453" y="211116"/>
                  </a:lnTo>
                  <a:lnTo>
                    <a:pt x="21220" y="171241"/>
                  </a:lnTo>
                  <a:lnTo>
                    <a:pt x="19269" y="124061"/>
                  </a:lnTo>
                  <a:lnTo>
                    <a:pt x="21889" y="80040"/>
                  </a:lnTo>
                  <a:lnTo>
                    <a:pt x="24330" y="38108"/>
                  </a:lnTo>
                  <a:lnTo>
                    <a:pt x="28271" y="20919"/>
                  </a:lnTo>
                  <a:lnTo>
                    <a:pt x="34726" y="8576"/>
                  </a:lnTo>
                  <a:lnTo>
                    <a:pt x="40418" y="2150"/>
                  </a:lnTo>
                  <a:lnTo>
                    <a:pt x="42923" y="436"/>
                  </a:lnTo>
                  <a:lnTo>
                    <a:pt x="45299" y="0"/>
                  </a:lnTo>
                  <a:lnTo>
                    <a:pt x="47588" y="413"/>
                  </a:lnTo>
                  <a:lnTo>
                    <a:pt x="49820" y="1395"/>
                  </a:lnTo>
                  <a:lnTo>
                    <a:pt x="63074" y="12890"/>
                  </a:lnTo>
                  <a:lnTo>
                    <a:pt x="68774" y="21942"/>
                  </a:lnTo>
                  <a:lnTo>
                    <a:pt x="70294" y="26331"/>
                  </a:lnTo>
                  <a:lnTo>
                    <a:pt x="69062" y="45991"/>
                  </a:lnTo>
                  <a:lnTo>
                    <a:pt x="62263" y="59702"/>
                  </a:lnTo>
                  <a:lnTo>
                    <a:pt x="22534" y="104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392"/>
            <p:cNvSpPr/>
            <p:nvPr>
              <p:custDataLst>
                <p:tags r:id="rId22"/>
              </p:custDataLst>
            </p:nvPr>
          </p:nvSpPr>
          <p:spPr>
            <a:xfrm>
              <a:off x="3810000" y="6102350"/>
              <a:ext cx="63623" cy="196851"/>
            </a:xfrm>
            <a:custGeom>
              <a:avLst/>
              <a:gdLst/>
              <a:ahLst/>
              <a:cxnLst/>
              <a:rect l="0" t="0" r="0" b="0"/>
              <a:pathLst>
                <a:path w="63623" h="196851">
                  <a:moveTo>
                    <a:pt x="25400" y="0"/>
                  </a:moveTo>
                  <a:lnTo>
                    <a:pt x="25400" y="0"/>
                  </a:lnTo>
                  <a:lnTo>
                    <a:pt x="27281" y="12552"/>
                  </a:lnTo>
                  <a:lnTo>
                    <a:pt x="37609" y="41442"/>
                  </a:lnTo>
                  <a:lnTo>
                    <a:pt x="56897" y="80806"/>
                  </a:lnTo>
                  <a:lnTo>
                    <a:pt x="63622" y="106704"/>
                  </a:lnTo>
                  <a:lnTo>
                    <a:pt x="63319" y="130915"/>
                  </a:lnTo>
                  <a:lnTo>
                    <a:pt x="58481" y="151318"/>
                  </a:lnTo>
                  <a:lnTo>
                    <a:pt x="47118" y="171442"/>
                  </a:lnTo>
                  <a:lnTo>
                    <a:pt x="36463" y="18414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393"/>
            <p:cNvSpPr/>
            <p:nvPr>
              <p:custDataLst>
                <p:tags r:id="rId23"/>
              </p:custDataLst>
            </p:nvPr>
          </p:nvSpPr>
          <p:spPr>
            <a:xfrm>
              <a:off x="3704338" y="6184900"/>
              <a:ext cx="80263" cy="82551"/>
            </a:xfrm>
            <a:custGeom>
              <a:avLst/>
              <a:gdLst/>
              <a:ahLst/>
              <a:cxnLst/>
              <a:rect l="0" t="0" r="0" b="0"/>
              <a:pathLst>
                <a:path w="80263" h="82551">
                  <a:moveTo>
                    <a:pt x="23112" y="82550"/>
                  </a:moveTo>
                  <a:lnTo>
                    <a:pt x="23112" y="82550"/>
                  </a:lnTo>
                  <a:lnTo>
                    <a:pt x="9297" y="70617"/>
                  </a:lnTo>
                  <a:lnTo>
                    <a:pt x="5435" y="68245"/>
                  </a:lnTo>
                  <a:lnTo>
                    <a:pt x="2861" y="65252"/>
                  </a:lnTo>
                  <a:lnTo>
                    <a:pt x="0" y="58164"/>
                  </a:lnTo>
                  <a:lnTo>
                    <a:pt x="649" y="55004"/>
                  </a:lnTo>
                  <a:lnTo>
                    <a:pt x="5132" y="49611"/>
                  </a:lnTo>
                  <a:lnTo>
                    <a:pt x="45657" y="22998"/>
                  </a:lnTo>
                  <a:lnTo>
                    <a:pt x="80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394"/>
            <p:cNvSpPr/>
            <p:nvPr>
              <p:custDataLst>
                <p:tags r:id="rId24"/>
              </p:custDataLst>
            </p:nvPr>
          </p:nvSpPr>
          <p:spPr>
            <a:xfrm>
              <a:off x="3651250" y="6115086"/>
              <a:ext cx="107951" cy="203165"/>
            </a:xfrm>
            <a:custGeom>
              <a:avLst/>
              <a:gdLst/>
              <a:ahLst/>
              <a:cxnLst/>
              <a:rect l="0" t="0" r="0" b="0"/>
              <a:pathLst>
                <a:path w="107951" h="203165">
                  <a:moveTo>
                    <a:pt x="0" y="203164"/>
                  </a:moveTo>
                  <a:lnTo>
                    <a:pt x="0" y="203164"/>
                  </a:lnTo>
                  <a:lnTo>
                    <a:pt x="0" y="196422"/>
                  </a:lnTo>
                  <a:lnTo>
                    <a:pt x="18841" y="154830"/>
                  </a:lnTo>
                  <a:lnTo>
                    <a:pt x="31688" y="119463"/>
                  </a:lnTo>
                  <a:lnTo>
                    <a:pt x="45300" y="79700"/>
                  </a:lnTo>
                  <a:lnTo>
                    <a:pt x="60558" y="36959"/>
                  </a:lnTo>
                  <a:lnTo>
                    <a:pt x="79460" y="3221"/>
                  </a:lnTo>
                  <a:lnTo>
                    <a:pt x="82606" y="19"/>
                  </a:lnTo>
                  <a:lnTo>
                    <a:pt x="86115" y="0"/>
                  </a:lnTo>
                  <a:lnTo>
                    <a:pt x="93777" y="5624"/>
                  </a:lnTo>
                  <a:lnTo>
                    <a:pt x="102653" y="34175"/>
                  </a:lnTo>
                  <a:lnTo>
                    <a:pt x="106380" y="70543"/>
                  </a:lnTo>
                  <a:lnTo>
                    <a:pt x="107640" y="116394"/>
                  </a:lnTo>
                  <a:lnTo>
                    <a:pt x="107950" y="177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456"/>
          <p:cNvGrpSpPr/>
          <p:nvPr/>
        </p:nvGrpSpPr>
        <p:grpSpPr>
          <a:xfrm>
            <a:off x="4099030" y="6057900"/>
            <a:ext cx="1022846" cy="263813"/>
            <a:chOff x="4099030" y="6057900"/>
            <a:chExt cx="1022846" cy="263813"/>
          </a:xfrm>
        </p:grpSpPr>
        <p:sp>
          <p:nvSpPr>
            <p:cNvPr id="257" name="SMARTInkShape-2395"/>
            <p:cNvSpPr/>
            <p:nvPr>
              <p:custDataLst>
                <p:tags r:id="rId9"/>
              </p:custDataLst>
            </p:nvPr>
          </p:nvSpPr>
          <p:spPr>
            <a:xfrm>
              <a:off x="4714255" y="6136466"/>
              <a:ext cx="64604" cy="156385"/>
            </a:xfrm>
            <a:custGeom>
              <a:avLst/>
              <a:gdLst/>
              <a:ahLst/>
              <a:cxnLst/>
              <a:rect l="0" t="0" r="0" b="0"/>
              <a:pathLst>
                <a:path w="64604" h="156385">
                  <a:moveTo>
                    <a:pt x="60945" y="29384"/>
                  </a:moveTo>
                  <a:lnTo>
                    <a:pt x="60945" y="29384"/>
                  </a:lnTo>
                  <a:lnTo>
                    <a:pt x="60945" y="26013"/>
                  </a:lnTo>
                  <a:lnTo>
                    <a:pt x="64603" y="13483"/>
                  </a:lnTo>
                  <a:lnTo>
                    <a:pt x="63041" y="5618"/>
                  </a:lnTo>
                  <a:lnTo>
                    <a:pt x="61637" y="2957"/>
                  </a:lnTo>
                  <a:lnTo>
                    <a:pt x="59995" y="1183"/>
                  </a:lnTo>
                  <a:lnTo>
                    <a:pt x="58195" y="0"/>
                  </a:lnTo>
                  <a:lnTo>
                    <a:pt x="50551" y="2449"/>
                  </a:lnTo>
                  <a:lnTo>
                    <a:pt x="34347" y="13641"/>
                  </a:lnTo>
                  <a:lnTo>
                    <a:pt x="23017" y="25209"/>
                  </a:lnTo>
                  <a:lnTo>
                    <a:pt x="13279" y="39757"/>
                  </a:lnTo>
                  <a:lnTo>
                    <a:pt x="1304" y="85892"/>
                  </a:lnTo>
                  <a:lnTo>
                    <a:pt x="0" y="118878"/>
                  </a:lnTo>
                  <a:lnTo>
                    <a:pt x="4695" y="137833"/>
                  </a:lnTo>
                  <a:lnTo>
                    <a:pt x="13367" y="150020"/>
                  </a:lnTo>
                  <a:lnTo>
                    <a:pt x="18643" y="154259"/>
                  </a:lnTo>
                  <a:lnTo>
                    <a:pt x="23572" y="156378"/>
                  </a:lnTo>
                  <a:lnTo>
                    <a:pt x="41895" y="156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396"/>
            <p:cNvSpPr/>
            <p:nvPr>
              <p:custDataLst>
                <p:tags r:id="rId10"/>
              </p:custDataLst>
            </p:nvPr>
          </p:nvSpPr>
          <p:spPr>
            <a:xfrm>
              <a:off x="4521200" y="6165850"/>
              <a:ext cx="120651" cy="133634"/>
            </a:xfrm>
            <a:custGeom>
              <a:avLst/>
              <a:gdLst/>
              <a:ahLst/>
              <a:cxnLst/>
              <a:rect l="0" t="0" r="0" b="0"/>
              <a:pathLst>
                <a:path w="120651" h="133634">
                  <a:moveTo>
                    <a:pt x="0" y="88900"/>
                  </a:moveTo>
                  <a:lnTo>
                    <a:pt x="0" y="88900"/>
                  </a:lnTo>
                  <a:lnTo>
                    <a:pt x="0" y="82158"/>
                  </a:lnTo>
                  <a:lnTo>
                    <a:pt x="5645" y="75085"/>
                  </a:lnTo>
                  <a:lnTo>
                    <a:pt x="16959" y="66933"/>
                  </a:lnTo>
                  <a:lnTo>
                    <a:pt x="23766" y="65026"/>
                  </a:lnTo>
                  <a:lnTo>
                    <a:pt x="33846" y="64178"/>
                  </a:lnTo>
                  <a:lnTo>
                    <a:pt x="38086" y="65363"/>
                  </a:lnTo>
                  <a:lnTo>
                    <a:pt x="44679" y="70443"/>
                  </a:lnTo>
                  <a:lnTo>
                    <a:pt x="55728" y="84607"/>
                  </a:lnTo>
                  <a:lnTo>
                    <a:pt x="60046" y="98045"/>
                  </a:lnTo>
                  <a:lnTo>
                    <a:pt x="61259" y="112014"/>
                  </a:lnTo>
                  <a:lnTo>
                    <a:pt x="57831" y="133633"/>
                  </a:lnTo>
                  <a:lnTo>
                    <a:pt x="56898" y="133538"/>
                  </a:lnTo>
                  <a:lnTo>
                    <a:pt x="53981" y="127789"/>
                  </a:lnTo>
                  <a:lnTo>
                    <a:pt x="55113" y="109281"/>
                  </a:lnTo>
                  <a:lnTo>
                    <a:pt x="66887" y="6901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397"/>
            <p:cNvSpPr/>
            <p:nvPr>
              <p:custDataLst>
                <p:tags r:id="rId11"/>
              </p:custDataLst>
            </p:nvPr>
          </p:nvSpPr>
          <p:spPr>
            <a:xfrm>
              <a:off x="4445883" y="6077250"/>
              <a:ext cx="89076" cy="244463"/>
            </a:xfrm>
            <a:custGeom>
              <a:avLst/>
              <a:gdLst/>
              <a:ahLst/>
              <a:cxnLst/>
              <a:rect l="0" t="0" r="0" b="0"/>
              <a:pathLst>
                <a:path w="89076" h="244463">
                  <a:moveTo>
                    <a:pt x="5467" y="107650"/>
                  </a:moveTo>
                  <a:lnTo>
                    <a:pt x="5467" y="107650"/>
                  </a:lnTo>
                  <a:lnTo>
                    <a:pt x="5467" y="98811"/>
                  </a:lnTo>
                  <a:lnTo>
                    <a:pt x="4761" y="98229"/>
                  </a:lnTo>
                  <a:lnTo>
                    <a:pt x="3585" y="98547"/>
                  </a:lnTo>
                  <a:lnTo>
                    <a:pt x="2096" y="99465"/>
                  </a:lnTo>
                  <a:lnTo>
                    <a:pt x="0" y="114240"/>
                  </a:lnTo>
                  <a:lnTo>
                    <a:pt x="1115" y="154571"/>
                  </a:lnTo>
                  <a:lnTo>
                    <a:pt x="11349" y="198292"/>
                  </a:lnTo>
                  <a:lnTo>
                    <a:pt x="17768" y="244462"/>
                  </a:lnTo>
                  <a:lnTo>
                    <a:pt x="18143" y="197110"/>
                  </a:lnTo>
                  <a:lnTo>
                    <a:pt x="21533" y="152603"/>
                  </a:lnTo>
                  <a:lnTo>
                    <a:pt x="27004" y="115246"/>
                  </a:lnTo>
                  <a:lnTo>
                    <a:pt x="29722" y="69527"/>
                  </a:lnTo>
                  <a:lnTo>
                    <a:pt x="36415" y="32517"/>
                  </a:lnTo>
                  <a:lnTo>
                    <a:pt x="42976" y="16168"/>
                  </a:lnTo>
                  <a:lnTo>
                    <a:pt x="52476" y="5137"/>
                  </a:lnTo>
                  <a:lnTo>
                    <a:pt x="57973" y="1208"/>
                  </a:lnTo>
                  <a:lnTo>
                    <a:pt x="62343" y="0"/>
                  </a:lnTo>
                  <a:lnTo>
                    <a:pt x="65962" y="605"/>
                  </a:lnTo>
                  <a:lnTo>
                    <a:pt x="69080" y="2420"/>
                  </a:lnTo>
                  <a:lnTo>
                    <a:pt x="80211" y="18459"/>
                  </a:lnTo>
                  <a:lnTo>
                    <a:pt x="89075" y="37713"/>
                  </a:lnTo>
                  <a:lnTo>
                    <a:pt x="88252" y="54225"/>
                  </a:lnTo>
                  <a:lnTo>
                    <a:pt x="79855" y="79590"/>
                  </a:lnTo>
                  <a:lnTo>
                    <a:pt x="66549" y="100512"/>
                  </a:lnTo>
                  <a:lnTo>
                    <a:pt x="43567" y="12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398"/>
            <p:cNvSpPr/>
            <p:nvPr>
              <p:custDataLst>
                <p:tags r:id="rId12"/>
              </p:custDataLst>
            </p:nvPr>
          </p:nvSpPr>
          <p:spPr>
            <a:xfrm>
              <a:off x="4178692" y="6165849"/>
              <a:ext cx="12309" cy="139702"/>
            </a:xfrm>
            <a:custGeom>
              <a:avLst/>
              <a:gdLst/>
              <a:ahLst/>
              <a:cxnLst/>
              <a:rect l="0" t="0" r="0" b="0"/>
              <a:pathLst>
                <a:path w="12309" h="139702">
                  <a:moveTo>
                    <a:pt x="5958" y="1"/>
                  </a:moveTo>
                  <a:lnTo>
                    <a:pt x="5958" y="1"/>
                  </a:lnTo>
                  <a:lnTo>
                    <a:pt x="2587" y="0"/>
                  </a:lnTo>
                  <a:lnTo>
                    <a:pt x="1594" y="1412"/>
                  </a:lnTo>
                  <a:lnTo>
                    <a:pt x="0" y="13816"/>
                  </a:lnTo>
                  <a:lnTo>
                    <a:pt x="4668" y="58921"/>
                  </a:lnTo>
                  <a:lnTo>
                    <a:pt x="6493" y="105231"/>
                  </a:lnTo>
                  <a:lnTo>
                    <a:pt x="12308" y="139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399"/>
            <p:cNvSpPr/>
            <p:nvPr>
              <p:custDataLst>
                <p:tags r:id="rId13"/>
              </p:custDataLst>
            </p:nvPr>
          </p:nvSpPr>
          <p:spPr>
            <a:xfrm>
              <a:off x="4099030" y="6235700"/>
              <a:ext cx="136421" cy="6351"/>
            </a:xfrm>
            <a:custGeom>
              <a:avLst/>
              <a:gdLst/>
              <a:ahLst/>
              <a:cxnLst/>
              <a:rect l="0" t="0" r="0" b="0"/>
              <a:pathLst>
                <a:path w="136421" h="6351">
                  <a:moveTo>
                    <a:pt x="9420" y="6350"/>
                  </a:moveTo>
                  <a:lnTo>
                    <a:pt x="9420" y="6350"/>
                  </a:lnTo>
                  <a:lnTo>
                    <a:pt x="582" y="6349"/>
                  </a:lnTo>
                  <a:lnTo>
                    <a:pt x="0" y="5645"/>
                  </a:lnTo>
                  <a:lnTo>
                    <a:pt x="318" y="4468"/>
                  </a:lnTo>
                  <a:lnTo>
                    <a:pt x="1235" y="2979"/>
                  </a:lnTo>
                  <a:lnTo>
                    <a:pt x="16010" y="883"/>
                  </a:lnTo>
                  <a:lnTo>
                    <a:pt x="55721" y="174"/>
                  </a:lnTo>
                  <a:lnTo>
                    <a:pt x="100149" y="34"/>
                  </a:lnTo>
                  <a:lnTo>
                    <a:pt x="136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400"/>
            <p:cNvSpPr/>
            <p:nvPr>
              <p:custDataLst>
                <p:tags r:id="rId14"/>
              </p:custDataLst>
            </p:nvPr>
          </p:nvSpPr>
          <p:spPr>
            <a:xfrm>
              <a:off x="4889500" y="6229634"/>
              <a:ext cx="57151" cy="12417"/>
            </a:xfrm>
            <a:custGeom>
              <a:avLst/>
              <a:gdLst/>
              <a:ahLst/>
              <a:cxnLst/>
              <a:rect l="0" t="0" r="0" b="0"/>
              <a:pathLst>
                <a:path w="57151" h="12417">
                  <a:moveTo>
                    <a:pt x="57150" y="12416"/>
                  </a:moveTo>
                  <a:lnTo>
                    <a:pt x="57150" y="12416"/>
                  </a:lnTo>
                  <a:lnTo>
                    <a:pt x="53779" y="12415"/>
                  </a:lnTo>
                  <a:lnTo>
                    <a:pt x="50243" y="10534"/>
                  </a:lnTo>
                  <a:lnTo>
                    <a:pt x="38047" y="2956"/>
                  </a:lnTo>
                  <a:lnTo>
                    <a:pt x="30245" y="676"/>
                  </a:lnTo>
                  <a:lnTo>
                    <a:pt x="20093" y="0"/>
                  </a:lnTo>
                  <a:lnTo>
                    <a:pt x="0" y="6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401"/>
            <p:cNvSpPr/>
            <p:nvPr>
              <p:custDataLst>
                <p:tags r:id="rId15"/>
              </p:custDataLst>
            </p:nvPr>
          </p:nvSpPr>
          <p:spPr>
            <a:xfrm>
              <a:off x="5022850" y="6064250"/>
              <a:ext cx="99026" cy="254001"/>
            </a:xfrm>
            <a:custGeom>
              <a:avLst/>
              <a:gdLst/>
              <a:ahLst/>
              <a:cxnLst/>
              <a:rect l="0" t="0" r="0" b="0"/>
              <a:pathLst>
                <a:path w="99026" h="254001">
                  <a:moveTo>
                    <a:pt x="69850" y="0"/>
                  </a:moveTo>
                  <a:lnTo>
                    <a:pt x="69850" y="0"/>
                  </a:lnTo>
                  <a:lnTo>
                    <a:pt x="69850" y="12209"/>
                  </a:lnTo>
                  <a:lnTo>
                    <a:pt x="90806" y="59166"/>
                  </a:lnTo>
                  <a:lnTo>
                    <a:pt x="98089" y="79228"/>
                  </a:lnTo>
                  <a:lnTo>
                    <a:pt x="99025" y="116858"/>
                  </a:lnTo>
                  <a:lnTo>
                    <a:pt x="89253" y="155414"/>
                  </a:lnTo>
                  <a:lnTo>
                    <a:pt x="74423" y="184651"/>
                  </a:lnTo>
                  <a:lnTo>
                    <a:pt x="30380" y="23018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402"/>
            <p:cNvSpPr/>
            <p:nvPr>
              <p:custDataLst>
                <p:tags r:id="rId16"/>
              </p:custDataLst>
            </p:nvPr>
          </p:nvSpPr>
          <p:spPr>
            <a:xfrm>
              <a:off x="4915783" y="6057900"/>
              <a:ext cx="107068" cy="25401"/>
            </a:xfrm>
            <a:custGeom>
              <a:avLst/>
              <a:gdLst/>
              <a:ahLst/>
              <a:cxnLst/>
              <a:rect l="0" t="0" r="0" b="0"/>
              <a:pathLst>
                <a:path w="1070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4465"/>
                  </a:lnTo>
                  <a:lnTo>
                    <a:pt x="9491" y="6481"/>
                  </a:lnTo>
                  <a:lnTo>
                    <a:pt x="19955" y="2880"/>
                  </a:lnTo>
                  <a:lnTo>
                    <a:pt x="63244" y="380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403"/>
            <p:cNvSpPr/>
            <p:nvPr>
              <p:custDataLst>
                <p:tags r:id="rId17"/>
              </p:custDataLst>
            </p:nvPr>
          </p:nvSpPr>
          <p:spPr>
            <a:xfrm>
              <a:off x="4887011" y="6229350"/>
              <a:ext cx="65990" cy="25401"/>
            </a:xfrm>
            <a:custGeom>
              <a:avLst/>
              <a:gdLst/>
              <a:ahLst/>
              <a:cxnLst/>
              <a:rect l="0" t="0" r="0" b="0"/>
              <a:pathLst>
                <a:path w="65990" h="25401">
                  <a:moveTo>
                    <a:pt x="8839" y="25400"/>
                  </a:moveTo>
                  <a:lnTo>
                    <a:pt x="8839" y="25400"/>
                  </a:lnTo>
                  <a:lnTo>
                    <a:pt x="0" y="25400"/>
                  </a:lnTo>
                  <a:lnTo>
                    <a:pt x="124" y="23988"/>
                  </a:lnTo>
                  <a:lnTo>
                    <a:pt x="4025" y="18658"/>
                  </a:lnTo>
                  <a:lnTo>
                    <a:pt x="14155" y="11095"/>
                  </a:lnTo>
                  <a:lnTo>
                    <a:pt x="25783" y="10340"/>
                  </a:lnTo>
                  <a:lnTo>
                    <a:pt x="32835" y="11126"/>
                  </a:lnTo>
                  <a:lnTo>
                    <a:pt x="65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404"/>
            <p:cNvSpPr/>
            <p:nvPr>
              <p:custDataLst>
                <p:tags r:id="rId18"/>
              </p:custDataLst>
            </p:nvPr>
          </p:nvSpPr>
          <p:spPr>
            <a:xfrm>
              <a:off x="4807397" y="6130525"/>
              <a:ext cx="128999" cy="166788"/>
            </a:xfrm>
            <a:custGeom>
              <a:avLst/>
              <a:gdLst/>
              <a:ahLst/>
              <a:cxnLst/>
              <a:rect l="0" t="0" r="0" b="0"/>
              <a:pathLst>
                <a:path w="128999" h="166788">
                  <a:moveTo>
                    <a:pt x="24953" y="73425"/>
                  </a:moveTo>
                  <a:lnTo>
                    <a:pt x="24953" y="73425"/>
                  </a:lnTo>
                  <a:lnTo>
                    <a:pt x="28324" y="66683"/>
                  </a:lnTo>
                  <a:lnTo>
                    <a:pt x="30022" y="64696"/>
                  </a:lnTo>
                  <a:lnTo>
                    <a:pt x="33791" y="62490"/>
                  </a:lnTo>
                  <a:lnTo>
                    <a:pt x="34373" y="64019"/>
                  </a:lnTo>
                  <a:lnTo>
                    <a:pt x="22626" y="105551"/>
                  </a:lnTo>
                  <a:lnTo>
                    <a:pt x="4650" y="150871"/>
                  </a:lnTo>
                  <a:lnTo>
                    <a:pt x="0" y="166787"/>
                  </a:lnTo>
                  <a:lnTo>
                    <a:pt x="35025" y="121582"/>
                  </a:lnTo>
                  <a:lnTo>
                    <a:pt x="63417" y="80099"/>
                  </a:lnTo>
                  <a:lnTo>
                    <a:pt x="94075" y="33681"/>
                  </a:lnTo>
                  <a:lnTo>
                    <a:pt x="112338" y="6590"/>
                  </a:lnTo>
                  <a:lnTo>
                    <a:pt x="118588" y="1388"/>
                  </a:lnTo>
                  <a:lnTo>
                    <a:pt x="121243" y="0"/>
                  </a:lnTo>
                  <a:lnTo>
                    <a:pt x="123719" y="1192"/>
                  </a:lnTo>
                  <a:lnTo>
                    <a:pt x="128351" y="8160"/>
                  </a:lnTo>
                  <a:lnTo>
                    <a:pt x="128998" y="20195"/>
                  </a:lnTo>
                  <a:lnTo>
                    <a:pt x="123665" y="61029"/>
                  </a:lnTo>
                  <a:lnTo>
                    <a:pt x="115817" y="104398"/>
                  </a:lnTo>
                  <a:lnTo>
                    <a:pt x="107503" y="136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1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457"/>
          <p:cNvGrpSpPr/>
          <p:nvPr/>
        </p:nvGrpSpPr>
        <p:grpSpPr>
          <a:xfrm>
            <a:off x="692150" y="409543"/>
            <a:ext cx="825501" cy="524992"/>
            <a:chOff x="692150" y="409543"/>
            <a:chExt cx="825501" cy="524992"/>
          </a:xfrm>
        </p:grpSpPr>
        <p:sp>
          <p:nvSpPr>
            <p:cNvPr id="2" name="SMARTInkShape-2405"/>
            <p:cNvSpPr/>
            <p:nvPr>
              <p:custDataLst>
                <p:tags r:id="rId270"/>
              </p:custDataLst>
            </p:nvPr>
          </p:nvSpPr>
          <p:spPr>
            <a:xfrm>
              <a:off x="692150" y="819150"/>
              <a:ext cx="546101" cy="29724"/>
            </a:xfrm>
            <a:custGeom>
              <a:avLst/>
              <a:gdLst/>
              <a:ahLst/>
              <a:cxnLst/>
              <a:rect l="0" t="0" r="0" b="0"/>
              <a:pathLst>
                <a:path w="546101" h="29724">
                  <a:moveTo>
                    <a:pt x="0" y="12700"/>
                  </a:moveTo>
                  <a:lnTo>
                    <a:pt x="0" y="12700"/>
                  </a:lnTo>
                  <a:lnTo>
                    <a:pt x="7186" y="18475"/>
                  </a:lnTo>
                  <a:lnTo>
                    <a:pt x="18951" y="24909"/>
                  </a:lnTo>
                  <a:lnTo>
                    <a:pt x="48184" y="29723"/>
                  </a:lnTo>
                  <a:lnTo>
                    <a:pt x="90787" y="26986"/>
                  </a:lnTo>
                  <a:lnTo>
                    <a:pt x="126898" y="26105"/>
                  </a:lnTo>
                  <a:lnTo>
                    <a:pt x="174007" y="22238"/>
                  </a:lnTo>
                  <a:lnTo>
                    <a:pt x="218147" y="16624"/>
                  </a:lnTo>
                  <a:lnTo>
                    <a:pt x="262505" y="10492"/>
                  </a:lnTo>
                  <a:lnTo>
                    <a:pt x="306928" y="7577"/>
                  </a:lnTo>
                  <a:lnTo>
                    <a:pt x="351370" y="3343"/>
                  </a:lnTo>
                  <a:lnTo>
                    <a:pt x="392447" y="990"/>
                  </a:lnTo>
                  <a:lnTo>
                    <a:pt x="431429" y="293"/>
                  </a:lnTo>
                  <a:lnTo>
                    <a:pt x="478868" y="58"/>
                  </a:lnTo>
                  <a:lnTo>
                    <a:pt x="546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06"/>
            <p:cNvSpPr/>
            <p:nvPr>
              <p:custDataLst>
                <p:tags r:id="rId271"/>
              </p:custDataLst>
            </p:nvPr>
          </p:nvSpPr>
          <p:spPr>
            <a:xfrm>
              <a:off x="845041" y="863600"/>
              <a:ext cx="431310" cy="70935"/>
            </a:xfrm>
            <a:custGeom>
              <a:avLst/>
              <a:gdLst/>
              <a:ahLst/>
              <a:cxnLst/>
              <a:rect l="0" t="0" r="0" b="0"/>
              <a:pathLst>
                <a:path w="431310" h="70935">
                  <a:moveTo>
                    <a:pt x="12209" y="57150"/>
                  </a:moveTo>
                  <a:lnTo>
                    <a:pt x="12209" y="57150"/>
                  </a:lnTo>
                  <a:lnTo>
                    <a:pt x="0" y="69359"/>
                  </a:lnTo>
                  <a:lnTo>
                    <a:pt x="542" y="70934"/>
                  </a:lnTo>
                  <a:lnTo>
                    <a:pt x="8670" y="70802"/>
                  </a:lnTo>
                  <a:lnTo>
                    <a:pt x="54939" y="64949"/>
                  </a:lnTo>
                  <a:lnTo>
                    <a:pt x="92838" y="62048"/>
                  </a:lnTo>
                  <a:lnTo>
                    <a:pt x="139345" y="54838"/>
                  </a:lnTo>
                  <a:lnTo>
                    <a:pt x="177349" y="47528"/>
                  </a:lnTo>
                  <a:lnTo>
                    <a:pt x="224746" y="41687"/>
                  </a:lnTo>
                  <a:lnTo>
                    <a:pt x="260744" y="35792"/>
                  </a:lnTo>
                  <a:lnTo>
                    <a:pt x="298221" y="29577"/>
                  </a:lnTo>
                  <a:lnTo>
                    <a:pt x="331001" y="23493"/>
                  </a:lnTo>
                  <a:lnTo>
                    <a:pt x="366972" y="16086"/>
                  </a:lnTo>
                  <a:lnTo>
                    <a:pt x="410051" y="5393"/>
                  </a:lnTo>
                  <a:lnTo>
                    <a:pt x="431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07"/>
            <p:cNvSpPr/>
            <p:nvPr>
              <p:custDataLst>
                <p:tags r:id="rId272"/>
              </p:custDataLst>
            </p:nvPr>
          </p:nvSpPr>
          <p:spPr>
            <a:xfrm>
              <a:off x="1460500" y="6159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6611" y="5026"/>
                  </a:lnTo>
                  <a:lnTo>
                    <a:pt x="13191" y="5467"/>
                  </a:lnTo>
                  <a:lnTo>
                    <a:pt x="10205" y="7173"/>
                  </a:lnTo>
                  <a:lnTo>
                    <a:pt x="5006" y="1283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08"/>
            <p:cNvSpPr/>
            <p:nvPr>
              <p:custDataLst>
                <p:tags r:id="rId273"/>
              </p:custDataLst>
            </p:nvPr>
          </p:nvSpPr>
          <p:spPr>
            <a:xfrm>
              <a:off x="1512183" y="73025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09"/>
            <p:cNvSpPr/>
            <p:nvPr>
              <p:custDataLst>
                <p:tags r:id="rId274"/>
              </p:custDataLst>
            </p:nvPr>
          </p:nvSpPr>
          <p:spPr>
            <a:xfrm>
              <a:off x="704850" y="409543"/>
              <a:ext cx="168399" cy="263703"/>
            </a:xfrm>
            <a:custGeom>
              <a:avLst/>
              <a:gdLst/>
              <a:ahLst/>
              <a:cxnLst/>
              <a:rect l="0" t="0" r="0" b="0"/>
              <a:pathLst>
                <a:path w="168399" h="263703">
                  <a:moveTo>
                    <a:pt x="0" y="34957"/>
                  </a:moveTo>
                  <a:lnTo>
                    <a:pt x="0" y="34957"/>
                  </a:lnTo>
                  <a:lnTo>
                    <a:pt x="3371" y="31586"/>
                  </a:lnTo>
                  <a:lnTo>
                    <a:pt x="4364" y="31299"/>
                  </a:lnTo>
                  <a:lnTo>
                    <a:pt x="5026" y="31812"/>
                  </a:lnTo>
                  <a:lnTo>
                    <a:pt x="5467" y="32861"/>
                  </a:lnTo>
                  <a:lnTo>
                    <a:pt x="9644" y="76868"/>
                  </a:lnTo>
                  <a:lnTo>
                    <a:pt x="11794" y="112286"/>
                  </a:lnTo>
                  <a:lnTo>
                    <a:pt x="19174" y="149592"/>
                  </a:lnTo>
                  <a:lnTo>
                    <a:pt x="28343" y="195842"/>
                  </a:lnTo>
                  <a:lnTo>
                    <a:pt x="37521" y="241130"/>
                  </a:lnTo>
                  <a:lnTo>
                    <a:pt x="42872" y="261714"/>
                  </a:lnTo>
                  <a:lnTo>
                    <a:pt x="43398" y="262328"/>
                  </a:lnTo>
                  <a:lnTo>
                    <a:pt x="42430" y="220069"/>
                  </a:lnTo>
                  <a:lnTo>
                    <a:pt x="39383" y="183174"/>
                  </a:lnTo>
                  <a:lnTo>
                    <a:pt x="34982" y="135731"/>
                  </a:lnTo>
                  <a:lnTo>
                    <a:pt x="33094" y="89958"/>
                  </a:lnTo>
                  <a:lnTo>
                    <a:pt x="36902" y="46527"/>
                  </a:lnTo>
                  <a:lnTo>
                    <a:pt x="39627" y="25685"/>
                  </a:lnTo>
                  <a:lnTo>
                    <a:pt x="41234" y="20309"/>
                  </a:lnTo>
                  <a:lnTo>
                    <a:pt x="52428" y="8691"/>
                  </a:lnTo>
                  <a:lnTo>
                    <a:pt x="60352" y="2630"/>
                  </a:lnTo>
                  <a:lnTo>
                    <a:pt x="69163" y="0"/>
                  </a:lnTo>
                  <a:lnTo>
                    <a:pt x="88359" y="841"/>
                  </a:lnTo>
                  <a:lnTo>
                    <a:pt x="104887" y="7800"/>
                  </a:lnTo>
                  <a:lnTo>
                    <a:pt x="132745" y="29514"/>
                  </a:lnTo>
                  <a:lnTo>
                    <a:pt x="153561" y="59961"/>
                  </a:lnTo>
                  <a:lnTo>
                    <a:pt x="167498" y="95452"/>
                  </a:lnTo>
                  <a:lnTo>
                    <a:pt x="168398" y="126024"/>
                  </a:lnTo>
                  <a:lnTo>
                    <a:pt x="162380" y="170068"/>
                  </a:lnTo>
                  <a:lnTo>
                    <a:pt x="150034" y="211537"/>
                  </a:lnTo>
                  <a:lnTo>
                    <a:pt x="144763" y="225385"/>
                  </a:lnTo>
                  <a:lnTo>
                    <a:pt x="127716" y="244486"/>
                  </a:lnTo>
                  <a:lnTo>
                    <a:pt x="101420" y="260180"/>
                  </a:lnTo>
                  <a:lnTo>
                    <a:pt x="85292" y="263702"/>
                  </a:lnTo>
                  <a:lnTo>
                    <a:pt x="78028" y="263654"/>
                  </a:lnTo>
                  <a:lnTo>
                    <a:pt x="72480" y="262210"/>
                  </a:lnTo>
                  <a:lnTo>
                    <a:pt x="57150" y="250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10"/>
            <p:cNvSpPr/>
            <p:nvPr>
              <p:custDataLst>
                <p:tags r:id="rId275"/>
              </p:custDataLst>
            </p:nvPr>
          </p:nvSpPr>
          <p:spPr>
            <a:xfrm>
              <a:off x="955923" y="556480"/>
              <a:ext cx="136278" cy="116555"/>
            </a:xfrm>
            <a:custGeom>
              <a:avLst/>
              <a:gdLst/>
              <a:ahLst/>
              <a:cxnLst/>
              <a:rect l="0" t="0" r="0" b="0"/>
              <a:pathLst>
                <a:path w="136278" h="116555">
                  <a:moveTo>
                    <a:pt x="15627" y="46770"/>
                  </a:moveTo>
                  <a:lnTo>
                    <a:pt x="15627" y="46770"/>
                  </a:lnTo>
                  <a:lnTo>
                    <a:pt x="6789" y="46770"/>
                  </a:lnTo>
                  <a:lnTo>
                    <a:pt x="5501" y="47476"/>
                  </a:lnTo>
                  <a:lnTo>
                    <a:pt x="4643" y="48651"/>
                  </a:lnTo>
                  <a:lnTo>
                    <a:pt x="4071" y="50141"/>
                  </a:lnTo>
                  <a:lnTo>
                    <a:pt x="4395" y="51840"/>
                  </a:lnTo>
                  <a:lnTo>
                    <a:pt x="6637" y="55608"/>
                  </a:lnTo>
                  <a:lnTo>
                    <a:pt x="9634" y="55484"/>
                  </a:lnTo>
                  <a:lnTo>
                    <a:pt x="32189" y="44825"/>
                  </a:lnTo>
                  <a:lnTo>
                    <a:pt x="38981" y="36733"/>
                  </a:lnTo>
                  <a:lnTo>
                    <a:pt x="52353" y="5867"/>
                  </a:lnTo>
                  <a:lnTo>
                    <a:pt x="52105" y="3979"/>
                  </a:lnTo>
                  <a:lnTo>
                    <a:pt x="49949" y="0"/>
                  </a:lnTo>
                  <a:lnTo>
                    <a:pt x="46975" y="68"/>
                  </a:lnTo>
                  <a:lnTo>
                    <a:pt x="38026" y="3906"/>
                  </a:lnTo>
                  <a:lnTo>
                    <a:pt x="24459" y="14000"/>
                  </a:lnTo>
                  <a:lnTo>
                    <a:pt x="8131" y="36041"/>
                  </a:lnTo>
                  <a:lnTo>
                    <a:pt x="0" y="58173"/>
                  </a:lnTo>
                  <a:lnTo>
                    <a:pt x="962" y="84878"/>
                  </a:lnTo>
                  <a:lnTo>
                    <a:pt x="7698" y="99220"/>
                  </a:lnTo>
                  <a:lnTo>
                    <a:pt x="12458" y="105020"/>
                  </a:lnTo>
                  <a:lnTo>
                    <a:pt x="25272" y="113346"/>
                  </a:lnTo>
                  <a:lnTo>
                    <a:pt x="32640" y="116554"/>
                  </a:lnTo>
                  <a:lnTo>
                    <a:pt x="50235" y="116355"/>
                  </a:lnTo>
                  <a:lnTo>
                    <a:pt x="80162" y="108101"/>
                  </a:lnTo>
                  <a:lnTo>
                    <a:pt x="136277" y="72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11"/>
            <p:cNvSpPr/>
            <p:nvPr>
              <p:custDataLst>
                <p:tags r:id="rId276"/>
              </p:custDataLst>
            </p:nvPr>
          </p:nvSpPr>
          <p:spPr>
            <a:xfrm>
              <a:off x="1162900" y="422087"/>
              <a:ext cx="62390" cy="263714"/>
            </a:xfrm>
            <a:custGeom>
              <a:avLst/>
              <a:gdLst/>
              <a:ahLst/>
              <a:cxnLst/>
              <a:rect l="0" t="0" r="0" b="0"/>
              <a:pathLst>
                <a:path w="62390" h="263714">
                  <a:moveTo>
                    <a:pt x="56300" y="28763"/>
                  </a:moveTo>
                  <a:lnTo>
                    <a:pt x="56300" y="28763"/>
                  </a:lnTo>
                  <a:lnTo>
                    <a:pt x="59671" y="25392"/>
                  </a:lnTo>
                  <a:lnTo>
                    <a:pt x="61326" y="21856"/>
                  </a:lnTo>
                  <a:lnTo>
                    <a:pt x="62389" y="7094"/>
                  </a:lnTo>
                  <a:lnTo>
                    <a:pt x="59653" y="3734"/>
                  </a:lnTo>
                  <a:lnTo>
                    <a:pt x="49089" y="0"/>
                  </a:lnTo>
                  <a:lnTo>
                    <a:pt x="43731" y="1121"/>
                  </a:lnTo>
                  <a:lnTo>
                    <a:pt x="34016" y="8011"/>
                  </a:lnTo>
                  <a:lnTo>
                    <a:pt x="17242" y="27161"/>
                  </a:lnTo>
                  <a:lnTo>
                    <a:pt x="5608" y="57451"/>
                  </a:lnTo>
                  <a:lnTo>
                    <a:pt x="0" y="103018"/>
                  </a:lnTo>
                  <a:lnTo>
                    <a:pt x="1283" y="141781"/>
                  </a:lnTo>
                  <a:lnTo>
                    <a:pt x="6132" y="187133"/>
                  </a:lnTo>
                  <a:lnTo>
                    <a:pt x="12037" y="226206"/>
                  </a:lnTo>
                  <a:lnTo>
                    <a:pt x="20341" y="261282"/>
                  </a:lnTo>
                  <a:lnTo>
                    <a:pt x="11850" y="263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12"/>
            <p:cNvSpPr/>
            <p:nvPr>
              <p:custDataLst>
                <p:tags r:id="rId277"/>
              </p:custDataLst>
            </p:nvPr>
          </p:nvSpPr>
          <p:spPr>
            <a:xfrm>
              <a:off x="1115293" y="552450"/>
              <a:ext cx="110258" cy="69851"/>
            </a:xfrm>
            <a:custGeom>
              <a:avLst/>
              <a:gdLst/>
              <a:ahLst/>
              <a:cxnLst/>
              <a:rect l="0" t="0" r="0" b="0"/>
              <a:pathLst>
                <a:path w="110258" h="69851">
                  <a:moveTo>
                    <a:pt x="21357" y="69850"/>
                  </a:moveTo>
                  <a:lnTo>
                    <a:pt x="21357" y="69850"/>
                  </a:lnTo>
                  <a:lnTo>
                    <a:pt x="17986" y="69850"/>
                  </a:lnTo>
                  <a:lnTo>
                    <a:pt x="963" y="50077"/>
                  </a:lnTo>
                  <a:lnTo>
                    <a:pt x="0" y="47496"/>
                  </a:lnTo>
                  <a:lnTo>
                    <a:pt x="63" y="45069"/>
                  </a:lnTo>
                  <a:lnTo>
                    <a:pt x="811" y="42746"/>
                  </a:lnTo>
                  <a:lnTo>
                    <a:pt x="15348" y="32735"/>
                  </a:lnTo>
                  <a:lnTo>
                    <a:pt x="110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13"/>
            <p:cNvSpPr/>
            <p:nvPr>
              <p:custDataLst>
                <p:tags r:id="rId278"/>
              </p:custDataLst>
            </p:nvPr>
          </p:nvSpPr>
          <p:spPr>
            <a:xfrm>
              <a:off x="1264533" y="432683"/>
              <a:ext cx="81668" cy="81668"/>
            </a:xfrm>
            <a:custGeom>
              <a:avLst/>
              <a:gdLst/>
              <a:ahLst/>
              <a:cxnLst/>
              <a:rect l="0" t="0" r="0" b="0"/>
              <a:pathLst>
                <a:path w="81668" h="816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6121" y="2749"/>
                  </a:lnTo>
                  <a:lnTo>
                    <a:pt x="11167" y="8022"/>
                  </a:lnTo>
                  <a:lnTo>
                    <a:pt x="16784" y="16163"/>
                  </a:lnTo>
                  <a:lnTo>
                    <a:pt x="17757" y="24315"/>
                  </a:lnTo>
                  <a:lnTo>
                    <a:pt x="18599" y="25794"/>
                  </a:lnTo>
                  <a:lnTo>
                    <a:pt x="19866" y="26074"/>
                  </a:lnTo>
                  <a:lnTo>
                    <a:pt x="23598" y="24824"/>
                  </a:lnTo>
                  <a:lnTo>
                    <a:pt x="24109" y="22772"/>
                  </a:lnTo>
                  <a:lnTo>
                    <a:pt x="24436" y="15706"/>
                  </a:lnTo>
                  <a:lnTo>
                    <a:pt x="30126" y="9782"/>
                  </a:lnTo>
                  <a:lnTo>
                    <a:pt x="41466" y="2277"/>
                  </a:lnTo>
                  <a:lnTo>
                    <a:pt x="44283" y="1224"/>
                  </a:lnTo>
                  <a:lnTo>
                    <a:pt x="53057" y="3816"/>
                  </a:lnTo>
                  <a:lnTo>
                    <a:pt x="58360" y="6483"/>
                  </a:lnTo>
                  <a:lnTo>
                    <a:pt x="68016" y="18854"/>
                  </a:lnTo>
                  <a:lnTo>
                    <a:pt x="75600" y="36817"/>
                  </a:lnTo>
                  <a:lnTo>
                    <a:pt x="81667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458"/>
          <p:cNvGrpSpPr/>
          <p:nvPr/>
        </p:nvGrpSpPr>
        <p:grpSpPr>
          <a:xfrm>
            <a:off x="2127821" y="500732"/>
            <a:ext cx="170880" cy="353917"/>
            <a:chOff x="2127821" y="500732"/>
            <a:chExt cx="170880" cy="353917"/>
          </a:xfrm>
        </p:grpSpPr>
        <p:sp>
          <p:nvSpPr>
            <p:cNvPr id="12" name="SMARTInkShape-2414"/>
            <p:cNvSpPr/>
            <p:nvPr>
              <p:custDataLst>
                <p:tags r:id="rId268"/>
              </p:custDataLst>
            </p:nvPr>
          </p:nvSpPr>
          <p:spPr>
            <a:xfrm>
              <a:off x="2127821" y="500732"/>
              <a:ext cx="170880" cy="353917"/>
            </a:xfrm>
            <a:custGeom>
              <a:avLst/>
              <a:gdLst/>
              <a:ahLst/>
              <a:cxnLst/>
              <a:rect l="0" t="0" r="0" b="0"/>
              <a:pathLst>
                <a:path w="170880" h="353917">
                  <a:moveTo>
                    <a:pt x="37529" y="127918"/>
                  </a:moveTo>
                  <a:lnTo>
                    <a:pt x="37529" y="127918"/>
                  </a:lnTo>
                  <a:lnTo>
                    <a:pt x="40900" y="124547"/>
                  </a:lnTo>
                  <a:lnTo>
                    <a:pt x="41187" y="122848"/>
                  </a:lnTo>
                  <a:lnTo>
                    <a:pt x="40673" y="121010"/>
                  </a:lnTo>
                  <a:lnTo>
                    <a:pt x="38150" y="116362"/>
                  </a:lnTo>
                  <a:lnTo>
                    <a:pt x="37943" y="116686"/>
                  </a:lnTo>
                  <a:lnTo>
                    <a:pt x="34174" y="162157"/>
                  </a:lnTo>
                  <a:lnTo>
                    <a:pt x="27407" y="208111"/>
                  </a:lnTo>
                  <a:lnTo>
                    <a:pt x="21575" y="248024"/>
                  </a:lnTo>
                  <a:lnTo>
                    <a:pt x="14928" y="284625"/>
                  </a:lnTo>
                  <a:lnTo>
                    <a:pt x="5940" y="331969"/>
                  </a:lnTo>
                  <a:lnTo>
                    <a:pt x="715" y="353916"/>
                  </a:lnTo>
                  <a:lnTo>
                    <a:pt x="286" y="352667"/>
                  </a:lnTo>
                  <a:lnTo>
                    <a:pt x="0" y="349717"/>
                  </a:lnTo>
                  <a:lnTo>
                    <a:pt x="6340" y="315227"/>
                  </a:lnTo>
                  <a:lnTo>
                    <a:pt x="11438" y="280546"/>
                  </a:lnTo>
                  <a:lnTo>
                    <a:pt x="16761" y="245142"/>
                  </a:lnTo>
                  <a:lnTo>
                    <a:pt x="28396" y="201143"/>
                  </a:lnTo>
                  <a:lnTo>
                    <a:pt x="39114" y="162109"/>
                  </a:lnTo>
                  <a:lnTo>
                    <a:pt x="49052" y="122653"/>
                  </a:lnTo>
                  <a:lnTo>
                    <a:pt x="58878" y="86067"/>
                  </a:lnTo>
                  <a:lnTo>
                    <a:pt x="74899" y="44492"/>
                  </a:lnTo>
                  <a:lnTo>
                    <a:pt x="94389" y="3615"/>
                  </a:lnTo>
                  <a:lnTo>
                    <a:pt x="96602" y="600"/>
                  </a:lnTo>
                  <a:lnTo>
                    <a:pt x="99489" y="0"/>
                  </a:lnTo>
                  <a:lnTo>
                    <a:pt x="102824" y="1012"/>
                  </a:lnTo>
                  <a:lnTo>
                    <a:pt x="106459" y="3097"/>
                  </a:lnTo>
                  <a:lnTo>
                    <a:pt x="118317" y="19516"/>
                  </a:lnTo>
                  <a:lnTo>
                    <a:pt x="135671" y="61898"/>
                  </a:lnTo>
                  <a:lnTo>
                    <a:pt x="150569" y="104907"/>
                  </a:lnTo>
                  <a:lnTo>
                    <a:pt x="155924" y="143051"/>
                  </a:lnTo>
                  <a:lnTo>
                    <a:pt x="158217" y="187749"/>
                  </a:lnTo>
                  <a:lnTo>
                    <a:pt x="162345" y="227020"/>
                  </a:lnTo>
                  <a:lnTo>
                    <a:pt x="164098" y="270051"/>
                  </a:lnTo>
                  <a:lnTo>
                    <a:pt x="167815" y="312157"/>
                  </a:lnTo>
                  <a:lnTo>
                    <a:pt x="170879" y="337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15"/>
            <p:cNvSpPr/>
            <p:nvPr>
              <p:custDataLst>
                <p:tags r:id="rId269"/>
              </p:custDataLst>
            </p:nvPr>
          </p:nvSpPr>
          <p:spPr>
            <a:xfrm>
              <a:off x="2147183" y="717550"/>
              <a:ext cx="138818" cy="35409"/>
            </a:xfrm>
            <a:custGeom>
              <a:avLst/>
              <a:gdLst/>
              <a:ahLst/>
              <a:cxnLst/>
              <a:rect l="0" t="0" r="0" b="0"/>
              <a:pathLst>
                <a:path w="138818" h="35409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2456"/>
                  </a:lnTo>
                  <a:lnTo>
                    <a:pt x="441" y="33631"/>
                  </a:lnTo>
                  <a:lnTo>
                    <a:pt x="0" y="35121"/>
                  </a:lnTo>
                  <a:lnTo>
                    <a:pt x="1116" y="35408"/>
                  </a:lnTo>
                  <a:lnTo>
                    <a:pt x="37451" y="27095"/>
                  </a:lnTo>
                  <a:lnTo>
                    <a:pt x="75073" y="20336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459"/>
          <p:cNvGrpSpPr/>
          <p:nvPr/>
        </p:nvGrpSpPr>
        <p:grpSpPr>
          <a:xfrm>
            <a:off x="2592535" y="514560"/>
            <a:ext cx="417366" cy="366947"/>
            <a:chOff x="2592535" y="514560"/>
            <a:chExt cx="417366" cy="366947"/>
          </a:xfrm>
        </p:grpSpPr>
        <p:sp>
          <p:nvSpPr>
            <p:cNvPr id="15" name="SMARTInkShape-2416"/>
            <p:cNvSpPr/>
            <p:nvPr>
              <p:custDataLst>
                <p:tags r:id="rId266"/>
              </p:custDataLst>
            </p:nvPr>
          </p:nvSpPr>
          <p:spPr>
            <a:xfrm>
              <a:off x="2743200" y="514560"/>
              <a:ext cx="38101" cy="272841"/>
            </a:xfrm>
            <a:custGeom>
              <a:avLst/>
              <a:gdLst/>
              <a:ahLst/>
              <a:cxnLst/>
              <a:rect l="0" t="0" r="0" b="0"/>
              <a:pathLst>
                <a:path w="38101" h="272841">
                  <a:moveTo>
                    <a:pt x="0" y="18840"/>
                  </a:moveTo>
                  <a:lnTo>
                    <a:pt x="0" y="18840"/>
                  </a:lnTo>
                  <a:lnTo>
                    <a:pt x="3371" y="18840"/>
                  </a:lnTo>
                  <a:lnTo>
                    <a:pt x="4364" y="17429"/>
                  </a:lnTo>
                  <a:lnTo>
                    <a:pt x="5958" y="5025"/>
                  </a:lnTo>
                  <a:lnTo>
                    <a:pt x="6176" y="0"/>
                  </a:lnTo>
                  <a:lnTo>
                    <a:pt x="6340" y="35787"/>
                  </a:lnTo>
                  <a:lnTo>
                    <a:pt x="8229" y="75367"/>
                  </a:lnTo>
                  <a:lnTo>
                    <a:pt x="13257" y="117668"/>
                  </a:lnTo>
                  <a:lnTo>
                    <a:pt x="17333" y="156543"/>
                  </a:lnTo>
                  <a:lnTo>
                    <a:pt x="22082" y="198754"/>
                  </a:lnTo>
                  <a:lnTo>
                    <a:pt x="38100" y="272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417"/>
            <p:cNvSpPr/>
            <p:nvPr>
              <p:custDataLst>
                <p:tags r:id="rId267"/>
              </p:custDataLst>
            </p:nvPr>
          </p:nvSpPr>
          <p:spPr>
            <a:xfrm>
              <a:off x="2592535" y="812800"/>
              <a:ext cx="417366" cy="68707"/>
            </a:xfrm>
            <a:custGeom>
              <a:avLst/>
              <a:gdLst/>
              <a:ahLst/>
              <a:cxnLst/>
              <a:rect l="0" t="0" r="0" b="0"/>
              <a:pathLst>
                <a:path w="417366" h="68707">
                  <a:moveTo>
                    <a:pt x="42715" y="57150"/>
                  </a:moveTo>
                  <a:lnTo>
                    <a:pt x="42715" y="57150"/>
                  </a:lnTo>
                  <a:lnTo>
                    <a:pt x="18296" y="60521"/>
                  </a:lnTo>
                  <a:lnTo>
                    <a:pt x="1927" y="65988"/>
                  </a:lnTo>
                  <a:lnTo>
                    <a:pt x="0" y="67276"/>
                  </a:lnTo>
                  <a:lnTo>
                    <a:pt x="127" y="68134"/>
                  </a:lnTo>
                  <a:lnTo>
                    <a:pt x="1623" y="68706"/>
                  </a:lnTo>
                  <a:lnTo>
                    <a:pt x="44403" y="64673"/>
                  </a:lnTo>
                  <a:lnTo>
                    <a:pt x="83902" y="61966"/>
                  </a:lnTo>
                  <a:lnTo>
                    <a:pt x="121711" y="56695"/>
                  </a:lnTo>
                  <a:lnTo>
                    <a:pt x="162312" y="50665"/>
                  </a:lnTo>
                  <a:lnTo>
                    <a:pt x="203034" y="44410"/>
                  </a:lnTo>
                  <a:lnTo>
                    <a:pt x="246380" y="38088"/>
                  </a:lnTo>
                  <a:lnTo>
                    <a:pt x="286740" y="31746"/>
                  </a:lnTo>
                  <a:lnTo>
                    <a:pt x="328567" y="25399"/>
                  </a:lnTo>
                  <a:lnTo>
                    <a:pt x="371769" y="17168"/>
                  </a:lnTo>
                  <a:lnTo>
                    <a:pt x="4173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460"/>
          <p:cNvGrpSpPr/>
          <p:nvPr/>
        </p:nvGrpSpPr>
        <p:grpSpPr>
          <a:xfrm>
            <a:off x="3248712" y="511423"/>
            <a:ext cx="166701" cy="305648"/>
            <a:chOff x="3248712" y="511423"/>
            <a:chExt cx="166701" cy="305648"/>
          </a:xfrm>
        </p:grpSpPr>
        <p:sp>
          <p:nvSpPr>
            <p:cNvPr id="18" name="SMARTInkShape-2418"/>
            <p:cNvSpPr/>
            <p:nvPr>
              <p:custDataLst>
                <p:tags r:id="rId264"/>
              </p:custDataLst>
            </p:nvPr>
          </p:nvSpPr>
          <p:spPr>
            <a:xfrm>
              <a:off x="3248712" y="555429"/>
              <a:ext cx="27889" cy="238322"/>
            </a:xfrm>
            <a:custGeom>
              <a:avLst/>
              <a:gdLst/>
              <a:ahLst/>
              <a:cxnLst/>
              <a:rect l="0" t="0" r="0" b="0"/>
              <a:pathLst>
                <a:path w="27889" h="238322">
                  <a:moveTo>
                    <a:pt x="8838" y="3371"/>
                  </a:moveTo>
                  <a:lnTo>
                    <a:pt x="8838" y="3371"/>
                  </a:lnTo>
                  <a:lnTo>
                    <a:pt x="5467" y="0"/>
                  </a:lnTo>
                  <a:lnTo>
                    <a:pt x="3769" y="1124"/>
                  </a:lnTo>
                  <a:lnTo>
                    <a:pt x="0" y="8017"/>
                  </a:lnTo>
                  <a:lnTo>
                    <a:pt x="1971" y="49261"/>
                  </a:lnTo>
                  <a:lnTo>
                    <a:pt x="7195" y="87053"/>
                  </a:lnTo>
                  <a:lnTo>
                    <a:pt x="13212" y="126395"/>
                  </a:lnTo>
                  <a:lnTo>
                    <a:pt x="19684" y="165726"/>
                  </a:lnTo>
                  <a:lnTo>
                    <a:pt x="27888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19"/>
            <p:cNvSpPr/>
            <p:nvPr>
              <p:custDataLst>
                <p:tags r:id="rId265"/>
              </p:custDataLst>
            </p:nvPr>
          </p:nvSpPr>
          <p:spPr>
            <a:xfrm>
              <a:off x="3262007" y="511423"/>
              <a:ext cx="153406" cy="305648"/>
            </a:xfrm>
            <a:custGeom>
              <a:avLst/>
              <a:gdLst/>
              <a:ahLst/>
              <a:cxnLst/>
              <a:rect l="0" t="0" r="0" b="0"/>
              <a:pathLst>
                <a:path w="153406" h="305648">
                  <a:moveTo>
                    <a:pt x="20943" y="110877"/>
                  </a:moveTo>
                  <a:lnTo>
                    <a:pt x="20943" y="110877"/>
                  </a:lnTo>
                  <a:lnTo>
                    <a:pt x="20943" y="100764"/>
                  </a:lnTo>
                  <a:lnTo>
                    <a:pt x="3983" y="55322"/>
                  </a:lnTo>
                  <a:lnTo>
                    <a:pt x="0" y="38208"/>
                  </a:lnTo>
                  <a:lnTo>
                    <a:pt x="581" y="23546"/>
                  </a:lnTo>
                  <a:lnTo>
                    <a:pt x="3841" y="17379"/>
                  </a:lnTo>
                  <a:lnTo>
                    <a:pt x="14988" y="6763"/>
                  </a:lnTo>
                  <a:lnTo>
                    <a:pt x="31232" y="1104"/>
                  </a:lnTo>
                  <a:lnTo>
                    <a:pt x="51621" y="0"/>
                  </a:lnTo>
                  <a:lnTo>
                    <a:pt x="87340" y="8018"/>
                  </a:lnTo>
                  <a:lnTo>
                    <a:pt x="102428" y="17890"/>
                  </a:lnTo>
                  <a:lnTo>
                    <a:pt x="111957" y="29333"/>
                  </a:lnTo>
                  <a:lnTo>
                    <a:pt x="115485" y="35347"/>
                  </a:lnTo>
                  <a:lnTo>
                    <a:pt x="115643" y="53319"/>
                  </a:lnTo>
                  <a:lnTo>
                    <a:pt x="109598" y="74007"/>
                  </a:lnTo>
                  <a:lnTo>
                    <a:pt x="76884" y="117408"/>
                  </a:lnTo>
                  <a:lnTo>
                    <a:pt x="65662" y="130764"/>
                  </a:lnTo>
                  <a:lnTo>
                    <a:pt x="64867" y="134013"/>
                  </a:lnTo>
                  <a:lnTo>
                    <a:pt x="65042" y="136884"/>
                  </a:lnTo>
                  <a:lnTo>
                    <a:pt x="75402" y="154409"/>
                  </a:lnTo>
                  <a:lnTo>
                    <a:pt x="120066" y="193256"/>
                  </a:lnTo>
                  <a:lnTo>
                    <a:pt x="148592" y="223151"/>
                  </a:lnTo>
                  <a:lnTo>
                    <a:pt x="153405" y="236977"/>
                  </a:lnTo>
                  <a:lnTo>
                    <a:pt x="152487" y="250882"/>
                  </a:lnTo>
                  <a:lnTo>
                    <a:pt x="147376" y="266470"/>
                  </a:lnTo>
                  <a:lnTo>
                    <a:pt x="130992" y="280924"/>
                  </a:lnTo>
                  <a:lnTo>
                    <a:pt x="90345" y="300708"/>
                  </a:lnTo>
                  <a:lnTo>
                    <a:pt x="57029" y="305647"/>
                  </a:lnTo>
                  <a:lnTo>
                    <a:pt x="40274" y="303040"/>
                  </a:lnTo>
                  <a:lnTo>
                    <a:pt x="27418" y="296472"/>
                  </a:lnTo>
                  <a:lnTo>
                    <a:pt x="1893" y="275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2420"/>
          <p:cNvSpPr/>
          <p:nvPr>
            <p:custDataLst>
              <p:tags r:id="rId1"/>
            </p:custDataLst>
          </p:nvPr>
        </p:nvSpPr>
        <p:spPr>
          <a:xfrm>
            <a:off x="2750433" y="774700"/>
            <a:ext cx="18168" cy="101523"/>
          </a:xfrm>
          <a:custGeom>
            <a:avLst/>
            <a:gdLst/>
            <a:ahLst/>
            <a:cxnLst/>
            <a:rect l="0" t="0" r="0" b="0"/>
            <a:pathLst>
              <a:path w="18168" h="101523">
                <a:moveTo>
                  <a:pt x="5467" y="0"/>
                </a:moveTo>
                <a:lnTo>
                  <a:pt x="5467" y="0"/>
                </a:lnTo>
                <a:lnTo>
                  <a:pt x="0" y="5467"/>
                </a:lnTo>
                <a:lnTo>
                  <a:pt x="411" y="5762"/>
                </a:lnTo>
                <a:lnTo>
                  <a:pt x="5229" y="6327"/>
                </a:lnTo>
                <a:lnTo>
                  <a:pt x="8767" y="9714"/>
                </a:lnTo>
                <a:lnTo>
                  <a:pt x="10461" y="13254"/>
                </a:lnTo>
                <a:lnTo>
                  <a:pt x="11764" y="35430"/>
                </a:lnTo>
                <a:lnTo>
                  <a:pt x="11816" y="81538"/>
                </a:lnTo>
                <a:lnTo>
                  <a:pt x="11817" y="94960"/>
                </a:lnTo>
                <a:lnTo>
                  <a:pt x="15188" y="95164"/>
                </a:lnTo>
                <a:lnTo>
                  <a:pt x="16181" y="95898"/>
                </a:lnTo>
                <a:lnTo>
                  <a:pt x="18144" y="101522"/>
                </a:lnTo>
                <a:lnTo>
                  <a:pt x="18167" y="88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462"/>
          <p:cNvGrpSpPr/>
          <p:nvPr/>
        </p:nvGrpSpPr>
        <p:grpSpPr>
          <a:xfrm>
            <a:off x="4216400" y="542116"/>
            <a:ext cx="311151" cy="346885"/>
            <a:chOff x="4216400" y="542116"/>
            <a:chExt cx="311151" cy="346885"/>
          </a:xfrm>
        </p:grpSpPr>
        <p:sp>
          <p:nvSpPr>
            <p:cNvPr id="22" name="SMARTInkShape-2421"/>
            <p:cNvSpPr/>
            <p:nvPr>
              <p:custDataLst>
                <p:tags r:id="rId258"/>
              </p:custDataLst>
            </p:nvPr>
          </p:nvSpPr>
          <p:spPr>
            <a:xfrm>
              <a:off x="4231792" y="705994"/>
              <a:ext cx="3659" cy="113157"/>
            </a:xfrm>
            <a:custGeom>
              <a:avLst/>
              <a:gdLst/>
              <a:ahLst/>
              <a:cxnLst/>
              <a:rect l="0" t="0" r="0" b="0"/>
              <a:pathLst>
                <a:path w="3659" h="113157">
                  <a:moveTo>
                    <a:pt x="3658" y="11556"/>
                  </a:moveTo>
                  <a:lnTo>
                    <a:pt x="3658" y="11556"/>
                  </a:lnTo>
                  <a:lnTo>
                    <a:pt x="3658" y="2718"/>
                  </a:lnTo>
                  <a:lnTo>
                    <a:pt x="2952" y="1430"/>
                  </a:lnTo>
                  <a:lnTo>
                    <a:pt x="1776" y="572"/>
                  </a:lnTo>
                  <a:lnTo>
                    <a:pt x="287" y="0"/>
                  </a:lnTo>
                  <a:lnTo>
                    <a:pt x="0" y="1030"/>
                  </a:lnTo>
                  <a:lnTo>
                    <a:pt x="3382" y="36564"/>
                  </a:lnTo>
                  <a:lnTo>
                    <a:pt x="3634" y="83192"/>
                  </a:lnTo>
                  <a:lnTo>
                    <a:pt x="3658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22"/>
            <p:cNvSpPr/>
            <p:nvPr>
              <p:custDataLst>
                <p:tags r:id="rId259"/>
              </p:custDataLst>
            </p:nvPr>
          </p:nvSpPr>
          <p:spPr>
            <a:xfrm>
              <a:off x="4216400" y="618110"/>
              <a:ext cx="12701" cy="29591"/>
            </a:xfrm>
            <a:custGeom>
              <a:avLst/>
              <a:gdLst/>
              <a:ahLst/>
              <a:cxnLst/>
              <a:rect l="0" t="0" r="0" b="0"/>
              <a:pathLst>
                <a:path w="12701" h="29591">
                  <a:moveTo>
                    <a:pt x="0" y="29590"/>
                  </a:moveTo>
                  <a:lnTo>
                    <a:pt x="0" y="29590"/>
                  </a:lnTo>
                  <a:lnTo>
                    <a:pt x="0" y="15284"/>
                  </a:lnTo>
                  <a:lnTo>
                    <a:pt x="5467" y="22"/>
                  </a:lnTo>
                  <a:lnTo>
                    <a:pt x="6467" y="0"/>
                  </a:lnTo>
                  <a:lnTo>
                    <a:pt x="12700" y="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23"/>
            <p:cNvSpPr/>
            <p:nvPr>
              <p:custDataLst>
                <p:tags r:id="rId260"/>
              </p:custDataLst>
            </p:nvPr>
          </p:nvSpPr>
          <p:spPr>
            <a:xfrm>
              <a:off x="4318000" y="542116"/>
              <a:ext cx="76201" cy="321485"/>
            </a:xfrm>
            <a:custGeom>
              <a:avLst/>
              <a:gdLst/>
              <a:ahLst/>
              <a:cxnLst/>
              <a:rect l="0" t="0" r="0" b="0"/>
              <a:pathLst>
                <a:path w="76201" h="321485">
                  <a:moveTo>
                    <a:pt x="76200" y="29384"/>
                  </a:moveTo>
                  <a:lnTo>
                    <a:pt x="76200" y="29384"/>
                  </a:lnTo>
                  <a:lnTo>
                    <a:pt x="76200" y="17175"/>
                  </a:lnTo>
                  <a:lnTo>
                    <a:pt x="72437" y="9611"/>
                  </a:lnTo>
                  <a:lnTo>
                    <a:pt x="69458" y="5619"/>
                  </a:lnTo>
                  <a:lnTo>
                    <a:pt x="62385" y="1183"/>
                  </a:lnTo>
                  <a:lnTo>
                    <a:pt x="58523" y="0"/>
                  </a:lnTo>
                  <a:lnTo>
                    <a:pt x="53832" y="1328"/>
                  </a:lnTo>
                  <a:lnTo>
                    <a:pt x="42975" y="8448"/>
                  </a:lnTo>
                  <a:lnTo>
                    <a:pt x="28334" y="24357"/>
                  </a:lnTo>
                  <a:lnTo>
                    <a:pt x="18429" y="59331"/>
                  </a:lnTo>
                  <a:lnTo>
                    <a:pt x="11026" y="98700"/>
                  </a:lnTo>
                  <a:lnTo>
                    <a:pt x="7736" y="140547"/>
                  </a:lnTo>
                  <a:lnTo>
                    <a:pt x="7329" y="185136"/>
                  </a:lnTo>
                  <a:lnTo>
                    <a:pt x="10795" y="220877"/>
                  </a:lnTo>
                  <a:lnTo>
                    <a:pt x="11430" y="258278"/>
                  </a:lnTo>
                  <a:lnTo>
                    <a:pt x="0" y="321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24"/>
            <p:cNvSpPr/>
            <p:nvPr>
              <p:custDataLst>
                <p:tags r:id="rId261"/>
              </p:custDataLst>
            </p:nvPr>
          </p:nvSpPr>
          <p:spPr>
            <a:xfrm>
              <a:off x="4282592" y="723900"/>
              <a:ext cx="86209" cy="82551"/>
            </a:xfrm>
            <a:custGeom>
              <a:avLst/>
              <a:gdLst/>
              <a:ahLst/>
              <a:cxnLst/>
              <a:rect l="0" t="0" r="0" b="0"/>
              <a:pathLst>
                <a:path w="86209" h="82551">
                  <a:moveTo>
                    <a:pt x="3658" y="82550"/>
                  </a:moveTo>
                  <a:lnTo>
                    <a:pt x="3658" y="82550"/>
                  </a:lnTo>
                  <a:lnTo>
                    <a:pt x="2952" y="63683"/>
                  </a:lnTo>
                  <a:lnTo>
                    <a:pt x="0" y="49365"/>
                  </a:lnTo>
                  <a:lnTo>
                    <a:pt x="1562" y="40519"/>
                  </a:lnTo>
                  <a:lnTo>
                    <a:pt x="5083" y="36891"/>
                  </a:lnTo>
                  <a:lnTo>
                    <a:pt x="49005" y="17051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25"/>
            <p:cNvSpPr/>
            <p:nvPr>
              <p:custDataLst>
                <p:tags r:id="rId262"/>
              </p:custDataLst>
            </p:nvPr>
          </p:nvSpPr>
          <p:spPr>
            <a:xfrm>
              <a:off x="4419600" y="568190"/>
              <a:ext cx="63501" cy="320811"/>
            </a:xfrm>
            <a:custGeom>
              <a:avLst/>
              <a:gdLst/>
              <a:ahLst/>
              <a:cxnLst/>
              <a:rect l="0" t="0" r="0" b="0"/>
              <a:pathLst>
                <a:path w="63501" h="320811">
                  <a:moveTo>
                    <a:pt x="63500" y="16010"/>
                  </a:moveTo>
                  <a:lnTo>
                    <a:pt x="63500" y="16010"/>
                  </a:lnTo>
                  <a:lnTo>
                    <a:pt x="63500" y="5075"/>
                  </a:lnTo>
                  <a:lnTo>
                    <a:pt x="60129" y="462"/>
                  </a:lnTo>
                  <a:lnTo>
                    <a:pt x="58431" y="0"/>
                  </a:lnTo>
                  <a:lnTo>
                    <a:pt x="56592" y="398"/>
                  </a:lnTo>
                  <a:lnTo>
                    <a:pt x="54661" y="1369"/>
                  </a:lnTo>
                  <a:lnTo>
                    <a:pt x="41424" y="23910"/>
                  </a:lnTo>
                  <a:lnTo>
                    <a:pt x="27102" y="63484"/>
                  </a:lnTo>
                  <a:lnTo>
                    <a:pt x="20641" y="101744"/>
                  </a:lnTo>
                  <a:lnTo>
                    <a:pt x="19364" y="147141"/>
                  </a:lnTo>
                  <a:lnTo>
                    <a:pt x="17230" y="188825"/>
                  </a:lnTo>
                  <a:lnTo>
                    <a:pt x="12161" y="234196"/>
                  </a:lnTo>
                  <a:lnTo>
                    <a:pt x="8072" y="275861"/>
                  </a:lnTo>
                  <a:lnTo>
                    <a:pt x="0" y="320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26"/>
            <p:cNvSpPr/>
            <p:nvPr>
              <p:custDataLst>
                <p:tags r:id="rId263"/>
              </p:custDataLst>
            </p:nvPr>
          </p:nvSpPr>
          <p:spPr>
            <a:xfrm>
              <a:off x="4381500" y="742950"/>
              <a:ext cx="146051" cy="50801"/>
            </a:xfrm>
            <a:custGeom>
              <a:avLst/>
              <a:gdLst/>
              <a:ahLst/>
              <a:cxnLst/>
              <a:rect l="0" t="0" r="0" b="0"/>
              <a:pathLst>
                <a:path w="146051" h="50801">
                  <a:moveTo>
                    <a:pt x="0" y="50800"/>
                  </a:moveTo>
                  <a:lnTo>
                    <a:pt x="0" y="50800"/>
                  </a:lnTo>
                  <a:lnTo>
                    <a:pt x="0" y="39244"/>
                  </a:lnTo>
                  <a:lnTo>
                    <a:pt x="45466" y="22620"/>
                  </a:lnTo>
                  <a:lnTo>
                    <a:pt x="91086" y="1029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463"/>
          <p:cNvGrpSpPr/>
          <p:nvPr/>
        </p:nvGrpSpPr>
        <p:grpSpPr>
          <a:xfrm>
            <a:off x="5403957" y="574065"/>
            <a:ext cx="253894" cy="373963"/>
            <a:chOff x="5403957" y="574065"/>
            <a:chExt cx="253894" cy="373963"/>
          </a:xfrm>
        </p:grpSpPr>
        <p:sp>
          <p:nvSpPr>
            <p:cNvPr id="29" name="SMARTInkShape-2427"/>
            <p:cNvSpPr/>
            <p:nvPr>
              <p:custDataLst>
                <p:tags r:id="rId256"/>
              </p:custDataLst>
            </p:nvPr>
          </p:nvSpPr>
          <p:spPr>
            <a:xfrm>
              <a:off x="5403957" y="574065"/>
              <a:ext cx="102971" cy="360020"/>
            </a:xfrm>
            <a:custGeom>
              <a:avLst/>
              <a:gdLst/>
              <a:ahLst/>
              <a:cxnLst/>
              <a:rect l="0" t="0" r="0" b="0"/>
              <a:pathLst>
                <a:path w="102971" h="360020">
                  <a:moveTo>
                    <a:pt x="6243" y="168885"/>
                  </a:moveTo>
                  <a:lnTo>
                    <a:pt x="6243" y="168885"/>
                  </a:lnTo>
                  <a:lnTo>
                    <a:pt x="776" y="163418"/>
                  </a:lnTo>
                  <a:lnTo>
                    <a:pt x="154" y="172909"/>
                  </a:lnTo>
                  <a:lnTo>
                    <a:pt x="5383" y="217451"/>
                  </a:lnTo>
                  <a:lnTo>
                    <a:pt x="8011" y="262299"/>
                  </a:lnTo>
                  <a:lnTo>
                    <a:pt x="11990" y="308082"/>
                  </a:lnTo>
                  <a:lnTo>
                    <a:pt x="14356" y="341777"/>
                  </a:lnTo>
                  <a:lnTo>
                    <a:pt x="18339" y="360019"/>
                  </a:lnTo>
                  <a:lnTo>
                    <a:pt x="18674" y="357080"/>
                  </a:lnTo>
                  <a:lnTo>
                    <a:pt x="13820" y="316936"/>
                  </a:lnTo>
                  <a:lnTo>
                    <a:pt x="10081" y="284780"/>
                  </a:lnTo>
                  <a:lnTo>
                    <a:pt x="6067" y="245559"/>
                  </a:lnTo>
                  <a:lnTo>
                    <a:pt x="2637" y="206490"/>
                  </a:lnTo>
                  <a:lnTo>
                    <a:pt x="706" y="161839"/>
                  </a:lnTo>
                  <a:lnTo>
                    <a:pt x="254" y="127654"/>
                  </a:lnTo>
                  <a:lnTo>
                    <a:pt x="0" y="89562"/>
                  </a:lnTo>
                  <a:lnTo>
                    <a:pt x="10053" y="42679"/>
                  </a:lnTo>
                  <a:lnTo>
                    <a:pt x="17579" y="22953"/>
                  </a:lnTo>
                  <a:lnTo>
                    <a:pt x="27509" y="10423"/>
                  </a:lnTo>
                  <a:lnTo>
                    <a:pt x="38977" y="3207"/>
                  </a:lnTo>
                  <a:lnTo>
                    <a:pt x="51131" y="0"/>
                  </a:lnTo>
                  <a:lnTo>
                    <a:pt x="57335" y="1262"/>
                  </a:lnTo>
                  <a:lnTo>
                    <a:pt x="76179" y="13150"/>
                  </a:lnTo>
                  <a:lnTo>
                    <a:pt x="88831" y="24175"/>
                  </a:lnTo>
                  <a:lnTo>
                    <a:pt x="97747" y="38012"/>
                  </a:lnTo>
                  <a:lnTo>
                    <a:pt x="101112" y="45653"/>
                  </a:lnTo>
                  <a:lnTo>
                    <a:pt x="102970" y="63550"/>
                  </a:lnTo>
                  <a:lnTo>
                    <a:pt x="100033" y="83970"/>
                  </a:lnTo>
                  <a:lnTo>
                    <a:pt x="86479" y="117149"/>
                  </a:lnTo>
                  <a:lnTo>
                    <a:pt x="75064" y="133897"/>
                  </a:lnTo>
                  <a:lnTo>
                    <a:pt x="59173" y="144633"/>
                  </a:lnTo>
                  <a:lnTo>
                    <a:pt x="34155" y="152762"/>
                  </a:lnTo>
                  <a:lnTo>
                    <a:pt x="13481" y="155509"/>
                  </a:lnTo>
                  <a:lnTo>
                    <a:pt x="13186" y="157851"/>
                  </a:lnTo>
                  <a:lnTo>
                    <a:pt x="25293" y="17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28"/>
            <p:cNvSpPr/>
            <p:nvPr>
              <p:custDataLst>
                <p:tags r:id="rId257"/>
              </p:custDataLst>
            </p:nvPr>
          </p:nvSpPr>
          <p:spPr>
            <a:xfrm>
              <a:off x="5519033" y="800100"/>
              <a:ext cx="138818" cy="147928"/>
            </a:xfrm>
            <a:custGeom>
              <a:avLst/>
              <a:gdLst/>
              <a:ahLst/>
              <a:cxnLst/>
              <a:rect l="0" t="0" r="0" b="0"/>
              <a:pathLst>
                <a:path w="138818" h="147928">
                  <a:moveTo>
                    <a:pt x="5467" y="44450"/>
                  </a:moveTo>
                  <a:lnTo>
                    <a:pt x="5467" y="44450"/>
                  </a:lnTo>
                  <a:lnTo>
                    <a:pt x="5467" y="41079"/>
                  </a:lnTo>
                  <a:lnTo>
                    <a:pt x="0" y="27427"/>
                  </a:lnTo>
                  <a:lnTo>
                    <a:pt x="411" y="26046"/>
                  </a:lnTo>
                  <a:lnTo>
                    <a:pt x="2749" y="22629"/>
                  </a:lnTo>
                  <a:lnTo>
                    <a:pt x="5066" y="22142"/>
                  </a:lnTo>
                  <a:lnTo>
                    <a:pt x="11404" y="23482"/>
                  </a:lnTo>
                  <a:lnTo>
                    <a:pt x="26276" y="31574"/>
                  </a:lnTo>
                  <a:lnTo>
                    <a:pt x="44088" y="53021"/>
                  </a:lnTo>
                  <a:lnTo>
                    <a:pt x="59400" y="81719"/>
                  </a:lnTo>
                  <a:lnTo>
                    <a:pt x="66132" y="112564"/>
                  </a:lnTo>
                  <a:lnTo>
                    <a:pt x="64756" y="137304"/>
                  </a:lnTo>
                  <a:lnTo>
                    <a:pt x="61686" y="145691"/>
                  </a:lnTo>
                  <a:lnTo>
                    <a:pt x="59880" y="147927"/>
                  </a:lnTo>
                  <a:lnTo>
                    <a:pt x="57970" y="146596"/>
                  </a:lnTo>
                  <a:lnTo>
                    <a:pt x="53967" y="137591"/>
                  </a:lnTo>
                  <a:lnTo>
                    <a:pt x="51117" y="113283"/>
                  </a:lnTo>
                  <a:lnTo>
                    <a:pt x="57014" y="73625"/>
                  </a:lnTo>
                  <a:lnTo>
                    <a:pt x="71070" y="42981"/>
                  </a:lnTo>
                  <a:lnTo>
                    <a:pt x="85269" y="23867"/>
                  </a:lnTo>
                  <a:lnTo>
                    <a:pt x="101784" y="12638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64"/>
          <p:cNvGrpSpPr/>
          <p:nvPr/>
        </p:nvGrpSpPr>
        <p:grpSpPr>
          <a:xfrm>
            <a:off x="5887844" y="657552"/>
            <a:ext cx="1033411" cy="300602"/>
            <a:chOff x="5887844" y="657552"/>
            <a:chExt cx="1033411" cy="300602"/>
          </a:xfrm>
        </p:grpSpPr>
        <p:sp>
          <p:nvSpPr>
            <p:cNvPr id="32" name="SMARTInkShape-2429"/>
            <p:cNvSpPr/>
            <p:nvPr>
              <p:custDataLst>
                <p:tags r:id="rId250"/>
              </p:custDataLst>
            </p:nvPr>
          </p:nvSpPr>
          <p:spPr>
            <a:xfrm>
              <a:off x="6039128" y="703368"/>
              <a:ext cx="94973" cy="239890"/>
            </a:xfrm>
            <a:custGeom>
              <a:avLst/>
              <a:gdLst/>
              <a:ahLst/>
              <a:cxnLst/>
              <a:rect l="0" t="0" r="0" b="0"/>
              <a:pathLst>
                <a:path w="94973" h="239890">
                  <a:moveTo>
                    <a:pt x="44172" y="71332"/>
                  </a:moveTo>
                  <a:lnTo>
                    <a:pt x="44172" y="71332"/>
                  </a:lnTo>
                  <a:lnTo>
                    <a:pt x="34059" y="74703"/>
                  </a:lnTo>
                  <a:lnTo>
                    <a:pt x="27213" y="80121"/>
                  </a:lnTo>
                  <a:lnTo>
                    <a:pt x="21112" y="90055"/>
                  </a:lnTo>
                  <a:lnTo>
                    <a:pt x="11155" y="118742"/>
                  </a:lnTo>
                  <a:lnTo>
                    <a:pt x="7077" y="164162"/>
                  </a:lnTo>
                  <a:lnTo>
                    <a:pt x="4488" y="202083"/>
                  </a:lnTo>
                  <a:lnTo>
                    <a:pt x="0" y="239889"/>
                  </a:lnTo>
                  <a:lnTo>
                    <a:pt x="6666" y="200956"/>
                  </a:lnTo>
                  <a:lnTo>
                    <a:pt x="14479" y="165478"/>
                  </a:lnTo>
                  <a:lnTo>
                    <a:pt x="26391" y="122306"/>
                  </a:lnTo>
                  <a:lnTo>
                    <a:pt x="40607" y="77168"/>
                  </a:lnTo>
                  <a:lnTo>
                    <a:pt x="54452" y="32973"/>
                  </a:lnTo>
                  <a:lnTo>
                    <a:pt x="67595" y="1851"/>
                  </a:lnTo>
                  <a:lnTo>
                    <a:pt x="68959" y="317"/>
                  </a:lnTo>
                  <a:lnTo>
                    <a:pt x="70575" y="0"/>
                  </a:lnTo>
                  <a:lnTo>
                    <a:pt x="72357" y="494"/>
                  </a:lnTo>
                  <a:lnTo>
                    <a:pt x="76219" y="6687"/>
                  </a:lnTo>
                  <a:lnTo>
                    <a:pt x="79582" y="17201"/>
                  </a:lnTo>
                  <a:lnTo>
                    <a:pt x="85288" y="61817"/>
                  </a:lnTo>
                  <a:lnTo>
                    <a:pt x="88183" y="102447"/>
                  </a:lnTo>
                  <a:lnTo>
                    <a:pt x="91907" y="145290"/>
                  </a:lnTo>
                  <a:lnTo>
                    <a:pt x="94853" y="186769"/>
                  </a:lnTo>
                  <a:lnTo>
                    <a:pt x="94972" y="166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30"/>
            <p:cNvSpPr/>
            <p:nvPr>
              <p:custDataLst>
                <p:tags r:id="rId251"/>
              </p:custDataLst>
            </p:nvPr>
          </p:nvSpPr>
          <p:spPr>
            <a:xfrm>
              <a:off x="6040256" y="819150"/>
              <a:ext cx="106545" cy="50723"/>
            </a:xfrm>
            <a:custGeom>
              <a:avLst/>
              <a:gdLst/>
              <a:ahLst/>
              <a:cxnLst/>
              <a:rect l="0" t="0" r="0" b="0"/>
              <a:pathLst>
                <a:path w="106545" h="50723">
                  <a:moveTo>
                    <a:pt x="17644" y="44450"/>
                  </a:moveTo>
                  <a:lnTo>
                    <a:pt x="17644" y="44450"/>
                  </a:lnTo>
                  <a:lnTo>
                    <a:pt x="17644" y="47821"/>
                  </a:lnTo>
                  <a:lnTo>
                    <a:pt x="16233" y="48814"/>
                  </a:lnTo>
                  <a:lnTo>
                    <a:pt x="0" y="50722"/>
                  </a:lnTo>
                  <a:lnTo>
                    <a:pt x="16197" y="49374"/>
                  </a:lnTo>
                  <a:lnTo>
                    <a:pt x="59813" y="33121"/>
                  </a:lnTo>
                  <a:lnTo>
                    <a:pt x="106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431"/>
            <p:cNvSpPr/>
            <p:nvPr>
              <p:custDataLst>
                <p:tags r:id="rId252"/>
              </p:custDataLst>
            </p:nvPr>
          </p:nvSpPr>
          <p:spPr>
            <a:xfrm>
              <a:off x="6689872" y="681308"/>
              <a:ext cx="100470" cy="276846"/>
            </a:xfrm>
            <a:custGeom>
              <a:avLst/>
              <a:gdLst/>
              <a:ahLst/>
              <a:cxnLst/>
              <a:rect l="0" t="0" r="0" b="0"/>
              <a:pathLst>
                <a:path w="100470" h="276846">
                  <a:moveTo>
                    <a:pt x="9378" y="99742"/>
                  </a:moveTo>
                  <a:lnTo>
                    <a:pt x="9378" y="99742"/>
                  </a:lnTo>
                  <a:lnTo>
                    <a:pt x="3910" y="61018"/>
                  </a:lnTo>
                  <a:lnTo>
                    <a:pt x="0" y="21151"/>
                  </a:lnTo>
                  <a:lnTo>
                    <a:pt x="1009" y="15598"/>
                  </a:lnTo>
                  <a:lnTo>
                    <a:pt x="3798" y="11191"/>
                  </a:lnTo>
                  <a:lnTo>
                    <a:pt x="12542" y="4412"/>
                  </a:lnTo>
                  <a:lnTo>
                    <a:pt x="29364" y="0"/>
                  </a:lnTo>
                  <a:lnTo>
                    <a:pt x="54498" y="5434"/>
                  </a:lnTo>
                  <a:lnTo>
                    <a:pt x="83045" y="23571"/>
                  </a:lnTo>
                  <a:lnTo>
                    <a:pt x="91037" y="30140"/>
                  </a:lnTo>
                  <a:lnTo>
                    <a:pt x="99504" y="44547"/>
                  </a:lnTo>
                  <a:lnTo>
                    <a:pt x="100469" y="56161"/>
                  </a:lnTo>
                  <a:lnTo>
                    <a:pt x="99738" y="62221"/>
                  </a:lnTo>
                  <a:lnTo>
                    <a:pt x="93283" y="74600"/>
                  </a:lnTo>
                  <a:lnTo>
                    <a:pt x="74598" y="96692"/>
                  </a:lnTo>
                  <a:lnTo>
                    <a:pt x="53609" y="113460"/>
                  </a:lnTo>
                  <a:lnTo>
                    <a:pt x="50203" y="120185"/>
                  </a:lnTo>
                  <a:lnTo>
                    <a:pt x="49295" y="123954"/>
                  </a:lnTo>
                  <a:lnTo>
                    <a:pt x="52048" y="133786"/>
                  </a:lnTo>
                  <a:lnTo>
                    <a:pt x="61532" y="149340"/>
                  </a:lnTo>
                  <a:lnTo>
                    <a:pt x="71397" y="164767"/>
                  </a:lnTo>
                  <a:lnTo>
                    <a:pt x="93619" y="211528"/>
                  </a:lnTo>
                  <a:lnTo>
                    <a:pt x="95172" y="218716"/>
                  </a:lnTo>
                  <a:lnTo>
                    <a:pt x="93135" y="234229"/>
                  </a:lnTo>
                  <a:lnTo>
                    <a:pt x="80329" y="263812"/>
                  </a:lnTo>
                  <a:lnTo>
                    <a:pt x="66782" y="273321"/>
                  </a:lnTo>
                  <a:lnTo>
                    <a:pt x="58230" y="276845"/>
                  </a:lnTo>
                  <a:lnTo>
                    <a:pt x="49707" y="276372"/>
                  </a:lnTo>
                  <a:lnTo>
                    <a:pt x="32711" y="268320"/>
                  </a:lnTo>
                  <a:lnTo>
                    <a:pt x="27051" y="261516"/>
                  </a:lnTo>
                  <a:lnTo>
                    <a:pt x="15728" y="214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432"/>
            <p:cNvSpPr/>
            <p:nvPr>
              <p:custDataLst>
                <p:tags r:id="rId253"/>
              </p:custDataLst>
            </p:nvPr>
          </p:nvSpPr>
          <p:spPr>
            <a:xfrm>
              <a:off x="6311900" y="717389"/>
              <a:ext cx="165101" cy="196091"/>
            </a:xfrm>
            <a:custGeom>
              <a:avLst/>
              <a:gdLst/>
              <a:ahLst/>
              <a:cxnLst/>
              <a:rect l="0" t="0" r="0" b="0"/>
              <a:pathLst>
                <a:path w="165101" h="196091">
                  <a:moveTo>
                    <a:pt x="0" y="76361"/>
                  </a:moveTo>
                  <a:lnTo>
                    <a:pt x="0" y="76361"/>
                  </a:lnTo>
                  <a:lnTo>
                    <a:pt x="705" y="88603"/>
                  </a:lnTo>
                  <a:lnTo>
                    <a:pt x="7839" y="133150"/>
                  </a:lnTo>
                  <a:lnTo>
                    <a:pt x="12765" y="175536"/>
                  </a:lnTo>
                  <a:lnTo>
                    <a:pt x="18763" y="196090"/>
                  </a:lnTo>
                  <a:lnTo>
                    <a:pt x="18965" y="193367"/>
                  </a:lnTo>
                  <a:lnTo>
                    <a:pt x="17130" y="189982"/>
                  </a:lnTo>
                  <a:lnTo>
                    <a:pt x="14669" y="186126"/>
                  </a:lnTo>
                  <a:lnTo>
                    <a:pt x="13089" y="177901"/>
                  </a:lnTo>
                  <a:lnTo>
                    <a:pt x="10934" y="167830"/>
                  </a:lnTo>
                  <a:lnTo>
                    <a:pt x="7255" y="145464"/>
                  </a:lnTo>
                  <a:lnTo>
                    <a:pt x="6403" y="101717"/>
                  </a:lnTo>
                  <a:lnTo>
                    <a:pt x="6357" y="59892"/>
                  </a:lnTo>
                  <a:lnTo>
                    <a:pt x="15189" y="19112"/>
                  </a:lnTo>
                  <a:lnTo>
                    <a:pt x="24860" y="8349"/>
                  </a:lnTo>
                  <a:lnTo>
                    <a:pt x="31390" y="3503"/>
                  </a:lnTo>
                  <a:lnTo>
                    <a:pt x="46172" y="0"/>
                  </a:lnTo>
                  <a:lnTo>
                    <a:pt x="54064" y="54"/>
                  </a:lnTo>
                  <a:lnTo>
                    <a:pt x="72242" y="7639"/>
                  </a:lnTo>
                  <a:lnTo>
                    <a:pt x="116601" y="37704"/>
                  </a:lnTo>
                  <a:lnTo>
                    <a:pt x="143121" y="64563"/>
                  </a:lnTo>
                  <a:lnTo>
                    <a:pt x="153022" y="93091"/>
                  </a:lnTo>
                  <a:lnTo>
                    <a:pt x="152780" y="139100"/>
                  </a:lnTo>
                  <a:lnTo>
                    <a:pt x="153181" y="163700"/>
                  </a:lnTo>
                  <a:lnTo>
                    <a:pt x="165100" y="177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433"/>
            <p:cNvSpPr/>
            <p:nvPr>
              <p:custDataLst>
                <p:tags r:id="rId254"/>
              </p:custDataLst>
            </p:nvPr>
          </p:nvSpPr>
          <p:spPr>
            <a:xfrm>
              <a:off x="5887844" y="657552"/>
              <a:ext cx="93857" cy="294949"/>
            </a:xfrm>
            <a:custGeom>
              <a:avLst/>
              <a:gdLst/>
              <a:ahLst/>
              <a:cxnLst/>
              <a:rect l="0" t="0" r="0" b="0"/>
              <a:pathLst>
                <a:path w="93857" h="294949">
                  <a:moveTo>
                    <a:pt x="93856" y="15548"/>
                  </a:moveTo>
                  <a:lnTo>
                    <a:pt x="93856" y="15548"/>
                  </a:lnTo>
                  <a:lnTo>
                    <a:pt x="93856" y="4613"/>
                  </a:lnTo>
                  <a:lnTo>
                    <a:pt x="90485" y="0"/>
                  </a:lnTo>
                  <a:lnTo>
                    <a:pt x="88081" y="244"/>
                  </a:lnTo>
                  <a:lnTo>
                    <a:pt x="77955" y="7329"/>
                  </a:lnTo>
                  <a:lnTo>
                    <a:pt x="70090" y="14482"/>
                  </a:lnTo>
                  <a:lnTo>
                    <a:pt x="42434" y="60485"/>
                  </a:lnTo>
                  <a:lnTo>
                    <a:pt x="25704" y="95655"/>
                  </a:lnTo>
                  <a:lnTo>
                    <a:pt x="13690" y="137356"/>
                  </a:lnTo>
                  <a:lnTo>
                    <a:pt x="3311" y="182209"/>
                  </a:lnTo>
                  <a:lnTo>
                    <a:pt x="0" y="214742"/>
                  </a:lnTo>
                  <a:lnTo>
                    <a:pt x="5761" y="251193"/>
                  </a:lnTo>
                  <a:lnTo>
                    <a:pt x="18249" y="270562"/>
                  </a:lnTo>
                  <a:lnTo>
                    <a:pt x="34147" y="284110"/>
                  </a:lnTo>
                  <a:lnTo>
                    <a:pt x="62106" y="294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34"/>
            <p:cNvSpPr/>
            <p:nvPr>
              <p:custDataLst>
                <p:tags r:id="rId255"/>
              </p:custDataLst>
            </p:nvPr>
          </p:nvSpPr>
          <p:spPr>
            <a:xfrm>
              <a:off x="6838950" y="660400"/>
              <a:ext cx="82305" cy="297539"/>
            </a:xfrm>
            <a:custGeom>
              <a:avLst/>
              <a:gdLst/>
              <a:ahLst/>
              <a:cxnLst/>
              <a:rect l="0" t="0" r="0" b="0"/>
              <a:pathLst>
                <a:path w="82305" h="297539">
                  <a:moveTo>
                    <a:pt x="19050" y="0"/>
                  </a:moveTo>
                  <a:lnTo>
                    <a:pt x="19050" y="0"/>
                  </a:lnTo>
                  <a:lnTo>
                    <a:pt x="25530" y="706"/>
                  </a:lnTo>
                  <a:lnTo>
                    <a:pt x="34630" y="3371"/>
                  </a:lnTo>
                  <a:lnTo>
                    <a:pt x="38608" y="6481"/>
                  </a:lnTo>
                  <a:lnTo>
                    <a:pt x="44911" y="15580"/>
                  </a:lnTo>
                  <a:lnTo>
                    <a:pt x="54706" y="58242"/>
                  </a:lnTo>
                  <a:lnTo>
                    <a:pt x="61992" y="95573"/>
                  </a:lnTo>
                  <a:lnTo>
                    <a:pt x="72975" y="140469"/>
                  </a:lnTo>
                  <a:lnTo>
                    <a:pt x="82304" y="183832"/>
                  </a:lnTo>
                  <a:lnTo>
                    <a:pt x="80204" y="228898"/>
                  </a:lnTo>
                  <a:lnTo>
                    <a:pt x="67273" y="267886"/>
                  </a:lnTo>
                  <a:lnTo>
                    <a:pt x="50036" y="291667"/>
                  </a:lnTo>
                  <a:lnTo>
                    <a:pt x="43941" y="295339"/>
                  </a:lnTo>
                  <a:lnTo>
                    <a:pt x="31524" y="297538"/>
                  </a:lnTo>
                  <a:lnTo>
                    <a:pt x="18950" y="292400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2435"/>
          <p:cNvSpPr/>
          <p:nvPr>
            <p:custDataLst>
              <p:tags r:id="rId2"/>
            </p:custDataLst>
          </p:nvPr>
        </p:nvSpPr>
        <p:spPr>
          <a:xfrm>
            <a:off x="6701093" y="755650"/>
            <a:ext cx="17208" cy="158751"/>
          </a:xfrm>
          <a:custGeom>
            <a:avLst/>
            <a:gdLst/>
            <a:ahLst/>
            <a:cxnLst/>
            <a:rect l="0" t="0" r="0" b="0"/>
            <a:pathLst>
              <a:path w="17208" h="158751">
                <a:moveTo>
                  <a:pt x="17207" y="0"/>
                </a:moveTo>
                <a:lnTo>
                  <a:pt x="17207" y="0"/>
                </a:lnTo>
                <a:lnTo>
                  <a:pt x="13836" y="3371"/>
                </a:lnTo>
                <a:lnTo>
                  <a:pt x="7486" y="24799"/>
                </a:lnTo>
                <a:lnTo>
                  <a:pt x="4376" y="29232"/>
                </a:lnTo>
                <a:lnTo>
                  <a:pt x="0" y="52327"/>
                </a:lnTo>
                <a:lnTo>
                  <a:pt x="3590" y="99759"/>
                </a:lnTo>
                <a:lnTo>
                  <a:pt x="9760" y="143996"/>
                </a:lnTo>
                <a:lnTo>
                  <a:pt x="10857" y="158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466"/>
          <p:cNvGrpSpPr/>
          <p:nvPr/>
        </p:nvGrpSpPr>
        <p:grpSpPr>
          <a:xfrm>
            <a:off x="7188200" y="656087"/>
            <a:ext cx="1098551" cy="298869"/>
            <a:chOff x="7188200" y="656087"/>
            <a:chExt cx="1098551" cy="298869"/>
          </a:xfrm>
        </p:grpSpPr>
        <p:sp>
          <p:nvSpPr>
            <p:cNvPr id="40" name="SMARTInkShape-2436"/>
            <p:cNvSpPr/>
            <p:nvPr>
              <p:custDataLst>
                <p:tags r:id="rId241"/>
              </p:custDataLst>
            </p:nvPr>
          </p:nvSpPr>
          <p:spPr>
            <a:xfrm>
              <a:off x="7188200" y="8445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46055" y="0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37"/>
            <p:cNvSpPr/>
            <p:nvPr>
              <p:custDataLst>
                <p:tags r:id="rId242"/>
              </p:custDataLst>
            </p:nvPr>
          </p:nvSpPr>
          <p:spPr>
            <a:xfrm>
              <a:off x="8140700" y="663092"/>
              <a:ext cx="56061" cy="232259"/>
            </a:xfrm>
            <a:custGeom>
              <a:avLst/>
              <a:gdLst/>
              <a:ahLst/>
              <a:cxnLst/>
              <a:rect l="0" t="0" r="0" b="0"/>
              <a:pathLst>
                <a:path w="56061" h="232259">
                  <a:moveTo>
                    <a:pt x="19050" y="3658"/>
                  </a:moveTo>
                  <a:lnTo>
                    <a:pt x="19050" y="3658"/>
                  </a:lnTo>
                  <a:lnTo>
                    <a:pt x="19050" y="0"/>
                  </a:lnTo>
                  <a:lnTo>
                    <a:pt x="19050" y="1562"/>
                  </a:lnTo>
                  <a:lnTo>
                    <a:pt x="19755" y="2260"/>
                  </a:lnTo>
                  <a:lnTo>
                    <a:pt x="22420" y="3037"/>
                  </a:lnTo>
                  <a:lnTo>
                    <a:pt x="31259" y="13587"/>
                  </a:lnTo>
                  <a:lnTo>
                    <a:pt x="45477" y="44137"/>
                  </a:lnTo>
                  <a:lnTo>
                    <a:pt x="53470" y="87445"/>
                  </a:lnTo>
                  <a:lnTo>
                    <a:pt x="56060" y="131416"/>
                  </a:lnTo>
                  <a:lnTo>
                    <a:pt x="50085" y="170080"/>
                  </a:lnTo>
                  <a:lnTo>
                    <a:pt x="31059" y="211927"/>
                  </a:lnTo>
                  <a:lnTo>
                    <a:pt x="21800" y="222752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438"/>
            <p:cNvSpPr/>
            <p:nvPr>
              <p:custDataLst>
                <p:tags r:id="rId243"/>
              </p:custDataLst>
            </p:nvPr>
          </p:nvSpPr>
          <p:spPr>
            <a:xfrm>
              <a:off x="7977005" y="774700"/>
              <a:ext cx="119246" cy="50801"/>
            </a:xfrm>
            <a:custGeom>
              <a:avLst/>
              <a:gdLst/>
              <a:ahLst/>
              <a:cxnLst/>
              <a:rect l="0" t="0" r="0" b="0"/>
              <a:pathLst>
                <a:path w="119246" h="50801">
                  <a:moveTo>
                    <a:pt x="17645" y="50800"/>
                  </a:moveTo>
                  <a:lnTo>
                    <a:pt x="17645" y="50800"/>
                  </a:lnTo>
                  <a:lnTo>
                    <a:pt x="10903" y="50800"/>
                  </a:lnTo>
                  <a:lnTo>
                    <a:pt x="5712" y="48919"/>
                  </a:lnTo>
                  <a:lnTo>
                    <a:pt x="3340" y="47429"/>
                  </a:lnTo>
                  <a:lnTo>
                    <a:pt x="1758" y="47142"/>
                  </a:lnTo>
                  <a:lnTo>
                    <a:pt x="703" y="47655"/>
                  </a:lnTo>
                  <a:lnTo>
                    <a:pt x="0" y="48704"/>
                  </a:lnTo>
                  <a:lnTo>
                    <a:pt x="4864" y="47987"/>
                  </a:lnTo>
                  <a:lnTo>
                    <a:pt x="42889" y="39116"/>
                  </a:lnTo>
                  <a:lnTo>
                    <a:pt x="85348" y="17996"/>
                  </a:lnTo>
                  <a:lnTo>
                    <a:pt x="1192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439"/>
            <p:cNvSpPr/>
            <p:nvPr>
              <p:custDataLst>
                <p:tags r:id="rId244"/>
              </p:custDataLst>
            </p:nvPr>
          </p:nvSpPr>
          <p:spPr>
            <a:xfrm>
              <a:off x="7944930" y="676604"/>
              <a:ext cx="124334" cy="220143"/>
            </a:xfrm>
            <a:custGeom>
              <a:avLst/>
              <a:gdLst/>
              <a:ahLst/>
              <a:cxnLst/>
              <a:rect l="0" t="0" r="0" b="0"/>
              <a:pathLst>
                <a:path w="124334" h="220143">
                  <a:moveTo>
                    <a:pt x="56070" y="91746"/>
                  </a:moveTo>
                  <a:lnTo>
                    <a:pt x="56070" y="91746"/>
                  </a:lnTo>
                  <a:lnTo>
                    <a:pt x="45957" y="91746"/>
                  </a:lnTo>
                  <a:lnTo>
                    <a:pt x="41566" y="94568"/>
                  </a:lnTo>
                  <a:lnTo>
                    <a:pt x="29351" y="111319"/>
                  </a:lnTo>
                  <a:lnTo>
                    <a:pt x="12866" y="156099"/>
                  </a:lnTo>
                  <a:lnTo>
                    <a:pt x="4389" y="200017"/>
                  </a:lnTo>
                  <a:lnTo>
                    <a:pt x="0" y="220142"/>
                  </a:lnTo>
                  <a:lnTo>
                    <a:pt x="1051" y="219677"/>
                  </a:lnTo>
                  <a:lnTo>
                    <a:pt x="9273" y="207498"/>
                  </a:lnTo>
                  <a:lnTo>
                    <a:pt x="28801" y="169252"/>
                  </a:lnTo>
                  <a:lnTo>
                    <a:pt x="51311" y="121820"/>
                  </a:lnTo>
                  <a:lnTo>
                    <a:pt x="73396" y="77295"/>
                  </a:lnTo>
                  <a:lnTo>
                    <a:pt x="96416" y="33336"/>
                  </a:lnTo>
                  <a:lnTo>
                    <a:pt x="111546" y="3851"/>
                  </a:lnTo>
                  <a:lnTo>
                    <a:pt x="114927" y="694"/>
                  </a:lnTo>
                  <a:lnTo>
                    <a:pt x="117886" y="0"/>
                  </a:lnTo>
                  <a:lnTo>
                    <a:pt x="120564" y="949"/>
                  </a:lnTo>
                  <a:lnTo>
                    <a:pt x="122349" y="3698"/>
                  </a:lnTo>
                  <a:lnTo>
                    <a:pt x="124333" y="12397"/>
                  </a:lnTo>
                  <a:lnTo>
                    <a:pt x="120536" y="56212"/>
                  </a:lnTo>
                  <a:lnTo>
                    <a:pt x="114996" y="100111"/>
                  </a:lnTo>
                  <a:lnTo>
                    <a:pt x="108885" y="137107"/>
                  </a:lnTo>
                  <a:lnTo>
                    <a:pt x="102381" y="179650"/>
                  </a:lnTo>
                  <a:lnTo>
                    <a:pt x="100520" y="199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440"/>
            <p:cNvSpPr/>
            <p:nvPr>
              <p:custDataLst>
                <p:tags r:id="rId245"/>
              </p:custDataLst>
            </p:nvPr>
          </p:nvSpPr>
          <p:spPr>
            <a:xfrm>
              <a:off x="7817959" y="688840"/>
              <a:ext cx="68664" cy="220150"/>
            </a:xfrm>
            <a:custGeom>
              <a:avLst/>
              <a:gdLst/>
              <a:ahLst/>
              <a:cxnLst/>
              <a:rect l="0" t="0" r="0" b="0"/>
              <a:pathLst>
                <a:path w="68664" h="220150">
                  <a:moveTo>
                    <a:pt x="62391" y="16010"/>
                  </a:moveTo>
                  <a:lnTo>
                    <a:pt x="62391" y="16010"/>
                  </a:lnTo>
                  <a:lnTo>
                    <a:pt x="65761" y="16010"/>
                  </a:lnTo>
                  <a:lnTo>
                    <a:pt x="66755" y="14599"/>
                  </a:lnTo>
                  <a:lnTo>
                    <a:pt x="68567" y="3781"/>
                  </a:lnTo>
                  <a:lnTo>
                    <a:pt x="68663" y="462"/>
                  </a:lnTo>
                  <a:lnTo>
                    <a:pt x="66573" y="0"/>
                  </a:lnTo>
                  <a:lnTo>
                    <a:pt x="58605" y="1369"/>
                  </a:lnTo>
                  <a:lnTo>
                    <a:pt x="48008" y="13736"/>
                  </a:lnTo>
                  <a:lnTo>
                    <a:pt x="27330" y="52798"/>
                  </a:lnTo>
                  <a:lnTo>
                    <a:pt x="13980" y="90724"/>
                  </a:lnTo>
                  <a:lnTo>
                    <a:pt x="4510" y="135410"/>
                  </a:lnTo>
                  <a:lnTo>
                    <a:pt x="0" y="178746"/>
                  </a:lnTo>
                  <a:lnTo>
                    <a:pt x="5961" y="207299"/>
                  </a:lnTo>
                  <a:lnTo>
                    <a:pt x="9955" y="213386"/>
                  </a:lnTo>
                  <a:lnTo>
                    <a:pt x="14733" y="217444"/>
                  </a:lnTo>
                  <a:lnTo>
                    <a:pt x="20035" y="220149"/>
                  </a:lnTo>
                  <a:lnTo>
                    <a:pt x="26392" y="219836"/>
                  </a:lnTo>
                  <a:lnTo>
                    <a:pt x="56041" y="206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41"/>
            <p:cNvSpPr/>
            <p:nvPr>
              <p:custDataLst>
                <p:tags r:id="rId246"/>
              </p:custDataLst>
            </p:nvPr>
          </p:nvSpPr>
          <p:spPr>
            <a:xfrm>
              <a:off x="7664450" y="787400"/>
              <a:ext cx="107951" cy="127357"/>
            </a:xfrm>
            <a:custGeom>
              <a:avLst/>
              <a:gdLst/>
              <a:ahLst/>
              <a:cxnLst/>
              <a:rect l="0" t="0" r="0" b="0"/>
              <a:pathLst>
                <a:path w="107951" h="127357">
                  <a:moveTo>
                    <a:pt x="0" y="50800"/>
                  </a:moveTo>
                  <a:lnTo>
                    <a:pt x="0" y="50800"/>
                  </a:lnTo>
                  <a:lnTo>
                    <a:pt x="0" y="45333"/>
                  </a:lnTo>
                  <a:lnTo>
                    <a:pt x="6742" y="44711"/>
                  </a:lnTo>
                  <a:lnTo>
                    <a:pt x="15696" y="50211"/>
                  </a:lnTo>
                  <a:lnTo>
                    <a:pt x="44139" y="74006"/>
                  </a:lnTo>
                  <a:lnTo>
                    <a:pt x="53954" y="90512"/>
                  </a:lnTo>
                  <a:lnTo>
                    <a:pt x="57376" y="103963"/>
                  </a:lnTo>
                  <a:lnTo>
                    <a:pt x="57300" y="109525"/>
                  </a:lnTo>
                  <a:lnTo>
                    <a:pt x="53453" y="119468"/>
                  </a:lnTo>
                  <a:lnTo>
                    <a:pt x="50453" y="124096"/>
                  </a:lnTo>
                  <a:lnTo>
                    <a:pt x="47746" y="126475"/>
                  </a:lnTo>
                  <a:lnTo>
                    <a:pt x="45236" y="127356"/>
                  </a:lnTo>
                  <a:lnTo>
                    <a:pt x="42857" y="127237"/>
                  </a:lnTo>
                  <a:lnTo>
                    <a:pt x="40566" y="125747"/>
                  </a:lnTo>
                  <a:lnTo>
                    <a:pt x="36138" y="120328"/>
                  </a:lnTo>
                  <a:lnTo>
                    <a:pt x="33050" y="95860"/>
                  </a:lnTo>
                  <a:lnTo>
                    <a:pt x="37972" y="75530"/>
                  </a:lnTo>
                  <a:lnTo>
                    <a:pt x="55008" y="40476"/>
                  </a:lnTo>
                  <a:lnTo>
                    <a:pt x="85054" y="1458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42"/>
            <p:cNvSpPr/>
            <p:nvPr>
              <p:custDataLst>
                <p:tags r:id="rId247"/>
              </p:custDataLst>
            </p:nvPr>
          </p:nvSpPr>
          <p:spPr>
            <a:xfrm>
              <a:off x="7581900" y="656087"/>
              <a:ext cx="72904" cy="272385"/>
            </a:xfrm>
            <a:custGeom>
              <a:avLst/>
              <a:gdLst/>
              <a:ahLst/>
              <a:cxnLst/>
              <a:rect l="0" t="0" r="0" b="0"/>
              <a:pathLst>
                <a:path w="72904" h="272385">
                  <a:moveTo>
                    <a:pt x="0" y="124963"/>
                  </a:moveTo>
                  <a:lnTo>
                    <a:pt x="0" y="124963"/>
                  </a:lnTo>
                  <a:lnTo>
                    <a:pt x="3370" y="128334"/>
                  </a:lnTo>
                  <a:lnTo>
                    <a:pt x="12865" y="153525"/>
                  </a:lnTo>
                  <a:lnTo>
                    <a:pt x="21199" y="194967"/>
                  </a:lnTo>
                  <a:lnTo>
                    <a:pt x="24155" y="232959"/>
                  </a:lnTo>
                  <a:lnTo>
                    <a:pt x="25290" y="270393"/>
                  </a:lnTo>
                  <a:lnTo>
                    <a:pt x="24621" y="272011"/>
                  </a:lnTo>
                  <a:lnTo>
                    <a:pt x="23469" y="272384"/>
                  </a:lnTo>
                  <a:lnTo>
                    <a:pt x="21996" y="271927"/>
                  </a:lnTo>
                  <a:lnTo>
                    <a:pt x="16552" y="257800"/>
                  </a:lnTo>
                  <a:lnTo>
                    <a:pt x="9097" y="219014"/>
                  </a:lnTo>
                  <a:lnTo>
                    <a:pt x="6893" y="175186"/>
                  </a:lnTo>
                  <a:lnTo>
                    <a:pt x="8392" y="129261"/>
                  </a:lnTo>
                  <a:lnTo>
                    <a:pt x="13305" y="87431"/>
                  </a:lnTo>
                  <a:lnTo>
                    <a:pt x="21286" y="41271"/>
                  </a:lnTo>
                  <a:lnTo>
                    <a:pt x="25998" y="12371"/>
                  </a:lnTo>
                  <a:lnTo>
                    <a:pt x="31781" y="4837"/>
                  </a:lnTo>
                  <a:lnTo>
                    <a:pt x="37172" y="1018"/>
                  </a:lnTo>
                  <a:lnTo>
                    <a:pt x="39598" y="0"/>
                  </a:lnTo>
                  <a:lnTo>
                    <a:pt x="42627" y="732"/>
                  </a:lnTo>
                  <a:lnTo>
                    <a:pt x="49754" y="5308"/>
                  </a:lnTo>
                  <a:lnTo>
                    <a:pt x="65072" y="29302"/>
                  </a:lnTo>
                  <a:lnTo>
                    <a:pt x="72903" y="56481"/>
                  </a:lnTo>
                  <a:lnTo>
                    <a:pt x="71851" y="82408"/>
                  </a:lnTo>
                  <a:lnTo>
                    <a:pt x="60330" y="107964"/>
                  </a:lnTo>
                  <a:lnTo>
                    <a:pt x="47510" y="121171"/>
                  </a:lnTo>
                  <a:lnTo>
                    <a:pt x="33815" y="130333"/>
                  </a:lnTo>
                  <a:lnTo>
                    <a:pt x="23026" y="134405"/>
                  </a:lnTo>
                  <a:lnTo>
                    <a:pt x="15408" y="134334"/>
                  </a:lnTo>
                  <a:lnTo>
                    <a:pt x="6350" y="131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443"/>
            <p:cNvSpPr/>
            <p:nvPr>
              <p:custDataLst>
                <p:tags r:id="rId248"/>
              </p:custDataLst>
            </p:nvPr>
          </p:nvSpPr>
          <p:spPr>
            <a:xfrm>
              <a:off x="7198747" y="908050"/>
              <a:ext cx="154554" cy="46906"/>
            </a:xfrm>
            <a:custGeom>
              <a:avLst/>
              <a:gdLst/>
              <a:ahLst/>
              <a:cxnLst/>
              <a:rect l="0" t="0" r="0" b="0"/>
              <a:pathLst>
                <a:path w="154554" h="46906">
                  <a:moveTo>
                    <a:pt x="40253" y="0"/>
                  </a:moveTo>
                  <a:lnTo>
                    <a:pt x="40253" y="0"/>
                  </a:lnTo>
                  <a:lnTo>
                    <a:pt x="1041" y="39212"/>
                  </a:lnTo>
                  <a:lnTo>
                    <a:pt x="0" y="41663"/>
                  </a:lnTo>
                  <a:lnTo>
                    <a:pt x="12" y="44003"/>
                  </a:lnTo>
                  <a:lnTo>
                    <a:pt x="725" y="46269"/>
                  </a:lnTo>
                  <a:lnTo>
                    <a:pt x="12807" y="46905"/>
                  </a:lnTo>
                  <a:lnTo>
                    <a:pt x="58428" y="44935"/>
                  </a:lnTo>
                  <a:lnTo>
                    <a:pt x="15455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44"/>
            <p:cNvSpPr/>
            <p:nvPr>
              <p:custDataLst>
                <p:tags r:id="rId249"/>
              </p:custDataLst>
            </p:nvPr>
          </p:nvSpPr>
          <p:spPr>
            <a:xfrm>
              <a:off x="8277029" y="869950"/>
              <a:ext cx="9722" cy="3659"/>
            </a:xfrm>
            <a:custGeom>
              <a:avLst/>
              <a:gdLst/>
              <a:ahLst/>
              <a:cxnLst/>
              <a:rect l="0" t="0" r="0" b="0"/>
              <a:pathLst>
                <a:path w="9722" h="3659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3658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467"/>
          <p:cNvGrpSpPr/>
          <p:nvPr/>
        </p:nvGrpSpPr>
        <p:grpSpPr>
          <a:xfrm>
            <a:off x="8515350" y="598232"/>
            <a:ext cx="696893" cy="309819"/>
            <a:chOff x="8515350" y="598232"/>
            <a:chExt cx="696893" cy="309819"/>
          </a:xfrm>
        </p:grpSpPr>
        <p:sp>
          <p:nvSpPr>
            <p:cNvPr id="50" name="SMARTInkShape-2445"/>
            <p:cNvSpPr/>
            <p:nvPr>
              <p:custDataLst>
                <p:tags r:id="rId235"/>
              </p:custDataLst>
            </p:nvPr>
          </p:nvSpPr>
          <p:spPr>
            <a:xfrm>
              <a:off x="8796134" y="650327"/>
              <a:ext cx="74817" cy="232324"/>
            </a:xfrm>
            <a:custGeom>
              <a:avLst/>
              <a:gdLst/>
              <a:ahLst/>
              <a:cxnLst/>
              <a:rect l="0" t="0" r="0" b="0"/>
              <a:pathLst>
                <a:path w="74817" h="232324">
                  <a:moveTo>
                    <a:pt x="74816" y="35473"/>
                  </a:moveTo>
                  <a:lnTo>
                    <a:pt x="74816" y="35473"/>
                  </a:lnTo>
                  <a:lnTo>
                    <a:pt x="74111" y="28992"/>
                  </a:lnTo>
                  <a:lnTo>
                    <a:pt x="65978" y="6241"/>
                  </a:lnTo>
                  <a:lnTo>
                    <a:pt x="61951" y="1314"/>
                  </a:lnTo>
                  <a:lnTo>
                    <a:pt x="59888" y="0"/>
                  </a:lnTo>
                  <a:lnTo>
                    <a:pt x="57103" y="536"/>
                  </a:lnTo>
                  <a:lnTo>
                    <a:pt x="45736" y="8737"/>
                  </a:lnTo>
                  <a:lnTo>
                    <a:pt x="29981" y="25670"/>
                  </a:lnTo>
                  <a:lnTo>
                    <a:pt x="8070" y="70279"/>
                  </a:lnTo>
                  <a:lnTo>
                    <a:pt x="0" y="115499"/>
                  </a:lnTo>
                  <a:lnTo>
                    <a:pt x="301" y="158839"/>
                  </a:lnTo>
                  <a:lnTo>
                    <a:pt x="8836" y="197066"/>
                  </a:lnTo>
                  <a:lnTo>
                    <a:pt x="16328" y="215242"/>
                  </a:lnTo>
                  <a:lnTo>
                    <a:pt x="22419" y="221641"/>
                  </a:lnTo>
                  <a:lnTo>
                    <a:pt x="62116" y="232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446"/>
            <p:cNvSpPr/>
            <p:nvPr>
              <p:custDataLst>
                <p:tags r:id="rId236"/>
              </p:custDataLst>
            </p:nvPr>
          </p:nvSpPr>
          <p:spPr>
            <a:xfrm>
              <a:off x="8998832" y="640410"/>
              <a:ext cx="92186" cy="244526"/>
            </a:xfrm>
            <a:custGeom>
              <a:avLst/>
              <a:gdLst/>
              <a:ahLst/>
              <a:cxnLst/>
              <a:rect l="0" t="0" r="0" b="0"/>
              <a:pathLst>
                <a:path w="92186" h="244526">
                  <a:moveTo>
                    <a:pt x="5468" y="83490"/>
                  </a:moveTo>
                  <a:lnTo>
                    <a:pt x="5468" y="83490"/>
                  </a:lnTo>
                  <a:lnTo>
                    <a:pt x="0" y="41395"/>
                  </a:lnTo>
                  <a:lnTo>
                    <a:pt x="2750" y="12848"/>
                  </a:lnTo>
                  <a:lnTo>
                    <a:pt x="5067" y="6762"/>
                  </a:lnTo>
                  <a:lnTo>
                    <a:pt x="8023" y="2705"/>
                  </a:lnTo>
                  <a:lnTo>
                    <a:pt x="11404" y="0"/>
                  </a:lnTo>
                  <a:lnTo>
                    <a:pt x="24569" y="757"/>
                  </a:lnTo>
                  <a:lnTo>
                    <a:pt x="48051" y="9117"/>
                  </a:lnTo>
                  <a:lnTo>
                    <a:pt x="55023" y="12742"/>
                  </a:lnTo>
                  <a:lnTo>
                    <a:pt x="66533" y="24294"/>
                  </a:lnTo>
                  <a:lnTo>
                    <a:pt x="71577" y="31326"/>
                  </a:lnTo>
                  <a:lnTo>
                    <a:pt x="75302" y="46665"/>
                  </a:lnTo>
                  <a:lnTo>
                    <a:pt x="73431" y="67405"/>
                  </a:lnTo>
                  <a:lnTo>
                    <a:pt x="71944" y="72767"/>
                  </a:lnTo>
                  <a:lnTo>
                    <a:pt x="64647" y="82487"/>
                  </a:lnTo>
                  <a:lnTo>
                    <a:pt x="55053" y="90100"/>
                  </a:lnTo>
                  <a:lnTo>
                    <a:pt x="37995" y="95952"/>
                  </a:lnTo>
                  <a:lnTo>
                    <a:pt x="40819" y="102861"/>
                  </a:lnTo>
                  <a:lnTo>
                    <a:pt x="87002" y="149521"/>
                  </a:lnTo>
                  <a:lnTo>
                    <a:pt x="92185" y="176903"/>
                  </a:lnTo>
                  <a:lnTo>
                    <a:pt x="89634" y="194151"/>
                  </a:lnTo>
                  <a:lnTo>
                    <a:pt x="86979" y="201714"/>
                  </a:lnTo>
                  <a:lnTo>
                    <a:pt x="69757" y="222471"/>
                  </a:lnTo>
                  <a:lnTo>
                    <a:pt x="39775" y="243550"/>
                  </a:lnTo>
                  <a:lnTo>
                    <a:pt x="35395" y="244525"/>
                  </a:lnTo>
                  <a:lnTo>
                    <a:pt x="26765" y="243726"/>
                  </a:lnTo>
                  <a:lnTo>
                    <a:pt x="23899" y="241114"/>
                  </a:lnTo>
                  <a:lnTo>
                    <a:pt x="20715" y="232567"/>
                  </a:lnTo>
                  <a:lnTo>
                    <a:pt x="24518" y="19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447"/>
            <p:cNvSpPr/>
            <p:nvPr>
              <p:custDataLst>
                <p:tags r:id="rId237"/>
              </p:custDataLst>
            </p:nvPr>
          </p:nvSpPr>
          <p:spPr>
            <a:xfrm>
              <a:off x="8972550" y="7366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706"/>
                  </a:lnTo>
                  <a:lnTo>
                    <a:pt x="14024" y="1881"/>
                  </a:lnTo>
                  <a:lnTo>
                    <a:pt x="13288" y="6481"/>
                  </a:lnTo>
                  <a:lnTo>
                    <a:pt x="7708" y="53618"/>
                  </a:lnTo>
                  <a:lnTo>
                    <a:pt x="6618" y="9369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448"/>
            <p:cNvSpPr/>
            <p:nvPr>
              <p:custDataLst>
                <p:tags r:id="rId238"/>
              </p:custDataLst>
            </p:nvPr>
          </p:nvSpPr>
          <p:spPr>
            <a:xfrm>
              <a:off x="8598782" y="736600"/>
              <a:ext cx="119769" cy="156006"/>
            </a:xfrm>
            <a:custGeom>
              <a:avLst/>
              <a:gdLst/>
              <a:ahLst/>
              <a:cxnLst/>
              <a:rect l="0" t="0" r="0" b="0"/>
              <a:pathLst>
                <a:path w="119769" h="156006">
                  <a:moveTo>
                    <a:pt x="5468" y="44450"/>
                  </a:moveTo>
                  <a:lnTo>
                    <a:pt x="5468" y="44450"/>
                  </a:lnTo>
                  <a:lnTo>
                    <a:pt x="0" y="44450"/>
                  </a:lnTo>
                  <a:lnTo>
                    <a:pt x="8034" y="44450"/>
                  </a:lnTo>
                  <a:lnTo>
                    <a:pt x="24180" y="54563"/>
                  </a:lnTo>
                  <a:lnTo>
                    <a:pt x="40096" y="70965"/>
                  </a:lnTo>
                  <a:lnTo>
                    <a:pt x="53750" y="99343"/>
                  </a:lnTo>
                  <a:lnTo>
                    <a:pt x="56794" y="120588"/>
                  </a:lnTo>
                  <a:lnTo>
                    <a:pt x="54543" y="144856"/>
                  </a:lnTo>
                  <a:lnTo>
                    <a:pt x="51267" y="152575"/>
                  </a:lnTo>
                  <a:lnTo>
                    <a:pt x="47460" y="156005"/>
                  </a:lnTo>
                  <a:lnTo>
                    <a:pt x="46162" y="154804"/>
                  </a:lnTo>
                  <a:lnTo>
                    <a:pt x="44721" y="147824"/>
                  </a:lnTo>
                  <a:lnTo>
                    <a:pt x="50276" y="106523"/>
                  </a:lnTo>
                  <a:lnTo>
                    <a:pt x="70294" y="60631"/>
                  </a:lnTo>
                  <a:lnTo>
                    <a:pt x="102159" y="18589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49"/>
            <p:cNvSpPr/>
            <p:nvPr>
              <p:custDataLst>
                <p:tags r:id="rId239"/>
              </p:custDataLst>
            </p:nvPr>
          </p:nvSpPr>
          <p:spPr>
            <a:xfrm>
              <a:off x="8515350" y="598232"/>
              <a:ext cx="108836" cy="282877"/>
            </a:xfrm>
            <a:custGeom>
              <a:avLst/>
              <a:gdLst/>
              <a:ahLst/>
              <a:cxnLst/>
              <a:rect l="0" t="0" r="0" b="0"/>
              <a:pathLst>
                <a:path w="108836" h="282877">
                  <a:moveTo>
                    <a:pt x="0" y="112968"/>
                  </a:moveTo>
                  <a:lnTo>
                    <a:pt x="0" y="112968"/>
                  </a:lnTo>
                  <a:lnTo>
                    <a:pt x="3370" y="109597"/>
                  </a:lnTo>
                  <a:lnTo>
                    <a:pt x="6907" y="107942"/>
                  </a:lnTo>
                  <a:lnTo>
                    <a:pt x="11556" y="106880"/>
                  </a:lnTo>
                  <a:lnTo>
                    <a:pt x="11937" y="107498"/>
                  </a:lnTo>
                  <a:lnTo>
                    <a:pt x="12655" y="150886"/>
                  </a:lnTo>
                  <a:lnTo>
                    <a:pt x="12691" y="198461"/>
                  </a:lnTo>
                  <a:lnTo>
                    <a:pt x="12698" y="245488"/>
                  </a:lnTo>
                  <a:lnTo>
                    <a:pt x="12699" y="282876"/>
                  </a:lnTo>
                  <a:lnTo>
                    <a:pt x="16070" y="246637"/>
                  </a:lnTo>
                  <a:lnTo>
                    <a:pt x="21538" y="204942"/>
                  </a:lnTo>
                  <a:lnTo>
                    <a:pt x="25565" y="172190"/>
                  </a:lnTo>
                  <a:lnTo>
                    <a:pt x="31799" y="127458"/>
                  </a:lnTo>
                  <a:lnTo>
                    <a:pt x="39995" y="90685"/>
                  </a:lnTo>
                  <a:lnTo>
                    <a:pt x="51362" y="48510"/>
                  </a:lnTo>
                  <a:lnTo>
                    <a:pt x="64473" y="6867"/>
                  </a:lnTo>
                  <a:lnTo>
                    <a:pt x="67676" y="2723"/>
                  </a:lnTo>
                  <a:lnTo>
                    <a:pt x="71223" y="666"/>
                  </a:lnTo>
                  <a:lnTo>
                    <a:pt x="74998" y="0"/>
                  </a:lnTo>
                  <a:lnTo>
                    <a:pt x="82956" y="1141"/>
                  </a:lnTo>
                  <a:lnTo>
                    <a:pt x="87054" y="2434"/>
                  </a:lnTo>
                  <a:lnTo>
                    <a:pt x="95370" y="13277"/>
                  </a:lnTo>
                  <a:lnTo>
                    <a:pt x="108835" y="45612"/>
                  </a:lnTo>
                  <a:lnTo>
                    <a:pt x="108108" y="66099"/>
                  </a:lnTo>
                  <a:lnTo>
                    <a:pt x="99515" y="103631"/>
                  </a:lnTo>
                  <a:lnTo>
                    <a:pt x="89620" y="116109"/>
                  </a:lnTo>
                  <a:lnTo>
                    <a:pt x="77226" y="124947"/>
                  </a:lnTo>
                  <a:lnTo>
                    <a:pt x="67012" y="128876"/>
                  </a:lnTo>
                  <a:lnTo>
                    <a:pt x="55889" y="128740"/>
                  </a:lnTo>
                  <a:lnTo>
                    <a:pt x="38100" y="125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50"/>
            <p:cNvSpPr/>
            <p:nvPr>
              <p:custDataLst>
                <p:tags r:id="rId240"/>
              </p:custDataLst>
            </p:nvPr>
          </p:nvSpPr>
          <p:spPr>
            <a:xfrm>
              <a:off x="9086850" y="635883"/>
              <a:ext cx="125393" cy="272168"/>
            </a:xfrm>
            <a:custGeom>
              <a:avLst/>
              <a:gdLst/>
              <a:ahLst/>
              <a:cxnLst/>
              <a:rect l="0" t="0" r="0" b="0"/>
              <a:pathLst>
                <a:path w="125393" h="272168">
                  <a:moveTo>
                    <a:pt x="82550" y="5467"/>
                  </a:moveTo>
                  <a:lnTo>
                    <a:pt x="82550" y="5467"/>
                  </a:lnTo>
                  <a:lnTo>
                    <a:pt x="82550" y="2096"/>
                  </a:lnTo>
                  <a:lnTo>
                    <a:pt x="83961" y="1103"/>
                  </a:lnTo>
                  <a:lnTo>
                    <a:pt x="89292" y="0"/>
                  </a:lnTo>
                  <a:lnTo>
                    <a:pt x="92688" y="3233"/>
                  </a:lnTo>
                  <a:lnTo>
                    <a:pt x="112403" y="46757"/>
                  </a:lnTo>
                  <a:lnTo>
                    <a:pt x="121577" y="85983"/>
                  </a:lnTo>
                  <a:lnTo>
                    <a:pt x="125392" y="118772"/>
                  </a:lnTo>
                  <a:lnTo>
                    <a:pt x="116543" y="165275"/>
                  </a:lnTo>
                  <a:lnTo>
                    <a:pt x="101207" y="207700"/>
                  </a:lnTo>
                  <a:lnTo>
                    <a:pt x="74476" y="240618"/>
                  </a:lnTo>
                  <a:lnTo>
                    <a:pt x="45428" y="260624"/>
                  </a:lnTo>
                  <a:lnTo>
                    <a:pt x="15559" y="269887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468"/>
          <p:cNvGrpSpPr/>
          <p:nvPr/>
        </p:nvGrpSpPr>
        <p:grpSpPr>
          <a:xfrm>
            <a:off x="5378450" y="1193800"/>
            <a:ext cx="1346201" cy="596901"/>
            <a:chOff x="5378450" y="1193800"/>
            <a:chExt cx="1346201" cy="596901"/>
          </a:xfrm>
        </p:grpSpPr>
        <p:sp>
          <p:nvSpPr>
            <p:cNvPr id="57" name="SMARTInkShape-2451"/>
            <p:cNvSpPr/>
            <p:nvPr>
              <p:custDataLst>
                <p:tags r:id="rId226"/>
              </p:custDataLst>
            </p:nvPr>
          </p:nvSpPr>
          <p:spPr>
            <a:xfrm>
              <a:off x="6071574" y="1532895"/>
              <a:ext cx="119677" cy="242191"/>
            </a:xfrm>
            <a:custGeom>
              <a:avLst/>
              <a:gdLst/>
              <a:ahLst/>
              <a:cxnLst/>
              <a:rect l="0" t="0" r="0" b="0"/>
              <a:pathLst>
                <a:path w="119677" h="242191">
                  <a:moveTo>
                    <a:pt x="24426" y="92705"/>
                  </a:moveTo>
                  <a:lnTo>
                    <a:pt x="24426" y="92705"/>
                  </a:lnTo>
                  <a:lnTo>
                    <a:pt x="24426" y="75061"/>
                  </a:lnTo>
                  <a:lnTo>
                    <a:pt x="23015" y="91258"/>
                  </a:lnTo>
                  <a:lnTo>
                    <a:pt x="14375" y="134909"/>
                  </a:lnTo>
                  <a:lnTo>
                    <a:pt x="10629" y="172708"/>
                  </a:lnTo>
                  <a:lnTo>
                    <a:pt x="6414" y="217085"/>
                  </a:lnTo>
                  <a:lnTo>
                    <a:pt x="2313" y="239076"/>
                  </a:lnTo>
                  <a:lnTo>
                    <a:pt x="1217" y="241791"/>
                  </a:lnTo>
                  <a:lnTo>
                    <a:pt x="487" y="242190"/>
                  </a:lnTo>
                  <a:lnTo>
                    <a:pt x="0" y="241045"/>
                  </a:lnTo>
                  <a:lnTo>
                    <a:pt x="6062" y="207045"/>
                  </a:lnTo>
                  <a:lnTo>
                    <a:pt x="13810" y="160685"/>
                  </a:lnTo>
                  <a:lnTo>
                    <a:pt x="23163" y="120608"/>
                  </a:lnTo>
                  <a:lnTo>
                    <a:pt x="36014" y="74620"/>
                  </a:lnTo>
                  <a:lnTo>
                    <a:pt x="56505" y="28821"/>
                  </a:lnTo>
                  <a:lnTo>
                    <a:pt x="65964" y="9749"/>
                  </a:lnTo>
                  <a:lnTo>
                    <a:pt x="70463" y="4240"/>
                  </a:lnTo>
                  <a:lnTo>
                    <a:pt x="74873" y="1272"/>
                  </a:lnTo>
                  <a:lnTo>
                    <a:pt x="79224" y="0"/>
                  </a:lnTo>
                  <a:lnTo>
                    <a:pt x="82830" y="1974"/>
                  </a:lnTo>
                  <a:lnTo>
                    <a:pt x="88718" y="11693"/>
                  </a:lnTo>
                  <a:lnTo>
                    <a:pt x="98953" y="48115"/>
                  </a:lnTo>
                  <a:lnTo>
                    <a:pt x="109146" y="90155"/>
                  </a:lnTo>
                  <a:lnTo>
                    <a:pt x="117386" y="135475"/>
                  </a:lnTo>
                  <a:lnTo>
                    <a:pt x="119475" y="180134"/>
                  </a:lnTo>
                  <a:lnTo>
                    <a:pt x="119676" y="200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52"/>
            <p:cNvSpPr/>
            <p:nvPr>
              <p:custDataLst>
                <p:tags r:id="rId227"/>
              </p:custDataLst>
            </p:nvPr>
          </p:nvSpPr>
          <p:spPr>
            <a:xfrm>
              <a:off x="6096000" y="1644650"/>
              <a:ext cx="146051" cy="50801"/>
            </a:xfrm>
            <a:custGeom>
              <a:avLst/>
              <a:gdLst/>
              <a:ahLst/>
              <a:cxnLst/>
              <a:rect l="0" t="0" r="0" b="0"/>
              <a:pathLst>
                <a:path w="1460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5333"/>
                  </a:lnTo>
                  <a:lnTo>
                    <a:pt x="28893" y="34514"/>
                  </a:lnTo>
                  <a:lnTo>
                    <a:pt x="72819" y="2268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453"/>
            <p:cNvSpPr/>
            <p:nvPr>
              <p:custDataLst>
                <p:tags r:id="rId228"/>
              </p:custDataLst>
            </p:nvPr>
          </p:nvSpPr>
          <p:spPr>
            <a:xfrm>
              <a:off x="5378450" y="1193800"/>
              <a:ext cx="1346201" cy="124450"/>
            </a:xfrm>
            <a:custGeom>
              <a:avLst/>
              <a:gdLst/>
              <a:ahLst/>
              <a:cxnLst/>
              <a:rect l="0" t="0" r="0" b="0"/>
              <a:pathLst>
                <a:path w="1346201" h="12445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775" y="16606"/>
                  </a:lnTo>
                  <a:lnTo>
                    <a:pt x="33613" y="55507"/>
                  </a:lnTo>
                  <a:lnTo>
                    <a:pt x="56918" y="75008"/>
                  </a:lnTo>
                  <a:lnTo>
                    <a:pt x="85147" y="88625"/>
                  </a:lnTo>
                  <a:lnTo>
                    <a:pt x="127853" y="93941"/>
                  </a:lnTo>
                  <a:lnTo>
                    <a:pt x="167939" y="94862"/>
                  </a:lnTo>
                  <a:lnTo>
                    <a:pt x="211567" y="91372"/>
                  </a:lnTo>
                  <a:lnTo>
                    <a:pt x="249958" y="85060"/>
                  </a:lnTo>
                  <a:lnTo>
                    <a:pt x="292890" y="77551"/>
                  </a:lnTo>
                  <a:lnTo>
                    <a:pt x="328435" y="71391"/>
                  </a:lnTo>
                  <a:lnTo>
                    <a:pt x="361165" y="65596"/>
                  </a:lnTo>
                  <a:lnTo>
                    <a:pt x="399231" y="58317"/>
                  </a:lnTo>
                  <a:lnTo>
                    <a:pt x="446843" y="49656"/>
                  </a:lnTo>
                  <a:lnTo>
                    <a:pt x="480114" y="44882"/>
                  </a:lnTo>
                  <a:lnTo>
                    <a:pt x="516067" y="41114"/>
                  </a:lnTo>
                  <a:lnTo>
                    <a:pt x="553214" y="39440"/>
                  </a:lnTo>
                  <a:lnTo>
                    <a:pt x="592970" y="41868"/>
                  </a:lnTo>
                  <a:lnTo>
                    <a:pt x="632739" y="50427"/>
                  </a:lnTo>
                  <a:lnTo>
                    <a:pt x="679578" y="70325"/>
                  </a:lnTo>
                  <a:lnTo>
                    <a:pt x="725477" y="96288"/>
                  </a:lnTo>
                  <a:lnTo>
                    <a:pt x="766257" y="115080"/>
                  </a:lnTo>
                  <a:lnTo>
                    <a:pt x="806222" y="123155"/>
                  </a:lnTo>
                  <a:lnTo>
                    <a:pt x="850049" y="124449"/>
                  </a:lnTo>
                  <a:lnTo>
                    <a:pt x="895646" y="117229"/>
                  </a:lnTo>
                  <a:lnTo>
                    <a:pt x="932518" y="109602"/>
                  </a:lnTo>
                  <a:lnTo>
                    <a:pt x="967137" y="102569"/>
                  </a:lnTo>
                  <a:lnTo>
                    <a:pt x="1012811" y="94048"/>
                  </a:lnTo>
                  <a:lnTo>
                    <a:pt x="1049390" y="87425"/>
                  </a:lnTo>
                  <a:lnTo>
                    <a:pt x="1087990" y="80483"/>
                  </a:lnTo>
                  <a:lnTo>
                    <a:pt x="1133521" y="72609"/>
                  </a:lnTo>
                  <a:lnTo>
                    <a:pt x="1172411" y="65807"/>
                  </a:lnTo>
                  <a:lnTo>
                    <a:pt x="1205964" y="59323"/>
                  </a:lnTo>
                  <a:lnTo>
                    <a:pt x="1253143" y="52933"/>
                  </a:lnTo>
                  <a:lnTo>
                    <a:pt x="1295501" y="47277"/>
                  </a:lnTo>
                  <a:lnTo>
                    <a:pt x="13462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454"/>
            <p:cNvSpPr/>
            <p:nvPr>
              <p:custDataLst>
                <p:tags r:id="rId229"/>
              </p:custDataLst>
            </p:nvPr>
          </p:nvSpPr>
          <p:spPr>
            <a:xfrm>
              <a:off x="5633333" y="1504125"/>
              <a:ext cx="91869" cy="279878"/>
            </a:xfrm>
            <a:custGeom>
              <a:avLst/>
              <a:gdLst/>
              <a:ahLst/>
              <a:cxnLst/>
              <a:rect l="0" t="0" r="0" b="0"/>
              <a:pathLst>
                <a:path w="91869" h="279878">
                  <a:moveTo>
                    <a:pt x="5467" y="108775"/>
                  </a:moveTo>
                  <a:lnTo>
                    <a:pt x="5467" y="108775"/>
                  </a:lnTo>
                  <a:lnTo>
                    <a:pt x="4761" y="115256"/>
                  </a:lnTo>
                  <a:lnTo>
                    <a:pt x="0" y="144749"/>
                  </a:lnTo>
                  <a:lnTo>
                    <a:pt x="703" y="186358"/>
                  </a:lnTo>
                  <a:lnTo>
                    <a:pt x="11085" y="231162"/>
                  </a:lnTo>
                  <a:lnTo>
                    <a:pt x="17545" y="276266"/>
                  </a:lnTo>
                  <a:lnTo>
                    <a:pt x="17752" y="279702"/>
                  </a:lnTo>
                  <a:lnTo>
                    <a:pt x="17891" y="279877"/>
                  </a:lnTo>
                  <a:lnTo>
                    <a:pt x="18143" y="238471"/>
                  </a:lnTo>
                  <a:lnTo>
                    <a:pt x="18160" y="201531"/>
                  </a:lnTo>
                  <a:lnTo>
                    <a:pt x="18165" y="158993"/>
                  </a:lnTo>
                  <a:lnTo>
                    <a:pt x="20049" y="114461"/>
                  </a:lnTo>
                  <a:lnTo>
                    <a:pt x="27005" y="72582"/>
                  </a:lnTo>
                  <a:lnTo>
                    <a:pt x="37266" y="27242"/>
                  </a:lnTo>
                  <a:lnTo>
                    <a:pt x="42178" y="11860"/>
                  </a:lnTo>
                  <a:lnTo>
                    <a:pt x="49064" y="2672"/>
                  </a:lnTo>
                  <a:lnTo>
                    <a:pt x="52876" y="645"/>
                  </a:lnTo>
                  <a:lnTo>
                    <a:pt x="56829" y="0"/>
                  </a:lnTo>
                  <a:lnTo>
                    <a:pt x="60874" y="275"/>
                  </a:lnTo>
                  <a:lnTo>
                    <a:pt x="64984" y="3280"/>
                  </a:lnTo>
                  <a:lnTo>
                    <a:pt x="85933" y="36130"/>
                  </a:lnTo>
                  <a:lnTo>
                    <a:pt x="91868" y="67260"/>
                  </a:lnTo>
                  <a:lnTo>
                    <a:pt x="86885" y="96552"/>
                  </a:lnTo>
                  <a:lnTo>
                    <a:pt x="78341" y="108752"/>
                  </a:lnTo>
                  <a:lnTo>
                    <a:pt x="66783" y="116526"/>
                  </a:lnTo>
                  <a:lnTo>
                    <a:pt x="52239" y="122333"/>
                  </a:lnTo>
                  <a:lnTo>
                    <a:pt x="40130" y="123502"/>
                  </a:lnTo>
                  <a:lnTo>
                    <a:pt x="11817" y="12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55"/>
            <p:cNvSpPr/>
            <p:nvPr>
              <p:custDataLst>
                <p:tags r:id="rId230"/>
              </p:custDataLst>
            </p:nvPr>
          </p:nvSpPr>
          <p:spPr>
            <a:xfrm>
              <a:off x="5727700" y="1657350"/>
              <a:ext cx="82551" cy="117654"/>
            </a:xfrm>
            <a:custGeom>
              <a:avLst/>
              <a:gdLst/>
              <a:ahLst/>
              <a:cxnLst/>
              <a:rect l="0" t="0" r="0" b="0"/>
              <a:pathLst>
                <a:path w="82551" h="117654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15901" y="41889"/>
                  </a:lnTo>
                  <a:lnTo>
                    <a:pt x="23765" y="49427"/>
                  </a:lnTo>
                  <a:lnTo>
                    <a:pt x="32755" y="71717"/>
                  </a:lnTo>
                  <a:lnTo>
                    <a:pt x="37631" y="110535"/>
                  </a:lnTo>
                  <a:lnTo>
                    <a:pt x="37082" y="113907"/>
                  </a:lnTo>
                  <a:lnTo>
                    <a:pt x="36010" y="116155"/>
                  </a:lnTo>
                  <a:lnTo>
                    <a:pt x="34590" y="117653"/>
                  </a:lnTo>
                  <a:lnTo>
                    <a:pt x="32938" y="117241"/>
                  </a:lnTo>
                  <a:lnTo>
                    <a:pt x="29221" y="113020"/>
                  </a:lnTo>
                  <a:lnTo>
                    <a:pt x="23161" y="95968"/>
                  </a:lnTo>
                  <a:lnTo>
                    <a:pt x="20268" y="66300"/>
                  </a:lnTo>
                  <a:lnTo>
                    <a:pt x="23354" y="48516"/>
                  </a:lnTo>
                  <a:lnTo>
                    <a:pt x="26153" y="40811"/>
                  </a:lnTo>
                  <a:lnTo>
                    <a:pt x="38669" y="2660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56"/>
            <p:cNvSpPr/>
            <p:nvPr>
              <p:custDataLst>
                <p:tags r:id="rId231"/>
              </p:custDataLst>
            </p:nvPr>
          </p:nvSpPr>
          <p:spPr>
            <a:xfrm>
              <a:off x="5893589" y="1531135"/>
              <a:ext cx="81762" cy="248714"/>
            </a:xfrm>
            <a:custGeom>
              <a:avLst/>
              <a:gdLst/>
              <a:ahLst/>
              <a:cxnLst/>
              <a:rect l="0" t="0" r="0" b="0"/>
              <a:pathLst>
                <a:path w="81762" h="248714">
                  <a:moveTo>
                    <a:pt x="75411" y="43665"/>
                  </a:moveTo>
                  <a:lnTo>
                    <a:pt x="75411" y="43665"/>
                  </a:lnTo>
                  <a:lnTo>
                    <a:pt x="74706" y="23400"/>
                  </a:lnTo>
                  <a:lnTo>
                    <a:pt x="69944" y="1451"/>
                  </a:lnTo>
                  <a:lnTo>
                    <a:pt x="68238" y="0"/>
                  </a:lnTo>
                  <a:lnTo>
                    <a:pt x="65690" y="444"/>
                  </a:lnTo>
                  <a:lnTo>
                    <a:pt x="62580" y="2151"/>
                  </a:lnTo>
                  <a:lnTo>
                    <a:pt x="51462" y="14666"/>
                  </a:lnTo>
                  <a:lnTo>
                    <a:pt x="26335" y="58137"/>
                  </a:lnTo>
                  <a:lnTo>
                    <a:pt x="11637" y="99850"/>
                  </a:lnTo>
                  <a:lnTo>
                    <a:pt x="3206" y="141373"/>
                  </a:lnTo>
                  <a:lnTo>
                    <a:pt x="0" y="187404"/>
                  </a:lnTo>
                  <a:lnTo>
                    <a:pt x="2738" y="233317"/>
                  </a:lnTo>
                  <a:lnTo>
                    <a:pt x="6502" y="239949"/>
                  </a:lnTo>
                  <a:lnTo>
                    <a:pt x="11832" y="244371"/>
                  </a:lnTo>
                  <a:lnTo>
                    <a:pt x="18209" y="247319"/>
                  </a:lnTo>
                  <a:lnTo>
                    <a:pt x="32819" y="248713"/>
                  </a:lnTo>
                  <a:lnTo>
                    <a:pt x="40667" y="248097"/>
                  </a:lnTo>
                  <a:lnTo>
                    <a:pt x="81761" y="22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57"/>
            <p:cNvSpPr/>
            <p:nvPr>
              <p:custDataLst>
                <p:tags r:id="rId232"/>
              </p:custDataLst>
            </p:nvPr>
          </p:nvSpPr>
          <p:spPr>
            <a:xfrm>
              <a:off x="6376276" y="1562100"/>
              <a:ext cx="5475" cy="187268"/>
            </a:xfrm>
            <a:custGeom>
              <a:avLst/>
              <a:gdLst/>
              <a:ahLst/>
              <a:cxnLst/>
              <a:rect l="0" t="0" r="0" b="0"/>
              <a:pathLst>
                <a:path w="5475" h="187268">
                  <a:moveTo>
                    <a:pt x="5474" y="0"/>
                  </a:moveTo>
                  <a:lnTo>
                    <a:pt x="5474" y="0"/>
                  </a:lnTo>
                  <a:lnTo>
                    <a:pt x="1110" y="10139"/>
                  </a:lnTo>
                  <a:lnTo>
                    <a:pt x="7" y="17677"/>
                  </a:lnTo>
                  <a:lnTo>
                    <a:pt x="4266" y="63946"/>
                  </a:lnTo>
                  <a:lnTo>
                    <a:pt x="5116" y="101027"/>
                  </a:lnTo>
                  <a:lnTo>
                    <a:pt x="5368" y="143999"/>
                  </a:lnTo>
                  <a:lnTo>
                    <a:pt x="3561" y="174135"/>
                  </a:lnTo>
                  <a:lnTo>
                    <a:pt x="0" y="187267"/>
                  </a:lnTo>
                  <a:lnTo>
                    <a:pt x="414" y="186934"/>
                  </a:lnTo>
                  <a:lnTo>
                    <a:pt x="5474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458"/>
            <p:cNvSpPr/>
            <p:nvPr>
              <p:custDataLst>
                <p:tags r:id="rId233"/>
              </p:custDataLst>
            </p:nvPr>
          </p:nvSpPr>
          <p:spPr>
            <a:xfrm>
              <a:off x="6375662" y="1539436"/>
              <a:ext cx="111749" cy="218294"/>
            </a:xfrm>
            <a:custGeom>
              <a:avLst/>
              <a:gdLst/>
              <a:ahLst/>
              <a:cxnLst/>
              <a:rect l="0" t="0" r="0" b="0"/>
              <a:pathLst>
                <a:path w="111749" h="218294">
                  <a:moveTo>
                    <a:pt x="6088" y="86164"/>
                  </a:moveTo>
                  <a:lnTo>
                    <a:pt x="6088" y="86164"/>
                  </a:lnTo>
                  <a:lnTo>
                    <a:pt x="621" y="39876"/>
                  </a:lnTo>
                  <a:lnTo>
                    <a:pt x="0" y="21022"/>
                  </a:lnTo>
                  <a:lnTo>
                    <a:pt x="2029" y="15925"/>
                  </a:lnTo>
                  <a:lnTo>
                    <a:pt x="9928" y="6499"/>
                  </a:lnTo>
                  <a:lnTo>
                    <a:pt x="18613" y="1368"/>
                  </a:lnTo>
                  <a:lnTo>
                    <a:pt x="22905" y="0"/>
                  </a:lnTo>
                  <a:lnTo>
                    <a:pt x="45800" y="1446"/>
                  </a:lnTo>
                  <a:lnTo>
                    <a:pt x="64812" y="6342"/>
                  </a:lnTo>
                  <a:lnTo>
                    <a:pt x="79384" y="15633"/>
                  </a:lnTo>
                  <a:lnTo>
                    <a:pt x="84525" y="25183"/>
                  </a:lnTo>
                  <a:lnTo>
                    <a:pt x="85896" y="30693"/>
                  </a:lnTo>
                  <a:lnTo>
                    <a:pt x="84693" y="36484"/>
                  </a:lnTo>
                  <a:lnTo>
                    <a:pt x="71317" y="57222"/>
                  </a:lnTo>
                  <a:lnTo>
                    <a:pt x="65418" y="63423"/>
                  </a:lnTo>
                  <a:lnTo>
                    <a:pt x="43303" y="81923"/>
                  </a:lnTo>
                  <a:lnTo>
                    <a:pt x="40266" y="87336"/>
                  </a:lnTo>
                  <a:lnTo>
                    <a:pt x="40162" y="89768"/>
                  </a:lnTo>
                  <a:lnTo>
                    <a:pt x="41928" y="94351"/>
                  </a:lnTo>
                  <a:lnTo>
                    <a:pt x="83645" y="125368"/>
                  </a:lnTo>
                  <a:lnTo>
                    <a:pt x="102445" y="141760"/>
                  </a:lnTo>
                  <a:lnTo>
                    <a:pt x="106310" y="146511"/>
                  </a:lnTo>
                  <a:lnTo>
                    <a:pt x="110603" y="157435"/>
                  </a:lnTo>
                  <a:lnTo>
                    <a:pt x="111748" y="163311"/>
                  </a:lnTo>
                  <a:lnTo>
                    <a:pt x="109256" y="175485"/>
                  </a:lnTo>
                  <a:lnTo>
                    <a:pt x="102741" y="187246"/>
                  </a:lnTo>
                  <a:lnTo>
                    <a:pt x="92789" y="197176"/>
                  </a:lnTo>
                  <a:lnTo>
                    <a:pt x="68545" y="210700"/>
                  </a:lnTo>
                  <a:lnTo>
                    <a:pt x="34522" y="217773"/>
                  </a:lnTo>
                  <a:lnTo>
                    <a:pt x="15454" y="218293"/>
                  </a:lnTo>
                  <a:lnTo>
                    <a:pt x="12332" y="217289"/>
                  </a:lnTo>
                  <a:lnTo>
                    <a:pt x="10251" y="215914"/>
                  </a:lnTo>
                  <a:lnTo>
                    <a:pt x="9569" y="214292"/>
                  </a:lnTo>
                  <a:lnTo>
                    <a:pt x="12438" y="206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459"/>
            <p:cNvSpPr/>
            <p:nvPr>
              <p:custDataLst>
                <p:tags r:id="rId234"/>
              </p:custDataLst>
            </p:nvPr>
          </p:nvSpPr>
          <p:spPr>
            <a:xfrm>
              <a:off x="6527800" y="1494898"/>
              <a:ext cx="79318" cy="295803"/>
            </a:xfrm>
            <a:custGeom>
              <a:avLst/>
              <a:gdLst/>
              <a:ahLst/>
              <a:cxnLst/>
              <a:rect l="0" t="0" r="0" b="0"/>
              <a:pathLst>
                <a:path w="79318" h="295803">
                  <a:moveTo>
                    <a:pt x="12700" y="16402"/>
                  </a:moveTo>
                  <a:lnTo>
                    <a:pt x="12700" y="16402"/>
                  </a:lnTo>
                  <a:lnTo>
                    <a:pt x="7232" y="0"/>
                  </a:lnTo>
                  <a:lnTo>
                    <a:pt x="8349" y="528"/>
                  </a:lnTo>
                  <a:lnTo>
                    <a:pt x="18074" y="10836"/>
                  </a:lnTo>
                  <a:lnTo>
                    <a:pt x="48243" y="57985"/>
                  </a:lnTo>
                  <a:lnTo>
                    <a:pt x="63919" y="94026"/>
                  </a:lnTo>
                  <a:lnTo>
                    <a:pt x="76402" y="135984"/>
                  </a:lnTo>
                  <a:lnTo>
                    <a:pt x="79317" y="178991"/>
                  </a:lnTo>
                  <a:lnTo>
                    <a:pt x="71871" y="218152"/>
                  </a:lnTo>
                  <a:lnTo>
                    <a:pt x="56712" y="257703"/>
                  </a:lnTo>
                  <a:lnTo>
                    <a:pt x="35220" y="288041"/>
                  </a:lnTo>
                  <a:lnTo>
                    <a:pt x="24119" y="295410"/>
                  </a:lnTo>
                  <a:lnTo>
                    <a:pt x="0" y="29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2460"/>
          <p:cNvSpPr/>
          <p:nvPr>
            <p:custDataLst>
              <p:tags r:id="rId3"/>
            </p:custDataLst>
          </p:nvPr>
        </p:nvSpPr>
        <p:spPr>
          <a:xfrm>
            <a:off x="1644650" y="1962254"/>
            <a:ext cx="6680201" cy="196714"/>
          </a:xfrm>
          <a:custGeom>
            <a:avLst/>
            <a:gdLst/>
            <a:ahLst/>
            <a:cxnLst/>
            <a:rect l="0" t="0" r="0" b="0"/>
            <a:pathLst>
              <a:path w="6680201" h="196714">
                <a:moveTo>
                  <a:pt x="0" y="133246"/>
                </a:moveTo>
                <a:lnTo>
                  <a:pt x="0" y="133246"/>
                </a:lnTo>
                <a:lnTo>
                  <a:pt x="42917" y="133246"/>
                </a:lnTo>
                <a:lnTo>
                  <a:pt x="83272" y="133246"/>
                </a:lnTo>
                <a:lnTo>
                  <a:pt x="125332" y="129875"/>
                </a:lnTo>
                <a:lnTo>
                  <a:pt x="164606" y="124408"/>
                </a:lnTo>
                <a:lnTo>
                  <a:pt x="209796" y="121690"/>
                </a:lnTo>
                <a:lnTo>
                  <a:pt x="247994" y="119173"/>
                </a:lnTo>
                <a:lnTo>
                  <a:pt x="290842" y="115702"/>
                </a:lnTo>
                <a:lnTo>
                  <a:pt x="335755" y="111808"/>
                </a:lnTo>
                <a:lnTo>
                  <a:pt x="381588" y="107725"/>
                </a:lnTo>
                <a:lnTo>
                  <a:pt x="404675" y="105649"/>
                </a:lnTo>
                <a:lnTo>
                  <a:pt x="430650" y="103559"/>
                </a:lnTo>
                <a:lnTo>
                  <a:pt x="458550" y="101460"/>
                </a:lnTo>
                <a:lnTo>
                  <a:pt x="487733" y="99356"/>
                </a:lnTo>
                <a:lnTo>
                  <a:pt x="517772" y="97247"/>
                </a:lnTo>
                <a:lnTo>
                  <a:pt x="548381" y="95135"/>
                </a:lnTo>
                <a:lnTo>
                  <a:pt x="579371" y="93022"/>
                </a:lnTo>
                <a:lnTo>
                  <a:pt x="611319" y="90908"/>
                </a:lnTo>
                <a:lnTo>
                  <a:pt x="643907" y="88793"/>
                </a:lnTo>
                <a:lnTo>
                  <a:pt x="676922" y="86677"/>
                </a:lnTo>
                <a:lnTo>
                  <a:pt x="710925" y="83856"/>
                </a:lnTo>
                <a:lnTo>
                  <a:pt x="745589" y="80564"/>
                </a:lnTo>
                <a:lnTo>
                  <a:pt x="780693" y="76958"/>
                </a:lnTo>
                <a:lnTo>
                  <a:pt x="818207" y="73848"/>
                </a:lnTo>
                <a:lnTo>
                  <a:pt x="857326" y="71070"/>
                </a:lnTo>
                <a:lnTo>
                  <a:pt x="897518" y="68512"/>
                </a:lnTo>
                <a:lnTo>
                  <a:pt x="937717" y="65395"/>
                </a:lnTo>
                <a:lnTo>
                  <a:pt x="977923" y="61907"/>
                </a:lnTo>
                <a:lnTo>
                  <a:pt x="1018132" y="58170"/>
                </a:lnTo>
                <a:lnTo>
                  <a:pt x="1060460" y="54973"/>
                </a:lnTo>
                <a:lnTo>
                  <a:pt x="1104201" y="52136"/>
                </a:lnTo>
                <a:lnTo>
                  <a:pt x="1148884" y="49539"/>
                </a:lnTo>
                <a:lnTo>
                  <a:pt x="1194901" y="47103"/>
                </a:lnTo>
                <a:lnTo>
                  <a:pt x="1241806" y="44773"/>
                </a:lnTo>
                <a:lnTo>
                  <a:pt x="1289303" y="42514"/>
                </a:lnTo>
                <a:lnTo>
                  <a:pt x="1336491" y="40302"/>
                </a:lnTo>
                <a:lnTo>
                  <a:pt x="1383472" y="38122"/>
                </a:lnTo>
                <a:lnTo>
                  <a:pt x="1430315" y="35964"/>
                </a:lnTo>
                <a:lnTo>
                  <a:pt x="1479182" y="33113"/>
                </a:lnTo>
                <a:lnTo>
                  <a:pt x="1529399" y="29802"/>
                </a:lnTo>
                <a:lnTo>
                  <a:pt x="1580516" y="26183"/>
                </a:lnTo>
                <a:lnTo>
                  <a:pt x="1633644" y="23065"/>
                </a:lnTo>
                <a:lnTo>
                  <a:pt x="1688113" y="20281"/>
                </a:lnTo>
                <a:lnTo>
                  <a:pt x="1743475" y="17719"/>
                </a:lnTo>
                <a:lnTo>
                  <a:pt x="1798022" y="16012"/>
                </a:lnTo>
                <a:lnTo>
                  <a:pt x="1852026" y="14873"/>
                </a:lnTo>
                <a:lnTo>
                  <a:pt x="1905667" y="14114"/>
                </a:lnTo>
                <a:lnTo>
                  <a:pt x="1960478" y="12902"/>
                </a:lnTo>
                <a:lnTo>
                  <a:pt x="2016068" y="11389"/>
                </a:lnTo>
                <a:lnTo>
                  <a:pt x="2072179" y="9675"/>
                </a:lnTo>
                <a:lnTo>
                  <a:pt x="2128636" y="7826"/>
                </a:lnTo>
                <a:lnTo>
                  <a:pt x="2185324" y="5888"/>
                </a:lnTo>
                <a:lnTo>
                  <a:pt x="2242166" y="3891"/>
                </a:lnTo>
                <a:lnTo>
                  <a:pt x="2301227" y="2559"/>
                </a:lnTo>
                <a:lnTo>
                  <a:pt x="2361768" y="1671"/>
                </a:lnTo>
                <a:lnTo>
                  <a:pt x="2423295" y="1080"/>
                </a:lnTo>
                <a:lnTo>
                  <a:pt x="2485480" y="685"/>
                </a:lnTo>
                <a:lnTo>
                  <a:pt x="2548103" y="422"/>
                </a:lnTo>
                <a:lnTo>
                  <a:pt x="2611019" y="247"/>
                </a:lnTo>
                <a:lnTo>
                  <a:pt x="2674834" y="130"/>
                </a:lnTo>
                <a:lnTo>
                  <a:pt x="2739251" y="52"/>
                </a:lnTo>
                <a:lnTo>
                  <a:pt x="2804067" y="0"/>
                </a:lnTo>
                <a:lnTo>
                  <a:pt x="2869856" y="671"/>
                </a:lnTo>
                <a:lnTo>
                  <a:pt x="2936292" y="1824"/>
                </a:lnTo>
                <a:lnTo>
                  <a:pt x="3003162" y="3298"/>
                </a:lnTo>
                <a:lnTo>
                  <a:pt x="3070318" y="4986"/>
                </a:lnTo>
                <a:lnTo>
                  <a:pt x="3137668" y="6817"/>
                </a:lnTo>
                <a:lnTo>
                  <a:pt x="3205145" y="8743"/>
                </a:lnTo>
                <a:lnTo>
                  <a:pt x="3273414" y="10733"/>
                </a:lnTo>
                <a:lnTo>
                  <a:pt x="3342209" y="12765"/>
                </a:lnTo>
                <a:lnTo>
                  <a:pt x="3411356" y="14825"/>
                </a:lnTo>
                <a:lnTo>
                  <a:pt x="3482148" y="17610"/>
                </a:lnTo>
                <a:lnTo>
                  <a:pt x="3554038" y="20878"/>
                </a:lnTo>
                <a:lnTo>
                  <a:pt x="3626658" y="24467"/>
                </a:lnTo>
                <a:lnTo>
                  <a:pt x="3698356" y="28271"/>
                </a:lnTo>
                <a:lnTo>
                  <a:pt x="3769437" y="32218"/>
                </a:lnTo>
                <a:lnTo>
                  <a:pt x="3840108" y="36261"/>
                </a:lnTo>
                <a:lnTo>
                  <a:pt x="3911211" y="40367"/>
                </a:lnTo>
                <a:lnTo>
                  <a:pt x="3982601" y="44516"/>
                </a:lnTo>
                <a:lnTo>
                  <a:pt x="4054184" y="48692"/>
                </a:lnTo>
                <a:lnTo>
                  <a:pt x="4122367" y="53593"/>
                </a:lnTo>
                <a:lnTo>
                  <a:pt x="4188284" y="58978"/>
                </a:lnTo>
                <a:lnTo>
                  <a:pt x="4252689" y="64684"/>
                </a:lnTo>
                <a:lnTo>
                  <a:pt x="4318204" y="69899"/>
                </a:lnTo>
                <a:lnTo>
                  <a:pt x="4384458" y="74787"/>
                </a:lnTo>
                <a:lnTo>
                  <a:pt x="4451205" y="79457"/>
                </a:lnTo>
                <a:lnTo>
                  <a:pt x="4516165" y="83981"/>
                </a:lnTo>
                <a:lnTo>
                  <a:pt x="4579932" y="88408"/>
                </a:lnTo>
                <a:lnTo>
                  <a:pt x="4642903" y="92771"/>
                </a:lnTo>
                <a:lnTo>
                  <a:pt x="4706758" y="97796"/>
                </a:lnTo>
                <a:lnTo>
                  <a:pt x="4771200" y="103263"/>
                </a:lnTo>
                <a:lnTo>
                  <a:pt x="4836033" y="109024"/>
                </a:lnTo>
                <a:lnTo>
                  <a:pt x="4901127" y="114276"/>
                </a:lnTo>
                <a:lnTo>
                  <a:pt x="4966396" y="119188"/>
                </a:lnTo>
                <a:lnTo>
                  <a:pt x="5031780" y="123874"/>
                </a:lnTo>
                <a:lnTo>
                  <a:pt x="5095126" y="128409"/>
                </a:lnTo>
                <a:lnTo>
                  <a:pt x="5157112" y="132844"/>
                </a:lnTo>
                <a:lnTo>
                  <a:pt x="5218191" y="137211"/>
                </a:lnTo>
                <a:lnTo>
                  <a:pt x="5277960" y="141534"/>
                </a:lnTo>
                <a:lnTo>
                  <a:pt x="5336856" y="145827"/>
                </a:lnTo>
                <a:lnTo>
                  <a:pt x="5395171" y="150100"/>
                </a:lnTo>
                <a:lnTo>
                  <a:pt x="5451686" y="154360"/>
                </a:lnTo>
                <a:lnTo>
                  <a:pt x="5507002" y="158611"/>
                </a:lnTo>
                <a:lnTo>
                  <a:pt x="5561518" y="162856"/>
                </a:lnTo>
                <a:lnTo>
                  <a:pt x="5616207" y="166391"/>
                </a:lnTo>
                <a:lnTo>
                  <a:pt x="5671010" y="169454"/>
                </a:lnTo>
                <a:lnTo>
                  <a:pt x="5725890" y="172201"/>
                </a:lnTo>
                <a:lnTo>
                  <a:pt x="5780115" y="174738"/>
                </a:lnTo>
                <a:lnTo>
                  <a:pt x="5833904" y="177135"/>
                </a:lnTo>
                <a:lnTo>
                  <a:pt x="5887403" y="179439"/>
                </a:lnTo>
                <a:lnTo>
                  <a:pt x="5938590" y="181680"/>
                </a:lnTo>
                <a:lnTo>
                  <a:pt x="5988238" y="183880"/>
                </a:lnTo>
                <a:lnTo>
                  <a:pt x="6036858" y="186052"/>
                </a:lnTo>
                <a:lnTo>
                  <a:pt x="6081972" y="188205"/>
                </a:lnTo>
                <a:lnTo>
                  <a:pt x="6124748" y="190347"/>
                </a:lnTo>
                <a:lnTo>
                  <a:pt x="6165965" y="192480"/>
                </a:lnTo>
                <a:lnTo>
                  <a:pt x="6204732" y="193902"/>
                </a:lnTo>
                <a:lnTo>
                  <a:pt x="6241866" y="194850"/>
                </a:lnTo>
                <a:lnTo>
                  <a:pt x="6277911" y="195482"/>
                </a:lnTo>
                <a:lnTo>
                  <a:pt x="6313229" y="195903"/>
                </a:lnTo>
                <a:lnTo>
                  <a:pt x="6348064" y="196184"/>
                </a:lnTo>
                <a:lnTo>
                  <a:pt x="6382576" y="196371"/>
                </a:lnTo>
                <a:lnTo>
                  <a:pt x="6414757" y="196496"/>
                </a:lnTo>
                <a:lnTo>
                  <a:pt x="6445382" y="196580"/>
                </a:lnTo>
                <a:lnTo>
                  <a:pt x="6474971" y="196635"/>
                </a:lnTo>
                <a:lnTo>
                  <a:pt x="6503164" y="196672"/>
                </a:lnTo>
                <a:lnTo>
                  <a:pt x="6530425" y="196697"/>
                </a:lnTo>
                <a:lnTo>
                  <a:pt x="6557067" y="196713"/>
                </a:lnTo>
                <a:lnTo>
                  <a:pt x="6582589" y="196018"/>
                </a:lnTo>
                <a:lnTo>
                  <a:pt x="6680200" y="1903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470"/>
          <p:cNvGrpSpPr/>
          <p:nvPr/>
        </p:nvGrpSpPr>
        <p:grpSpPr>
          <a:xfrm>
            <a:off x="1893262" y="2358692"/>
            <a:ext cx="268227" cy="346409"/>
            <a:chOff x="1893262" y="2358692"/>
            <a:chExt cx="268227" cy="346409"/>
          </a:xfrm>
        </p:grpSpPr>
        <p:sp>
          <p:nvSpPr>
            <p:cNvPr id="68" name="SMARTInkShape-2461"/>
            <p:cNvSpPr/>
            <p:nvPr>
              <p:custDataLst>
                <p:tags r:id="rId223"/>
              </p:custDataLst>
            </p:nvPr>
          </p:nvSpPr>
          <p:spPr>
            <a:xfrm>
              <a:off x="1893262" y="2358692"/>
              <a:ext cx="147665" cy="269661"/>
            </a:xfrm>
            <a:custGeom>
              <a:avLst/>
              <a:gdLst/>
              <a:ahLst/>
              <a:cxnLst/>
              <a:rect l="0" t="0" r="0" b="0"/>
              <a:pathLst>
                <a:path w="147665" h="269661">
                  <a:moveTo>
                    <a:pt x="30788" y="117808"/>
                  </a:moveTo>
                  <a:lnTo>
                    <a:pt x="30788" y="117808"/>
                  </a:lnTo>
                  <a:lnTo>
                    <a:pt x="20675" y="117808"/>
                  </a:lnTo>
                  <a:lnTo>
                    <a:pt x="17696" y="119219"/>
                  </a:lnTo>
                  <a:lnTo>
                    <a:pt x="15710" y="121571"/>
                  </a:lnTo>
                  <a:lnTo>
                    <a:pt x="13503" y="127947"/>
                  </a:lnTo>
                  <a:lnTo>
                    <a:pt x="11187" y="168441"/>
                  </a:lnTo>
                  <a:lnTo>
                    <a:pt x="6742" y="215403"/>
                  </a:lnTo>
                  <a:lnTo>
                    <a:pt x="1202" y="259097"/>
                  </a:lnTo>
                  <a:lnTo>
                    <a:pt x="0" y="268327"/>
                  </a:lnTo>
                  <a:lnTo>
                    <a:pt x="385" y="269660"/>
                  </a:lnTo>
                  <a:lnTo>
                    <a:pt x="1347" y="269137"/>
                  </a:lnTo>
                  <a:lnTo>
                    <a:pt x="2694" y="267377"/>
                  </a:lnTo>
                  <a:lnTo>
                    <a:pt x="6914" y="220995"/>
                  </a:lnTo>
                  <a:lnTo>
                    <a:pt x="12190" y="179897"/>
                  </a:lnTo>
                  <a:lnTo>
                    <a:pt x="20103" y="136440"/>
                  </a:lnTo>
                  <a:lnTo>
                    <a:pt x="31385" y="97929"/>
                  </a:lnTo>
                  <a:lnTo>
                    <a:pt x="47839" y="56261"/>
                  </a:lnTo>
                  <a:lnTo>
                    <a:pt x="73929" y="9131"/>
                  </a:lnTo>
                  <a:lnTo>
                    <a:pt x="78599" y="3023"/>
                  </a:lnTo>
                  <a:lnTo>
                    <a:pt x="82417" y="363"/>
                  </a:lnTo>
                  <a:lnTo>
                    <a:pt x="85669" y="0"/>
                  </a:lnTo>
                  <a:lnTo>
                    <a:pt x="88542" y="1169"/>
                  </a:lnTo>
                  <a:lnTo>
                    <a:pt x="99327" y="23041"/>
                  </a:lnTo>
                  <a:lnTo>
                    <a:pt x="111250" y="69063"/>
                  </a:lnTo>
                  <a:lnTo>
                    <a:pt x="121735" y="107755"/>
                  </a:lnTo>
                  <a:lnTo>
                    <a:pt x="131956" y="146867"/>
                  </a:lnTo>
                  <a:lnTo>
                    <a:pt x="138610" y="182392"/>
                  </a:lnTo>
                  <a:lnTo>
                    <a:pt x="147179" y="228951"/>
                  </a:lnTo>
                  <a:lnTo>
                    <a:pt x="147664" y="243170"/>
                  </a:lnTo>
                  <a:lnTo>
                    <a:pt x="145088" y="25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62"/>
            <p:cNvSpPr/>
            <p:nvPr>
              <p:custDataLst>
                <p:tags r:id="rId224"/>
              </p:custDataLst>
            </p:nvPr>
          </p:nvSpPr>
          <p:spPr>
            <a:xfrm>
              <a:off x="1926077" y="2552700"/>
              <a:ext cx="124974" cy="6351"/>
            </a:xfrm>
            <a:custGeom>
              <a:avLst/>
              <a:gdLst/>
              <a:ahLst/>
              <a:cxnLst/>
              <a:rect l="0" t="0" r="0" b="0"/>
              <a:pathLst>
                <a:path w="124974" h="6351">
                  <a:moveTo>
                    <a:pt x="17023" y="6350"/>
                  </a:moveTo>
                  <a:lnTo>
                    <a:pt x="17023" y="6350"/>
                  </a:lnTo>
                  <a:lnTo>
                    <a:pt x="0" y="6350"/>
                  </a:lnTo>
                  <a:lnTo>
                    <a:pt x="40742" y="2979"/>
                  </a:lnTo>
                  <a:lnTo>
                    <a:pt x="82726" y="588"/>
                  </a:lnTo>
                  <a:lnTo>
                    <a:pt x="124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63"/>
            <p:cNvSpPr/>
            <p:nvPr>
              <p:custDataLst>
                <p:tags r:id="rId225"/>
              </p:custDataLst>
            </p:nvPr>
          </p:nvSpPr>
          <p:spPr>
            <a:xfrm>
              <a:off x="2114550" y="2609850"/>
              <a:ext cx="46939" cy="95251"/>
            </a:xfrm>
            <a:custGeom>
              <a:avLst/>
              <a:gdLst/>
              <a:ahLst/>
              <a:cxnLst/>
              <a:rect l="0" t="0" r="0" b="0"/>
              <a:pathLst>
                <a:path w="46939" h="95251">
                  <a:moveTo>
                    <a:pt x="38100" y="0"/>
                  </a:moveTo>
                  <a:lnTo>
                    <a:pt x="38100" y="0"/>
                  </a:lnTo>
                  <a:lnTo>
                    <a:pt x="46938" y="24418"/>
                  </a:lnTo>
                  <a:lnTo>
                    <a:pt x="46285" y="47530"/>
                  </a:lnTo>
                  <a:lnTo>
                    <a:pt x="41503" y="60165"/>
                  </a:lnTo>
                  <a:lnTo>
                    <a:pt x="23563" y="8314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471"/>
          <p:cNvGrpSpPr/>
          <p:nvPr/>
        </p:nvGrpSpPr>
        <p:grpSpPr>
          <a:xfrm>
            <a:off x="2388844" y="2347635"/>
            <a:ext cx="538507" cy="325716"/>
            <a:chOff x="2388844" y="2347635"/>
            <a:chExt cx="538507" cy="325716"/>
          </a:xfrm>
        </p:grpSpPr>
        <p:sp>
          <p:nvSpPr>
            <p:cNvPr id="72" name="SMARTInkShape-2464"/>
            <p:cNvSpPr/>
            <p:nvPr>
              <p:custDataLst>
                <p:tags r:id="rId220"/>
              </p:custDataLst>
            </p:nvPr>
          </p:nvSpPr>
          <p:spPr>
            <a:xfrm>
              <a:off x="2388844" y="2347635"/>
              <a:ext cx="126959" cy="243192"/>
            </a:xfrm>
            <a:custGeom>
              <a:avLst/>
              <a:gdLst/>
              <a:ahLst/>
              <a:cxnLst/>
              <a:rect l="0" t="0" r="0" b="0"/>
              <a:pathLst>
                <a:path w="126959" h="243192">
                  <a:moveTo>
                    <a:pt x="11456" y="71715"/>
                  </a:moveTo>
                  <a:lnTo>
                    <a:pt x="11456" y="71715"/>
                  </a:lnTo>
                  <a:lnTo>
                    <a:pt x="15820" y="114761"/>
                  </a:lnTo>
                  <a:lnTo>
                    <a:pt x="19295" y="158587"/>
                  </a:lnTo>
                  <a:lnTo>
                    <a:pt x="23196" y="204272"/>
                  </a:lnTo>
                  <a:lnTo>
                    <a:pt x="24072" y="242146"/>
                  </a:lnTo>
                  <a:lnTo>
                    <a:pt x="23394" y="243191"/>
                  </a:lnTo>
                  <a:lnTo>
                    <a:pt x="22237" y="242477"/>
                  </a:lnTo>
                  <a:lnTo>
                    <a:pt x="20760" y="240590"/>
                  </a:lnTo>
                  <a:lnTo>
                    <a:pt x="11287" y="200893"/>
                  </a:lnTo>
                  <a:lnTo>
                    <a:pt x="2956" y="163554"/>
                  </a:lnTo>
                  <a:lnTo>
                    <a:pt x="0" y="125581"/>
                  </a:lnTo>
                  <a:lnTo>
                    <a:pt x="1190" y="92833"/>
                  </a:lnTo>
                  <a:lnTo>
                    <a:pt x="7709" y="48104"/>
                  </a:lnTo>
                  <a:lnTo>
                    <a:pt x="22553" y="11077"/>
                  </a:lnTo>
                  <a:lnTo>
                    <a:pt x="27321" y="5890"/>
                  </a:lnTo>
                  <a:lnTo>
                    <a:pt x="38263" y="126"/>
                  </a:lnTo>
                  <a:lnTo>
                    <a:pt x="43438" y="0"/>
                  </a:lnTo>
                  <a:lnTo>
                    <a:pt x="52952" y="3623"/>
                  </a:lnTo>
                  <a:lnTo>
                    <a:pt x="69612" y="20338"/>
                  </a:lnTo>
                  <a:lnTo>
                    <a:pt x="81212" y="39794"/>
                  </a:lnTo>
                  <a:lnTo>
                    <a:pt x="82911" y="54471"/>
                  </a:lnTo>
                  <a:lnTo>
                    <a:pt x="80608" y="68990"/>
                  </a:lnTo>
                  <a:lnTo>
                    <a:pt x="63689" y="104139"/>
                  </a:lnTo>
                  <a:lnTo>
                    <a:pt x="63917" y="106736"/>
                  </a:lnTo>
                  <a:lnTo>
                    <a:pt x="66052" y="111504"/>
                  </a:lnTo>
                  <a:lnTo>
                    <a:pt x="73115" y="115975"/>
                  </a:lnTo>
                  <a:lnTo>
                    <a:pt x="100950" y="132498"/>
                  </a:lnTo>
                  <a:lnTo>
                    <a:pt x="113320" y="143180"/>
                  </a:lnTo>
                  <a:lnTo>
                    <a:pt x="122110" y="156864"/>
                  </a:lnTo>
                  <a:lnTo>
                    <a:pt x="126958" y="171648"/>
                  </a:lnTo>
                  <a:lnTo>
                    <a:pt x="126761" y="185274"/>
                  </a:lnTo>
                  <a:lnTo>
                    <a:pt x="120558" y="196504"/>
                  </a:lnTo>
                  <a:lnTo>
                    <a:pt x="99329" y="215212"/>
                  </a:lnTo>
                  <a:lnTo>
                    <a:pt x="57297" y="226720"/>
                  </a:lnTo>
                  <a:lnTo>
                    <a:pt x="40297" y="228801"/>
                  </a:lnTo>
                  <a:lnTo>
                    <a:pt x="27567" y="225962"/>
                  </a:lnTo>
                  <a:lnTo>
                    <a:pt x="22196" y="223230"/>
                  </a:lnTo>
                  <a:lnTo>
                    <a:pt x="20027" y="220702"/>
                  </a:lnTo>
                  <a:lnTo>
                    <a:pt x="36856" y="211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465"/>
            <p:cNvSpPr/>
            <p:nvPr>
              <p:custDataLst>
                <p:tags r:id="rId221"/>
              </p:custDataLst>
            </p:nvPr>
          </p:nvSpPr>
          <p:spPr>
            <a:xfrm>
              <a:off x="2571750" y="261620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47429" y="3371"/>
                  </a:lnTo>
                  <a:lnTo>
                    <a:pt x="45774" y="6907"/>
                  </a:lnTo>
                  <a:lnTo>
                    <a:pt x="45333" y="8838"/>
                  </a:lnTo>
                  <a:lnTo>
                    <a:pt x="41340" y="14927"/>
                  </a:lnTo>
                  <a:lnTo>
                    <a:pt x="24942" y="29080"/>
                  </a:lnTo>
                  <a:lnTo>
                    <a:pt x="11564" y="4776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466"/>
            <p:cNvSpPr/>
            <p:nvPr>
              <p:custDataLst>
                <p:tags r:id="rId222"/>
              </p:custDataLst>
            </p:nvPr>
          </p:nvSpPr>
          <p:spPr>
            <a:xfrm>
              <a:off x="2773532" y="2372817"/>
              <a:ext cx="153819" cy="214861"/>
            </a:xfrm>
            <a:custGeom>
              <a:avLst/>
              <a:gdLst/>
              <a:ahLst/>
              <a:cxnLst/>
              <a:rect l="0" t="0" r="0" b="0"/>
              <a:pathLst>
                <a:path w="153819" h="214861">
                  <a:moveTo>
                    <a:pt x="83968" y="40183"/>
                  </a:moveTo>
                  <a:lnTo>
                    <a:pt x="83968" y="40183"/>
                  </a:lnTo>
                  <a:lnTo>
                    <a:pt x="83968" y="36812"/>
                  </a:lnTo>
                  <a:lnTo>
                    <a:pt x="85849" y="33275"/>
                  </a:lnTo>
                  <a:lnTo>
                    <a:pt x="87339" y="31344"/>
                  </a:lnTo>
                  <a:lnTo>
                    <a:pt x="88994" y="25436"/>
                  </a:lnTo>
                  <a:lnTo>
                    <a:pt x="91807" y="14176"/>
                  </a:lnTo>
                  <a:lnTo>
                    <a:pt x="95708" y="1101"/>
                  </a:lnTo>
                  <a:lnTo>
                    <a:pt x="94617" y="17"/>
                  </a:lnTo>
                  <a:lnTo>
                    <a:pt x="92478" y="0"/>
                  </a:lnTo>
                  <a:lnTo>
                    <a:pt x="89641" y="695"/>
                  </a:lnTo>
                  <a:lnTo>
                    <a:pt x="61152" y="22087"/>
                  </a:lnTo>
                  <a:lnTo>
                    <a:pt x="23787" y="68496"/>
                  </a:lnTo>
                  <a:lnTo>
                    <a:pt x="9143" y="94433"/>
                  </a:lnTo>
                  <a:lnTo>
                    <a:pt x="336" y="125637"/>
                  </a:lnTo>
                  <a:lnTo>
                    <a:pt x="0" y="161693"/>
                  </a:lnTo>
                  <a:lnTo>
                    <a:pt x="11111" y="192446"/>
                  </a:lnTo>
                  <a:lnTo>
                    <a:pt x="24438" y="209319"/>
                  </a:lnTo>
                  <a:lnTo>
                    <a:pt x="40576" y="214132"/>
                  </a:lnTo>
                  <a:lnTo>
                    <a:pt x="61861" y="214860"/>
                  </a:lnTo>
                  <a:lnTo>
                    <a:pt x="95527" y="207337"/>
                  </a:lnTo>
                  <a:lnTo>
                    <a:pt x="153818" y="179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472"/>
          <p:cNvGrpSpPr/>
          <p:nvPr/>
        </p:nvGrpSpPr>
        <p:grpSpPr>
          <a:xfrm>
            <a:off x="3512297" y="2482850"/>
            <a:ext cx="418354" cy="127096"/>
            <a:chOff x="3512297" y="2482850"/>
            <a:chExt cx="418354" cy="127096"/>
          </a:xfrm>
        </p:grpSpPr>
        <p:sp>
          <p:nvSpPr>
            <p:cNvPr id="76" name="SMARTInkShape-2467"/>
            <p:cNvSpPr/>
            <p:nvPr>
              <p:custDataLst>
                <p:tags r:id="rId217"/>
              </p:custDataLst>
            </p:nvPr>
          </p:nvSpPr>
          <p:spPr>
            <a:xfrm>
              <a:off x="3512297" y="2484616"/>
              <a:ext cx="145304" cy="123073"/>
            </a:xfrm>
            <a:custGeom>
              <a:avLst/>
              <a:gdLst/>
              <a:ahLst/>
              <a:cxnLst/>
              <a:rect l="0" t="0" r="0" b="0"/>
              <a:pathLst>
                <a:path w="145304" h="123073">
                  <a:moveTo>
                    <a:pt x="81803" y="42684"/>
                  </a:moveTo>
                  <a:lnTo>
                    <a:pt x="81803" y="42684"/>
                  </a:lnTo>
                  <a:lnTo>
                    <a:pt x="81803" y="33846"/>
                  </a:lnTo>
                  <a:lnTo>
                    <a:pt x="78432" y="24386"/>
                  </a:lnTo>
                  <a:lnTo>
                    <a:pt x="61409" y="3602"/>
                  </a:lnTo>
                  <a:lnTo>
                    <a:pt x="52983" y="620"/>
                  </a:lnTo>
                  <a:lnTo>
                    <a:pt x="42888" y="0"/>
                  </a:lnTo>
                  <a:lnTo>
                    <a:pt x="33698" y="2076"/>
                  </a:lnTo>
                  <a:lnTo>
                    <a:pt x="20591" y="10583"/>
                  </a:lnTo>
                  <a:lnTo>
                    <a:pt x="7771" y="32153"/>
                  </a:lnTo>
                  <a:lnTo>
                    <a:pt x="1777" y="54145"/>
                  </a:lnTo>
                  <a:lnTo>
                    <a:pt x="0" y="80809"/>
                  </a:lnTo>
                  <a:lnTo>
                    <a:pt x="5229" y="97023"/>
                  </a:lnTo>
                  <a:lnTo>
                    <a:pt x="13904" y="109874"/>
                  </a:lnTo>
                  <a:lnTo>
                    <a:pt x="22462" y="117937"/>
                  </a:lnTo>
                  <a:lnTo>
                    <a:pt x="34733" y="121991"/>
                  </a:lnTo>
                  <a:lnTo>
                    <a:pt x="41956" y="123072"/>
                  </a:lnTo>
                  <a:lnTo>
                    <a:pt x="47478" y="121676"/>
                  </a:lnTo>
                  <a:lnTo>
                    <a:pt x="51863" y="118629"/>
                  </a:lnTo>
                  <a:lnTo>
                    <a:pt x="67344" y="95158"/>
                  </a:lnTo>
                  <a:lnTo>
                    <a:pt x="85104" y="49851"/>
                  </a:lnTo>
                  <a:lnTo>
                    <a:pt x="86797" y="45869"/>
                  </a:lnTo>
                  <a:lnTo>
                    <a:pt x="87250" y="45513"/>
                  </a:lnTo>
                  <a:lnTo>
                    <a:pt x="87551" y="45981"/>
                  </a:lnTo>
                  <a:lnTo>
                    <a:pt x="89484" y="59477"/>
                  </a:lnTo>
                  <a:lnTo>
                    <a:pt x="101952" y="79711"/>
                  </a:lnTo>
                  <a:lnTo>
                    <a:pt x="110514" y="88068"/>
                  </a:lnTo>
                  <a:lnTo>
                    <a:pt x="126529" y="96034"/>
                  </a:lnTo>
                  <a:lnTo>
                    <a:pt x="145303" y="9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68"/>
            <p:cNvSpPr/>
            <p:nvPr>
              <p:custDataLst>
                <p:tags r:id="rId218"/>
              </p:custDataLst>
            </p:nvPr>
          </p:nvSpPr>
          <p:spPr>
            <a:xfrm>
              <a:off x="3664211" y="2482850"/>
              <a:ext cx="94990" cy="127096"/>
            </a:xfrm>
            <a:custGeom>
              <a:avLst/>
              <a:gdLst/>
              <a:ahLst/>
              <a:cxnLst/>
              <a:rect l="0" t="0" r="0" b="0"/>
              <a:pathLst>
                <a:path w="94990" h="127096">
                  <a:moveTo>
                    <a:pt x="6089" y="50800"/>
                  </a:moveTo>
                  <a:lnTo>
                    <a:pt x="6089" y="50800"/>
                  </a:lnTo>
                  <a:lnTo>
                    <a:pt x="1063" y="38867"/>
                  </a:lnTo>
                  <a:lnTo>
                    <a:pt x="0" y="26414"/>
                  </a:lnTo>
                  <a:lnTo>
                    <a:pt x="619" y="24665"/>
                  </a:lnTo>
                  <a:lnTo>
                    <a:pt x="1737" y="24204"/>
                  </a:lnTo>
                  <a:lnTo>
                    <a:pt x="11971" y="28535"/>
                  </a:lnTo>
                  <a:lnTo>
                    <a:pt x="35604" y="50687"/>
                  </a:lnTo>
                  <a:lnTo>
                    <a:pt x="46506" y="71228"/>
                  </a:lnTo>
                  <a:lnTo>
                    <a:pt x="55382" y="112531"/>
                  </a:lnTo>
                  <a:lnTo>
                    <a:pt x="54338" y="122450"/>
                  </a:lnTo>
                  <a:lnTo>
                    <a:pt x="53071" y="126084"/>
                  </a:lnTo>
                  <a:lnTo>
                    <a:pt x="52227" y="127095"/>
                  </a:lnTo>
                  <a:lnTo>
                    <a:pt x="51665" y="126357"/>
                  </a:lnTo>
                  <a:lnTo>
                    <a:pt x="50761" y="104922"/>
                  </a:lnTo>
                  <a:lnTo>
                    <a:pt x="56358" y="66011"/>
                  </a:lnTo>
                  <a:lnTo>
                    <a:pt x="67158" y="33435"/>
                  </a:lnTo>
                  <a:lnTo>
                    <a:pt x="94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469"/>
            <p:cNvSpPr/>
            <p:nvPr>
              <p:custDataLst>
                <p:tags r:id="rId219"/>
              </p:custDataLst>
            </p:nvPr>
          </p:nvSpPr>
          <p:spPr>
            <a:xfrm>
              <a:off x="3790543" y="2498313"/>
              <a:ext cx="140108" cy="108577"/>
            </a:xfrm>
            <a:custGeom>
              <a:avLst/>
              <a:gdLst/>
              <a:ahLst/>
              <a:cxnLst/>
              <a:rect l="0" t="0" r="0" b="0"/>
              <a:pathLst>
                <a:path w="140108" h="108577">
                  <a:moveTo>
                    <a:pt x="6757" y="22637"/>
                  </a:moveTo>
                  <a:lnTo>
                    <a:pt x="6757" y="22637"/>
                  </a:lnTo>
                  <a:lnTo>
                    <a:pt x="3386" y="26008"/>
                  </a:lnTo>
                  <a:lnTo>
                    <a:pt x="1731" y="29545"/>
                  </a:lnTo>
                  <a:lnTo>
                    <a:pt x="669" y="34193"/>
                  </a:lnTo>
                  <a:lnTo>
                    <a:pt x="3856" y="38369"/>
                  </a:lnTo>
                  <a:lnTo>
                    <a:pt x="9230" y="40212"/>
                  </a:lnTo>
                  <a:lnTo>
                    <a:pt x="12639" y="40704"/>
                  </a:lnTo>
                  <a:lnTo>
                    <a:pt x="24179" y="38025"/>
                  </a:lnTo>
                  <a:lnTo>
                    <a:pt x="51229" y="21268"/>
                  </a:lnTo>
                  <a:lnTo>
                    <a:pt x="54744" y="12856"/>
                  </a:lnTo>
                  <a:lnTo>
                    <a:pt x="55601" y="4179"/>
                  </a:lnTo>
                  <a:lnTo>
                    <a:pt x="54842" y="1865"/>
                  </a:lnTo>
                  <a:lnTo>
                    <a:pt x="53630" y="322"/>
                  </a:lnTo>
                  <a:lnTo>
                    <a:pt x="51411" y="0"/>
                  </a:lnTo>
                  <a:lnTo>
                    <a:pt x="45183" y="1522"/>
                  </a:lnTo>
                  <a:lnTo>
                    <a:pt x="30372" y="13088"/>
                  </a:lnTo>
                  <a:lnTo>
                    <a:pt x="11474" y="41734"/>
                  </a:lnTo>
                  <a:lnTo>
                    <a:pt x="550" y="69766"/>
                  </a:lnTo>
                  <a:lnTo>
                    <a:pt x="0" y="87563"/>
                  </a:lnTo>
                  <a:lnTo>
                    <a:pt x="3989" y="99236"/>
                  </a:lnTo>
                  <a:lnTo>
                    <a:pt x="7028" y="103336"/>
                  </a:lnTo>
                  <a:lnTo>
                    <a:pt x="19813" y="107892"/>
                  </a:lnTo>
                  <a:lnTo>
                    <a:pt x="44962" y="108576"/>
                  </a:lnTo>
                  <a:lnTo>
                    <a:pt x="85486" y="102485"/>
                  </a:lnTo>
                  <a:lnTo>
                    <a:pt x="140107" y="86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473"/>
          <p:cNvGrpSpPr/>
          <p:nvPr/>
        </p:nvGrpSpPr>
        <p:grpSpPr>
          <a:xfrm>
            <a:off x="4289229" y="2497716"/>
            <a:ext cx="1813122" cy="689102"/>
            <a:chOff x="4289229" y="2497716"/>
            <a:chExt cx="1813122" cy="689102"/>
          </a:xfrm>
        </p:grpSpPr>
        <p:sp>
          <p:nvSpPr>
            <p:cNvPr id="80" name="SMARTInkShape-2470"/>
            <p:cNvSpPr/>
            <p:nvPr>
              <p:custDataLst>
                <p:tags r:id="rId205"/>
              </p:custDataLst>
            </p:nvPr>
          </p:nvSpPr>
          <p:spPr>
            <a:xfrm>
              <a:off x="4508500" y="2502612"/>
              <a:ext cx="112154" cy="271280"/>
            </a:xfrm>
            <a:custGeom>
              <a:avLst/>
              <a:gdLst/>
              <a:ahLst/>
              <a:cxnLst/>
              <a:rect l="0" t="0" r="0" b="0"/>
              <a:pathLst>
                <a:path w="112154" h="271280">
                  <a:moveTo>
                    <a:pt x="0" y="69138"/>
                  </a:moveTo>
                  <a:lnTo>
                    <a:pt x="0" y="69138"/>
                  </a:lnTo>
                  <a:lnTo>
                    <a:pt x="0" y="63671"/>
                  </a:lnTo>
                  <a:lnTo>
                    <a:pt x="705" y="73807"/>
                  </a:lnTo>
                  <a:lnTo>
                    <a:pt x="8838" y="114987"/>
                  </a:lnTo>
                  <a:lnTo>
                    <a:pt x="14927" y="158844"/>
                  </a:lnTo>
                  <a:lnTo>
                    <a:pt x="21199" y="200845"/>
                  </a:lnTo>
                  <a:lnTo>
                    <a:pt x="24156" y="240101"/>
                  </a:lnTo>
                  <a:lnTo>
                    <a:pt x="20790" y="268897"/>
                  </a:lnTo>
                  <a:lnTo>
                    <a:pt x="20210" y="270750"/>
                  </a:lnTo>
                  <a:lnTo>
                    <a:pt x="19823" y="271279"/>
                  </a:lnTo>
                  <a:lnTo>
                    <a:pt x="15908" y="261911"/>
                  </a:lnTo>
                  <a:lnTo>
                    <a:pt x="12628" y="223868"/>
                  </a:lnTo>
                  <a:lnTo>
                    <a:pt x="8524" y="185853"/>
                  </a:lnTo>
                  <a:lnTo>
                    <a:pt x="6779" y="141007"/>
                  </a:lnTo>
                  <a:lnTo>
                    <a:pt x="9806" y="95328"/>
                  </a:lnTo>
                  <a:lnTo>
                    <a:pt x="18609" y="49696"/>
                  </a:lnTo>
                  <a:lnTo>
                    <a:pt x="33501" y="18849"/>
                  </a:lnTo>
                  <a:lnTo>
                    <a:pt x="45228" y="5394"/>
                  </a:lnTo>
                  <a:lnTo>
                    <a:pt x="52730" y="1948"/>
                  </a:lnTo>
                  <a:lnTo>
                    <a:pt x="70472" y="0"/>
                  </a:lnTo>
                  <a:lnTo>
                    <a:pt x="78732" y="2585"/>
                  </a:lnTo>
                  <a:lnTo>
                    <a:pt x="93553" y="12983"/>
                  </a:lnTo>
                  <a:lnTo>
                    <a:pt x="107055" y="31333"/>
                  </a:lnTo>
                  <a:lnTo>
                    <a:pt x="112153" y="60289"/>
                  </a:lnTo>
                  <a:lnTo>
                    <a:pt x="110293" y="85566"/>
                  </a:lnTo>
                  <a:lnTo>
                    <a:pt x="105228" y="97841"/>
                  </a:lnTo>
                  <a:lnTo>
                    <a:pt x="101902" y="103090"/>
                  </a:lnTo>
                  <a:lnTo>
                    <a:pt x="92562" y="110804"/>
                  </a:lnTo>
                  <a:lnTo>
                    <a:pt x="81355" y="115878"/>
                  </a:lnTo>
                  <a:lnTo>
                    <a:pt x="69319" y="118133"/>
                  </a:lnTo>
                  <a:lnTo>
                    <a:pt x="47272" y="112661"/>
                  </a:lnTo>
                  <a:lnTo>
                    <a:pt x="32978" y="105474"/>
                  </a:lnTo>
                  <a:lnTo>
                    <a:pt x="31863" y="103240"/>
                  </a:lnTo>
                  <a:lnTo>
                    <a:pt x="38100" y="9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471"/>
            <p:cNvSpPr/>
            <p:nvPr>
              <p:custDataLst>
                <p:tags r:id="rId206"/>
              </p:custDataLst>
            </p:nvPr>
          </p:nvSpPr>
          <p:spPr>
            <a:xfrm>
              <a:off x="4677912" y="2546742"/>
              <a:ext cx="90939" cy="82159"/>
            </a:xfrm>
            <a:custGeom>
              <a:avLst/>
              <a:gdLst/>
              <a:ahLst/>
              <a:cxnLst/>
              <a:rect l="0" t="0" r="0" b="0"/>
              <a:pathLst>
                <a:path w="90939" h="82159">
                  <a:moveTo>
                    <a:pt x="52838" y="31358"/>
                  </a:moveTo>
                  <a:lnTo>
                    <a:pt x="52838" y="31358"/>
                  </a:lnTo>
                  <a:lnTo>
                    <a:pt x="56209" y="27987"/>
                  </a:lnTo>
                  <a:lnTo>
                    <a:pt x="57864" y="22569"/>
                  </a:lnTo>
                  <a:lnTo>
                    <a:pt x="58305" y="19149"/>
                  </a:lnTo>
                  <a:lnTo>
                    <a:pt x="56914" y="13467"/>
                  </a:lnTo>
                  <a:lnTo>
                    <a:pt x="54650" y="8589"/>
                  </a:lnTo>
                  <a:lnTo>
                    <a:pt x="53643" y="4070"/>
                  </a:lnTo>
                  <a:lnTo>
                    <a:pt x="51963" y="2583"/>
                  </a:lnTo>
                  <a:lnTo>
                    <a:pt x="46334" y="930"/>
                  </a:lnTo>
                  <a:lnTo>
                    <a:pt x="35232" y="0"/>
                  </a:lnTo>
                  <a:lnTo>
                    <a:pt x="23005" y="3095"/>
                  </a:lnTo>
                  <a:lnTo>
                    <a:pt x="14649" y="10330"/>
                  </a:lnTo>
                  <a:lnTo>
                    <a:pt x="3893" y="26303"/>
                  </a:lnTo>
                  <a:lnTo>
                    <a:pt x="1158" y="32222"/>
                  </a:lnTo>
                  <a:lnTo>
                    <a:pt x="0" y="42560"/>
                  </a:lnTo>
                  <a:lnTo>
                    <a:pt x="679" y="47293"/>
                  </a:lnTo>
                  <a:lnTo>
                    <a:pt x="2543" y="51153"/>
                  </a:lnTo>
                  <a:lnTo>
                    <a:pt x="8377" y="57325"/>
                  </a:lnTo>
                  <a:lnTo>
                    <a:pt x="12614" y="58547"/>
                  </a:lnTo>
                  <a:lnTo>
                    <a:pt x="22966" y="58023"/>
                  </a:lnTo>
                  <a:lnTo>
                    <a:pt x="32741" y="53557"/>
                  </a:lnTo>
                  <a:lnTo>
                    <a:pt x="50514" y="39192"/>
                  </a:lnTo>
                  <a:lnTo>
                    <a:pt x="64953" y="22337"/>
                  </a:lnTo>
                  <a:lnTo>
                    <a:pt x="67265" y="21111"/>
                  </a:lnTo>
                  <a:lnTo>
                    <a:pt x="68806" y="21704"/>
                  </a:lnTo>
                  <a:lnTo>
                    <a:pt x="69833" y="23511"/>
                  </a:lnTo>
                  <a:lnTo>
                    <a:pt x="78742" y="65055"/>
                  </a:lnTo>
                  <a:lnTo>
                    <a:pt x="90938" y="82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472"/>
            <p:cNvSpPr/>
            <p:nvPr>
              <p:custDataLst>
                <p:tags r:id="rId207"/>
              </p:custDataLst>
            </p:nvPr>
          </p:nvSpPr>
          <p:spPr>
            <a:xfrm>
              <a:off x="4806950" y="25844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473"/>
            <p:cNvSpPr/>
            <p:nvPr>
              <p:custDataLst>
                <p:tags r:id="rId208"/>
              </p:custDataLst>
            </p:nvPr>
          </p:nvSpPr>
          <p:spPr>
            <a:xfrm>
              <a:off x="4814183" y="2498416"/>
              <a:ext cx="11818" cy="9835"/>
            </a:xfrm>
            <a:custGeom>
              <a:avLst/>
              <a:gdLst/>
              <a:ahLst/>
              <a:cxnLst/>
              <a:rect l="0" t="0" r="0" b="0"/>
              <a:pathLst>
                <a:path w="11818" h="9835">
                  <a:moveTo>
                    <a:pt x="5467" y="9834"/>
                  </a:moveTo>
                  <a:lnTo>
                    <a:pt x="5467" y="9834"/>
                  </a:lnTo>
                  <a:lnTo>
                    <a:pt x="5467" y="6463"/>
                  </a:lnTo>
                  <a:lnTo>
                    <a:pt x="4761" y="5470"/>
                  </a:lnTo>
                  <a:lnTo>
                    <a:pt x="3585" y="4808"/>
                  </a:lnTo>
                  <a:lnTo>
                    <a:pt x="2096" y="4367"/>
                  </a:lnTo>
                  <a:lnTo>
                    <a:pt x="1103" y="3367"/>
                  </a:lnTo>
                  <a:lnTo>
                    <a:pt x="0" y="374"/>
                  </a:lnTo>
                  <a:lnTo>
                    <a:pt x="411" y="0"/>
                  </a:lnTo>
                  <a:lnTo>
                    <a:pt x="11817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474"/>
            <p:cNvSpPr/>
            <p:nvPr>
              <p:custDataLst>
                <p:tags r:id="rId209"/>
              </p:custDataLst>
            </p:nvPr>
          </p:nvSpPr>
          <p:spPr>
            <a:xfrm>
              <a:off x="4889500" y="2514600"/>
              <a:ext cx="114301" cy="133666"/>
            </a:xfrm>
            <a:custGeom>
              <a:avLst/>
              <a:gdLst/>
              <a:ahLst/>
              <a:cxnLst/>
              <a:rect l="0" t="0" r="0" b="0"/>
              <a:pathLst>
                <a:path w="114301" h="133666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2" y="24842"/>
                  </a:lnTo>
                  <a:lnTo>
                    <a:pt x="8838" y="16823"/>
                  </a:lnTo>
                  <a:lnTo>
                    <a:pt x="11537" y="16154"/>
                  </a:lnTo>
                  <a:lnTo>
                    <a:pt x="18298" y="17293"/>
                  </a:lnTo>
                  <a:lnTo>
                    <a:pt x="26006" y="23914"/>
                  </a:lnTo>
                  <a:lnTo>
                    <a:pt x="42453" y="48782"/>
                  </a:lnTo>
                  <a:lnTo>
                    <a:pt x="51698" y="79365"/>
                  </a:lnTo>
                  <a:lnTo>
                    <a:pt x="52163" y="111867"/>
                  </a:lnTo>
                  <a:lnTo>
                    <a:pt x="47643" y="125684"/>
                  </a:lnTo>
                  <a:lnTo>
                    <a:pt x="44462" y="130356"/>
                  </a:lnTo>
                  <a:lnTo>
                    <a:pt x="41636" y="132765"/>
                  </a:lnTo>
                  <a:lnTo>
                    <a:pt x="39046" y="133665"/>
                  </a:lnTo>
                  <a:lnTo>
                    <a:pt x="36614" y="133560"/>
                  </a:lnTo>
                  <a:lnTo>
                    <a:pt x="34993" y="130668"/>
                  </a:lnTo>
                  <a:lnTo>
                    <a:pt x="33191" y="119928"/>
                  </a:lnTo>
                  <a:lnTo>
                    <a:pt x="37810" y="84968"/>
                  </a:lnTo>
                  <a:lnTo>
                    <a:pt x="47735" y="56612"/>
                  </a:lnTo>
                  <a:lnTo>
                    <a:pt x="61024" y="376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475"/>
            <p:cNvSpPr/>
            <p:nvPr>
              <p:custDataLst>
                <p:tags r:id="rId210"/>
              </p:custDataLst>
            </p:nvPr>
          </p:nvSpPr>
          <p:spPr>
            <a:xfrm>
              <a:off x="5081716" y="2528783"/>
              <a:ext cx="131635" cy="112997"/>
            </a:xfrm>
            <a:custGeom>
              <a:avLst/>
              <a:gdLst/>
              <a:ahLst/>
              <a:cxnLst/>
              <a:rect l="0" t="0" r="0" b="0"/>
              <a:pathLst>
                <a:path w="131635" h="112997">
                  <a:moveTo>
                    <a:pt x="10984" y="23917"/>
                  </a:moveTo>
                  <a:lnTo>
                    <a:pt x="10984" y="23917"/>
                  </a:lnTo>
                  <a:lnTo>
                    <a:pt x="10984" y="0"/>
                  </a:lnTo>
                  <a:lnTo>
                    <a:pt x="7613" y="5698"/>
                  </a:lnTo>
                  <a:lnTo>
                    <a:pt x="0" y="43146"/>
                  </a:lnTo>
                  <a:lnTo>
                    <a:pt x="2874" y="88277"/>
                  </a:lnTo>
                  <a:lnTo>
                    <a:pt x="4818" y="104213"/>
                  </a:lnTo>
                  <a:lnTo>
                    <a:pt x="6168" y="105670"/>
                  </a:lnTo>
                  <a:lnTo>
                    <a:pt x="7773" y="105935"/>
                  </a:lnTo>
                  <a:lnTo>
                    <a:pt x="13320" y="100586"/>
                  </a:lnTo>
                  <a:lnTo>
                    <a:pt x="35060" y="64534"/>
                  </a:lnTo>
                  <a:lnTo>
                    <a:pt x="36206" y="64401"/>
                  </a:lnTo>
                  <a:lnTo>
                    <a:pt x="39363" y="66134"/>
                  </a:lnTo>
                  <a:lnTo>
                    <a:pt x="51501" y="83135"/>
                  </a:lnTo>
                  <a:lnTo>
                    <a:pt x="56744" y="94686"/>
                  </a:lnTo>
                  <a:lnTo>
                    <a:pt x="68951" y="104994"/>
                  </a:lnTo>
                  <a:lnTo>
                    <a:pt x="84724" y="112162"/>
                  </a:lnTo>
                  <a:lnTo>
                    <a:pt x="98791" y="112996"/>
                  </a:lnTo>
                  <a:lnTo>
                    <a:pt x="108335" y="111015"/>
                  </a:lnTo>
                  <a:lnTo>
                    <a:pt x="111868" y="109499"/>
                  </a:lnTo>
                  <a:lnTo>
                    <a:pt x="123582" y="90510"/>
                  </a:lnTo>
                  <a:lnTo>
                    <a:pt x="129248" y="69284"/>
                  </a:lnTo>
                  <a:lnTo>
                    <a:pt x="131494" y="25382"/>
                  </a:lnTo>
                  <a:lnTo>
                    <a:pt x="131634" y="1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76"/>
            <p:cNvSpPr/>
            <p:nvPr>
              <p:custDataLst>
                <p:tags r:id="rId211"/>
              </p:custDataLst>
            </p:nvPr>
          </p:nvSpPr>
          <p:spPr>
            <a:xfrm>
              <a:off x="5276850" y="25590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316" y="52352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77"/>
            <p:cNvSpPr/>
            <p:nvPr>
              <p:custDataLst>
                <p:tags r:id="rId212"/>
              </p:custDataLst>
            </p:nvPr>
          </p:nvSpPr>
          <p:spPr>
            <a:xfrm>
              <a:off x="5283200" y="2497716"/>
              <a:ext cx="12701" cy="35935"/>
            </a:xfrm>
            <a:custGeom>
              <a:avLst/>
              <a:gdLst/>
              <a:ahLst/>
              <a:cxnLst/>
              <a:rect l="0" t="0" r="0" b="0"/>
              <a:pathLst>
                <a:path w="12701" h="35935">
                  <a:moveTo>
                    <a:pt x="0" y="35934"/>
                  </a:moveTo>
                  <a:lnTo>
                    <a:pt x="0" y="35934"/>
                  </a:lnTo>
                  <a:lnTo>
                    <a:pt x="0" y="24"/>
                  </a:lnTo>
                  <a:lnTo>
                    <a:pt x="1411" y="0"/>
                  </a:lnTo>
                  <a:lnTo>
                    <a:pt x="12700" y="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478"/>
            <p:cNvSpPr/>
            <p:nvPr>
              <p:custDataLst>
                <p:tags r:id="rId213"/>
              </p:custDataLst>
            </p:nvPr>
          </p:nvSpPr>
          <p:spPr>
            <a:xfrm>
              <a:off x="5359587" y="2528622"/>
              <a:ext cx="36570" cy="139170"/>
            </a:xfrm>
            <a:custGeom>
              <a:avLst/>
              <a:gdLst/>
              <a:ahLst/>
              <a:cxnLst/>
              <a:rect l="0" t="0" r="0" b="0"/>
              <a:pathLst>
                <a:path w="36570" h="139170">
                  <a:moveTo>
                    <a:pt x="31563" y="30428"/>
                  </a:moveTo>
                  <a:lnTo>
                    <a:pt x="31563" y="30428"/>
                  </a:lnTo>
                  <a:lnTo>
                    <a:pt x="26494" y="24653"/>
                  </a:lnTo>
                  <a:lnTo>
                    <a:pt x="16636" y="10034"/>
                  </a:lnTo>
                  <a:lnTo>
                    <a:pt x="1940" y="0"/>
                  </a:lnTo>
                  <a:lnTo>
                    <a:pt x="1232" y="265"/>
                  </a:lnTo>
                  <a:lnTo>
                    <a:pt x="758" y="1147"/>
                  </a:lnTo>
                  <a:lnTo>
                    <a:pt x="93" y="11404"/>
                  </a:lnTo>
                  <a:lnTo>
                    <a:pt x="0" y="17745"/>
                  </a:lnTo>
                  <a:lnTo>
                    <a:pt x="3659" y="30436"/>
                  </a:lnTo>
                  <a:lnTo>
                    <a:pt x="23669" y="75436"/>
                  </a:lnTo>
                  <a:lnTo>
                    <a:pt x="35896" y="121964"/>
                  </a:lnTo>
                  <a:lnTo>
                    <a:pt x="36569" y="127435"/>
                  </a:lnTo>
                  <a:lnTo>
                    <a:pt x="35605" y="131788"/>
                  </a:lnTo>
                  <a:lnTo>
                    <a:pt x="30772" y="138507"/>
                  </a:lnTo>
                  <a:lnTo>
                    <a:pt x="27508" y="139169"/>
                  </a:lnTo>
                  <a:lnTo>
                    <a:pt x="23920" y="138200"/>
                  </a:lnTo>
                  <a:lnTo>
                    <a:pt x="20118" y="136143"/>
                  </a:lnTo>
                  <a:lnTo>
                    <a:pt x="14012" y="128212"/>
                  </a:lnTo>
                  <a:lnTo>
                    <a:pt x="11396" y="123134"/>
                  </a:lnTo>
                  <a:lnTo>
                    <a:pt x="10357" y="119043"/>
                  </a:lnTo>
                  <a:lnTo>
                    <a:pt x="12513" y="106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479"/>
            <p:cNvSpPr/>
            <p:nvPr>
              <p:custDataLst>
                <p:tags r:id="rId214"/>
              </p:custDataLst>
            </p:nvPr>
          </p:nvSpPr>
          <p:spPr>
            <a:xfrm>
              <a:off x="5440889" y="2543485"/>
              <a:ext cx="140762" cy="117645"/>
            </a:xfrm>
            <a:custGeom>
              <a:avLst/>
              <a:gdLst/>
              <a:ahLst/>
              <a:cxnLst/>
              <a:rect l="0" t="0" r="0" b="0"/>
              <a:pathLst>
                <a:path w="140762" h="117645">
                  <a:moveTo>
                    <a:pt x="1061" y="40965"/>
                  </a:moveTo>
                  <a:lnTo>
                    <a:pt x="1061" y="40965"/>
                  </a:lnTo>
                  <a:lnTo>
                    <a:pt x="1061" y="44336"/>
                  </a:lnTo>
                  <a:lnTo>
                    <a:pt x="1766" y="45329"/>
                  </a:lnTo>
                  <a:lnTo>
                    <a:pt x="2943" y="45991"/>
                  </a:lnTo>
                  <a:lnTo>
                    <a:pt x="4432" y="46432"/>
                  </a:lnTo>
                  <a:lnTo>
                    <a:pt x="12598" y="51504"/>
                  </a:lnTo>
                  <a:lnTo>
                    <a:pt x="19359" y="52705"/>
                  </a:lnTo>
                  <a:lnTo>
                    <a:pt x="25185" y="51357"/>
                  </a:lnTo>
                  <a:lnTo>
                    <a:pt x="41417" y="41371"/>
                  </a:lnTo>
                  <a:lnTo>
                    <a:pt x="49101" y="31973"/>
                  </a:lnTo>
                  <a:lnTo>
                    <a:pt x="59783" y="8693"/>
                  </a:lnTo>
                  <a:lnTo>
                    <a:pt x="60670" y="4634"/>
                  </a:lnTo>
                  <a:lnTo>
                    <a:pt x="60555" y="1928"/>
                  </a:lnTo>
                  <a:lnTo>
                    <a:pt x="59774" y="123"/>
                  </a:lnTo>
                  <a:lnTo>
                    <a:pt x="51379" y="0"/>
                  </a:lnTo>
                  <a:lnTo>
                    <a:pt x="45190" y="955"/>
                  </a:lnTo>
                  <a:lnTo>
                    <a:pt x="34550" y="7660"/>
                  </a:lnTo>
                  <a:lnTo>
                    <a:pt x="24411" y="19813"/>
                  </a:lnTo>
                  <a:lnTo>
                    <a:pt x="1183" y="67368"/>
                  </a:lnTo>
                  <a:lnTo>
                    <a:pt x="0" y="96923"/>
                  </a:lnTo>
                  <a:lnTo>
                    <a:pt x="3176" y="104376"/>
                  </a:lnTo>
                  <a:lnTo>
                    <a:pt x="14230" y="114538"/>
                  </a:lnTo>
                  <a:lnTo>
                    <a:pt x="28552" y="117644"/>
                  </a:lnTo>
                  <a:lnTo>
                    <a:pt x="67482" y="113889"/>
                  </a:lnTo>
                  <a:lnTo>
                    <a:pt x="113115" y="101283"/>
                  </a:lnTo>
                  <a:lnTo>
                    <a:pt x="140761" y="85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480"/>
            <p:cNvSpPr/>
            <p:nvPr>
              <p:custDataLst>
                <p:tags r:id="rId215"/>
              </p:custDataLst>
            </p:nvPr>
          </p:nvSpPr>
          <p:spPr>
            <a:xfrm>
              <a:off x="4524828" y="2959100"/>
              <a:ext cx="1469573" cy="82551"/>
            </a:xfrm>
            <a:custGeom>
              <a:avLst/>
              <a:gdLst/>
              <a:ahLst/>
              <a:cxnLst/>
              <a:rect l="0" t="0" r="0" b="0"/>
              <a:pathLst>
                <a:path w="1469573" h="82551">
                  <a:moveTo>
                    <a:pt x="21772" y="0"/>
                  </a:moveTo>
                  <a:lnTo>
                    <a:pt x="21772" y="0"/>
                  </a:lnTo>
                  <a:lnTo>
                    <a:pt x="7466" y="8838"/>
                  </a:lnTo>
                  <a:lnTo>
                    <a:pt x="757" y="18298"/>
                  </a:lnTo>
                  <a:lnTo>
                    <a:pt x="0" y="21371"/>
                  </a:lnTo>
                  <a:lnTo>
                    <a:pt x="202" y="24125"/>
                  </a:lnTo>
                  <a:lnTo>
                    <a:pt x="1042" y="26666"/>
                  </a:lnTo>
                  <a:lnTo>
                    <a:pt x="19079" y="36986"/>
                  </a:lnTo>
                  <a:lnTo>
                    <a:pt x="60250" y="45610"/>
                  </a:lnTo>
                  <a:lnTo>
                    <a:pt x="99182" y="52633"/>
                  </a:lnTo>
                  <a:lnTo>
                    <a:pt x="139801" y="55812"/>
                  </a:lnTo>
                  <a:lnTo>
                    <a:pt x="186488" y="56754"/>
                  </a:lnTo>
                  <a:lnTo>
                    <a:pt x="219392" y="56974"/>
                  </a:lnTo>
                  <a:lnTo>
                    <a:pt x="254242" y="56366"/>
                  </a:lnTo>
                  <a:lnTo>
                    <a:pt x="293249" y="53744"/>
                  </a:lnTo>
                  <a:lnTo>
                    <a:pt x="335986" y="52108"/>
                  </a:lnTo>
                  <a:lnTo>
                    <a:pt x="380850" y="51382"/>
                  </a:lnTo>
                  <a:lnTo>
                    <a:pt x="426660" y="51058"/>
                  </a:lnTo>
                  <a:lnTo>
                    <a:pt x="451153" y="50972"/>
                  </a:lnTo>
                  <a:lnTo>
                    <a:pt x="476654" y="50915"/>
                  </a:lnTo>
                  <a:lnTo>
                    <a:pt x="502827" y="50877"/>
                  </a:lnTo>
                  <a:lnTo>
                    <a:pt x="528741" y="50851"/>
                  </a:lnTo>
                  <a:lnTo>
                    <a:pt x="554485" y="50834"/>
                  </a:lnTo>
                  <a:lnTo>
                    <a:pt x="580114" y="50823"/>
                  </a:lnTo>
                  <a:lnTo>
                    <a:pt x="606373" y="50110"/>
                  </a:lnTo>
                  <a:lnTo>
                    <a:pt x="633050" y="48929"/>
                  </a:lnTo>
                  <a:lnTo>
                    <a:pt x="660007" y="47435"/>
                  </a:lnTo>
                  <a:lnTo>
                    <a:pt x="687857" y="46440"/>
                  </a:lnTo>
                  <a:lnTo>
                    <a:pt x="716301" y="45777"/>
                  </a:lnTo>
                  <a:lnTo>
                    <a:pt x="745141" y="45335"/>
                  </a:lnTo>
                  <a:lnTo>
                    <a:pt x="773540" y="45040"/>
                  </a:lnTo>
                  <a:lnTo>
                    <a:pt x="801645" y="44843"/>
                  </a:lnTo>
                  <a:lnTo>
                    <a:pt x="829554" y="44712"/>
                  </a:lnTo>
                  <a:lnTo>
                    <a:pt x="857332" y="45330"/>
                  </a:lnTo>
                  <a:lnTo>
                    <a:pt x="885024" y="46448"/>
                  </a:lnTo>
                  <a:lnTo>
                    <a:pt x="912656" y="47899"/>
                  </a:lnTo>
                  <a:lnTo>
                    <a:pt x="940250" y="48866"/>
                  </a:lnTo>
                  <a:lnTo>
                    <a:pt x="967819" y="49511"/>
                  </a:lnTo>
                  <a:lnTo>
                    <a:pt x="995370" y="49940"/>
                  </a:lnTo>
                  <a:lnTo>
                    <a:pt x="1022204" y="50227"/>
                  </a:lnTo>
                  <a:lnTo>
                    <a:pt x="1048560" y="50418"/>
                  </a:lnTo>
                  <a:lnTo>
                    <a:pt x="1074597" y="50545"/>
                  </a:lnTo>
                  <a:lnTo>
                    <a:pt x="1099716" y="51336"/>
                  </a:lnTo>
                  <a:lnTo>
                    <a:pt x="1124224" y="52568"/>
                  </a:lnTo>
                  <a:lnTo>
                    <a:pt x="1171445" y="55114"/>
                  </a:lnTo>
                  <a:lnTo>
                    <a:pt x="1215951" y="56245"/>
                  </a:lnTo>
                  <a:lnTo>
                    <a:pt x="1259249" y="58629"/>
                  </a:lnTo>
                  <a:lnTo>
                    <a:pt x="1300601" y="62041"/>
                  </a:lnTo>
                  <a:lnTo>
                    <a:pt x="1337794" y="65908"/>
                  </a:lnTo>
                  <a:lnTo>
                    <a:pt x="1383725" y="72054"/>
                  </a:lnTo>
                  <a:lnTo>
                    <a:pt x="1427737" y="79745"/>
                  </a:lnTo>
                  <a:lnTo>
                    <a:pt x="146957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481"/>
            <p:cNvSpPr/>
            <p:nvPr>
              <p:custDataLst>
                <p:tags r:id="rId216"/>
              </p:custDataLst>
            </p:nvPr>
          </p:nvSpPr>
          <p:spPr>
            <a:xfrm>
              <a:off x="4289229" y="3124200"/>
              <a:ext cx="1813122" cy="62618"/>
            </a:xfrm>
            <a:custGeom>
              <a:avLst/>
              <a:gdLst/>
              <a:ahLst/>
              <a:cxnLst/>
              <a:rect l="0" t="0" r="0" b="0"/>
              <a:pathLst>
                <a:path w="1813122" h="62618">
                  <a:moveTo>
                    <a:pt x="3371" y="57150"/>
                  </a:moveTo>
                  <a:lnTo>
                    <a:pt x="3371" y="57150"/>
                  </a:lnTo>
                  <a:lnTo>
                    <a:pt x="0" y="60521"/>
                  </a:lnTo>
                  <a:lnTo>
                    <a:pt x="418" y="61514"/>
                  </a:lnTo>
                  <a:lnTo>
                    <a:pt x="4646" y="62617"/>
                  </a:lnTo>
                  <a:lnTo>
                    <a:pt x="43500" y="58256"/>
                  </a:lnTo>
                  <a:lnTo>
                    <a:pt x="80878" y="52617"/>
                  </a:lnTo>
                  <a:lnTo>
                    <a:pt x="124330" y="46478"/>
                  </a:lnTo>
                  <a:lnTo>
                    <a:pt x="158730" y="42294"/>
                  </a:lnTo>
                  <a:lnTo>
                    <a:pt x="200831" y="39964"/>
                  </a:lnTo>
                  <a:lnTo>
                    <a:pt x="247764" y="38223"/>
                  </a:lnTo>
                  <a:lnTo>
                    <a:pt x="272133" y="36771"/>
                  </a:lnTo>
                  <a:lnTo>
                    <a:pt x="296846" y="35097"/>
                  </a:lnTo>
                  <a:lnTo>
                    <a:pt x="322493" y="33276"/>
                  </a:lnTo>
                  <a:lnTo>
                    <a:pt x="348763" y="31356"/>
                  </a:lnTo>
                  <a:lnTo>
                    <a:pt x="375449" y="29371"/>
                  </a:lnTo>
                  <a:lnTo>
                    <a:pt x="403823" y="27342"/>
                  </a:lnTo>
                  <a:lnTo>
                    <a:pt x="433322" y="25283"/>
                  </a:lnTo>
                  <a:lnTo>
                    <a:pt x="463572" y="23206"/>
                  </a:lnTo>
                  <a:lnTo>
                    <a:pt x="495027" y="21115"/>
                  </a:lnTo>
                  <a:lnTo>
                    <a:pt x="527286" y="19015"/>
                  </a:lnTo>
                  <a:lnTo>
                    <a:pt x="560081" y="16910"/>
                  </a:lnTo>
                  <a:lnTo>
                    <a:pt x="593938" y="15507"/>
                  </a:lnTo>
                  <a:lnTo>
                    <a:pt x="628505" y="14571"/>
                  </a:lnTo>
                  <a:lnTo>
                    <a:pt x="663543" y="13947"/>
                  </a:lnTo>
                  <a:lnTo>
                    <a:pt x="699603" y="12826"/>
                  </a:lnTo>
                  <a:lnTo>
                    <a:pt x="736342" y="11373"/>
                  </a:lnTo>
                  <a:lnTo>
                    <a:pt x="773535" y="9698"/>
                  </a:lnTo>
                  <a:lnTo>
                    <a:pt x="809619" y="8582"/>
                  </a:lnTo>
                  <a:lnTo>
                    <a:pt x="844965" y="7838"/>
                  </a:lnTo>
                  <a:lnTo>
                    <a:pt x="879816" y="7342"/>
                  </a:lnTo>
                  <a:lnTo>
                    <a:pt x="914341" y="7011"/>
                  </a:lnTo>
                  <a:lnTo>
                    <a:pt x="948645" y="6791"/>
                  </a:lnTo>
                  <a:lnTo>
                    <a:pt x="982804" y="6644"/>
                  </a:lnTo>
                  <a:lnTo>
                    <a:pt x="1018981" y="6546"/>
                  </a:lnTo>
                  <a:lnTo>
                    <a:pt x="1056506" y="6481"/>
                  </a:lnTo>
                  <a:lnTo>
                    <a:pt x="1094927" y="6437"/>
                  </a:lnTo>
                  <a:lnTo>
                    <a:pt x="1131831" y="5703"/>
                  </a:lnTo>
                  <a:lnTo>
                    <a:pt x="1167722" y="4507"/>
                  </a:lnTo>
                  <a:lnTo>
                    <a:pt x="1202938" y="3005"/>
                  </a:lnTo>
                  <a:lnTo>
                    <a:pt x="1236999" y="2003"/>
                  </a:lnTo>
                  <a:lnTo>
                    <a:pt x="1270290" y="1336"/>
                  </a:lnTo>
                  <a:lnTo>
                    <a:pt x="1303067" y="890"/>
                  </a:lnTo>
                  <a:lnTo>
                    <a:pt x="1335501" y="594"/>
                  </a:lnTo>
                  <a:lnTo>
                    <a:pt x="1367707" y="396"/>
                  </a:lnTo>
                  <a:lnTo>
                    <a:pt x="1399762" y="264"/>
                  </a:lnTo>
                  <a:lnTo>
                    <a:pt x="1430304" y="881"/>
                  </a:lnTo>
                  <a:lnTo>
                    <a:pt x="1459837" y="1999"/>
                  </a:lnTo>
                  <a:lnTo>
                    <a:pt x="1488699" y="3449"/>
                  </a:lnTo>
                  <a:lnTo>
                    <a:pt x="1516406" y="4416"/>
                  </a:lnTo>
                  <a:lnTo>
                    <a:pt x="1543344" y="5061"/>
                  </a:lnTo>
                  <a:lnTo>
                    <a:pt x="1569770" y="5490"/>
                  </a:lnTo>
                  <a:lnTo>
                    <a:pt x="1595854" y="5777"/>
                  </a:lnTo>
                  <a:lnTo>
                    <a:pt x="1621709" y="5968"/>
                  </a:lnTo>
                  <a:lnTo>
                    <a:pt x="1647413" y="6095"/>
                  </a:lnTo>
                  <a:lnTo>
                    <a:pt x="1694788" y="6236"/>
                  </a:lnTo>
                  <a:lnTo>
                    <a:pt x="1737951" y="5594"/>
                  </a:lnTo>
                  <a:lnTo>
                    <a:pt x="1813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474"/>
          <p:cNvGrpSpPr/>
          <p:nvPr/>
        </p:nvGrpSpPr>
        <p:grpSpPr>
          <a:xfrm>
            <a:off x="5893375" y="2451885"/>
            <a:ext cx="256304" cy="316715"/>
            <a:chOff x="5893375" y="2451885"/>
            <a:chExt cx="256304" cy="316715"/>
          </a:xfrm>
        </p:grpSpPr>
        <p:sp>
          <p:nvSpPr>
            <p:cNvPr id="93" name="SMARTInkShape-2482"/>
            <p:cNvSpPr/>
            <p:nvPr>
              <p:custDataLst>
                <p:tags r:id="rId203"/>
              </p:custDataLst>
            </p:nvPr>
          </p:nvSpPr>
          <p:spPr>
            <a:xfrm>
              <a:off x="6007100" y="2451885"/>
              <a:ext cx="25375" cy="297666"/>
            </a:xfrm>
            <a:custGeom>
              <a:avLst/>
              <a:gdLst/>
              <a:ahLst/>
              <a:cxnLst/>
              <a:rect l="0" t="0" r="0" b="0"/>
              <a:pathLst>
                <a:path w="25375" h="297666">
                  <a:moveTo>
                    <a:pt x="0" y="18265"/>
                  </a:moveTo>
                  <a:lnTo>
                    <a:pt x="0" y="18265"/>
                  </a:lnTo>
                  <a:lnTo>
                    <a:pt x="9434" y="5173"/>
                  </a:lnTo>
                  <a:lnTo>
                    <a:pt x="17644" y="0"/>
                  </a:lnTo>
                  <a:lnTo>
                    <a:pt x="22004" y="9560"/>
                  </a:lnTo>
                  <a:lnTo>
                    <a:pt x="24953" y="53538"/>
                  </a:lnTo>
                  <a:lnTo>
                    <a:pt x="25312" y="91398"/>
                  </a:lnTo>
                  <a:lnTo>
                    <a:pt x="25374" y="129461"/>
                  </a:lnTo>
                  <a:lnTo>
                    <a:pt x="22021" y="173116"/>
                  </a:lnTo>
                  <a:lnTo>
                    <a:pt x="23295" y="213953"/>
                  </a:lnTo>
                  <a:lnTo>
                    <a:pt x="19749" y="259464"/>
                  </a:lnTo>
                  <a:lnTo>
                    <a:pt x="19050" y="297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483"/>
            <p:cNvSpPr/>
            <p:nvPr>
              <p:custDataLst>
                <p:tags r:id="rId204"/>
              </p:custDataLst>
            </p:nvPr>
          </p:nvSpPr>
          <p:spPr>
            <a:xfrm>
              <a:off x="5893375" y="2743200"/>
              <a:ext cx="256304" cy="25400"/>
            </a:xfrm>
            <a:custGeom>
              <a:avLst/>
              <a:gdLst/>
              <a:ahLst/>
              <a:cxnLst/>
              <a:rect l="0" t="0" r="0" b="0"/>
              <a:pathLst>
                <a:path w="256304" h="25400">
                  <a:moveTo>
                    <a:pt x="31175" y="0"/>
                  </a:moveTo>
                  <a:lnTo>
                    <a:pt x="31175" y="0"/>
                  </a:lnTo>
                  <a:lnTo>
                    <a:pt x="18966" y="0"/>
                  </a:lnTo>
                  <a:lnTo>
                    <a:pt x="16685" y="705"/>
                  </a:lnTo>
                  <a:lnTo>
                    <a:pt x="15165" y="1881"/>
                  </a:lnTo>
                  <a:lnTo>
                    <a:pt x="14152" y="3371"/>
                  </a:lnTo>
                  <a:lnTo>
                    <a:pt x="3798" y="10831"/>
                  </a:lnTo>
                  <a:lnTo>
                    <a:pt x="1368" y="14927"/>
                  </a:lnTo>
                  <a:lnTo>
                    <a:pt x="0" y="21199"/>
                  </a:lnTo>
                  <a:lnTo>
                    <a:pt x="2632" y="22599"/>
                  </a:lnTo>
                  <a:lnTo>
                    <a:pt x="49264" y="25154"/>
                  </a:lnTo>
                  <a:lnTo>
                    <a:pt x="96863" y="25352"/>
                  </a:lnTo>
                  <a:lnTo>
                    <a:pt x="134600" y="25386"/>
                  </a:lnTo>
                  <a:lnTo>
                    <a:pt x="180353" y="25396"/>
                  </a:lnTo>
                  <a:lnTo>
                    <a:pt x="223625" y="25399"/>
                  </a:lnTo>
                  <a:lnTo>
                    <a:pt x="255626" y="19933"/>
                  </a:lnTo>
                  <a:lnTo>
                    <a:pt x="256303" y="18933"/>
                  </a:lnTo>
                  <a:lnTo>
                    <a:pt x="25342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475"/>
          <p:cNvGrpSpPr/>
          <p:nvPr/>
        </p:nvGrpSpPr>
        <p:grpSpPr>
          <a:xfrm>
            <a:off x="6940550" y="2501249"/>
            <a:ext cx="184151" cy="311802"/>
            <a:chOff x="6940550" y="2501249"/>
            <a:chExt cx="184151" cy="311802"/>
          </a:xfrm>
        </p:grpSpPr>
        <p:sp>
          <p:nvSpPr>
            <p:cNvPr id="96" name="SMARTInkShape-2484"/>
            <p:cNvSpPr/>
            <p:nvPr>
              <p:custDataLst>
                <p:tags r:id="rId199"/>
              </p:custDataLst>
            </p:nvPr>
          </p:nvSpPr>
          <p:spPr>
            <a:xfrm>
              <a:off x="7013679" y="2667000"/>
              <a:ext cx="111022" cy="69851"/>
            </a:xfrm>
            <a:custGeom>
              <a:avLst/>
              <a:gdLst/>
              <a:ahLst/>
              <a:cxnLst/>
              <a:rect l="0" t="0" r="0" b="0"/>
              <a:pathLst>
                <a:path w="111022" h="69851">
                  <a:moveTo>
                    <a:pt x="9421" y="69850"/>
                  </a:moveTo>
                  <a:lnTo>
                    <a:pt x="9421" y="69850"/>
                  </a:lnTo>
                  <a:lnTo>
                    <a:pt x="2514" y="52891"/>
                  </a:lnTo>
                  <a:lnTo>
                    <a:pt x="582" y="50077"/>
                  </a:lnTo>
                  <a:lnTo>
                    <a:pt x="0" y="46790"/>
                  </a:lnTo>
                  <a:lnTo>
                    <a:pt x="1236" y="39376"/>
                  </a:lnTo>
                  <a:lnTo>
                    <a:pt x="6018" y="33257"/>
                  </a:lnTo>
                  <a:lnTo>
                    <a:pt x="27328" y="20210"/>
                  </a:lnTo>
                  <a:lnTo>
                    <a:pt x="70396" y="9819"/>
                  </a:lnTo>
                  <a:lnTo>
                    <a:pt x="111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85"/>
            <p:cNvSpPr/>
            <p:nvPr>
              <p:custDataLst>
                <p:tags r:id="rId200"/>
              </p:custDataLst>
            </p:nvPr>
          </p:nvSpPr>
          <p:spPr>
            <a:xfrm>
              <a:off x="7036722" y="2501249"/>
              <a:ext cx="65949" cy="311802"/>
            </a:xfrm>
            <a:custGeom>
              <a:avLst/>
              <a:gdLst/>
              <a:ahLst/>
              <a:cxnLst/>
              <a:rect l="0" t="0" r="0" b="0"/>
              <a:pathLst>
                <a:path w="65949" h="311802">
                  <a:moveTo>
                    <a:pt x="62578" y="51451"/>
                  </a:moveTo>
                  <a:lnTo>
                    <a:pt x="62578" y="51451"/>
                  </a:lnTo>
                  <a:lnTo>
                    <a:pt x="65948" y="41338"/>
                  </a:lnTo>
                  <a:lnTo>
                    <a:pt x="65722" y="30729"/>
                  </a:lnTo>
                  <a:lnTo>
                    <a:pt x="63269" y="20369"/>
                  </a:lnTo>
                  <a:lnTo>
                    <a:pt x="57217" y="9864"/>
                  </a:lnTo>
                  <a:lnTo>
                    <a:pt x="50552" y="2159"/>
                  </a:lnTo>
                  <a:lnTo>
                    <a:pt x="46095" y="245"/>
                  </a:lnTo>
                  <a:lnTo>
                    <a:pt x="35497" y="0"/>
                  </a:lnTo>
                  <a:lnTo>
                    <a:pt x="25612" y="4125"/>
                  </a:lnTo>
                  <a:lnTo>
                    <a:pt x="21001" y="7200"/>
                  </a:lnTo>
                  <a:lnTo>
                    <a:pt x="13996" y="23788"/>
                  </a:lnTo>
                  <a:lnTo>
                    <a:pt x="3749" y="67937"/>
                  </a:lnTo>
                  <a:lnTo>
                    <a:pt x="0" y="113582"/>
                  </a:lnTo>
                  <a:lnTo>
                    <a:pt x="1141" y="150821"/>
                  </a:lnTo>
                  <a:lnTo>
                    <a:pt x="5569" y="196946"/>
                  </a:lnTo>
                  <a:lnTo>
                    <a:pt x="10342" y="240091"/>
                  </a:lnTo>
                  <a:lnTo>
                    <a:pt x="14865" y="282271"/>
                  </a:lnTo>
                  <a:lnTo>
                    <a:pt x="11778" y="311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86"/>
            <p:cNvSpPr/>
            <p:nvPr>
              <p:custDataLst>
                <p:tags r:id="rId201"/>
              </p:custDataLst>
            </p:nvPr>
          </p:nvSpPr>
          <p:spPr>
            <a:xfrm>
              <a:off x="6946899" y="2578100"/>
              <a:ext cx="6352" cy="12701"/>
            </a:xfrm>
            <a:custGeom>
              <a:avLst/>
              <a:gdLst/>
              <a:ahLst/>
              <a:cxnLst/>
              <a:rect l="0" t="0" r="0" b="0"/>
              <a:pathLst>
                <a:path w="635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1882" y="5792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487"/>
            <p:cNvSpPr/>
            <p:nvPr>
              <p:custDataLst>
                <p:tags r:id="rId202"/>
              </p:custDataLst>
            </p:nvPr>
          </p:nvSpPr>
          <p:spPr>
            <a:xfrm>
              <a:off x="6940550" y="2667000"/>
              <a:ext cx="9699" cy="82551"/>
            </a:xfrm>
            <a:custGeom>
              <a:avLst/>
              <a:gdLst/>
              <a:ahLst/>
              <a:cxnLst/>
              <a:rect l="0" t="0" r="0" b="0"/>
              <a:pathLst>
                <a:path w="9699" h="82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698" y="44159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76"/>
          <p:cNvGrpSpPr/>
          <p:nvPr/>
        </p:nvGrpSpPr>
        <p:grpSpPr>
          <a:xfrm>
            <a:off x="7652717" y="2548104"/>
            <a:ext cx="926134" cy="347497"/>
            <a:chOff x="7652717" y="2548104"/>
            <a:chExt cx="926134" cy="347497"/>
          </a:xfrm>
        </p:grpSpPr>
        <p:sp>
          <p:nvSpPr>
            <p:cNvPr id="101" name="SMARTInkShape-2488"/>
            <p:cNvSpPr/>
            <p:nvPr>
              <p:custDataLst>
                <p:tags r:id="rId193"/>
              </p:custDataLst>
            </p:nvPr>
          </p:nvSpPr>
          <p:spPr>
            <a:xfrm>
              <a:off x="7652717" y="2550351"/>
              <a:ext cx="119571" cy="289164"/>
            </a:xfrm>
            <a:custGeom>
              <a:avLst/>
              <a:gdLst/>
              <a:ahLst/>
              <a:cxnLst/>
              <a:rect l="0" t="0" r="0" b="0"/>
              <a:pathLst>
                <a:path w="119571" h="289164">
                  <a:moveTo>
                    <a:pt x="18083" y="148399"/>
                  </a:moveTo>
                  <a:lnTo>
                    <a:pt x="18083" y="148399"/>
                  </a:lnTo>
                  <a:lnTo>
                    <a:pt x="23550" y="142932"/>
                  </a:lnTo>
                  <a:lnTo>
                    <a:pt x="23139" y="141932"/>
                  </a:lnTo>
                  <a:lnTo>
                    <a:pt x="20801" y="138939"/>
                  </a:lnTo>
                  <a:lnTo>
                    <a:pt x="19895" y="139270"/>
                  </a:lnTo>
                  <a:lnTo>
                    <a:pt x="14950" y="163773"/>
                  </a:lnTo>
                  <a:lnTo>
                    <a:pt x="10275" y="211267"/>
                  </a:lnTo>
                  <a:lnTo>
                    <a:pt x="6349" y="255832"/>
                  </a:lnTo>
                  <a:lnTo>
                    <a:pt x="1210" y="287579"/>
                  </a:lnTo>
                  <a:lnTo>
                    <a:pt x="484" y="289163"/>
                  </a:lnTo>
                  <a:lnTo>
                    <a:pt x="0" y="288808"/>
                  </a:lnTo>
                  <a:lnTo>
                    <a:pt x="7955" y="242695"/>
                  </a:lnTo>
                  <a:lnTo>
                    <a:pt x="17468" y="198566"/>
                  </a:lnTo>
                  <a:lnTo>
                    <a:pt x="26982" y="164816"/>
                  </a:lnTo>
                  <a:lnTo>
                    <a:pt x="38266" y="128179"/>
                  </a:lnTo>
                  <a:lnTo>
                    <a:pt x="49631" y="92140"/>
                  </a:lnTo>
                  <a:lnTo>
                    <a:pt x="63256" y="47612"/>
                  </a:lnTo>
                  <a:lnTo>
                    <a:pt x="80258" y="9503"/>
                  </a:lnTo>
                  <a:lnTo>
                    <a:pt x="88285" y="2001"/>
                  </a:lnTo>
                  <a:lnTo>
                    <a:pt x="92400" y="0"/>
                  </a:lnTo>
                  <a:lnTo>
                    <a:pt x="95850" y="1489"/>
                  </a:lnTo>
                  <a:lnTo>
                    <a:pt x="101564" y="10668"/>
                  </a:lnTo>
                  <a:lnTo>
                    <a:pt x="113176" y="56405"/>
                  </a:lnTo>
                  <a:lnTo>
                    <a:pt x="118397" y="97850"/>
                  </a:lnTo>
                  <a:lnTo>
                    <a:pt x="119302" y="134676"/>
                  </a:lnTo>
                  <a:lnTo>
                    <a:pt x="119570" y="173496"/>
                  </a:lnTo>
                  <a:lnTo>
                    <a:pt x="115297" y="211447"/>
                  </a:lnTo>
                  <a:lnTo>
                    <a:pt x="113448" y="258375"/>
                  </a:lnTo>
                  <a:lnTo>
                    <a:pt x="113410" y="259816"/>
                  </a:lnTo>
                  <a:lnTo>
                    <a:pt x="113333" y="249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489"/>
            <p:cNvSpPr/>
            <p:nvPr>
              <p:custDataLst>
                <p:tags r:id="rId194"/>
              </p:custDataLst>
            </p:nvPr>
          </p:nvSpPr>
          <p:spPr>
            <a:xfrm>
              <a:off x="7677150" y="27051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16606" y="24694"/>
                  </a:lnTo>
                  <a:lnTo>
                    <a:pt x="59165" y="1091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90"/>
            <p:cNvSpPr/>
            <p:nvPr>
              <p:custDataLst>
                <p:tags r:id="rId195"/>
              </p:custDataLst>
            </p:nvPr>
          </p:nvSpPr>
          <p:spPr>
            <a:xfrm>
              <a:off x="8083550" y="2576498"/>
              <a:ext cx="6351" cy="255603"/>
            </a:xfrm>
            <a:custGeom>
              <a:avLst/>
              <a:gdLst/>
              <a:ahLst/>
              <a:cxnLst/>
              <a:rect l="0" t="0" r="0" b="0"/>
              <a:pathLst>
                <a:path w="6351" h="255603">
                  <a:moveTo>
                    <a:pt x="6350" y="20652"/>
                  </a:moveTo>
                  <a:lnTo>
                    <a:pt x="6350" y="20652"/>
                  </a:lnTo>
                  <a:lnTo>
                    <a:pt x="6349" y="0"/>
                  </a:lnTo>
                  <a:lnTo>
                    <a:pt x="6349" y="37485"/>
                  </a:lnTo>
                  <a:lnTo>
                    <a:pt x="6349" y="73382"/>
                  </a:lnTo>
                  <a:lnTo>
                    <a:pt x="6349" y="114279"/>
                  </a:lnTo>
                  <a:lnTo>
                    <a:pt x="6349" y="160737"/>
                  </a:lnTo>
                  <a:lnTo>
                    <a:pt x="2979" y="201037"/>
                  </a:lnTo>
                  <a:lnTo>
                    <a:pt x="0" y="255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91"/>
            <p:cNvSpPr/>
            <p:nvPr>
              <p:custDataLst>
                <p:tags r:id="rId196"/>
              </p:custDataLst>
            </p:nvPr>
          </p:nvSpPr>
          <p:spPr>
            <a:xfrm>
              <a:off x="7980173" y="2813050"/>
              <a:ext cx="192278" cy="23636"/>
            </a:xfrm>
            <a:custGeom>
              <a:avLst/>
              <a:gdLst/>
              <a:ahLst/>
              <a:cxnLst/>
              <a:rect l="0" t="0" r="0" b="0"/>
              <a:pathLst>
                <a:path w="192278" h="23636">
                  <a:moveTo>
                    <a:pt x="14477" y="12700"/>
                  </a:moveTo>
                  <a:lnTo>
                    <a:pt x="14477" y="12700"/>
                  </a:lnTo>
                  <a:lnTo>
                    <a:pt x="7735" y="12700"/>
                  </a:lnTo>
                  <a:lnTo>
                    <a:pt x="5043" y="14111"/>
                  </a:lnTo>
                  <a:lnTo>
                    <a:pt x="172" y="19442"/>
                  </a:lnTo>
                  <a:lnTo>
                    <a:pt x="0" y="21428"/>
                  </a:lnTo>
                  <a:lnTo>
                    <a:pt x="1298" y="22752"/>
                  </a:lnTo>
                  <a:lnTo>
                    <a:pt x="3575" y="23635"/>
                  </a:lnTo>
                  <a:lnTo>
                    <a:pt x="9866" y="22734"/>
                  </a:lnTo>
                  <a:lnTo>
                    <a:pt x="21601" y="20687"/>
                  </a:lnTo>
                  <a:lnTo>
                    <a:pt x="59234" y="18829"/>
                  </a:lnTo>
                  <a:lnTo>
                    <a:pt x="101273" y="14124"/>
                  </a:lnTo>
                  <a:lnTo>
                    <a:pt x="146236" y="8095"/>
                  </a:lnTo>
                  <a:lnTo>
                    <a:pt x="1922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92"/>
            <p:cNvSpPr/>
            <p:nvPr>
              <p:custDataLst>
                <p:tags r:id="rId197"/>
              </p:custDataLst>
            </p:nvPr>
          </p:nvSpPr>
          <p:spPr>
            <a:xfrm>
              <a:off x="8343900" y="2548104"/>
              <a:ext cx="134893" cy="252062"/>
            </a:xfrm>
            <a:custGeom>
              <a:avLst/>
              <a:gdLst/>
              <a:ahLst/>
              <a:cxnLst/>
              <a:rect l="0" t="0" r="0" b="0"/>
              <a:pathLst>
                <a:path w="134893" h="252062">
                  <a:moveTo>
                    <a:pt x="0" y="49046"/>
                  </a:moveTo>
                  <a:lnTo>
                    <a:pt x="0" y="49046"/>
                  </a:lnTo>
                  <a:lnTo>
                    <a:pt x="6741" y="49046"/>
                  </a:lnTo>
                  <a:lnTo>
                    <a:pt x="11933" y="50927"/>
                  </a:lnTo>
                  <a:lnTo>
                    <a:pt x="14305" y="52417"/>
                  </a:lnTo>
                  <a:lnTo>
                    <a:pt x="21015" y="67997"/>
                  </a:lnTo>
                  <a:lnTo>
                    <a:pt x="27472" y="103972"/>
                  </a:lnTo>
                  <a:lnTo>
                    <a:pt x="33854" y="143637"/>
                  </a:lnTo>
                  <a:lnTo>
                    <a:pt x="36842" y="182201"/>
                  </a:lnTo>
                  <a:lnTo>
                    <a:pt x="36053" y="222003"/>
                  </a:lnTo>
                  <a:lnTo>
                    <a:pt x="32127" y="251969"/>
                  </a:lnTo>
                  <a:lnTo>
                    <a:pt x="32002" y="252061"/>
                  </a:lnTo>
                  <a:lnTo>
                    <a:pt x="28401" y="208860"/>
                  </a:lnTo>
                  <a:lnTo>
                    <a:pt x="22918" y="163269"/>
                  </a:lnTo>
                  <a:lnTo>
                    <a:pt x="20520" y="116163"/>
                  </a:lnTo>
                  <a:lnTo>
                    <a:pt x="25052" y="79986"/>
                  </a:lnTo>
                  <a:lnTo>
                    <a:pt x="35104" y="37362"/>
                  </a:lnTo>
                  <a:lnTo>
                    <a:pt x="36102" y="30673"/>
                  </a:lnTo>
                  <a:lnTo>
                    <a:pt x="42856" y="19478"/>
                  </a:lnTo>
                  <a:lnTo>
                    <a:pt x="53619" y="10505"/>
                  </a:lnTo>
                  <a:lnTo>
                    <a:pt x="74135" y="2192"/>
                  </a:lnTo>
                  <a:lnTo>
                    <a:pt x="84924" y="0"/>
                  </a:lnTo>
                  <a:lnTo>
                    <a:pt x="89071" y="826"/>
                  </a:lnTo>
                  <a:lnTo>
                    <a:pt x="95562" y="5508"/>
                  </a:lnTo>
                  <a:lnTo>
                    <a:pt x="103182" y="29560"/>
                  </a:lnTo>
                  <a:lnTo>
                    <a:pt x="102067" y="49793"/>
                  </a:lnTo>
                  <a:lnTo>
                    <a:pt x="93507" y="77254"/>
                  </a:lnTo>
                  <a:lnTo>
                    <a:pt x="77724" y="103991"/>
                  </a:lnTo>
                  <a:lnTo>
                    <a:pt x="77921" y="105432"/>
                  </a:lnTo>
                  <a:lnTo>
                    <a:pt x="80022" y="108914"/>
                  </a:lnTo>
                  <a:lnTo>
                    <a:pt x="125940" y="145390"/>
                  </a:lnTo>
                  <a:lnTo>
                    <a:pt x="133114" y="157482"/>
                  </a:lnTo>
                  <a:lnTo>
                    <a:pt x="134892" y="169912"/>
                  </a:lnTo>
                  <a:lnTo>
                    <a:pt x="134378" y="176190"/>
                  </a:lnTo>
                  <a:lnTo>
                    <a:pt x="123541" y="198509"/>
                  </a:lnTo>
                  <a:lnTo>
                    <a:pt x="110881" y="209078"/>
                  </a:lnTo>
                  <a:lnTo>
                    <a:pt x="94436" y="215421"/>
                  </a:lnTo>
                  <a:lnTo>
                    <a:pt x="62789" y="218287"/>
                  </a:lnTo>
                  <a:lnTo>
                    <a:pt x="43899" y="216457"/>
                  </a:lnTo>
                  <a:lnTo>
                    <a:pt x="27977" y="209529"/>
                  </a:lnTo>
                  <a:lnTo>
                    <a:pt x="20768" y="204718"/>
                  </a:lnTo>
                  <a:lnTo>
                    <a:pt x="18784" y="201510"/>
                  </a:lnTo>
                  <a:lnTo>
                    <a:pt x="20284" y="199372"/>
                  </a:lnTo>
                  <a:lnTo>
                    <a:pt x="38100" y="195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93"/>
            <p:cNvSpPr/>
            <p:nvPr>
              <p:custDataLst>
                <p:tags r:id="rId198"/>
              </p:custDataLst>
            </p:nvPr>
          </p:nvSpPr>
          <p:spPr>
            <a:xfrm>
              <a:off x="8528050" y="282575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50094" y="18853"/>
                  </a:lnTo>
                  <a:lnTo>
                    <a:pt x="48918" y="21036"/>
                  </a:lnTo>
                  <a:lnTo>
                    <a:pt x="47429" y="22490"/>
                  </a:lnTo>
                  <a:lnTo>
                    <a:pt x="29131" y="5165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477"/>
          <p:cNvGrpSpPr/>
          <p:nvPr/>
        </p:nvGrpSpPr>
        <p:grpSpPr>
          <a:xfrm>
            <a:off x="8921750" y="2577020"/>
            <a:ext cx="736601" cy="324931"/>
            <a:chOff x="8921750" y="2577020"/>
            <a:chExt cx="736601" cy="324931"/>
          </a:xfrm>
        </p:grpSpPr>
        <p:sp>
          <p:nvSpPr>
            <p:cNvPr id="108" name="SMARTInkShape-2494"/>
            <p:cNvSpPr/>
            <p:nvPr>
              <p:custDataLst>
                <p:tags r:id="rId188"/>
              </p:custDataLst>
            </p:nvPr>
          </p:nvSpPr>
          <p:spPr>
            <a:xfrm>
              <a:off x="8921750" y="2577020"/>
              <a:ext cx="105765" cy="222838"/>
            </a:xfrm>
            <a:custGeom>
              <a:avLst/>
              <a:gdLst/>
              <a:ahLst/>
              <a:cxnLst/>
              <a:rect l="0" t="0" r="0" b="0"/>
              <a:pathLst>
                <a:path w="105765" h="222838">
                  <a:moveTo>
                    <a:pt x="31750" y="45530"/>
                  </a:moveTo>
                  <a:lnTo>
                    <a:pt x="31750" y="45530"/>
                  </a:lnTo>
                  <a:lnTo>
                    <a:pt x="26724" y="66252"/>
                  </a:lnTo>
                  <a:lnTo>
                    <a:pt x="27674" y="86007"/>
                  </a:lnTo>
                  <a:lnTo>
                    <a:pt x="30945" y="128079"/>
                  </a:lnTo>
                  <a:lnTo>
                    <a:pt x="31511" y="166180"/>
                  </a:lnTo>
                  <a:lnTo>
                    <a:pt x="29836" y="212102"/>
                  </a:lnTo>
                  <a:lnTo>
                    <a:pt x="28357" y="217961"/>
                  </a:lnTo>
                  <a:lnTo>
                    <a:pt x="26666" y="221162"/>
                  </a:lnTo>
                  <a:lnTo>
                    <a:pt x="24832" y="222590"/>
                  </a:lnTo>
                  <a:lnTo>
                    <a:pt x="22905" y="222837"/>
                  </a:lnTo>
                  <a:lnTo>
                    <a:pt x="20915" y="221590"/>
                  </a:lnTo>
                  <a:lnTo>
                    <a:pt x="16821" y="216442"/>
                  </a:lnTo>
                  <a:lnTo>
                    <a:pt x="9150" y="172633"/>
                  </a:lnTo>
                  <a:lnTo>
                    <a:pt x="7885" y="133755"/>
                  </a:lnTo>
                  <a:lnTo>
                    <a:pt x="10960" y="94092"/>
                  </a:lnTo>
                  <a:lnTo>
                    <a:pt x="16118" y="56533"/>
                  </a:lnTo>
                  <a:lnTo>
                    <a:pt x="33695" y="10562"/>
                  </a:lnTo>
                  <a:lnTo>
                    <a:pt x="43668" y="3413"/>
                  </a:lnTo>
                  <a:lnTo>
                    <a:pt x="50279" y="519"/>
                  </a:lnTo>
                  <a:lnTo>
                    <a:pt x="56097" y="0"/>
                  </a:lnTo>
                  <a:lnTo>
                    <a:pt x="66325" y="3187"/>
                  </a:lnTo>
                  <a:lnTo>
                    <a:pt x="86757" y="19657"/>
                  </a:lnTo>
                  <a:lnTo>
                    <a:pt x="100573" y="39040"/>
                  </a:lnTo>
                  <a:lnTo>
                    <a:pt x="105764" y="61559"/>
                  </a:lnTo>
                  <a:lnTo>
                    <a:pt x="101334" y="77819"/>
                  </a:lnTo>
                  <a:lnTo>
                    <a:pt x="92310" y="93042"/>
                  </a:lnTo>
                  <a:lnTo>
                    <a:pt x="81243" y="104511"/>
                  </a:lnTo>
                  <a:lnTo>
                    <a:pt x="71151" y="110550"/>
                  </a:lnTo>
                  <a:lnTo>
                    <a:pt x="59417" y="115830"/>
                  </a:lnTo>
                  <a:lnTo>
                    <a:pt x="52502" y="120565"/>
                  </a:lnTo>
                  <a:lnTo>
                    <a:pt x="55319" y="124975"/>
                  </a:lnTo>
                  <a:lnTo>
                    <a:pt x="61275" y="130933"/>
                  </a:lnTo>
                  <a:lnTo>
                    <a:pt x="72561" y="140371"/>
                  </a:lnTo>
                  <a:lnTo>
                    <a:pt x="96007" y="178046"/>
                  </a:lnTo>
                  <a:lnTo>
                    <a:pt x="99114" y="188152"/>
                  </a:lnTo>
                  <a:lnTo>
                    <a:pt x="98531" y="192822"/>
                  </a:lnTo>
                  <a:lnTo>
                    <a:pt x="94121" y="201775"/>
                  </a:lnTo>
                  <a:lnTo>
                    <a:pt x="83695" y="208576"/>
                  </a:lnTo>
                  <a:lnTo>
                    <a:pt x="69653" y="213245"/>
                  </a:lnTo>
                  <a:lnTo>
                    <a:pt x="45176" y="215168"/>
                  </a:lnTo>
                  <a:lnTo>
                    <a:pt x="18010" y="210877"/>
                  </a:lnTo>
                  <a:lnTo>
                    <a:pt x="5417" y="204625"/>
                  </a:lnTo>
                  <a:lnTo>
                    <a:pt x="2201" y="200277"/>
                  </a:lnTo>
                  <a:lnTo>
                    <a:pt x="0" y="178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95"/>
            <p:cNvSpPr/>
            <p:nvPr>
              <p:custDataLst>
                <p:tags r:id="rId189"/>
              </p:custDataLst>
            </p:nvPr>
          </p:nvSpPr>
          <p:spPr>
            <a:xfrm>
              <a:off x="9264650" y="2606145"/>
              <a:ext cx="21140" cy="213256"/>
            </a:xfrm>
            <a:custGeom>
              <a:avLst/>
              <a:gdLst/>
              <a:ahLst/>
              <a:cxnLst/>
              <a:rect l="0" t="0" r="0" b="0"/>
              <a:pathLst>
                <a:path w="21140" h="213256">
                  <a:moveTo>
                    <a:pt x="12700" y="22755"/>
                  </a:moveTo>
                  <a:lnTo>
                    <a:pt x="12700" y="22755"/>
                  </a:lnTo>
                  <a:lnTo>
                    <a:pt x="13405" y="16274"/>
                  </a:lnTo>
                  <a:lnTo>
                    <a:pt x="18167" y="265"/>
                  </a:lnTo>
                  <a:lnTo>
                    <a:pt x="18462" y="0"/>
                  </a:lnTo>
                  <a:lnTo>
                    <a:pt x="18658" y="530"/>
                  </a:lnTo>
                  <a:lnTo>
                    <a:pt x="20897" y="39845"/>
                  </a:lnTo>
                  <a:lnTo>
                    <a:pt x="21139" y="87122"/>
                  </a:lnTo>
                  <a:lnTo>
                    <a:pt x="19669" y="124612"/>
                  </a:lnTo>
                  <a:lnTo>
                    <a:pt x="0" y="213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96"/>
            <p:cNvSpPr/>
            <p:nvPr>
              <p:custDataLst>
                <p:tags r:id="rId190"/>
              </p:custDataLst>
            </p:nvPr>
          </p:nvSpPr>
          <p:spPr>
            <a:xfrm>
              <a:off x="9176893" y="2806700"/>
              <a:ext cx="183008" cy="18168"/>
            </a:xfrm>
            <a:custGeom>
              <a:avLst/>
              <a:gdLst/>
              <a:ahLst/>
              <a:cxnLst/>
              <a:rect l="0" t="0" r="0" b="0"/>
              <a:pathLst>
                <a:path w="183008" h="18168">
                  <a:moveTo>
                    <a:pt x="11557" y="12700"/>
                  </a:moveTo>
                  <a:lnTo>
                    <a:pt x="11557" y="12700"/>
                  </a:lnTo>
                  <a:lnTo>
                    <a:pt x="2719" y="12700"/>
                  </a:lnTo>
                  <a:lnTo>
                    <a:pt x="1430" y="13405"/>
                  </a:lnTo>
                  <a:lnTo>
                    <a:pt x="572" y="14581"/>
                  </a:lnTo>
                  <a:lnTo>
                    <a:pt x="0" y="16071"/>
                  </a:lnTo>
                  <a:lnTo>
                    <a:pt x="1031" y="17064"/>
                  </a:lnTo>
                  <a:lnTo>
                    <a:pt x="5937" y="18167"/>
                  </a:lnTo>
                  <a:lnTo>
                    <a:pt x="40947" y="13908"/>
                  </a:lnTo>
                  <a:lnTo>
                    <a:pt x="80707" y="13058"/>
                  </a:lnTo>
                  <a:lnTo>
                    <a:pt x="119300" y="12806"/>
                  </a:lnTo>
                  <a:lnTo>
                    <a:pt x="156781" y="9350"/>
                  </a:lnTo>
                  <a:lnTo>
                    <a:pt x="183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97"/>
            <p:cNvSpPr/>
            <p:nvPr>
              <p:custDataLst>
                <p:tags r:id="rId191"/>
              </p:custDataLst>
            </p:nvPr>
          </p:nvSpPr>
          <p:spPr>
            <a:xfrm>
              <a:off x="9469903" y="2632614"/>
              <a:ext cx="93198" cy="176097"/>
            </a:xfrm>
            <a:custGeom>
              <a:avLst/>
              <a:gdLst/>
              <a:ahLst/>
              <a:cxnLst/>
              <a:rect l="0" t="0" r="0" b="0"/>
              <a:pathLst>
                <a:path w="93198" h="176097">
                  <a:moveTo>
                    <a:pt x="93197" y="15336"/>
                  </a:moveTo>
                  <a:lnTo>
                    <a:pt x="93197" y="15336"/>
                  </a:lnTo>
                  <a:lnTo>
                    <a:pt x="93197" y="6498"/>
                  </a:lnTo>
                  <a:lnTo>
                    <a:pt x="91785" y="4505"/>
                  </a:lnTo>
                  <a:lnTo>
                    <a:pt x="86455" y="409"/>
                  </a:lnTo>
                  <a:lnTo>
                    <a:pt x="75619" y="0"/>
                  </a:lnTo>
                  <a:lnTo>
                    <a:pt x="64217" y="2170"/>
                  </a:lnTo>
                  <a:lnTo>
                    <a:pt x="61177" y="3737"/>
                  </a:lnTo>
                  <a:lnTo>
                    <a:pt x="27910" y="39719"/>
                  </a:lnTo>
                  <a:lnTo>
                    <a:pt x="7279" y="81401"/>
                  </a:lnTo>
                  <a:lnTo>
                    <a:pt x="0" y="120160"/>
                  </a:lnTo>
                  <a:lnTo>
                    <a:pt x="437" y="148466"/>
                  </a:lnTo>
                  <a:lnTo>
                    <a:pt x="1724" y="154889"/>
                  </a:lnTo>
                  <a:lnTo>
                    <a:pt x="8797" y="165789"/>
                  </a:lnTo>
                  <a:lnTo>
                    <a:pt x="13647" y="170671"/>
                  </a:lnTo>
                  <a:lnTo>
                    <a:pt x="28443" y="176096"/>
                  </a:lnTo>
                  <a:lnTo>
                    <a:pt x="93197" y="167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98"/>
            <p:cNvSpPr/>
            <p:nvPr>
              <p:custDataLst>
                <p:tags r:id="rId192"/>
              </p:custDataLst>
            </p:nvPr>
          </p:nvSpPr>
          <p:spPr>
            <a:xfrm>
              <a:off x="9620250" y="283210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37394" y="6481"/>
                  </a:lnTo>
                  <a:lnTo>
                    <a:pt x="23173" y="48956"/>
                  </a:lnTo>
                  <a:lnTo>
                    <a:pt x="17119" y="58918"/>
                  </a:lnTo>
                  <a:lnTo>
                    <a:pt x="10430" y="6499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478"/>
          <p:cNvGrpSpPr/>
          <p:nvPr/>
        </p:nvGrpSpPr>
        <p:grpSpPr>
          <a:xfrm>
            <a:off x="9914925" y="2618683"/>
            <a:ext cx="370975" cy="257475"/>
            <a:chOff x="9914925" y="2618683"/>
            <a:chExt cx="370975" cy="257475"/>
          </a:xfrm>
        </p:grpSpPr>
        <p:sp>
          <p:nvSpPr>
            <p:cNvPr id="114" name="SMARTInkShape-2499"/>
            <p:cNvSpPr/>
            <p:nvPr>
              <p:custDataLst>
                <p:tags r:id="rId185"/>
              </p:custDataLst>
            </p:nvPr>
          </p:nvSpPr>
          <p:spPr>
            <a:xfrm>
              <a:off x="9914925" y="2745767"/>
              <a:ext cx="105376" cy="118195"/>
            </a:xfrm>
            <a:custGeom>
              <a:avLst/>
              <a:gdLst/>
              <a:ahLst/>
              <a:cxnLst/>
              <a:rect l="0" t="0" r="0" b="0"/>
              <a:pathLst>
                <a:path w="105376" h="118195">
                  <a:moveTo>
                    <a:pt x="67275" y="54583"/>
                  </a:moveTo>
                  <a:lnTo>
                    <a:pt x="67275" y="54583"/>
                  </a:lnTo>
                  <a:lnTo>
                    <a:pt x="66569" y="28557"/>
                  </a:lnTo>
                  <a:lnTo>
                    <a:pt x="58437" y="6096"/>
                  </a:lnTo>
                  <a:lnTo>
                    <a:pt x="55738" y="3208"/>
                  </a:lnTo>
                  <a:lnTo>
                    <a:pt x="48977" y="0"/>
                  </a:lnTo>
                  <a:lnTo>
                    <a:pt x="39387" y="2336"/>
                  </a:lnTo>
                  <a:lnTo>
                    <a:pt x="33866" y="4935"/>
                  </a:lnTo>
                  <a:lnTo>
                    <a:pt x="23969" y="15349"/>
                  </a:lnTo>
                  <a:lnTo>
                    <a:pt x="6117" y="51772"/>
                  </a:lnTo>
                  <a:lnTo>
                    <a:pt x="0" y="80640"/>
                  </a:lnTo>
                  <a:lnTo>
                    <a:pt x="4214" y="96503"/>
                  </a:lnTo>
                  <a:lnTo>
                    <a:pt x="12436" y="109197"/>
                  </a:lnTo>
                  <a:lnTo>
                    <a:pt x="20795" y="117191"/>
                  </a:lnTo>
                  <a:lnTo>
                    <a:pt x="24999" y="118194"/>
                  </a:lnTo>
                  <a:lnTo>
                    <a:pt x="29213" y="117451"/>
                  </a:lnTo>
                  <a:lnTo>
                    <a:pt x="33434" y="115545"/>
                  </a:lnTo>
                  <a:lnTo>
                    <a:pt x="40005" y="107783"/>
                  </a:lnTo>
                  <a:lnTo>
                    <a:pt x="59638" y="63745"/>
                  </a:lnTo>
                  <a:lnTo>
                    <a:pt x="60067" y="64219"/>
                  </a:lnTo>
                  <a:lnTo>
                    <a:pt x="64183" y="82227"/>
                  </a:lnTo>
                  <a:lnTo>
                    <a:pt x="81310" y="109442"/>
                  </a:lnTo>
                  <a:lnTo>
                    <a:pt x="84393" y="112322"/>
                  </a:lnTo>
                  <a:lnTo>
                    <a:pt x="105375" y="118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500"/>
            <p:cNvSpPr/>
            <p:nvPr>
              <p:custDataLst>
                <p:tags r:id="rId186"/>
              </p:custDataLst>
            </p:nvPr>
          </p:nvSpPr>
          <p:spPr>
            <a:xfrm>
              <a:off x="10052050" y="2771716"/>
              <a:ext cx="82551" cy="75642"/>
            </a:xfrm>
            <a:custGeom>
              <a:avLst/>
              <a:gdLst/>
              <a:ahLst/>
              <a:cxnLst/>
              <a:rect l="0" t="0" r="0" b="0"/>
              <a:pathLst>
                <a:path w="82551" h="75642">
                  <a:moveTo>
                    <a:pt x="0" y="41334"/>
                  </a:moveTo>
                  <a:lnTo>
                    <a:pt x="0" y="41334"/>
                  </a:lnTo>
                  <a:lnTo>
                    <a:pt x="0" y="31914"/>
                  </a:lnTo>
                  <a:lnTo>
                    <a:pt x="0" y="75641"/>
                  </a:lnTo>
                  <a:lnTo>
                    <a:pt x="0" y="74690"/>
                  </a:lnTo>
                  <a:lnTo>
                    <a:pt x="14746" y="32670"/>
                  </a:lnTo>
                  <a:lnTo>
                    <a:pt x="30038" y="7402"/>
                  </a:lnTo>
                  <a:lnTo>
                    <a:pt x="36399" y="1559"/>
                  </a:lnTo>
                  <a:lnTo>
                    <a:pt x="39083" y="0"/>
                  </a:lnTo>
                  <a:lnTo>
                    <a:pt x="42283" y="1078"/>
                  </a:lnTo>
                  <a:lnTo>
                    <a:pt x="49602" y="7920"/>
                  </a:lnTo>
                  <a:lnTo>
                    <a:pt x="60728" y="25196"/>
                  </a:lnTo>
                  <a:lnTo>
                    <a:pt x="82550" y="7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501"/>
            <p:cNvSpPr/>
            <p:nvPr>
              <p:custDataLst>
                <p:tags r:id="rId187"/>
              </p:custDataLst>
            </p:nvPr>
          </p:nvSpPr>
          <p:spPr>
            <a:xfrm>
              <a:off x="10175709" y="2618683"/>
              <a:ext cx="110191" cy="257475"/>
            </a:xfrm>
            <a:custGeom>
              <a:avLst/>
              <a:gdLst/>
              <a:ahLst/>
              <a:cxnLst/>
              <a:rect l="0" t="0" r="0" b="0"/>
              <a:pathLst>
                <a:path w="110191" h="257475">
                  <a:moveTo>
                    <a:pt x="66841" y="175317"/>
                  </a:moveTo>
                  <a:lnTo>
                    <a:pt x="66841" y="175317"/>
                  </a:lnTo>
                  <a:lnTo>
                    <a:pt x="66841" y="154923"/>
                  </a:lnTo>
                  <a:lnTo>
                    <a:pt x="65429" y="152549"/>
                  </a:lnTo>
                  <a:lnTo>
                    <a:pt x="60099" y="148029"/>
                  </a:lnTo>
                  <a:lnTo>
                    <a:pt x="53026" y="145550"/>
                  </a:lnTo>
                  <a:lnTo>
                    <a:pt x="49165" y="144889"/>
                  </a:lnTo>
                  <a:lnTo>
                    <a:pt x="37347" y="151680"/>
                  </a:lnTo>
                  <a:lnTo>
                    <a:pt x="24806" y="163401"/>
                  </a:lnTo>
                  <a:lnTo>
                    <a:pt x="13071" y="184016"/>
                  </a:lnTo>
                  <a:lnTo>
                    <a:pt x="586" y="224073"/>
                  </a:lnTo>
                  <a:lnTo>
                    <a:pt x="0" y="240730"/>
                  </a:lnTo>
                  <a:lnTo>
                    <a:pt x="4442" y="252838"/>
                  </a:lnTo>
                  <a:lnTo>
                    <a:pt x="8309" y="255925"/>
                  </a:lnTo>
                  <a:lnTo>
                    <a:pt x="13004" y="257278"/>
                  </a:lnTo>
                  <a:lnTo>
                    <a:pt x="18249" y="257474"/>
                  </a:lnTo>
                  <a:lnTo>
                    <a:pt x="29722" y="252048"/>
                  </a:lnTo>
                  <a:lnTo>
                    <a:pt x="35744" y="247638"/>
                  </a:lnTo>
                  <a:lnTo>
                    <a:pt x="61901" y="203560"/>
                  </a:lnTo>
                  <a:lnTo>
                    <a:pt x="82798" y="165687"/>
                  </a:lnTo>
                  <a:lnTo>
                    <a:pt x="96185" y="127622"/>
                  </a:lnTo>
                  <a:lnTo>
                    <a:pt x="105718" y="80595"/>
                  </a:lnTo>
                  <a:lnTo>
                    <a:pt x="110190" y="38073"/>
                  </a:lnTo>
                  <a:lnTo>
                    <a:pt x="109192" y="4692"/>
                  </a:lnTo>
                  <a:lnTo>
                    <a:pt x="107775" y="184"/>
                  </a:lnTo>
                  <a:lnTo>
                    <a:pt x="105419" y="0"/>
                  </a:lnTo>
                  <a:lnTo>
                    <a:pt x="99038" y="7322"/>
                  </a:lnTo>
                  <a:lnTo>
                    <a:pt x="90884" y="30683"/>
                  </a:lnTo>
                  <a:lnTo>
                    <a:pt x="86877" y="73134"/>
                  </a:lnTo>
                  <a:lnTo>
                    <a:pt x="86086" y="109742"/>
                  </a:lnTo>
                  <a:lnTo>
                    <a:pt x="89300" y="157112"/>
                  </a:lnTo>
                  <a:lnTo>
                    <a:pt x="91369" y="197988"/>
                  </a:lnTo>
                  <a:lnTo>
                    <a:pt x="92774" y="229289"/>
                  </a:lnTo>
                  <a:lnTo>
                    <a:pt x="98591" y="2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479"/>
          <p:cNvGrpSpPr/>
          <p:nvPr/>
        </p:nvGrpSpPr>
        <p:grpSpPr>
          <a:xfrm>
            <a:off x="10669584" y="2662415"/>
            <a:ext cx="792167" cy="282271"/>
            <a:chOff x="10669584" y="2662415"/>
            <a:chExt cx="792167" cy="282271"/>
          </a:xfrm>
        </p:grpSpPr>
        <p:sp>
          <p:nvSpPr>
            <p:cNvPr id="118" name="SMARTInkShape-2502"/>
            <p:cNvSpPr/>
            <p:nvPr>
              <p:custDataLst>
                <p:tags r:id="rId180"/>
              </p:custDataLst>
            </p:nvPr>
          </p:nvSpPr>
          <p:spPr>
            <a:xfrm>
              <a:off x="10669584" y="2705384"/>
              <a:ext cx="182567" cy="181120"/>
            </a:xfrm>
            <a:custGeom>
              <a:avLst/>
              <a:gdLst/>
              <a:ahLst/>
              <a:cxnLst/>
              <a:rect l="0" t="0" r="0" b="0"/>
              <a:pathLst>
                <a:path w="182567" h="181120">
                  <a:moveTo>
                    <a:pt x="106366" y="12416"/>
                  </a:moveTo>
                  <a:lnTo>
                    <a:pt x="106366" y="12416"/>
                  </a:lnTo>
                  <a:lnTo>
                    <a:pt x="106366" y="9045"/>
                  </a:lnTo>
                  <a:lnTo>
                    <a:pt x="105661" y="8052"/>
                  </a:lnTo>
                  <a:lnTo>
                    <a:pt x="104485" y="7390"/>
                  </a:lnTo>
                  <a:lnTo>
                    <a:pt x="102996" y="6949"/>
                  </a:lnTo>
                  <a:lnTo>
                    <a:pt x="94829" y="1876"/>
                  </a:lnTo>
                  <a:lnTo>
                    <a:pt x="76328" y="0"/>
                  </a:lnTo>
                  <a:lnTo>
                    <a:pt x="57171" y="6542"/>
                  </a:lnTo>
                  <a:lnTo>
                    <a:pt x="36991" y="24159"/>
                  </a:lnTo>
                  <a:lnTo>
                    <a:pt x="20643" y="47374"/>
                  </a:lnTo>
                  <a:lnTo>
                    <a:pt x="6439" y="87499"/>
                  </a:lnTo>
                  <a:lnTo>
                    <a:pt x="0" y="132453"/>
                  </a:lnTo>
                  <a:lnTo>
                    <a:pt x="2883" y="149022"/>
                  </a:lnTo>
                  <a:lnTo>
                    <a:pt x="5627" y="156403"/>
                  </a:lnTo>
                  <a:lnTo>
                    <a:pt x="19964" y="168368"/>
                  </a:lnTo>
                  <a:lnTo>
                    <a:pt x="39744" y="176978"/>
                  </a:lnTo>
                  <a:lnTo>
                    <a:pt x="72123" y="181119"/>
                  </a:lnTo>
                  <a:lnTo>
                    <a:pt x="111663" y="177486"/>
                  </a:lnTo>
                  <a:lnTo>
                    <a:pt x="182566" y="152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503"/>
            <p:cNvSpPr/>
            <p:nvPr>
              <p:custDataLst>
                <p:tags r:id="rId181"/>
              </p:custDataLst>
            </p:nvPr>
          </p:nvSpPr>
          <p:spPr>
            <a:xfrm>
              <a:off x="11125200" y="2662415"/>
              <a:ext cx="19051" cy="252236"/>
            </a:xfrm>
            <a:custGeom>
              <a:avLst/>
              <a:gdLst/>
              <a:ahLst/>
              <a:cxnLst/>
              <a:rect l="0" t="0" r="0" b="0"/>
              <a:pathLst>
                <a:path w="19051" h="252236">
                  <a:moveTo>
                    <a:pt x="19050" y="10935"/>
                  </a:moveTo>
                  <a:lnTo>
                    <a:pt x="19050" y="10935"/>
                  </a:lnTo>
                  <a:lnTo>
                    <a:pt x="19050" y="0"/>
                  </a:lnTo>
                  <a:lnTo>
                    <a:pt x="19050" y="43094"/>
                  </a:lnTo>
                  <a:lnTo>
                    <a:pt x="19050" y="86353"/>
                  </a:lnTo>
                  <a:lnTo>
                    <a:pt x="17169" y="123121"/>
                  </a:lnTo>
                  <a:lnTo>
                    <a:pt x="8923" y="169145"/>
                  </a:lnTo>
                  <a:lnTo>
                    <a:pt x="4976" y="208514"/>
                  </a:lnTo>
                  <a:lnTo>
                    <a:pt x="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504"/>
            <p:cNvSpPr/>
            <p:nvPr>
              <p:custDataLst>
                <p:tags r:id="rId182"/>
              </p:custDataLst>
            </p:nvPr>
          </p:nvSpPr>
          <p:spPr>
            <a:xfrm>
              <a:off x="10995757" y="2901950"/>
              <a:ext cx="218344" cy="25323"/>
            </a:xfrm>
            <a:custGeom>
              <a:avLst/>
              <a:gdLst/>
              <a:ahLst/>
              <a:cxnLst/>
              <a:rect l="0" t="0" r="0" b="0"/>
              <a:pathLst>
                <a:path w="218344" h="25323">
                  <a:moveTo>
                    <a:pt x="40543" y="12700"/>
                  </a:moveTo>
                  <a:lnTo>
                    <a:pt x="40543" y="12700"/>
                  </a:lnTo>
                  <a:lnTo>
                    <a:pt x="33801" y="16071"/>
                  </a:lnTo>
                  <a:lnTo>
                    <a:pt x="895" y="18972"/>
                  </a:lnTo>
                  <a:lnTo>
                    <a:pt x="0" y="19704"/>
                  </a:lnTo>
                  <a:lnTo>
                    <a:pt x="107" y="20897"/>
                  </a:lnTo>
                  <a:lnTo>
                    <a:pt x="887" y="22398"/>
                  </a:lnTo>
                  <a:lnTo>
                    <a:pt x="34894" y="25004"/>
                  </a:lnTo>
                  <a:lnTo>
                    <a:pt x="74940" y="25322"/>
                  </a:lnTo>
                  <a:lnTo>
                    <a:pt x="120793" y="21021"/>
                  </a:lnTo>
                  <a:lnTo>
                    <a:pt x="161421" y="19309"/>
                  </a:lnTo>
                  <a:lnTo>
                    <a:pt x="218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505"/>
            <p:cNvSpPr/>
            <p:nvPr>
              <p:custDataLst>
                <p:tags r:id="rId183"/>
              </p:custDataLst>
            </p:nvPr>
          </p:nvSpPr>
          <p:spPr>
            <a:xfrm>
              <a:off x="11313551" y="2681778"/>
              <a:ext cx="141850" cy="262908"/>
            </a:xfrm>
            <a:custGeom>
              <a:avLst/>
              <a:gdLst/>
              <a:ahLst/>
              <a:cxnLst/>
              <a:rect l="0" t="0" r="0" b="0"/>
              <a:pathLst>
                <a:path w="141850" h="262908">
                  <a:moveTo>
                    <a:pt x="65649" y="105872"/>
                  </a:moveTo>
                  <a:lnTo>
                    <a:pt x="65649" y="105872"/>
                  </a:lnTo>
                  <a:lnTo>
                    <a:pt x="65648" y="60272"/>
                  </a:lnTo>
                  <a:lnTo>
                    <a:pt x="61886" y="107391"/>
                  </a:lnTo>
                  <a:lnTo>
                    <a:pt x="49953" y="148890"/>
                  </a:lnTo>
                  <a:lnTo>
                    <a:pt x="34892" y="186116"/>
                  </a:lnTo>
                  <a:lnTo>
                    <a:pt x="17227" y="230896"/>
                  </a:lnTo>
                  <a:lnTo>
                    <a:pt x="0" y="262907"/>
                  </a:lnTo>
                  <a:lnTo>
                    <a:pt x="10" y="262773"/>
                  </a:lnTo>
                  <a:lnTo>
                    <a:pt x="23072" y="221908"/>
                  </a:lnTo>
                  <a:lnTo>
                    <a:pt x="38947" y="182127"/>
                  </a:lnTo>
                  <a:lnTo>
                    <a:pt x="57893" y="141558"/>
                  </a:lnTo>
                  <a:lnTo>
                    <a:pt x="81416" y="95491"/>
                  </a:lnTo>
                  <a:lnTo>
                    <a:pt x="102776" y="55759"/>
                  </a:lnTo>
                  <a:lnTo>
                    <a:pt x="127949" y="8444"/>
                  </a:lnTo>
                  <a:lnTo>
                    <a:pt x="134008" y="0"/>
                  </a:lnTo>
                  <a:lnTo>
                    <a:pt x="138428" y="12022"/>
                  </a:lnTo>
                  <a:lnTo>
                    <a:pt x="141399" y="53227"/>
                  </a:lnTo>
                  <a:lnTo>
                    <a:pt x="141760" y="100412"/>
                  </a:lnTo>
                  <a:lnTo>
                    <a:pt x="141837" y="146180"/>
                  </a:lnTo>
                  <a:lnTo>
                    <a:pt x="138476" y="186741"/>
                  </a:lnTo>
                  <a:lnTo>
                    <a:pt x="141434" y="232271"/>
                  </a:lnTo>
                  <a:lnTo>
                    <a:pt x="141725" y="236457"/>
                  </a:lnTo>
                  <a:lnTo>
                    <a:pt x="141849" y="21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506"/>
            <p:cNvSpPr/>
            <p:nvPr>
              <p:custDataLst>
                <p:tags r:id="rId184"/>
              </p:custDataLst>
            </p:nvPr>
          </p:nvSpPr>
          <p:spPr>
            <a:xfrm>
              <a:off x="11323949" y="2832100"/>
              <a:ext cx="137802" cy="25401"/>
            </a:xfrm>
            <a:custGeom>
              <a:avLst/>
              <a:gdLst/>
              <a:ahLst/>
              <a:cxnLst/>
              <a:rect l="0" t="0" r="0" b="0"/>
              <a:pathLst>
                <a:path w="137802" h="25401">
                  <a:moveTo>
                    <a:pt x="42551" y="25400"/>
                  </a:moveTo>
                  <a:lnTo>
                    <a:pt x="42551" y="25400"/>
                  </a:lnTo>
                  <a:lnTo>
                    <a:pt x="0" y="25400"/>
                  </a:lnTo>
                  <a:lnTo>
                    <a:pt x="37199" y="20331"/>
                  </a:lnTo>
                  <a:lnTo>
                    <a:pt x="78439" y="14569"/>
                  </a:lnTo>
                  <a:lnTo>
                    <a:pt x="137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480"/>
          <p:cNvGrpSpPr/>
          <p:nvPr/>
        </p:nvGrpSpPr>
        <p:grpSpPr>
          <a:xfrm>
            <a:off x="1240176" y="2478906"/>
            <a:ext cx="258956" cy="283345"/>
            <a:chOff x="1240176" y="2478906"/>
            <a:chExt cx="258956" cy="283345"/>
          </a:xfrm>
        </p:grpSpPr>
        <p:sp>
          <p:nvSpPr>
            <p:cNvPr id="124" name="SMARTInkShape-2507"/>
            <p:cNvSpPr/>
            <p:nvPr>
              <p:custDataLst>
                <p:tags r:id="rId176"/>
              </p:custDataLst>
            </p:nvPr>
          </p:nvSpPr>
          <p:spPr>
            <a:xfrm>
              <a:off x="1333500" y="25717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0"/>
                  </a:lnTo>
                  <a:lnTo>
                    <a:pt x="8838" y="24418"/>
                  </a:lnTo>
                  <a:lnTo>
                    <a:pt x="14073" y="67691"/>
                  </a:lnTo>
                  <a:lnTo>
                    <a:pt x="25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508"/>
            <p:cNvSpPr/>
            <p:nvPr>
              <p:custDataLst>
                <p:tags r:id="rId177"/>
              </p:custDataLst>
            </p:nvPr>
          </p:nvSpPr>
          <p:spPr>
            <a:xfrm>
              <a:off x="1333500" y="2478906"/>
              <a:ext cx="19051" cy="29345"/>
            </a:xfrm>
            <a:custGeom>
              <a:avLst/>
              <a:gdLst/>
              <a:ahLst/>
              <a:cxnLst/>
              <a:rect l="0" t="0" r="0" b="0"/>
              <a:pathLst>
                <a:path w="19051" h="29345">
                  <a:moveTo>
                    <a:pt x="0" y="29344"/>
                  </a:moveTo>
                  <a:lnTo>
                    <a:pt x="0" y="29344"/>
                  </a:lnTo>
                  <a:lnTo>
                    <a:pt x="706" y="14841"/>
                  </a:lnTo>
                  <a:lnTo>
                    <a:pt x="3371" y="6200"/>
                  </a:lnTo>
                  <a:lnTo>
                    <a:pt x="5070" y="3331"/>
                  </a:lnTo>
                  <a:lnTo>
                    <a:pt x="8838" y="144"/>
                  </a:lnTo>
                  <a:lnTo>
                    <a:pt x="10831" y="0"/>
                  </a:lnTo>
                  <a:lnTo>
                    <a:pt x="19050" y="3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509"/>
            <p:cNvSpPr/>
            <p:nvPr>
              <p:custDataLst>
                <p:tags r:id="rId178"/>
              </p:custDataLst>
            </p:nvPr>
          </p:nvSpPr>
          <p:spPr>
            <a:xfrm>
              <a:off x="1431442" y="2528444"/>
              <a:ext cx="67690" cy="208407"/>
            </a:xfrm>
            <a:custGeom>
              <a:avLst/>
              <a:gdLst/>
              <a:ahLst/>
              <a:cxnLst/>
              <a:rect l="0" t="0" r="0" b="0"/>
              <a:pathLst>
                <a:path w="67690" h="208407">
                  <a:moveTo>
                    <a:pt x="3658" y="11556"/>
                  </a:moveTo>
                  <a:lnTo>
                    <a:pt x="3658" y="11556"/>
                  </a:lnTo>
                  <a:lnTo>
                    <a:pt x="3658" y="8185"/>
                  </a:lnTo>
                  <a:lnTo>
                    <a:pt x="1776" y="4648"/>
                  </a:lnTo>
                  <a:lnTo>
                    <a:pt x="287" y="2717"/>
                  </a:lnTo>
                  <a:lnTo>
                    <a:pt x="0" y="1430"/>
                  </a:lnTo>
                  <a:lnTo>
                    <a:pt x="513" y="572"/>
                  </a:lnTo>
                  <a:lnTo>
                    <a:pt x="1562" y="0"/>
                  </a:lnTo>
                  <a:lnTo>
                    <a:pt x="24104" y="12821"/>
                  </a:lnTo>
                  <a:lnTo>
                    <a:pt x="29989" y="16633"/>
                  </a:lnTo>
                  <a:lnTo>
                    <a:pt x="45013" y="38852"/>
                  </a:lnTo>
                  <a:lnTo>
                    <a:pt x="62003" y="80114"/>
                  </a:lnTo>
                  <a:lnTo>
                    <a:pt x="67689" y="104115"/>
                  </a:lnTo>
                  <a:lnTo>
                    <a:pt x="65512" y="146539"/>
                  </a:lnTo>
                  <a:lnTo>
                    <a:pt x="47447" y="189902"/>
                  </a:lnTo>
                  <a:lnTo>
                    <a:pt x="3658" y="208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510"/>
            <p:cNvSpPr/>
            <p:nvPr>
              <p:custDataLst>
                <p:tags r:id="rId179"/>
              </p:custDataLst>
            </p:nvPr>
          </p:nvSpPr>
          <p:spPr>
            <a:xfrm>
              <a:off x="1240176" y="2567067"/>
              <a:ext cx="118725" cy="195184"/>
            </a:xfrm>
            <a:custGeom>
              <a:avLst/>
              <a:gdLst/>
              <a:ahLst/>
              <a:cxnLst/>
              <a:rect l="0" t="0" r="0" b="0"/>
              <a:pathLst>
                <a:path w="118725" h="195184">
                  <a:moveTo>
                    <a:pt x="55224" y="23733"/>
                  </a:moveTo>
                  <a:lnTo>
                    <a:pt x="55224" y="23733"/>
                  </a:lnTo>
                  <a:lnTo>
                    <a:pt x="48317" y="6774"/>
                  </a:lnTo>
                  <a:lnTo>
                    <a:pt x="46386" y="3960"/>
                  </a:lnTo>
                  <a:lnTo>
                    <a:pt x="43687" y="2085"/>
                  </a:lnTo>
                  <a:lnTo>
                    <a:pt x="36926" y="0"/>
                  </a:lnTo>
                  <a:lnTo>
                    <a:pt x="33148" y="856"/>
                  </a:lnTo>
                  <a:lnTo>
                    <a:pt x="25186" y="5569"/>
                  </a:lnTo>
                  <a:lnTo>
                    <a:pt x="18826" y="16131"/>
                  </a:lnTo>
                  <a:lnTo>
                    <a:pt x="6765" y="59813"/>
                  </a:lnTo>
                  <a:lnTo>
                    <a:pt x="0" y="101494"/>
                  </a:lnTo>
                  <a:lnTo>
                    <a:pt x="341" y="118266"/>
                  </a:lnTo>
                  <a:lnTo>
                    <a:pt x="5196" y="137479"/>
                  </a:lnTo>
                  <a:lnTo>
                    <a:pt x="17702" y="155896"/>
                  </a:lnTo>
                  <a:lnTo>
                    <a:pt x="44363" y="180602"/>
                  </a:lnTo>
                  <a:lnTo>
                    <a:pt x="118724" y="19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81"/>
          <p:cNvGrpSpPr/>
          <p:nvPr/>
        </p:nvGrpSpPr>
        <p:grpSpPr>
          <a:xfrm>
            <a:off x="1518213" y="3746500"/>
            <a:ext cx="404993" cy="280857"/>
            <a:chOff x="1518213" y="3746500"/>
            <a:chExt cx="404993" cy="280857"/>
          </a:xfrm>
        </p:grpSpPr>
        <p:sp>
          <p:nvSpPr>
            <p:cNvPr id="129" name="SMARTInkShape-2511"/>
            <p:cNvSpPr/>
            <p:nvPr>
              <p:custDataLst>
                <p:tags r:id="rId170"/>
              </p:custDataLst>
            </p:nvPr>
          </p:nvSpPr>
          <p:spPr>
            <a:xfrm>
              <a:off x="1651000" y="38671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3371" y="41442"/>
                  </a:lnTo>
                  <a:lnTo>
                    <a:pt x="10126" y="82348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512"/>
            <p:cNvSpPr/>
            <p:nvPr>
              <p:custDataLst>
                <p:tags r:id="rId171"/>
              </p:custDataLst>
            </p:nvPr>
          </p:nvSpPr>
          <p:spPr>
            <a:xfrm>
              <a:off x="1644650" y="3775768"/>
              <a:ext cx="6351" cy="15183"/>
            </a:xfrm>
            <a:custGeom>
              <a:avLst/>
              <a:gdLst/>
              <a:ahLst/>
              <a:cxnLst/>
              <a:rect l="0" t="0" r="0" b="0"/>
              <a:pathLst>
                <a:path w="6351" h="15183">
                  <a:moveTo>
                    <a:pt x="0" y="15182"/>
                  </a:moveTo>
                  <a:lnTo>
                    <a:pt x="0" y="15182"/>
                  </a:lnTo>
                  <a:lnTo>
                    <a:pt x="0" y="876"/>
                  </a:lnTo>
                  <a:lnTo>
                    <a:pt x="705" y="0"/>
                  </a:lnTo>
                  <a:lnTo>
                    <a:pt x="1881" y="122"/>
                  </a:lnTo>
                  <a:lnTo>
                    <a:pt x="6350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513"/>
            <p:cNvSpPr/>
            <p:nvPr>
              <p:custDataLst>
                <p:tags r:id="rId172"/>
              </p:custDataLst>
            </p:nvPr>
          </p:nvSpPr>
          <p:spPr>
            <a:xfrm>
              <a:off x="1752600" y="38735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9460" y="73296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514"/>
            <p:cNvSpPr/>
            <p:nvPr>
              <p:custDataLst>
                <p:tags r:id="rId173"/>
              </p:custDataLst>
            </p:nvPr>
          </p:nvSpPr>
          <p:spPr>
            <a:xfrm>
              <a:off x="1739900" y="37846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705" y="5958"/>
                  </a:lnTo>
                  <a:lnTo>
                    <a:pt x="1881" y="397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515"/>
            <p:cNvSpPr/>
            <p:nvPr>
              <p:custDataLst>
                <p:tags r:id="rId174"/>
              </p:custDataLst>
            </p:nvPr>
          </p:nvSpPr>
          <p:spPr>
            <a:xfrm>
              <a:off x="1822450" y="3746500"/>
              <a:ext cx="100756" cy="260351"/>
            </a:xfrm>
            <a:custGeom>
              <a:avLst/>
              <a:gdLst/>
              <a:ahLst/>
              <a:cxnLst/>
              <a:rect l="0" t="0" r="0" b="0"/>
              <a:pathLst>
                <a:path w="100756" h="260351">
                  <a:moveTo>
                    <a:pt x="31750" y="0"/>
                  </a:moveTo>
                  <a:lnTo>
                    <a:pt x="31750" y="0"/>
                  </a:lnTo>
                  <a:lnTo>
                    <a:pt x="46959" y="11550"/>
                  </a:lnTo>
                  <a:lnTo>
                    <a:pt x="82065" y="57086"/>
                  </a:lnTo>
                  <a:lnTo>
                    <a:pt x="97323" y="97197"/>
                  </a:lnTo>
                  <a:lnTo>
                    <a:pt x="100755" y="136243"/>
                  </a:lnTo>
                  <a:lnTo>
                    <a:pt x="94608" y="175678"/>
                  </a:lnTo>
                  <a:lnTo>
                    <a:pt x="80478" y="208529"/>
                  </a:lnTo>
                  <a:lnTo>
                    <a:pt x="62886" y="22939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516"/>
            <p:cNvSpPr/>
            <p:nvPr>
              <p:custDataLst>
                <p:tags r:id="rId175"/>
              </p:custDataLst>
            </p:nvPr>
          </p:nvSpPr>
          <p:spPr>
            <a:xfrm>
              <a:off x="1518213" y="3799065"/>
              <a:ext cx="183588" cy="228292"/>
            </a:xfrm>
            <a:custGeom>
              <a:avLst/>
              <a:gdLst/>
              <a:ahLst/>
              <a:cxnLst/>
              <a:rect l="0" t="0" r="0" b="0"/>
              <a:pathLst>
                <a:path w="183588" h="228292">
                  <a:moveTo>
                    <a:pt x="31187" y="10935"/>
                  </a:moveTo>
                  <a:lnTo>
                    <a:pt x="31187" y="10935"/>
                  </a:lnTo>
                  <a:lnTo>
                    <a:pt x="21753" y="2207"/>
                  </a:lnTo>
                  <a:lnTo>
                    <a:pt x="16881" y="0"/>
                  </a:lnTo>
                  <a:lnTo>
                    <a:pt x="14594" y="823"/>
                  </a:lnTo>
                  <a:lnTo>
                    <a:pt x="10172" y="5500"/>
                  </a:lnTo>
                  <a:lnTo>
                    <a:pt x="3715" y="19437"/>
                  </a:lnTo>
                  <a:lnTo>
                    <a:pt x="0" y="64396"/>
                  </a:lnTo>
                  <a:lnTo>
                    <a:pt x="2919" y="106240"/>
                  </a:lnTo>
                  <a:lnTo>
                    <a:pt x="11679" y="147672"/>
                  </a:lnTo>
                  <a:lnTo>
                    <a:pt x="23212" y="177744"/>
                  </a:lnTo>
                  <a:lnTo>
                    <a:pt x="49184" y="210526"/>
                  </a:lnTo>
                  <a:lnTo>
                    <a:pt x="62469" y="222174"/>
                  </a:lnTo>
                  <a:lnTo>
                    <a:pt x="84836" y="228291"/>
                  </a:lnTo>
                  <a:lnTo>
                    <a:pt x="183587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482"/>
          <p:cNvGrpSpPr/>
          <p:nvPr/>
        </p:nvGrpSpPr>
        <p:grpSpPr>
          <a:xfrm>
            <a:off x="2326858" y="3696302"/>
            <a:ext cx="1025943" cy="393099"/>
            <a:chOff x="2326858" y="3696302"/>
            <a:chExt cx="1025943" cy="393099"/>
          </a:xfrm>
        </p:grpSpPr>
        <p:sp>
          <p:nvSpPr>
            <p:cNvPr id="136" name="SMARTInkShape-2517"/>
            <p:cNvSpPr/>
            <p:nvPr>
              <p:custDataLst>
                <p:tags r:id="rId164"/>
              </p:custDataLst>
            </p:nvPr>
          </p:nvSpPr>
          <p:spPr>
            <a:xfrm>
              <a:off x="2326858" y="3696302"/>
              <a:ext cx="155993" cy="303285"/>
            </a:xfrm>
            <a:custGeom>
              <a:avLst/>
              <a:gdLst/>
              <a:ahLst/>
              <a:cxnLst/>
              <a:rect l="0" t="0" r="0" b="0"/>
              <a:pathLst>
                <a:path w="155993" h="303285">
                  <a:moveTo>
                    <a:pt x="16292" y="202598"/>
                  </a:moveTo>
                  <a:lnTo>
                    <a:pt x="16292" y="202598"/>
                  </a:lnTo>
                  <a:lnTo>
                    <a:pt x="15586" y="221465"/>
                  </a:lnTo>
                  <a:lnTo>
                    <a:pt x="6166" y="262760"/>
                  </a:lnTo>
                  <a:lnTo>
                    <a:pt x="3112" y="301083"/>
                  </a:lnTo>
                  <a:lnTo>
                    <a:pt x="1861" y="302827"/>
                  </a:lnTo>
                  <a:lnTo>
                    <a:pt x="321" y="303284"/>
                  </a:lnTo>
                  <a:lnTo>
                    <a:pt x="0" y="301471"/>
                  </a:lnTo>
                  <a:lnTo>
                    <a:pt x="2979" y="257377"/>
                  </a:lnTo>
                  <a:lnTo>
                    <a:pt x="7083" y="224122"/>
                  </a:lnTo>
                  <a:lnTo>
                    <a:pt x="13610" y="187470"/>
                  </a:lnTo>
                  <a:lnTo>
                    <a:pt x="21215" y="147661"/>
                  </a:lnTo>
                  <a:lnTo>
                    <a:pt x="31180" y="110213"/>
                  </a:lnTo>
                  <a:lnTo>
                    <a:pt x="44927" y="66804"/>
                  </a:lnTo>
                  <a:lnTo>
                    <a:pt x="59264" y="26432"/>
                  </a:lnTo>
                  <a:lnTo>
                    <a:pt x="71515" y="5135"/>
                  </a:lnTo>
                  <a:lnTo>
                    <a:pt x="75685" y="1811"/>
                  </a:lnTo>
                  <a:lnTo>
                    <a:pt x="79876" y="301"/>
                  </a:lnTo>
                  <a:lnTo>
                    <a:pt x="84081" y="0"/>
                  </a:lnTo>
                  <a:lnTo>
                    <a:pt x="87591" y="2621"/>
                  </a:lnTo>
                  <a:lnTo>
                    <a:pt x="93371" y="13060"/>
                  </a:lnTo>
                  <a:lnTo>
                    <a:pt x="100592" y="51659"/>
                  </a:lnTo>
                  <a:lnTo>
                    <a:pt x="106910" y="83538"/>
                  </a:lnTo>
                  <a:lnTo>
                    <a:pt x="113717" y="116521"/>
                  </a:lnTo>
                  <a:lnTo>
                    <a:pt x="121515" y="164002"/>
                  </a:lnTo>
                  <a:lnTo>
                    <a:pt x="130472" y="210522"/>
                  </a:lnTo>
                  <a:lnTo>
                    <a:pt x="140454" y="256741"/>
                  </a:lnTo>
                  <a:lnTo>
                    <a:pt x="146289" y="285727"/>
                  </a:lnTo>
                  <a:lnTo>
                    <a:pt x="148112" y="288356"/>
                  </a:lnTo>
                  <a:lnTo>
                    <a:pt x="155992" y="285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518"/>
            <p:cNvSpPr/>
            <p:nvPr>
              <p:custDataLst>
                <p:tags r:id="rId165"/>
              </p:custDataLst>
            </p:nvPr>
          </p:nvSpPr>
          <p:spPr>
            <a:xfrm>
              <a:off x="2348312" y="3892550"/>
              <a:ext cx="147239" cy="12701"/>
            </a:xfrm>
            <a:custGeom>
              <a:avLst/>
              <a:gdLst/>
              <a:ahLst/>
              <a:cxnLst/>
              <a:rect l="0" t="0" r="0" b="0"/>
              <a:pathLst>
                <a:path w="147239" h="12701">
                  <a:moveTo>
                    <a:pt x="20238" y="12700"/>
                  </a:moveTo>
                  <a:lnTo>
                    <a:pt x="20238" y="12700"/>
                  </a:lnTo>
                  <a:lnTo>
                    <a:pt x="0" y="12700"/>
                  </a:lnTo>
                  <a:lnTo>
                    <a:pt x="40247" y="5792"/>
                  </a:lnTo>
                  <a:lnTo>
                    <a:pt x="77672" y="1716"/>
                  </a:lnTo>
                  <a:lnTo>
                    <a:pt x="147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519"/>
            <p:cNvSpPr/>
            <p:nvPr>
              <p:custDataLst>
                <p:tags r:id="rId166"/>
              </p:custDataLst>
            </p:nvPr>
          </p:nvSpPr>
          <p:spPr>
            <a:xfrm>
              <a:off x="2552700" y="3981450"/>
              <a:ext cx="50801" cy="107951"/>
            </a:xfrm>
            <a:custGeom>
              <a:avLst/>
              <a:gdLst/>
              <a:ahLst/>
              <a:cxnLst/>
              <a:rect l="0" t="0" r="0" b="0"/>
              <a:pathLst>
                <a:path w="50801" h="107951">
                  <a:moveTo>
                    <a:pt x="50800" y="0"/>
                  </a:moveTo>
                  <a:lnTo>
                    <a:pt x="50800" y="0"/>
                  </a:lnTo>
                  <a:lnTo>
                    <a:pt x="48919" y="25748"/>
                  </a:lnTo>
                  <a:lnTo>
                    <a:pt x="44319" y="38960"/>
                  </a:lnTo>
                  <a:lnTo>
                    <a:pt x="17201" y="8563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520"/>
            <p:cNvSpPr/>
            <p:nvPr>
              <p:custDataLst>
                <p:tags r:id="rId167"/>
              </p:custDataLst>
            </p:nvPr>
          </p:nvSpPr>
          <p:spPr>
            <a:xfrm>
              <a:off x="2819400" y="3725562"/>
              <a:ext cx="147419" cy="261775"/>
            </a:xfrm>
            <a:custGeom>
              <a:avLst/>
              <a:gdLst/>
              <a:ahLst/>
              <a:cxnLst/>
              <a:rect l="0" t="0" r="0" b="0"/>
              <a:pathLst>
                <a:path w="147419" h="261775">
                  <a:moveTo>
                    <a:pt x="0" y="84438"/>
                  </a:moveTo>
                  <a:lnTo>
                    <a:pt x="0" y="84438"/>
                  </a:lnTo>
                  <a:lnTo>
                    <a:pt x="3371" y="81067"/>
                  </a:lnTo>
                  <a:lnTo>
                    <a:pt x="5026" y="77530"/>
                  </a:lnTo>
                  <a:lnTo>
                    <a:pt x="5467" y="75600"/>
                  </a:lnTo>
                  <a:lnTo>
                    <a:pt x="6467" y="75723"/>
                  </a:lnTo>
                  <a:lnTo>
                    <a:pt x="9460" y="79624"/>
                  </a:lnTo>
                  <a:lnTo>
                    <a:pt x="14155" y="113934"/>
                  </a:lnTo>
                  <a:lnTo>
                    <a:pt x="19481" y="153620"/>
                  </a:lnTo>
                  <a:lnTo>
                    <a:pt x="23646" y="192190"/>
                  </a:lnTo>
                  <a:lnTo>
                    <a:pt x="25169" y="236289"/>
                  </a:lnTo>
                  <a:lnTo>
                    <a:pt x="25369" y="261774"/>
                  </a:lnTo>
                  <a:lnTo>
                    <a:pt x="21034" y="217679"/>
                  </a:lnTo>
                  <a:lnTo>
                    <a:pt x="19638" y="173698"/>
                  </a:lnTo>
                  <a:lnTo>
                    <a:pt x="19311" y="138925"/>
                  </a:lnTo>
                  <a:lnTo>
                    <a:pt x="19127" y="100504"/>
                  </a:lnTo>
                  <a:lnTo>
                    <a:pt x="22444" y="64504"/>
                  </a:lnTo>
                  <a:lnTo>
                    <a:pt x="33544" y="22305"/>
                  </a:lnTo>
                  <a:lnTo>
                    <a:pt x="36075" y="11432"/>
                  </a:lnTo>
                  <a:lnTo>
                    <a:pt x="38866" y="7545"/>
                  </a:lnTo>
                  <a:lnTo>
                    <a:pt x="47613" y="1345"/>
                  </a:lnTo>
                  <a:lnTo>
                    <a:pt x="58556" y="0"/>
                  </a:lnTo>
                  <a:lnTo>
                    <a:pt x="64437" y="630"/>
                  </a:lnTo>
                  <a:lnTo>
                    <a:pt x="69769" y="3871"/>
                  </a:lnTo>
                  <a:lnTo>
                    <a:pt x="79457" y="14999"/>
                  </a:lnTo>
                  <a:lnTo>
                    <a:pt x="89473" y="37130"/>
                  </a:lnTo>
                  <a:lnTo>
                    <a:pt x="90167" y="64933"/>
                  </a:lnTo>
                  <a:lnTo>
                    <a:pt x="84081" y="94383"/>
                  </a:lnTo>
                  <a:lnTo>
                    <a:pt x="78143" y="105651"/>
                  </a:lnTo>
                  <a:lnTo>
                    <a:pt x="74006" y="111034"/>
                  </a:lnTo>
                  <a:lnTo>
                    <a:pt x="69816" y="113897"/>
                  </a:lnTo>
                  <a:lnTo>
                    <a:pt x="67710" y="114661"/>
                  </a:lnTo>
                  <a:lnTo>
                    <a:pt x="67718" y="115876"/>
                  </a:lnTo>
                  <a:lnTo>
                    <a:pt x="71489" y="119107"/>
                  </a:lnTo>
                  <a:lnTo>
                    <a:pt x="114179" y="144705"/>
                  </a:lnTo>
                  <a:lnTo>
                    <a:pt x="139292" y="167006"/>
                  </a:lnTo>
                  <a:lnTo>
                    <a:pt x="147418" y="184946"/>
                  </a:lnTo>
                  <a:lnTo>
                    <a:pt x="146423" y="200134"/>
                  </a:lnTo>
                  <a:lnTo>
                    <a:pt x="144182" y="208135"/>
                  </a:lnTo>
                  <a:lnTo>
                    <a:pt x="134166" y="220789"/>
                  </a:lnTo>
                  <a:lnTo>
                    <a:pt x="120307" y="229705"/>
                  </a:lnTo>
                  <a:lnTo>
                    <a:pt x="104740" y="233668"/>
                  </a:lnTo>
                  <a:lnTo>
                    <a:pt x="59450" y="230891"/>
                  </a:lnTo>
                  <a:lnTo>
                    <a:pt x="50800" y="230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521"/>
            <p:cNvSpPr/>
            <p:nvPr>
              <p:custDataLst>
                <p:tags r:id="rId168"/>
              </p:custDataLst>
            </p:nvPr>
          </p:nvSpPr>
          <p:spPr>
            <a:xfrm>
              <a:off x="2997200" y="40132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31044" y="12242"/>
                  </a:lnTo>
                  <a:lnTo>
                    <a:pt x="22912" y="3887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522"/>
            <p:cNvSpPr/>
            <p:nvPr>
              <p:custDataLst>
                <p:tags r:id="rId169"/>
              </p:custDataLst>
            </p:nvPr>
          </p:nvSpPr>
          <p:spPr>
            <a:xfrm>
              <a:off x="3192025" y="3757774"/>
              <a:ext cx="160776" cy="244689"/>
            </a:xfrm>
            <a:custGeom>
              <a:avLst/>
              <a:gdLst/>
              <a:ahLst/>
              <a:cxnLst/>
              <a:rect l="0" t="0" r="0" b="0"/>
              <a:pathLst>
                <a:path w="160776" h="244689">
                  <a:moveTo>
                    <a:pt x="122675" y="52226"/>
                  </a:moveTo>
                  <a:lnTo>
                    <a:pt x="122675" y="52226"/>
                  </a:lnTo>
                  <a:lnTo>
                    <a:pt x="123380" y="36325"/>
                  </a:lnTo>
                  <a:lnTo>
                    <a:pt x="128142" y="12729"/>
                  </a:lnTo>
                  <a:lnTo>
                    <a:pt x="127026" y="8255"/>
                  </a:lnTo>
                  <a:lnTo>
                    <a:pt x="122022" y="1404"/>
                  </a:lnTo>
                  <a:lnTo>
                    <a:pt x="118711" y="0"/>
                  </a:lnTo>
                  <a:lnTo>
                    <a:pt x="111271" y="322"/>
                  </a:lnTo>
                  <a:lnTo>
                    <a:pt x="95778" y="11212"/>
                  </a:lnTo>
                  <a:lnTo>
                    <a:pt x="53429" y="57510"/>
                  </a:lnTo>
                  <a:lnTo>
                    <a:pt x="26421" y="100307"/>
                  </a:lnTo>
                  <a:lnTo>
                    <a:pt x="10293" y="143097"/>
                  </a:lnTo>
                  <a:lnTo>
                    <a:pt x="0" y="177106"/>
                  </a:lnTo>
                  <a:lnTo>
                    <a:pt x="655" y="190984"/>
                  </a:lnTo>
                  <a:lnTo>
                    <a:pt x="13778" y="229841"/>
                  </a:lnTo>
                  <a:lnTo>
                    <a:pt x="16211" y="234136"/>
                  </a:lnTo>
                  <a:lnTo>
                    <a:pt x="30202" y="240790"/>
                  </a:lnTo>
                  <a:lnTo>
                    <a:pt x="49826" y="244688"/>
                  </a:lnTo>
                  <a:lnTo>
                    <a:pt x="93050" y="241441"/>
                  </a:lnTo>
                  <a:lnTo>
                    <a:pt x="128661" y="234006"/>
                  </a:lnTo>
                  <a:lnTo>
                    <a:pt x="160775" y="210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2523"/>
          <p:cNvSpPr/>
          <p:nvPr>
            <p:custDataLst>
              <p:tags r:id="rId4"/>
            </p:custDataLst>
          </p:nvPr>
        </p:nvSpPr>
        <p:spPr>
          <a:xfrm>
            <a:off x="3888162" y="3807278"/>
            <a:ext cx="474289" cy="184172"/>
          </a:xfrm>
          <a:custGeom>
            <a:avLst/>
            <a:gdLst/>
            <a:ahLst/>
            <a:cxnLst/>
            <a:rect l="0" t="0" r="0" b="0"/>
            <a:pathLst>
              <a:path w="474289" h="184172">
                <a:moveTo>
                  <a:pt x="80588" y="97972"/>
                </a:moveTo>
                <a:lnTo>
                  <a:pt x="80588" y="97972"/>
                </a:lnTo>
                <a:lnTo>
                  <a:pt x="80588" y="94601"/>
                </a:lnTo>
                <a:lnTo>
                  <a:pt x="68655" y="80081"/>
                </a:lnTo>
                <a:lnTo>
                  <a:pt x="56202" y="67313"/>
                </a:lnTo>
                <a:lnTo>
                  <a:pt x="48348" y="63179"/>
                </a:lnTo>
                <a:lnTo>
                  <a:pt x="44278" y="62077"/>
                </a:lnTo>
                <a:lnTo>
                  <a:pt x="40154" y="62753"/>
                </a:lnTo>
                <a:lnTo>
                  <a:pt x="31808" y="67267"/>
                </a:lnTo>
                <a:lnTo>
                  <a:pt x="15805" y="84484"/>
                </a:lnTo>
                <a:lnTo>
                  <a:pt x="4400" y="110831"/>
                </a:lnTo>
                <a:lnTo>
                  <a:pt x="0" y="153585"/>
                </a:lnTo>
                <a:lnTo>
                  <a:pt x="1967" y="167609"/>
                </a:lnTo>
                <a:lnTo>
                  <a:pt x="7075" y="176664"/>
                </a:lnTo>
                <a:lnTo>
                  <a:pt x="10413" y="180067"/>
                </a:lnTo>
                <a:lnTo>
                  <a:pt x="15460" y="180924"/>
                </a:lnTo>
                <a:lnTo>
                  <a:pt x="28594" y="178114"/>
                </a:lnTo>
                <a:lnTo>
                  <a:pt x="53540" y="161153"/>
                </a:lnTo>
                <a:lnTo>
                  <a:pt x="64734" y="149932"/>
                </a:lnTo>
                <a:lnTo>
                  <a:pt x="81592" y="117314"/>
                </a:lnTo>
                <a:lnTo>
                  <a:pt x="85882" y="103230"/>
                </a:lnTo>
                <a:lnTo>
                  <a:pt x="86234" y="102888"/>
                </a:lnTo>
                <a:lnTo>
                  <a:pt x="101667" y="146025"/>
                </a:lnTo>
                <a:lnTo>
                  <a:pt x="113601" y="161791"/>
                </a:lnTo>
                <a:lnTo>
                  <a:pt x="122071" y="165142"/>
                </a:lnTo>
                <a:lnTo>
                  <a:pt x="127294" y="166035"/>
                </a:lnTo>
                <a:lnTo>
                  <a:pt x="132892" y="164514"/>
                </a:lnTo>
                <a:lnTo>
                  <a:pt x="144756" y="157179"/>
                </a:lnTo>
                <a:lnTo>
                  <a:pt x="153322" y="144983"/>
                </a:lnTo>
                <a:lnTo>
                  <a:pt x="170573" y="102987"/>
                </a:lnTo>
                <a:lnTo>
                  <a:pt x="174798" y="72805"/>
                </a:lnTo>
                <a:lnTo>
                  <a:pt x="173964" y="51509"/>
                </a:lnTo>
                <a:lnTo>
                  <a:pt x="161471" y="8615"/>
                </a:lnTo>
                <a:lnTo>
                  <a:pt x="156988" y="1814"/>
                </a:lnTo>
                <a:lnTo>
                  <a:pt x="154804" y="0"/>
                </a:lnTo>
                <a:lnTo>
                  <a:pt x="154055" y="201"/>
                </a:lnTo>
                <a:lnTo>
                  <a:pt x="155102" y="4189"/>
                </a:lnTo>
                <a:lnTo>
                  <a:pt x="161683" y="8783"/>
                </a:lnTo>
                <a:lnTo>
                  <a:pt x="207251" y="26773"/>
                </a:lnTo>
                <a:lnTo>
                  <a:pt x="222960" y="32461"/>
                </a:lnTo>
                <a:lnTo>
                  <a:pt x="249158" y="51698"/>
                </a:lnTo>
                <a:lnTo>
                  <a:pt x="251529" y="56539"/>
                </a:lnTo>
                <a:lnTo>
                  <a:pt x="252110" y="82298"/>
                </a:lnTo>
                <a:lnTo>
                  <a:pt x="243206" y="122786"/>
                </a:lnTo>
                <a:lnTo>
                  <a:pt x="243855" y="145619"/>
                </a:lnTo>
                <a:lnTo>
                  <a:pt x="248516" y="163517"/>
                </a:lnTo>
                <a:lnTo>
                  <a:pt x="257736" y="177757"/>
                </a:lnTo>
                <a:lnTo>
                  <a:pt x="265389" y="182821"/>
                </a:lnTo>
                <a:lnTo>
                  <a:pt x="269405" y="184171"/>
                </a:lnTo>
                <a:lnTo>
                  <a:pt x="291913" y="179330"/>
                </a:lnTo>
                <a:lnTo>
                  <a:pt x="329517" y="159155"/>
                </a:lnTo>
                <a:lnTo>
                  <a:pt x="350254" y="141736"/>
                </a:lnTo>
                <a:lnTo>
                  <a:pt x="365335" y="119406"/>
                </a:lnTo>
                <a:lnTo>
                  <a:pt x="376331" y="93739"/>
                </a:lnTo>
                <a:lnTo>
                  <a:pt x="378236" y="81039"/>
                </a:lnTo>
                <a:lnTo>
                  <a:pt x="377092" y="79627"/>
                </a:lnTo>
                <a:lnTo>
                  <a:pt x="374918" y="80098"/>
                </a:lnTo>
                <a:lnTo>
                  <a:pt x="364662" y="87621"/>
                </a:lnTo>
                <a:lnTo>
                  <a:pt x="358002" y="100550"/>
                </a:lnTo>
                <a:lnTo>
                  <a:pt x="348554" y="143862"/>
                </a:lnTo>
                <a:lnTo>
                  <a:pt x="351034" y="158528"/>
                </a:lnTo>
                <a:lnTo>
                  <a:pt x="356244" y="165573"/>
                </a:lnTo>
                <a:lnTo>
                  <a:pt x="359608" y="168439"/>
                </a:lnTo>
                <a:lnTo>
                  <a:pt x="372754" y="169742"/>
                </a:lnTo>
                <a:lnTo>
                  <a:pt x="413310" y="164830"/>
                </a:lnTo>
                <a:lnTo>
                  <a:pt x="474288" y="1487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SMARTInkShape-Group484"/>
          <p:cNvGrpSpPr/>
          <p:nvPr/>
        </p:nvGrpSpPr>
        <p:grpSpPr>
          <a:xfrm>
            <a:off x="4737100" y="3709939"/>
            <a:ext cx="1562101" cy="773162"/>
            <a:chOff x="4737100" y="3709939"/>
            <a:chExt cx="1562101" cy="773162"/>
          </a:xfrm>
        </p:grpSpPr>
        <p:sp>
          <p:nvSpPr>
            <p:cNvPr id="144" name="SMARTInkShape-2524"/>
            <p:cNvSpPr/>
            <p:nvPr>
              <p:custDataLst>
                <p:tags r:id="rId156"/>
              </p:custDataLst>
            </p:nvPr>
          </p:nvSpPr>
          <p:spPr>
            <a:xfrm>
              <a:off x="4737100" y="3848100"/>
              <a:ext cx="176479" cy="136676"/>
            </a:xfrm>
            <a:custGeom>
              <a:avLst/>
              <a:gdLst/>
              <a:ahLst/>
              <a:cxnLst/>
              <a:rect l="0" t="0" r="0" b="0"/>
              <a:pathLst>
                <a:path w="176479" h="136676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2" y="705"/>
                  </a:lnTo>
                  <a:lnTo>
                    <a:pt x="6335" y="40785"/>
                  </a:lnTo>
                  <a:lnTo>
                    <a:pt x="6347" y="80572"/>
                  </a:lnTo>
                  <a:lnTo>
                    <a:pt x="4468" y="124387"/>
                  </a:lnTo>
                  <a:lnTo>
                    <a:pt x="883" y="136675"/>
                  </a:lnTo>
                  <a:lnTo>
                    <a:pt x="8916" y="93968"/>
                  </a:lnTo>
                  <a:lnTo>
                    <a:pt x="17022" y="49266"/>
                  </a:lnTo>
                  <a:lnTo>
                    <a:pt x="24015" y="19222"/>
                  </a:lnTo>
                  <a:lnTo>
                    <a:pt x="30899" y="5957"/>
                  </a:lnTo>
                  <a:lnTo>
                    <a:pt x="34005" y="2560"/>
                  </a:lnTo>
                  <a:lnTo>
                    <a:pt x="36781" y="1001"/>
                  </a:lnTo>
                  <a:lnTo>
                    <a:pt x="39338" y="667"/>
                  </a:lnTo>
                  <a:lnTo>
                    <a:pt x="45941" y="7822"/>
                  </a:lnTo>
                  <a:lnTo>
                    <a:pt x="52168" y="18998"/>
                  </a:lnTo>
                  <a:lnTo>
                    <a:pt x="63021" y="65657"/>
                  </a:lnTo>
                  <a:lnTo>
                    <a:pt x="63180" y="67054"/>
                  </a:lnTo>
                  <a:lnTo>
                    <a:pt x="63992" y="66575"/>
                  </a:lnTo>
                  <a:lnTo>
                    <a:pt x="68506" y="58453"/>
                  </a:lnTo>
                  <a:lnTo>
                    <a:pt x="85160" y="27714"/>
                  </a:lnTo>
                  <a:lnTo>
                    <a:pt x="105744" y="10407"/>
                  </a:lnTo>
                  <a:lnTo>
                    <a:pt x="119670" y="4625"/>
                  </a:lnTo>
                  <a:lnTo>
                    <a:pt x="126346" y="3083"/>
                  </a:lnTo>
                  <a:lnTo>
                    <a:pt x="139409" y="5133"/>
                  </a:lnTo>
                  <a:lnTo>
                    <a:pt x="150860" y="10748"/>
                  </a:lnTo>
                  <a:lnTo>
                    <a:pt x="158300" y="17947"/>
                  </a:lnTo>
                  <a:lnTo>
                    <a:pt x="173341" y="62195"/>
                  </a:lnTo>
                  <a:lnTo>
                    <a:pt x="176478" y="85534"/>
                  </a:lnTo>
                  <a:lnTo>
                    <a:pt x="1714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525"/>
            <p:cNvSpPr/>
            <p:nvPr>
              <p:custDataLst>
                <p:tags r:id="rId157"/>
              </p:custDataLst>
            </p:nvPr>
          </p:nvSpPr>
          <p:spPr>
            <a:xfrm>
              <a:off x="4981848" y="3709939"/>
              <a:ext cx="244203" cy="291717"/>
            </a:xfrm>
            <a:custGeom>
              <a:avLst/>
              <a:gdLst/>
              <a:ahLst/>
              <a:cxnLst/>
              <a:rect l="0" t="0" r="0" b="0"/>
              <a:pathLst>
                <a:path w="244203" h="291717">
                  <a:moveTo>
                    <a:pt x="21952" y="138161"/>
                  </a:moveTo>
                  <a:lnTo>
                    <a:pt x="21952" y="138161"/>
                  </a:lnTo>
                  <a:lnTo>
                    <a:pt x="18581" y="141532"/>
                  </a:lnTo>
                  <a:lnTo>
                    <a:pt x="9121" y="180877"/>
                  </a:lnTo>
                  <a:lnTo>
                    <a:pt x="3424" y="219244"/>
                  </a:lnTo>
                  <a:lnTo>
                    <a:pt x="0" y="258599"/>
                  </a:lnTo>
                  <a:lnTo>
                    <a:pt x="5700" y="280798"/>
                  </a:lnTo>
                  <a:lnTo>
                    <a:pt x="8294" y="283347"/>
                  </a:lnTo>
                  <a:lnTo>
                    <a:pt x="11436" y="284340"/>
                  </a:lnTo>
                  <a:lnTo>
                    <a:pt x="14941" y="284297"/>
                  </a:lnTo>
                  <a:lnTo>
                    <a:pt x="22599" y="280486"/>
                  </a:lnTo>
                  <a:lnTo>
                    <a:pt x="46862" y="258190"/>
                  </a:lnTo>
                  <a:lnTo>
                    <a:pt x="53719" y="248893"/>
                  </a:lnTo>
                  <a:lnTo>
                    <a:pt x="68235" y="208900"/>
                  </a:lnTo>
                  <a:lnTo>
                    <a:pt x="82420" y="171383"/>
                  </a:lnTo>
                  <a:lnTo>
                    <a:pt x="83430" y="170187"/>
                  </a:lnTo>
                  <a:lnTo>
                    <a:pt x="84104" y="170095"/>
                  </a:lnTo>
                  <a:lnTo>
                    <a:pt x="82130" y="195683"/>
                  </a:lnTo>
                  <a:lnTo>
                    <a:pt x="87042" y="238470"/>
                  </a:lnTo>
                  <a:lnTo>
                    <a:pt x="94232" y="261534"/>
                  </a:lnTo>
                  <a:lnTo>
                    <a:pt x="96950" y="264154"/>
                  </a:lnTo>
                  <a:lnTo>
                    <a:pt x="100173" y="265195"/>
                  </a:lnTo>
                  <a:lnTo>
                    <a:pt x="103733" y="265184"/>
                  </a:lnTo>
                  <a:lnTo>
                    <a:pt x="113332" y="257646"/>
                  </a:lnTo>
                  <a:lnTo>
                    <a:pt x="142223" y="221132"/>
                  </a:lnTo>
                  <a:lnTo>
                    <a:pt x="165556" y="178267"/>
                  </a:lnTo>
                  <a:lnTo>
                    <a:pt x="187118" y="140412"/>
                  </a:lnTo>
                  <a:lnTo>
                    <a:pt x="203816" y="98546"/>
                  </a:lnTo>
                  <a:lnTo>
                    <a:pt x="217488" y="59153"/>
                  </a:lnTo>
                  <a:lnTo>
                    <a:pt x="234828" y="11857"/>
                  </a:lnTo>
                  <a:lnTo>
                    <a:pt x="236956" y="0"/>
                  </a:lnTo>
                  <a:lnTo>
                    <a:pt x="237254" y="192"/>
                  </a:lnTo>
                  <a:lnTo>
                    <a:pt x="237454" y="1732"/>
                  </a:lnTo>
                  <a:lnTo>
                    <a:pt x="228979" y="42443"/>
                  </a:lnTo>
                  <a:lnTo>
                    <a:pt x="222915" y="80873"/>
                  </a:lnTo>
                  <a:lnTo>
                    <a:pt x="213278" y="122441"/>
                  </a:lnTo>
                  <a:lnTo>
                    <a:pt x="205166" y="168459"/>
                  </a:lnTo>
                  <a:lnTo>
                    <a:pt x="196101" y="213908"/>
                  </a:lnTo>
                  <a:lnTo>
                    <a:pt x="193935" y="253208"/>
                  </a:lnTo>
                  <a:lnTo>
                    <a:pt x="195050" y="271137"/>
                  </a:lnTo>
                  <a:lnTo>
                    <a:pt x="200250" y="281458"/>
                  </a:lnTo>
                  <a:lnTo>
                    <a:pt x="207739" y="291235"/>
                  </a:lnTo>
                  <a:lnTo>
                    <a:pt x="211427" y="291716"/>
                  </a:lnTo>
                  <a:lnTo>
                    <a:pt x="221169" y="288487"/>
                  </a:lnTo>
                  <a:lnTo>
                    <a:pt x="231811" y="282107"/>
                  </a:lnTo>
                  <a:lnTo>
                    <a:pt x="239433" y="265635"/>
                  </a:lnTo>
                  <a:lnTo>
                    <a:pt x="244202" y="239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526"/>
            <p:cNvSpPr/>
            <p:nvPr>
              <p:custDataLst>
                <p:tags r:id="rId158"/>
              </p:custDataLst>
            </p:nvPr>
          </p:nvSpPr>
          <p:spPr>
            <a:xfrm>
              <a:off x="5143500" y="38354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5774" y="39381"/>
                  </a:lnTo>
                  <a:lnTo>
                    <a:pt x="17312" y="33619"/>
                  </a:lnTo>
                  <a:lnTo>
                    <a:pt x="60544" y="19879"/>
                  </a:lnTo>
                  <a:lnTo>
                    <a:pt x="102845" y="904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527"/>
            <p:cNvSpPr/>
            <p:nvPr>
              <p:custDataLst>
                <p:tags r:id="rId159"/>
              </p:custDataLst>
            </p:nvPr>
          </p:nvSpPr>
          <p:spPr>
            <a:xfrm>
              <a:off x="5315882" y="3868472"/>
              <a:ext cx="176869" cy="125212"/>
            </a:xfrm>
            <a:custGeom>
              <a:avLst/>
              <a:gdLst/>
              <a:ahLst/>
              <a:cxnLst/>
              <a:rect l="0" t="0" r="0" b="0"/>
              <a:pathLst>
                <a:path w="176869" h="125212">
                  <a:moveTo>
                    <a:pt x="5418" y="30428"/>
                  </a:moveTo>
                  <a:lnTo>
                    <a:pt x="5418" y="30428"/>
                  </a:lnTo>
                  <a:lnTo>
                    <a:pt x="8789" y="27057"/>
                  </a:lnTo>
                  <a:lnTo>
                    <a:pt x="10444" y="21639"/>
                  </a:lnTo>
                  <a:lnTo>
                    <a:pt x="11885" y="15233"/>
                  </a:lnTo>
                  <a:lnTo>
                    <a:pt x="16677" y="5371"/>
                  </a:lnTo>
                  <a:lnTo>
                    <a:pt x="17834" y="0"/>
                  </a:lnTo>
                  <a:lnTo>
                    <a:pt x="8628" y="14148"/>
                  </a:lnTo>
                  <a:lnTo>
                    <a:pt x="3787" y="25309"/>
                  </a:lnTo>
                  <a:lnTo>
                    <a:pt x="0" y="63519"/>
                  </a:lnTo>
                  <a:lnTo>
                    <a:pt x="2561" y="108364"/>
                  </a:lnTo>
                  <a:lnTo>
                    <a:pt x="5630" y="114841"/>
                  </a:lnTo>
                  <a:lnTo>
                    <a:pt x="14684" y="123919"/>
                  </a:lnTo>
                  <a:lnTo>
                    <a:pt x="20062" y="125211"/>
                  </a:lnTo>
                  <a:lnTo>
                    <a:pt x="31682" y="122883"/>
                  </a:lnTo>
                  <a:lnTo>
                    <a:pt x="50124" y="110268"/>
                  </a:lnTo>
                  <a:lnTo>
                    <a:pt x="57038" y="102837"/>
                  </a:lnTo>
                  <a:lnTo>
                    <a:pt x="82603" y="60385"/>
                  </a:lnTo>
                  <a:lnTo>
                    <a:pt x="87262" y="40305"/>
                  </a:lnTo>
                  <a:lnTo>
                    <a:pt x="87497" y="40540"/>
                  </a:lnTo>
                  <a:lnTo>
                    <a:pt x="91277" y="58135"/>
                  </a:lnTo>
                  <a:lnTo>
                    <a:pt x="111727" y="94130"/>
                  </a:lnTo>
                  <a:lnTo>
                    <a:pt x="121812" y="102955"/>
                  </a:lnTo>
                  <a:lnTo>
                    <a:pt x="127464" y="106296"/>
                  </a:lnTo>
                  <a:lnTo>
                    <a:pt x="176868" y="112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528"/>
            <p:cNvSpPr/>
            <p:nvPr>
              <p:custDataLst>
                <p:tags r:id="rId160"/>
              </p:custDataLst>
            </p:nvPr>
          </p:nvSpPr>
          <p:spPr>
            <a:xfrm>
              <a:off x="5500660" y="3746974"/>
              <a:ext cx="390580" cy="472381"/>
            </a:xfrm>
            <a:custGeom>
              <a:avLst/>
              <a:gdLst/>
              <a:ahLst/>
              <a:cxnLst/>
              <a:rect l="0" t="0" r="0" b="0"/>
              <a:pathLst>
                <a:path w="390580" h="472381">
                  <a:moveTo>
                    <a:pt x="42890" y="190026"/>
                  </a:moveTo>
                  <a:lnTo>
                    <a:pt x="42890" y="190026"/>
                  </a:lnTo>
                  <a:lnTo>
                    <a:pt x="47254" y="179887"/>
                  </a:lnTo>
                  <a:lnTo>
                    <a:pt x="52724" y="153060"/>
                  </a:lnTo>
                  <a:lnTo>
                    <a:pt x="52268" y="150565"/>
                  </a:lnTo>
                  <a:lnTo>
                    <a:pt x="51258" y="148902"/>
                  </a:lnTo>
                  <a:lnTo>
                    <a:pt x="49880" y="147793"/>
                  </a:lnTo>
                  <a:lnTo>
                    <a:pt x="46467" y="146561"/>
                  </a:lnTo>
                  <a:lnTo>
                    <a:pt x="33837" y="155981"/>
                  </a:lnTo>
                  <a:lnTo>
                    <a:pt x="20039" y="174468"/>
                  </a:lnTo>
                  <a:lnTo>
                    <a:pt x="9230" y="197332"/>
                  </a:lnTo>
                  <a:lnTo>
                    <a:pt x="0" y="241004"/>
                  </a:lnTo>
                  <a:lnTo>
                    <a:pt x="891" y="245883"/>
                  </a:lnTo>
                  <a:lnTo>
                    <a:pt x="5644" y="253187"/>
                  </a:lnTo>
                  <a:lnTo>
                    <a:pt x="8887" y="254005"/>
                  </a:lnTo>
                  <a:lnTo>
                    <a:pt x="12460" y="253140"/>
                  </a:lnTo>
                  <a:lnTo>
                    <a:pt x="24231" y="245180"/>
                  </a:lnTo>
                  <a:lnTo>
                    <a:pt x="48716" y="217019"/>
                  </a:lnTo>
                  <a:lnTo>
                    <a:pt x="63431" y="196002"/>
                  </a:lnTo>
                  <a:lnTo>
                    <a:pt x="65050" y="194715"/>
                  </a:lnTo>
                  <a:lnTo>
                    <a:pt x="66130" y="194563"/>
                  </a:lnTo>
                  <a:lnTo>
                    <a:pt x="66850" y="195167"/>
                  </a:lnTo>
                  <a:lnTo>
                    <a:pt x="65769" y="199602"/>
                  </a:lnTo>
                  <a:lnTo>
                    <a:pt x="64493" y="202759"/>
                  </a:lnTo>
                  <a:lnTo>
                    <a:pt x="67632" y="237133"/>
                  </a:lnTo>
                  <a:lnTo>
                    <a:pt x="69262" y="241186"/>
                  </a:lnTo>
                  <a:lnTo>
                    <a:pt x="74837" y="247571"/>
                  </a:lnTo>
                  <a:lnTo>
                    <a:pt x="83900" y="250880"/>
                  </a:lnTo>
                  <a:lnTo>
                    <a:pt x="89280" y="251762"/>
                  </a:lnTo>
                  <a:lnTo>
                    <a:pt x="94278" y="250939"/>
                  </a:lnTo>
                  <a:lnTo>
                    <a:pt x="103594" y="246261"/>
                  </a:lnTo>
                  <a:lnTo>
                    <a:pt x="126142" y="215846"/>
                  </a:lnTo>
                  <a:lnTo>
                    <a:pt x="149097" y="171686"/>
                  </a:lnTo>
                  <a:lnTo>
                    <a:pt x="171072" y="126175"/>
                  </a:lnTo>
                  <a:lnTo>
                    <a:pt x="184305" y="78606"/>
                  </a:lnTo>
                  <a:lnTo>
                    <a:pt x="191682" y="41461"/>
                  </a:lnTo>
                  <a:lnTo>
                    <a:pt x="189361" y="17674"/>
                  </a:lnTo>
                  <a:lnTo>
                    <a:pt x="186070" y="11119"/>
                  </a:lnTo>
                  <a:lnTo>
                    <a:pt x="184204" y="10077"/>
                  </a:lnTo>
                  <a:lnTo>
                    <a:pt x="182255" y="10088"/>
                  </a:lnTo>
                  <a:lnTo>
                    <a:pt x="180250" y="10800"/>
                  </a:lnTo>
                  <a:lnTo>
                    <a:pt x="170686" y="32030"/>
                  </a:lnTo>
                  <a:lnTo>
                    <a:pt x="164246" y="72765"/>
                  </a:lnTo>
                  <a:lnTo>
                    <a:pt x="158793" y="115201"/>
                  </a:lnTo>
                  <a:lnTo>
                    <a:pt x="154136" y="154706"/>
                  </a:lnTo>
                  <a:lnTo>
                    <a:pt x="151274" y="193806"/>
                  </a:lnTo>
                  <a:lnTo>
                    <a:pt x="151602" y="240618"/>
                  </a:lnTo>
                  <a:lnTo>
                    <a:pt x="154236" y="250847"/>
                  </a:lnTo>
                  <a:lnTo>
                    <a:pt x="156632" y="253151"/>
                  </a:lnTo>
                  <a:lnTo>
                    <a:pt x="159640" y="253982"/>
                  </a:lnTo>
                  <a:lnTo>
                    <a:pt x="163056" y="253829"/>
                  </a:lnTo>
                  <a:lnTo>
                    <a:pt x="177978" y="246874"/>
                  </a:lnTo>
                  <a:lnTo>
                    <a:pt x="201984" y="221037"/>
                  </a:lnTo>
                  <a:lnTo>
                    <a:pt x="230065" y="179179"/>
                  </a:lnTo>
                  <a:lnTo>
                    <a:pt x="251626" y="139200"/>
                  </a:lnTo>
                  <a:lnTo>
                    <a:pt x="266024" y="101199"/>
                  </a:lnTo>
                  <a:lnTo>
                    <a:pt x="278102" y="61166"/>
                  </a:lnTo>
                  <a:lnTo>
                    <a:pt x="291454" y="16876"/>
                  </a:lnTo>
                  <a:lnTo>
                    <a:pt x="295280" y="1295"/>
                  </a:lnTo>
                  <a:lnTo>
                    <a:pt x="295111" y="0"/>
                  </a:lnTo>
                  <a:lnTo>
                    <a:pt x="294293" y="547"/>
                  </a:lnTo>
                  <a:lnTo>
                    <a:pt x="293043" y="2324"/>
                  </a:lnTo>
                  <a:lnTo>
                    <a:pt x="285965" y="37002"/>
                  </a:lnTo>
                  <a:lnTo>
                    <a:pt x="279856" y="79382"/>
                  </a:lnTo>
                  <a:lnTo>
                    <a:pt x="273577" y="118672"/>
                  </a:lnTo>
                  <a:lnTo>
                    <a:pt x="267248" y="154381"/>
                  </a:lnTo>
                  <a:lnTo>
                    <a:pt x="261609" y="192791"/>
                  </a:lnTo>
                  <a:lnTo>
                    <a:pt x="259161" y="229797"/>
                  </a:lnTo>
                  <a:lnTo>
                    <a:pt x="259742" y="233473"/>
                  </a:lnTo>
                  <a:lnTo>
                    <a:pt x="260836" y="235924"/>
                  </a:lnTo>
                  <a:lnTo>
                    <a:pt x="262271" y="237558"/>
                  </a:lnTo>
                  <a:lnTo>
                    <a:pt x="271390" y="235610"/>
                  </a:lnTo>
                  <a:lnTo>
                    <a:pt x="277774" y="233116"/>
                  </a:lnTo>
                  <a:lnTo>
                    <a:pt x="290511" y="220936"/>
                  </a:lnTo>
                  <a:lnTo>
                    <a:pt x="323612" y="175928"/>
                  </a:lnTo>
                  <a:lnTo>
                    <a:pt x="340302" y="153331"/>
                  </a:lnTo>
                  <a:lnTo>
                    <a:pt x="332410" y="173097"/>
                  </a:lnTo>
                  <a:lnTo>
                    <a:pt x="332198" y="184619"/>
                  </a:lnTo>
                  <a:lnTo>
                    <a:pt x="334454" y="195384"/>
                  </a:lnTo>
                  <a:lnTo>
                    <a:pt x="337810" y="202520"/>
                  </a:lnTo>
                  <a:lnTo>
                    <a:pt x="341652" y="206162"/>
                  </a:lnTo>
                  <a:lnTo>
                    <a:pt x="343665" y="207133"/>
                  </a:lnTo>
                  <a:lnTo>
                    <a:pt x="351546" y="202568"/>
                  </a:lnTo>
                  <a:lnTo>
                    <a:pt x="374195" y="180457"/>
                  </a:lnTo>
                  <a:lnTo>
                    <a:pt x="381342" y="171662"/>
                  </a:lnTo>
                  <a:lnTo>
                    <a:pt x="390579" y="165552"/>
                  </a:lnTo>
                  <a:lnTo>
                    <a:pt x="384239" y="210165"/>
                  </a:lnTo>
                  <a:lnTo>
                    <a:pt x="377017" y="253271"/>
                  </a:lnTo>
                  <a:lnTo>
                    <a:pt x="369501" y="295548"/>
                  </a:lnTo>
                  <a:lnTo>
                    <a:pt x="365404" y="337556"/>
                  </a:lnTo>
                  <a:lnTo>
                    <a:pt x="361381" y="380348"/>
                  </a:lnTo>
                  <a:lnTo>
                    <a:pt x="354810" y="425516"/>
                  </a:lnTo>
                  <a:lnTo>
                    <a:pt x="340021" y="464314"/>
                  </a:lnTo>
                  <a:lnTo>
                    <a:pt x="336933" y="468135"/>
                  </a:lnTo>
                  <a:lnTo>
                    <a:pt x="329738" y="472380"/>
                  </a:lnTo>
                  <a:lnTo>
                    <a:pt x="325844" y="471395"/>
                  </a:lnTo>
                  <a:lnTo>
                    <a:pt x="317755" y="464657"/>
                  </a:lnTo>
                  <a:lnTo>
                    <a:pt x="313219" y="456488"/>
                  </a:lnTo>
                  <a:lnTo>
                    <a:pt x="312009" y="452334"/>
                  </a:lnTo>
                  <a:lnTo>
                    <a:pt x="313678" y="429633"/>
                  </a:lnTo>
                  <a:lnTo>
                    <a:pt x="324927" y="397543"/>
                  </a:lnTo>
                  <a:lnTo>
                    <a:pt x="334990" y="380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529"/>
            <p:cNvSpPr/>
            <p:nvPr>
              <p:custDataLst>
                <p:tags r:id="rId161"/>
              </p:custDataLst>
            </p:nvPr>
          </p:nvSpPr>
          <p:spPr>
            <a:xfrm>
              <a:off x="6081242" y="4032250"/>
              <a:ext cx="217959" cy="12663"/>
            </a:xfrm>
            <a:custGeom>
              <a:avLst/>
              <a:gdLst/>
              <a:ahLst/>
              <a:cxnLst/>
              <a:rect l="0" t="0" r="0" b="0"/>
              <a:pathLst>
                <a:path w="217959" h="12663">
                  <a:moveTo>
                    <a:pt x="40158" y="0"/>
                  </a:moveTo>
                  <a:lnTo>
                    <a:pt x="40158" y="0"/>
                  </a:lnTo>
                  <a:lnTo>
                    <a:pt x="18496" y="705"/>
                  </a:lnTo>
                  <a:lnTo>
                    <a:pt x="1130" y="5467"/>
                  </a:lnTo>
                  <a:lnTo>
                    <a:pt x="29" y="6467"/>
                  </a:lnTo>
                  <a:lnTo>
                    <a:pt x="0" y="7839"/>
                  </a:lnTo>
                  <a:lnTo>
                    <a:pt x="686" y="9459"/>
                  </a:lnTo>
                  <a:lnTo>
                    <a:pt x="2554" y="10539"/>
                  </a:lnTo>
                  <a:lnTo>
                    <a:pt x="14748" y="12059"/>
                  </a:lnTo>
                  <a:lnTo>
                    <a:pt x="55365" y="12574"/>
                  </a:lnTo>
                  <a:lnTo>
                    <a:pt x="93583" y="12662"/>
                  </a:lnTo>
                  <a:lnTo>
                    <a:pt x="137259" y="9322"/>
                  </a:lnTo>
                  <a:lnTo>
                    <a:pt x="180067" y="6937"/>
                  </a:lnTo>
                  <a:lnTo>
                    <a:pt x="205477" y="5819"/>
                  </a:lnTo>
                  <a:lnTo>
                    <a:pt x="2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530"/>
            <p:cNvSpPr/>
            <p:nvPr>
              <p:custDataLst>
                <p:tags r:id="rId162"/>
              </p:custDataLst>
            </p:nvPr>
          </p:nvSpPr>
          <p:spPr>
            <a:xfrm>
              <a:off x="4776700" y="4254525"/>
              <a:ext cx="1452651" cy="44426"/>
            </a:xfrm>
            <a:custGeom>
              <a:avLst/>
              <a:gdLst/>
              <a:ahLst/>
              <a:cxnLst/>
              <a:rect l="0" t="0" r="0" b="0"/>
              <a:pathLst>
                <a:path w="1452651" h="44426">
                  <a:moveTo>
                    <a:pt x="55650" y="6325"/>
                  </a:moveTo>
                  <a:lnTo>
                    <a:pt x="55650" y="6325"/>
                  </a:lnTo>
                  <a:lnTo>
                    <a:pt x="14823" y="16377"/>
                  </a:lnTo>
                  <a:lnTo>
                    <a:pt x="0" y="18502"/>
                  </a:lnTo>
                  <a:lnTo>
                    <a:pt x="43905" y="23982"/>
                  </a:lnTo>
                  <a:lnTo>
                    <a:pt x="85802" y="23081"/>
                  </a:lnTo>
                  <a:lnTo>
                    <a:pt x="126908" y="20227"/>
                  </a:lnTo>
                  <a:lnTo>
                    <a:pt x="170367" y="19381"/>
                  </a:lnTo>
                  <a:lnTo>
                    <a:pt x="201180" y="19183"/>
                  </a:lnTo>
                  <a:lnTo>
                    <a:pt x="236041" y="19095"/>
                  </a:lnTo>
                  <a:lnTo>
                    <a:pt x="272701" y="17175"/>
                  </a:lnTo>
                  <a:lnTo>
                    <a:pt x="311572" y="14675"/>
                  </a:lnTo>
                  <a:lnTo>
                    <a:pt x="354719" y="13564"/>
                  </a:lnTo>
                  <a:lnTo>
                    <a:pt x="399767" y="11188"/>
                  </a:lnTo>
                  <a:lnTo>
                    <a:pt x="446363" y="8486"/>
                  </a:lnTo>
                  <a:lnTo>
                    <a:pt x="470642" y="7766"/>
                  </a:lnTo>
                  <a:lnTo>
                    <a:pt x="495294" y="7285"/>
                  </a:lnTo>
                  <a:lnTo>
                    <a:pt x="520196" y="6260"/>
                  </a:lnTo>
                  <a:lnTo>
                    <a:pt x="545264" y="4870"/>
                  </a:lnTo>
                  <a:lnTo>
                    <a:pt x="570443" y="3238"/>
                  </a:lnTo>
                  <a:lnTo>
                    <a:pt x="595695" y="2150"/>
                  </a:lnTo>
                  <a:lnTo>
                    <a:pt x="620996" y="1425"/>
                  </a:lnTo>
                  <a:lnTo>
                    <a:pt x="646331" y="942"/>
                  </a:lnTo>
                  <a:lnTo>
                    <a:pt x="672393" y="619"/>
                  </a:lnTo>
                  <a:lnTo>
                    <a:pt x="698939" y="405"/>
                  </a:lnTo>
                  <a:lnTo>
                    <a:pt x="725809" y="261"/>
                  </a:lnTo>
                  <a:lnTo>
                    <a:pt x="752189" y="166"/>
                  </a:lnTo>
                  <a:lnTo>
                    <a:pt x="778243" y="103"/>
                  </a:lnTo>
                  <a:lnTo>
                    <a:pt x="804078" y="59"/>
                  </a:lnTo>
                  <a:lnTo>
                    <a:pt x="831180" y="32"/>
                  </a:lnTo>
                  <a:lnTo>
                    <a:pt x="859126" y="13"/>
                  </a:lnTo>
                  <a:lnTo>
                    <a:pt x="887634" y="0"/>
                  </a:lnTo>
                  <a:lnTo>
                    <a:pt x="915106" y="697"/>
                  </a:lnTo>
                  <a:lnTo>
                    <a:pt x="941887" y="1868"/>
                  </a:lnTo>
                  <a:lnTo>
                    <a:pt x="968208" y="3353"/>
                  </a:lnTo>
                  <a:lnTo>
                    <a:pt x="993516" y="4344"/>
                  </a:lnTo>
                  <a:lnTo>
                    <a:pt x="1018151" y="5004"/>
                  </a:lnTo>
                  <a:lnTo>
                    <a:pt x="1065512" y="6443"/>
                  </a:lnTo>
                  <a:lnTo>
                    <a:pt x="1110079" y="9435"/>
                  </a:lnTo>
                  <a:lnTo>
                    <a:pt x="1151524" y="11235"/>
                  </a:lnTo>
                  <a:lnTo>
                    <a:pt x="1191111" y="12740"/>
                  </a:lnTo>
                  <a:lnTo>
                    <a:pt x="1229871" y="15762"/>
                  </a:lnTo>
                  <a:lnTo>
                    <a:pt x="1264502" y="19456"/>
                  </a:lnTo>
                  <a:lnTo>
                    <a:pt x="1311766" y="23621"/>
                  </a:lnTo>
                  <a:lnTo>
                    <a:pt x="1358930" y="26737"/>
                  </a:lnTo>
                  <a:lnTo>
                    <a:pt x="1399246" y="32128"/>
                  </a:lnTo>
                  <a:lnTo>
                    <a:pt x="1452650" y="44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531"/>
            <p:cNvSpPr/>
            <p:nvPr>
              <p:custDataLst>
                <p:tags r:id="rId163"/>
              </p:custDataLst>
            </p:nvPr>
          </p:nvSpPr>
          <p:spPr>
            <a:xfrm>
              <a:off x="4845050" y="4464057"/>
              <a:ext cx="1270001" cy="19044"/>
            </a:xfrm>
            <a:custGeom>
              <a:avLst/>
              <a:gdLst/>
              <a:ahLst/>
              <a:cxnLst/>
              <a:rect l="0" t="0" r="0" b="0"/>
              <a:pathLst>
                <a:path w="1270001" h="19044">
                  <a:moveTo>
                    <a:pt x="0" y="6343"/>
                  </a:moveTo>
                  <a:lnTo>
                    <a:pt x="0" y="6343"/>
                  </a:lnTo>
                  <a:lnTo>
                    <a:pt x="6742" y="9714"/>
                  </a:lnTo>
                  <a:lnTo>
                    <a:pt x="50669" y="16469"/>
                  </a:lnTo>
                  <a:lnTo>
                    <a:pt x="88862" y="17575"/>
                  </a:lnTo>
                  <a:lnTo>
                    <a:pt x="127694" y="14453"/>
                  </a:lnTo>
                  <a:lnTo>
                    <a:pt x="171578" y="12509"/>
                  </a:lnTo>
                  <a:lnTo>
                    <a:pt x="206079" y="9554"/>
                  </a:lnTo>
                  <a:lnTo>
                    <a:pt x="242579" y="7770"/>
                  </a:lnTo>
                  <a:lnTo>
                    <a:pt x="282791" y="6271"/>
                  </a:lnTo>
                  <a:lnTo>
                    <a:pt x="306355" y="4884"/>
                  </a:lnTo>
                  <a:lnTo>
                    <a:pt x="331236" y="3254"/>
                  </a:lnTo>
                  <a:lnTo>
                    <a:pt x="355585" y="2167"/>
                  </a:lnTo>
                  <a:lnTo>
                    <a:pt x="379579" y="1442"/>
                  </a:lnTo>
                  <a:lnTo>
                    <a:pt x="403336" y="959"/>
                  </a:lnTo>
                  <a:lnTo>
                    <a:pt x="428346" y="637"/>
                  </a:lnTo>
                  <a:lnTo>
                    <a:pt x="454192" y="422"/>
                  </a:lnTo>
                  <a:lnTo>
                    <a:pt x="480594" y="279"/>
                  </a:lnTo>
                  <a:lnTo>
                    <a:pt x="506663" y="184"/>
                  </a:lnTo>
                  <a:lnTo>
                    <a:pt x="532508" y="121"/>
                  </a:lnTo>
                  <a:lnTo>
                    <a:pt x="558205" y="78"/>
                  </a:lnTo>
                  <a:lnTo>
                    <a:pt x="584509" y="50"/>
                  </a:lnTo>
                  <a:lnTo>
                    <a:pt x="611217" y="31"/>
                  </a:lnTo>
                  <a:lnTo>
                    <a:pt x="638194" y="18"/>
                  </a:lnTo>
                  <a:lnTo>
                    <a:pt x="665352" y="9"/>
                  </a:lnTo>
                  <a:lnTo>
                    <a:pt x="692629" y="4"/>
                  </a:lnTo>
                  <a:lnTo>
                    <a:pt x="719986" y="0"/>
                  </a:lnTo>
                  <a:lnTo>
                    <a:pt x="748807" y="703"/>
                  </a:lnTo>
                  <a:lnTo>
                    <a:pt x="778605" y="1877"/>
                  </a:lnTo>
                  <a:lnTo>
                    <a:pt x="809054" y="3366"/>
                  </a:lnTo>
                  <a:lnTo>
                    <a:pt x="837819" y="4359"/>
                  </a:lnTo>
                  <a:lnTo>
                    <a:pt x="865462" y="5020"/>
                  </a:lnTo>
                  <a:lnTo>
                    <a:pt x="892358" y="5461"/>
                  </a:lnTo>
                  <a:lnTo>
                    <a:pt x="918050" y="5755"/>
                  </a:lnTo>
                  <a:lnTo>
                    <a:pt x="942939" y="5950"/>
                  </a:lnTo>
                  <a:lnTo>
                    <a:pt x="967292" y="6081"/>
                  </a:lnTo>
                  <a:lnTo>
                    <a:pt x="991290" y="6874"/>
                  </a:lnTo>
                  <a:lnTo>
                    <a:pt x="1038649" y="9636"/>
                  </a:lnTo>
                  <a:lnTo>
                    <a:pt x="1085568" y="11334"/>
                  </a:lnTo>
                  <a:lnTo>
                    <a:pt x="1130881" y="12795"/>
                  </a:lnTo>
                  <a:lnTo>
                    <a:pt x="1172185" y="15796"/>
                  </a:lnTo>
                  <a:lnTo>
                    <a:pt x="1270000" y="19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SMARTInkShape-2532"/>
          <p:cNvSpPr/>
          <p:nvPr>
            <p:custDataLst>
              <p:tags r:id="rId5"/>
            </p:custDataLst>
          </p:nvPr>
        </p:nvSpPr>
        <p:spPr>
          <a:xfrm>
            <a:off x="6197600" y="3748265"/>
            <a:ext cx="25356" cy="277636"/>
          </a:xfrm>
          <a:custGeom>
            <a:avLst/>
            <a:gdLst/>
            <a:ahLst/>
            <a:cxnLst/>
            <a:rect l="0" t="0" r="0" b="0"/>
            <a:pathLst>
              <a:path w="25356" h="277636">
                <a:moveTo>
                  <a:pt x="12700" y="10935"/>
                </a:moveTo>
                <a:lnTo>
                  <a:pt x="12700" y="10935"/>
                </a:lnTo>
                <a:lnTo>
                  <a:pt x="12700" y="4193"/>
                </a:lnTo>
                <a:lnTo>
                  <a:pt x="14111" y="2207"/>
                </a:lnTo>
                <a:lnTo>
                  <a:pt x="16463" y="883"/>
                </a:lnTo>
                <a:lnTo>
                  <a:pt x="19442" y="0"/>
                </a:lnTo>
                <a:lnTo>
                  <a:pt x="21428" y="117"/>
                </a:lnTo>
                <a:lnTo>
                  <a:pt x="22751" y="901"/>
                </a:lnTo>
                <a:lnTo>
                  <a:pt x="23635" y="2129"/>
                </a:lnTo>
                <a:lnTo>
                  <a:pt x="25245" y="48561"/>
                </a:lnTo>
                <a:lnTo>
                  <a:pt x="25355" y="85897"/>
                </a:lnTo>
                <a:lnTo>
                  <a:pt x="21027" y="125304"/>
                </a:lnTo>
                <a:lnTo>
                  <a:pt x="17559" y="170195"/>
                </a:lnTo>
                <a:lnTo>
                  <a:pt x="10289" y="207023"/>
                </a:lnTo>
                <a:lnTo>
                  <a:pt x="2764" y="250517"/>
                </a:lnTo>
                <a:lnTo>
                  <a:pt x="0" y="2776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486"/>
          <p:cNvGrpSpPr/>
          <p:nvPr/>
        </p:nvGrpSpPr>
        <p:grpSpPr>
          <a:xfrm>
            <a:off x="7016750" y="3662708"/>
            <a:ext cx="368301" cy="321224"/>
            <a:chOff x="7016750" y="3662708"/>
            <a:chExt cx="368301" cy="321224"/>
          </a:xfrm>
        </p:grpSpPr>
        <p:sp>
          <p:nvSpPr>
            <p:cNvPr id="154" name="SMARTInkShape-2533"/>
            <p:cNvSpPr/>
            <p:nvPr>
              <p:custDataLst>
                <p:tags r:id="rId150"/>
              </p:custDataLst>
            </p:nvPr>
          </p:nvSpPr>
          <p:spPr>
            <a:xfrm>
              <a:off x="7016750" y="3851962"/>
              <a:ext cx="12623" cy="97739"/>
            </a:xfrm>
            <a:custGeom>
              <a:avLst/>
              <a:gdLst/>
              <a:ahLst/>
              <a:cxnLst/>
              <a:rect l="0" t="0" r="0" b="0"/>
              <a:pathLst>
                <a:path w="12623" h="97739">
                  <a:moveTo>
                    <a:pt x="6350" y="8838"/>
                  </a:moveTo>
                  <a:lnTo>
                    <a:pt x="6350" y="8838"/>
                  </a:lnTo>
                  <a:lnTo>
                    <a:pt x="9720" y="5467"/>
                  </a:lnTo>
                  <a:lnTo>
                    <a:pt x="11376" y="1931"/>
                  </a:lnTo>
                  <a:lnTo>
                    <a:pt x="11817" y="0"/>
                  </a:lnTo>
                  <a:lnTo>
                    <a:pt x="12112" y="124"/>
                  </a:lnTo>
                  <a:lnTo>
                    <a:pt x="12622" y="10782"/>
                  </a:lnTo>
                  <a:lnTo>
                    <a:pt x="6228" y="56151"/>
                  </a:lnTo>
                  <a:lnTo>
                    <a:pt x="0" y="97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534"/>
            <p:cNvSpPr/>
            <p:nvPr>
              <p:custDataLst>
                <p:tags r:id="rId151"/>
              </p:custDataLst>
            </p:nvPr>
          </p:nvSpPr>
          <p:spPr>
            <a:xfrm>
              <a:off x="7035800" y="3710484"/>
              <a:ext cx="12701" cy="42367"/>
            </a:xfrm>
            <a:custGeom>
              <a:avLst/>
              <a:gdLst/>
              <a:ahLst/>
              <a:cxnLst/>
              <a:rect l="0" t="0" r="0" b="0"/>
              <a:pathLst>
                <a:path w="12701" h="42367">
                  <a:moveTo>
                    <a:pt x="0" y="42366"/>
                  </a:moveTo>
                  <a:lnTo>
                    <a:pt x="0" y="42366"/>
                  </a:lnTo>
                  <a:lnTo>
                    <a:pt x="3370" y="35624"/>
                  </a:lnTo>
                  <a:lnTo>
                    <a:pt x="6088" y="4949"/>
                  </a:lnTo>
                  <a:lnTo>
                    <a:pt x="5469" y="2604"/>
                  </a:lnTo>
                  <a:lnTo>
                    <a:pt x="4352" y="1042"/>
                  </a:lnTo>
                  <a:lnTo>
                    <a:pt x="2901" y="0"/>
                  </a:lnTo>
                  <a:lnTo>
                    <a:pt x="3345" y="10"/>
                  </a:lnTo>
                  <a:lnTo>
                    <a:pt x="12700" y="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535"/>
            <p:cNvSpPr/>
            <p:nvPr>
              <p:custDataLst>
                <p:tags r:id="rId152"/>
              </p:custDataLst>
            </p:nvPr>
          </p:nvSpPr>
          <p:spPr>
            <a:xfrm>
              <a:off x="7124700" y="3662708"/>
              <a:ext cx="63501" cy="299693"/>
            </a:xfrm>
            <a:custGeom>
              <a:avLst/>
              <a:gdLst/>
              <a:ahLst/>
              <a:cxnLst/>
              <a:rect l="0" t="0" r="0" b="0"/>
              <a:pathLst>
                <a:path w="63501" h="299693">
                  <a:moveTo>
                    <a:pt x="63500" y="58392"/>
                  </a:moveTo>
                  <a:lnTo>
                    <a:pt x="63500" y="58392"/>
                  </a:lnTo>
                  <a:lnTo>
                    <a:pt x="62794" y="47547"/>
                  </a:lnTo>
                  <a:lnTo>
                    <a:pt x="48573" y="9905"/>
                  </a:lnTo>
                  <a:lnTo>
                    <a:pt x="42519" y="3211"/>
                  </a:lnTo>
                  <a:lnTo>
                    <a:pt x="38929" y="438"/>
                  </a:lnTo>
                  <a:lnTo>
                    <a:pt x="35125" y="0"/>
                  </a:lnTo>
                  <a:lnTo>
                    <a:pt x="27135" y="3277"/>
                  </a:lnTo>
                  <a:lnTo>
                    <a:pt x="20762" y="11319"/>
                  </a:lnTo>
                  <a:lnTo>
                    <a:pt x="5033" y="48560"/>
                  </a:lnTo>
                  <a:lnTo>
                    <a:pt x="995" y="84280"/>
                  </a:lnTo>
                  <a:lnTo>
                    <a:pt x="295" y="123918"/>
                  </a:lnTo>
                  <a:lnTo>
                    <a:pt x="58" y="168074"/>
                  </a:lnTo>
                  <a:lnTo>
                    <a:pt x="17" y="203858"/>
                  </a:lnTo>
                  <a:lnTo>
                    <a:pt x="3376" y="245739"/>
                  </a:lnTo>
                  <a:lnTo>
                    <a:pt x="0" y="299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536"/>
            <p:cNvSpPr/>
            <p:nvPr>
              <p:custDataLst>
                <p:tags r:id="rId153"/>
              </p:custDataLst>
            </p:nvPr>
          </p:nvSpPr>
          <p:spPr>
            <a:xfrm>
              <a:off x="7082277" y="3848100"/>
              <a:ext cx="118624" cy="88901"/>
            </a:xfrm>
            <a:custGeom>
              <a:avLst/>
              <a:gdLst/>
              <a:ahLst/>
              <a:cxnLst/>
              <a:rect l="0" t="0" r="0" b="0"/>
              <a:pathLst>
                <a:path w="118624" h="88901">
                  <a:moveTo>
                    <a:pt x="17023" y="88900"/>
                  </a:moveTo>
                  <a:lnTo>
                    <a:pt x="17023" y="88900"/>
                  </a:lnTo>
                  <a:lnTo>
                    <a:pt x="0" y="50862"/>
                  </a:lnTo>
                  <a:lnTo>
                    <a:pt x="735" y="47313"/>
                  </a:lnTo>
                  <a:lnTo>
                    <a:pt x="5315" y="39608"/>
                  </a:lnTo>
                  <a:lnTo>
                    <a:pt x="22569" y="27336"/>
                  </a:lnTo>
                  <a:lnTo>
                    <a:pt x="63806" y="16378"/>
                  </a:lnTo>
                  <a:lnTo>
                    <a:pt x="118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537"/>
            <p:cNvSpPr/>
            <p:nvPr>
              <p:custDataLst>
                <p:tags r:id="rId154"/>
              </p:custDataLst>
            </p:nvPr>
          </p:nvSpPr>
          <p:spPr>
            <a:xfrm>
              <a:off x="7366000" y="38100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6219" y="1620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538"/>
            <p:cNvSpPr/>
            <p:nvPr>
              <p:custDataLst>
                <p:tags r:id="rId155"/>
              </p:custDataLst>
            </p:nvPr>
          </p:nvSpPr>
          <p:spPr>
            <a:xfrm>
              <a:off x="7330766" y="3956050"/>
              <a:ext cx="9835" cy="27882"/>
            </a:xfrm>
            <a:custGeom>
              <a:avLst/>
              <a:gdLst/>
              <a:ahLst/>
              <a:cxnLst/>
              <a:rect l="0" t="0" r="0" b="0"/>
              <a:pathLst>
                <a:path w="9835" h="27882">
                  <a:moveTo>
                    <a:pt x="9834" y="12700"/>
                  </a:moveTo>
                  <a:lnTo>
                    <a:pt x="9834" y="12700"/>
                  </a:lnTo>
                  <a:lnTo>
                    <a:pt x="4807" y="24633"/>
                  </a:lnTo>
                  <a:lnTo>
                    <a:pt x="4366" y="27005"/>
                  </a:lnTo>
                  <a:lnTo>
                    <a:pt x="3367" y="27881"/>
                  </a:lnTo>
                  <a:lnTo>
                    <a:pt x="1994" y="27760"/>
                  </a:lnTo>
                  <a:lnTo>
                    <a:pt x="374" y="26973"/>
                  </a:lnTo>
                  <a:lnTo>
                    <a:pt x="0" y="25037"/>
                  </a:lnTo>
                  <a:lnTo>
                    <a:pt x="2844" y="15572"/>
                  </a:lnTo>
                  <a:lnTo>
                    <a:pt x="98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487"/>
          <p:cNvGrpSpPr/>
          <p:nvPr/>
        </p:nvGrpSpPr>
        <p:grpSpPr>
          <a:xfrm>
            <a:off x="7994650" y="3708077"/>
            <a:ext cx="3901332" cy="374974"/>
            <a:chOff x="7994650" y="3708077"/>
            <a:chExt cx="3901332" cy="374974"/>
          </a:xfrm>
        </p:grpSpPr>
        <p:sp>
          <p:nvSpPr>
            <p:cNvPr id="161" name="SMARTInkShape-2539"/>
            <p:cNvSpPr/>
            <p:nvPr>
              <p:custDataLst>
                <p:tags r:id="rId124"/>
              </p:custDataLst>
            </p:nvPr>
          </p:nvSpPr>
          <p:spPr>
            <a:xfrm>
              <a:off x="7994650" y="3708077"/>
              <a:ext cx="93282" cy="288875"/>
            </a:xfrm>
            <a:custGeom>
              <a:avLst/>
              <a:gdLst/>
              <a:ahLst/>
              <a:cxnLst/>
              <a:rect l="0" t="0" r="0" b="0"/>
              <a:pathLst>
                <a:path w="93282" h="288875">
                  <a:moveTo>
                    <a:pt x="6350" y="76523"/>
                  </a:moveTo>
                  <a:lnTo>
                    <a:pt x="6350" y="76523"/>
                  </a:lnTo>
                  <a:lnTo>
                    <a:pt x="6350" y="64967"/>
                  </a:lnTo>
                  <a:lnTo>
                    <a:pt x="6350" y="102878"/>
                  </a:lnTo>
                  <a:lnTo>
                    <a:pt x="6350" y="144147"/>
                  </a:lnTo>
                  <a:lnTo>
                    <a:pt x="6350" y="183813"/>
                  </a:lnTo>
                  <a:lnTo>
                    <a:pt x="6350" y="223083"/>
                  </a:lnTo>
                  <a:lnTo>
                    <a:pt x="6350" y="262157"/>
                  </a:lnTo>
                  <a:lnTo>
                    <a:pt x="6350" y="288874"/>
                  </a:lnTo>
                  <a:lnTo>
                    <a:pt x="6350" y="254583"/>
                  </a:lnTo>
                  <a:lnTo>
                    <a:pt x="6350" y="211753"/>
                  </a:lnTo>
                  <a:lnTo>
                    <a:pt x="6350" y="167470"/>
                  </a:lnTo>
                  <a:lnTo>
                    <a:pt x="6350" y="125891"/>
                  </a:lnTo>
                  <a:lnTo>
                    <a:pt x="8231" y="87685"/>
                  </a:lnTo>
                  <a:lnTo>
                    <a:pt x="18592" y="40467"/>
                  </a:lnTo>
                  <a:lnTo>
                    <a:pt x="32790" y="13080"/>
                  </a:lnTo>
                  <a:lnTo>
                    <a:pt x="41855" y="2935"/>
                  </a:lnTo>
                  <a:lnTo>
                    <a:pt x="46953" y="654"/>
                  </a:lnTo>
                  <a:lnTo>
                    <a:pt x="58262" y="0"/>
                  </a:lnTo>
                  <a:lnTo>
                    <a:pt x="64242" y="3635"/>
                  </a:lnTo>
                  <a:lnTo>
                    <a:pt x="81359" y="24196"/>
                  </a:lnTo>
                  <a:lnTo>
                    <a:pt x="88606" y="37744"/>
                  </a:lnTo>
                  <a:lnTo>
                    <a:pt x="93281" y="70756"/>
                  </a:lnTo>
                  <a:lnTo>
                    <a:pt x="91296" y="98333"/>
                  </a:lnTo>
                  <a:lnTo>
                    <a:pt x="84320" y="113027"/>
                  </a:lnTo>
                  <a:lnTo>
                    <a:pt x="79497" y="119909"/>
                  </a:lnTo>
                  <a:lnTo>
                    <a:pt x="68493" y="127556"/>
                  </a:lnTo>
                  <a:lnTo>
                    <a:pt x="55135" y="130954"/>
                  </a:lnTo>
                  <a:lnTo>
                    <a:pt x="29193" y="132162"/>
                  </a:lnTo>
                  <a:lnTo>
                    <a:pt x="4262" y="128099"/>
                  </a:lnTo>
                  <a:lnTo>
                    <a:pt x="2841" y="128546"/>
                  </a:lnTo>
                  <a:lnTo>
                    <a:pt x="0" y="133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540"/>
            <p:cNvSpPr/>
            <p:nvPr>
              <p:custDataLst>
                <p:tags r:id="rId125"/>
              </p:custDataLst>
            </p:nvPr>
          </p:nvSpPr>
          <p:spPr>
            <a:xfrm>
              <a:off x="8078421" y="3854450"/>
              <a:ext cx="138480" cy="130753"/>
            </a:xfrm>
            <a:custGeom>
              <a:avLst/>
              <a:gdLst/>
              <a:ahLst/>
              <a:cxnLst/>
              <a:rect l="0" t="0" r="0" b="0"/>
              <a:pathLst>
                <a:path w="138480" h="130753">
                  <a:moveTo>
                    <a:pt x="17829" y="76200"/>
                  </a:moveTo>
                  <a:lnTo>
                    <a:pt x="17829" y="76200"/>
                  </a:lnTo>
                  <a:lnTo>
                    <a:pt x="4963" y="61453"/>
                  </a:lnTo>
                  <a:lnTo>
                    <a:pt x="1528" y="54124"/>
                  </a:lnTo>
                  <a:lnTo>
                    <a:pt x="0" y="46162"/>
                  </a:lnTo>
                  <a:lnTo>
                    <a:pt x="1004" y="43475"/>
                  </a:lnTo>
                  <a:lnTo>
                    <a:pt x="3084" y="41683"/>
                  </a:lnTo>
                  <a:lnTo>
                    <a:pt x="5882" y="40489"/>
                  </a:lnTo>
                  <a:lnTo>
                    <a:pt x="14636" y="41043"/>
                  </a:lnTo>
                  <a:lnTo>
                    <a:pt x="19934" y="42179"/>
                  </a:lnTo>
                  <a:lnTo>
                    <a:pt x="31465" y="50966"/>
                  </a:lnTo>
                  <a:lnTo>
                    <a:pt x="52743" y="79604"/>
                  </a:lnTo>
                  <a:lnTo>
                    <a:pt x="60395" y="114685"/>
                  </a:lnTo>
                  <a:lnTo>
                    <a:pt x="61442" y="124584"/>
                  </a:lnTo>
                  <a:lnTo>
                    <a:pt x="61015" y="127506"/>
                  </a:lnTo>
                  <a:lnTo>
                    <a:pt x="60025" y="129454"/>
                  </a:lnTo>
                  <a:lnTo>
                    <a:pt x="58660" y="130752"/>
                  </a:lnTo>
                  <a:lnTo>
                    <a:pt x="57044" y="130207"/>
                  </a:lnTo>
                  <a:lnTo>
                    <a:pt x="53366" y="125838"/>
                  </a:lnTo>
                  <a:lnTo>
                    <a:pt x="50701" y="108703"/>
                  </a:lnTo>
                  <a:lnTo>
                    <a:pt x="60645" y="63832"/>
                  </a:lnTo>
                  <a:lnTo>
                    <a:pt x="70725" y="41304"/>
                  </a:lnTo>
                  <a:lnTo>
                    <a:pt x="84142" y="25178"/>
                  </a:lnTo>
                  <a:lnTo>
                    <a:pt x="100218" y="14012"/>
                  </a:lnTo>
                  <a:lnTo>
                    <a:pt x="1384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541"/>
            <p:cNvSpPr/>
            <p:nvPr>
              <p:custDataLst>
                <p:tags r:id="rId126"/>
              </p:custDataLst>
            </p:nvPr>
          </p:nvSpPr>
          <p:spPr>
            <a:xfrm>
              <a:off x="8270204" y="3741796"/>
              <a:ext cx="92747" cy="250934"/>
            </a:xfrm>
            <a:custGeom>
              <a:avLst/>
              <a:gdLst/>
              <a:ahLst/>
              <a:cxnLst/>
              <a:rect l="0" t="0" r="0" b="0"/>
              <a:pathLst>
                <a:path w="92747" h="250934">
                  <a:moveTo>
                    <a:pt x="67346" y="61854"/>
                  </a:moveTo>
                  <a:lnTo>
                    <a:pt x="67346" y="61854"/>
                  </a:lnTo>
                  <a:lnTo>
                    <a:pt x="76073" y="42281"/>
                  </a:lnTo>
                  <a:lnTo>
                    <a:pt x="79523" y="7614"/>
                  </a:lnTo>
                  <a:lnTo>
                    <a:pt x="78286" y="3116"/>
                  </a:lnTo>
                  <a:lnTo>
                    <a:pt x="76050" y="823"/>
                  </a:lnTo>
                  <a:lnTo>
                    <a:pt x="73149" y="0"/>
                  </a:lnTo>
                  <a:lnTo>
                    <a:pt x="69803" y="862"/>
                  </a:lnTo>
                  <a:lnTo>
                    <a:pt x="62322" y="5584"/>
                  </a:lnTo>
                  <a:lnTo>
                    <a:pt x="37295" y="44755"/>
                  </a:lnTo>
                  <a:lnTo>
                    <a:pt x="21910" y="82893"/>
                  </a:lnTo>
                  <a:lnTo>
                    <a:pt x="9120" y="126492"/>
                  </a:lnTo>
                  <a:lnTo>
                    <a:pt x="0" y="173582"/>
                  </a:lnTo>
                  <a:lnTo>
                    <a:pt x="21" y="199000"/>
                  </a:lnTo>
                  <a:lnTo>
                    <a:pt x="4733" y="219704"/>
                  </a:lnTo>
                  <a:lnTo>
                    <a:pt x="18690" y="243856"/>
                  </a:lnTo>
                  <a:lnTo>
                    <a:pt x="25736" y="248099"/>
                  </a:lnTo>
                  <a:lnTo>
                    <a:pt x="42973" y="250933"/>
                  </a:lnTo>
                  <a:lnTo>
                    <a:pt x="92746" y="239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542"/>
            <p:cNvSpPr/>
            <p:nvPr>
              <p:custDataLst>
                <p:tags r:id="rId127"/>
              </p:custDataLst>
            </p:nvPr>
          </p:nvSpPr>
          <p:spPr>
            <a:xfrm>
              <a:off x="8452127" y="3757591"/>
              <a:ext cx="116207" cy="223670"/>
            </a:xfrm>
            <a:custGeom>
              <a:avLst/>
              <a:gdLst/>
              <a:ahLst/>
              <a:cxnLst/>
              <a:rect l="0" t="0" r="0" b="0"/>
              <a:pathLst>
                <a:path w="116207" h="223670">
                  <a:moveTo>
                    <a:pt x="18773" y="58759"/>
                  </a:moveTo>
                  <a:lnTo>
                    <a:pt x="18773" y="58759"/>
                  </a:lnTo>
                  <a:lnTo>
                    <a:pt x="24861" y="46582"/>
                  </a:lnTo>
                  <a:lnTo>
                    <a:pt x="23207" y="68732"/>
                  </a:lnTo>
                  <a:lnTo>
                    <a:pt x="12907" y="113175"/>
                  </a:lnTo>
                  <a:lnTo>
                    <a:pt x="8097" y="153199"/>
                  </a:lnTo>
                  <a:lnTo>
                    <a:pt x="4458" y="193535"/>
                  </a:lnTo>
                  <a:lnTo>
                    <a:pt x="138" y="223575"/>
                  </a:lnTo>
                  <a:lnTo>
                    <a:pt x="0" y="223669"/>
                  </a:lnTo>
                  <a:lnTo>
                    <a:pt x="1189" y="200721"/>
                  </a:lnTo>
                  <a:lnTo>
                    <a:pt x="9877" y="160950"/>
                  </a:lnTo>
                  <a:lnTo>
                    <a:pt x="20684" y="117574"/>
                  </a:lnTo>
                  <a:lnTo>
                    <a:pt x="28668" y="76969"/>
                  </a:lnTo>
                  <a:lnTo>
                    <a:pt x="43220" y="33553"/>
                  </a:lnTo>
                  <a:lnTo>
                    <a:pt x="54855" y="8677"/>
                  </a:lnTo>
                  <a:lnTo>
                    <a:pt x="62091" y="1693"/>
                  </a:lnTo>
                  <a:lnTo>
                    <a:pt x="64586" y="254"/>
                  </a:lnTo>
                  <a:lnTo>
                    <a:pt x="66248" y="0"/>
                  </a:lnTo>
                  <a:lnTo>
                    <a:pt x="67356" y="536"/>
                  </a:lnTo>
                  <a:lnTo>
                    <a:pt x="72288" y="11404"/>
                  </a:lnTo>
                  <a:lnTo>
                    <a:pt x="80979" y="53612"/>
                  </a:lnTo>
                  <a:lnTo>
                    <a:pt x="90905" y="90865"/>
                  </a:lnTo>
                  <a:lnTo>
                    <a:pt x="99334" y="128714"/>
                  </a:lnTo>
                  <a:lnTo>
                    <a:pt x="112585" y="175667"/>
                  </a:lnTo>
                  <a:lnTo>
                    <a:pt x="116206" y="191857"/>
                  </a:lnTo>
                  <a:lnTo>
                    <a:pt x="114023" y="204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543"/>
            <p:cNvSpPr/>
            <p:nvPr>
              <p:custDataLst>
                <p:tags r:id="rId128"/>
              </p:custDataLst>
            </p:nvPr>
          </p:nvSpPr>
          <p:spPr>
            <a:xfrm>
              <a:off x="8459867" y="3886200"/>
              <a:ext cx="138034" cy="19051"/>
            </a:xfrm>
            <a:custGeom>
              <a:avLst/>
              <a:gdLst/>
              <a:ahLst/>
              <a:cxnLst/>
              <a:rect l="0" t="0" r="0" b="0"/>
              <a:pathLst>
                <a:path w="138034" h="19051">
                  <a:moveTo>
                    <a:pt x="23733" y="19050"/>
                  </a:moveTo>
                  <a:lnTo>
                    <a:pt x="23733" y="19050"/>
                  </a:lnTo>
                  <a:lnTo>
                    <a:pt x="0" y="12961"/>
                  </a:lnTo>
                  <a:lnTo>
                    <a:pt x="8939" y="9406"/>
                  </a:lnTo>
                  <a:lnTo>
                    <a:pt x="46132" y="6953"/>
                  </a:lnTo>
                  <a:lnTo>
                    <a:pt x="82581" y="5823"/>
                  </a:lnTo>
                  <a:lnTo>
                    <a:pt x="1380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544"/>
            <p:cNvSpPr/>
            <p:nvPr>
              <p:custDataLst>
                <p:tags r:id="rId129"/>
              </p:custDataLst>
            </p:nvPr>
          </p:nvSpPr>
          <p:spPr>
            <a:xfrm>
              <a:off x="8782050" y="3748867"/>
              <a:ext cx="105188" cy="199613"/>
            </a:xfrm>
            <a:custGeom>
              <a:avLst/>
              <a:gdLst/>
              <a:ahLst/>
              <a:cxnLst/>
              <a:rect l="0" t="0" r="0" b="0"/>
              <a:pathLst>
                <a:path w="105188" h="199613">
                  <a:moveTo>
                    <a:pt x="0" y="35733"/>
                  </a:moveTo>
                  <a:lnTo>
                    <a:pt x="0" y="35733"/>
                  </a:lnTo>
                  <a:lnTo>
                    <a:pt x="705" y="78344"/>
                  </a:lnTo>
                  <a:lnTo>
                    <a:pt x="5025" y="122675"/>
                  </a:lnTo>
                  <a:lnTo>
                    <a:pt x="5469" y="165559"/>
                  </a:lnTo>
                  <a:lnTo>
                    <a:pt x="860" y="199001"/>
                  </a:lnTo>
                  <a:lnTo>
                    <a:pt x="573" y="199612"/>
                  </a:lnTo>
                  <a:lnTo>
                    <a:pt x="1915" y="153835"/>
                  </a:lnTo>
                  <a:lnTo>
                    <a:pt x="6917" y="113059"/>
                  </a:lnTo>
                  <a:lnTo>
                    <a:pt x="11557" y="71468"/>
                  </a:lnTo>
                  <a:lnTo>
                    <a:pt x="21338" y="29350"/>
                  </a:lnTo>
                  <a:lnTo>
                    <a:pt x="28533" y="14551"/>
                  </a:lnTo>
                  <a:lnTo>
                    <a:pt x="36435" y="5622"/>
                  </a:lnTo>
                  <a:lnTo>
                    <a:pt x="42769" y="1184"/>
                  </a:lnTo>
                  <a:lnTo>
                    <a:pt x="45446" y="0"/>
                  </a:lnTo>
                  <a:lnTo>
                    <a:pt x="48641" y="622"/>
                  </a:lnTo>
                  <a:lnTo>
                    <a:pt x="55955" y="5076"/>
                  </a:lnTo>
                  <a:lnTo>
                    <a:pt x="62029" y="13641"/>
                  </a:lnTo>
                  <a:lnTo>
                    <a:pt x="64636" y="18888"/>
                  </a:lnTo>
                  <a:lnTo>
                    <a:pt x="65650" y="32245"/>
                  </a:lnTo>
                  <a:lnTo>
                    <a:pt x="63044" y="46883"/>
                  </a:lnTo>
                  <a:lnTo>
                    <a:pt x="51755" y="69764"/>
                  </a:lnTo>
                  <a:lnTo>
                    <a:pt x="39410" y="85040"/>
                  </a:lnTo>
                  <a:lnTo>
                    <a:pt x="40384" y="85538"/>
                  </a:lnTo>
                  <a:lnTo>
                    <a:pt x="52088" y="88218"/>
                  </a:lnTo>
                  <a:lnTo>
                    <a:pt x="67987" y="95332"/>
                  </a:lnTo>
                  <a:lnTo>
                    <a:pt x="93959" y="124468"/>
                  </a:lnTo>
                  <a:lnTo>
                    <a:pt x="101732" y="137259"/>
                  </a:lnTo>
                  <a:lnTo>
                    <a:pt x="105187" y="150000"/>
                  </a:lnTo>
                  <a:lnTo>
                    <a:pt x="103990" y="156361"/>
                  </a:lnTo>
                  <a:lnTo>
                    <a:pt x="97017" y="169073"/>
                  </a:lnTo>
                  <a:lnTo>
                    <a:pt x="88745" y="176134"/>
                  </a:lnTo>
                  <a:lnTo>
                    <a:pt x="84563" y="178017"/>
                  </a:lnTo>
                  <a:lnTo>
                    <a:pt x="61823" y="180667"/>
                  </a:lnTo>
                  <a:lnTo>
                    <a:pt x="33378" y="176493"/>
                  </a:lnTo>
                  <a:lnTo>
                    <a:pt x="22830" y="172847"/>
                  </a:lnTo>
                  <a:lnTo>
                    <a:pt x="20159" y="170886"/>
                  </a:lnTo>
                  <a:lnTo>
                    <a:pt x="19084" y="168874"/>
                  </a:lnTo>
                  <a:lnTo>
                    <a:pt x="19072" y="166827"/>
                  </a:lnTo>
                  <a:lnTo>
                    <a:pt x="21181" y="164757"/>
                  </a:lnTo>
                  <a:lnTo>
                    <a:pt x="29170" y="160575"/>
                  </a:lnTo>
                  <a:lnTo>
                    <a:pt x="57150" y="156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545"/>
            <p:cNvSpPr/>
            <p:nvPr>
              <p:custDataLst>
                <p:tags r:id="rId130"/>
              </p:custDataLst>
            </p:nvPr>
          </p:nvSpPr>
          <p:spPr>
            <a:xfrm>
              <a:off x="9033856" y="3797662"/>
              <a:ext cx="97445" cy="170772"/>
            </a:xfrm>
            <a:custGeom>
              <a:avLst/>
              <a:gdLst/>
              <a:ahLst/>
              <a:cxnLst/>
              <a:rect l="0" t="0" r="0" b="0"/>
              <a:pathLst>
                <a:path w="97445" h="170772">
                  <a:moveTo>
                    <a:pt x="65694" y="18688"/>
                  </a:moveTo>
                  <a:lnTo>
                    <a:pt x="65694" y="18688"/>
                  </a:lnTo>
                  <a:lnTo>
                    <a:pt x="75820" y="7857"/>
                  </a:lnTo>
                  <a:lnTo>
                    <a:pt x="77250" y="3761"/>
                  </a:lnTo>
                  <a:lnTo>
                    <a:pt x="76925" y="2387"/>
                  </a:lnTo>
                  <a:lnTo>
                    <a:pt x="76004" y="1470"/>
                  </a:lnTo>
                  <a:lnTo>
                    <a:pt x="73098" y="452"/>
                  </a:lnTo>
                  <a:lnTo>
                    <a:pt x="69455" y="0"/>
                  </a:lnTo>
                  <a:lnTo>
                    <a:pt x="56695" y="3116"/>
                  </a:lnTo>
                  <a:lnTo>
                    <a:pt x="39509" y="15249"/>
                  </a:lnTo>
                  <a:lnTo>
                    <a:pt x="24878" y="33244"/>
                  </a:lnTo>
                  <a:lnTo>
                    <a:pt x="16755" y="50361"/>
                  </a:lnTo>
                  <a:lnTo>
                    <a:pt x="6429" y="88593"/>
                  </a:lnTo>
                  <a:lnTo>
                    <a:pt x="0" y="128693"/>
                  </a:lnTo>
                  <a:lnTo>
                    <a:pt x="748" y="147307"/>
                  </a:lnTo>
                  <a:lnTo>
                    <a:pt x="7196" y="160753"/>
                  </a:lnTo>
                  <a:lnTo>
                    <a:pt x="11879" y="166315"/>
                  </a:lnTo>
                  <a:lnTo>
                    <a:pt x="17823" y="169317"/>
                  </a:lnTo>
                  <a:lnTo>
                    <a:pt x="31953" y="170771"/>
                  </a:lnTo>
                  <a:lnTo>
                    <a:pt x="97444" y="139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546"/>
            <p:cNvSpPr/>
            <p:nvPr>
              <p:custDataLst>
                <p:tags r:id="rId131"/>
              </p:custDataLst>
            </p:nvPr>
          </p:nvSpPr>
          <p:spPr>
            <a:xfrm>
              <a:off x="9232900" y="3752850"/>
              <a:ext cx="69558" cy="260351"/>
            </a:xfrm>
            <a:custGeom>
              <a:avLst/>
              <a:gdLst/>
              <a:ahLst/>
              <a:cxnLst/>
              <a:rect l="0" t="0" r="0" b="0"/>
              <a:pathLst>
                <a:path w="69558" h="260351">
                  <a:moveTo>
                    <a:pt x="44450" y="0"/>
                  </a:moveTo>
                  <a:lnTo>
                    <a:pt x="44450" y="0"/>
                  </a:lnTo>
                  <a:lnTo>
                    <a:pt x="47820" y="3371"/>
                  </a:lnTo>
                  <a:lnTo>
                    <a:pt x="59377" y="50279"/>
                  </a:lnTo>
                  <a:lnTo>
                    <a:pt x="63391" y="93579"/>
                  </a:lnTo>
                  <a:lnTo>
                    <a:pt x="68860" y="137032"/>
                  </a:lnTo>
                  <a:lnTo>
                    <a:pt x="69557" y="172541"/>
                  </a:lnTo>
                  <a:lnTo>
                    <a:pt x="59650" y="209873"/>
                  </a:lnTo>
                  <a:lnTo>
                    <a:pt x="43308" y="241004"/>
                  </a:lnTo>
                  <a:lnTo>
                    <a:pt x="33124" y="251751"/>
                  </a:lnTo>
                  <a:lnTo>
                    <a:pt x="23894" y="256528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547"/>
            <p:cNvSpPr/>
            <p:nvPr>
              <p:custDataLst>
                <p:tags r:id="rId132"/>
              </p:custDataLst>
            </p:nvPr>
          </p:nvSpPr>
          <p:spPr>
            <a:xfrm>
              <a:off x="9468110" y="3905250"/>
              <a:ext cx="82291" cy="25401"/>
            </a:xfrm>
            <a:custGeom>
              <a:avLst/>
              <a:gdLst/>
              <a:ahLst/>
              <a:cxnLst/>
              <a:rect l="0" t="0" r="0" b="0"/>
              <a:pathLst>
                <a:path w="82291" h="25401">
                  <a:moveTo>
                    <a:pt x="6090" y="0"/>
                  </a:moveTo>
                  <a:lnTo>
                    <a:pt x="6090" y="0"/>
                  </a:lnTo>
                  <a:lnTo>
                    <a:pt x="0" y="6088"/>
                  </a:lnTo>
                  <a:lnTo>
                    <a:pt x="43906" y="9715"/>
                  </a:lnTo>
                  <a:lnTo>
                    <a:pt x="8229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548"/>
            <p:cNvSpPr/>
            <p:nvPr>
              <p:custDataLst>
                <p:tags r:id="rId133"/>
              </p:custDataLst>
            </p:nvPr>
          </p:nvSpPr>
          <p:spPr>
            <a:xfrm>
              <a:off x="9468993" y="3981450"/>
              <a:ext cx="94108" cy="24179"/>
            </a:xfrm>
            <a:custGeom>
              <a:avLst/>
              <a:gdLst/>
              <a:ahLst/>
              <a:cxnLst/>
              <a:rect l="0" t="0" r="0" b="0"/>
              <a:pathLst>
                <a:path w="94108" h="24179">
                  <a:moveTo>
                    <a:pt x="11557" y="6350"/>
                  </a:moveTo>
                  <a:lnTo>
                    <a:pt x="11557" y="6350"/>
                  </a:lnTo>
                  <a:lnTo>
                    <a:pt x="1431" y="17181"/>
                  </a:lnTo>
                  <a:lnTo>
                    <a:pt x="0" y="21277"/>
                  </a:lnTo>
                  <a:lnTo>
                    <a:pt x="1031" y="22651"/>
                  </a:lnTo>
                  <a:lnTo>
                    <a:pt x="5938" y="24178"/>
                  </a:lnTo>
                  <a:lnTo>
                    <a:pt x="47235" y="16450"/>
                  </a:lnTo>
                  <a:lnTo>
                    <a:pt x="941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549"/>
            <p:cNvSpPr/>
            <p:nvPr>
              <p:custDataLst>
                <p:tags r:id="rId134"/>
              </p:custDataLst>
            </p:nvPr>
          </p:nvSpPr>
          <p:spPr>
            <a:xfrm>
              <a:off x="9755119" y="3746300"/>
              <a:ext cx="75180" cy="272782"/>
            </a:xfrm>
            <a:custGeom>
              <a:avLst/>
              <a:gdLst/>
              <a:ahLst/>
              <a:cxnLst/>
              <a:rect l="0" t="0" r="0" b="0"/>
              <a:pathLst>
                <a:path w="75180" h="272782">
                  <a:moveTo>
                    <a:pt x="17531" y="120850"/>
                  </a:moveTo>
                  <a:lnTo>
                    <a:pt x="17531" y="120850"/>
                  </a:lnTo>
                  <a:lnTo>
                    <a:pt x="14160" y="120850"/>
                  </a:lnTo>
                  <a:lnTo>
                    <a:pt x="10624" y="122731"/>
                  </a:lnTo>
                  <a:lnTo>
                    <a:pt x="8693" y="124221"/>
                  </a:lnTo>
                  <a:lnTo>
                    <a:pt x="2604" y="136430"/>
                  </a:lnTo>
                  <a:lnTo>
                    <a:pt x="0" y="171905"/>
                  </a:lnTo>
                  <a:lnTo>
                    <a:pt x="4055" y="217057"/>
                  </a:lnTo>
                  <a:lnTo>
                    <a:pt x="6609" y="262148"/>
                  </a:lnTo>
                  <a:lnTo>
                    <a:pt x="8443" y="271138"/>
                  </a:lnTo>
                  <a:lnTo>
                    <a:pt x="7946" y="272547"/>
                  </a:lnTo>
                  <a:lnTo>
                    <a:pt x="6907" y="272781"/>
                  </a:lnTo>
                  <a:lnTo>
                    <a:pt x="5753" y="267397"/>
                  </a:lnTo>
                  <a:lnTo>
                    <a:pt x="5013" y="229839"/>
                  </a:lnTo>
                  <a:lnTo>
                    <a:pt x="8256" y="184266"/>
                  </a:lnTo>
                  <a:lnTo>
                    <a:pt x="10315" y="148498"/>
                  </a:lnTo>
                  <a:lnTo>
                    <a:pt x="10924" y="106543"/>
                  </a:lnTo>
                  <a:lnTo>
                    <a:pt x="17847" y="65106"/>
                  </a:lnTo>
                  <a:lnTo>
                    <a:pt x="26849" y="21107"/>
                  </a:lnTo>
                  <a:lnTo>
                    <a:pt x="38030" y="958"/>
                  </a:lnTo>
                  <a:lnTo>
                    <a:pt x="41075" y="0"/>
                  </a:lnTo>
                  <a:lnTo>
                    <a:pt x="44516" y="772"/>
                  </a:lnTo>
                  <a:lnTo>
                    <a:pt x="48221" y="2698"/>
                  </a:lnTo>
                  <a:lnTo>
                    <a:pt x="60178" y="15522"/>
                  </a:lnTo>
                  <a:lnTo>
                    <a:pt x="72658" y="42840"/>
                  </a:lnTo>
                  <a:lnTo>
                    <a:pt x="75179" y="74374"/>
                  </a:lnTo>
                  <a:lnTo>
                    <a:pt x="68087" y="99318"/>
                  </a:lnTo>
                  <a:lnTo>
                    <a:pt x="57169" y="111515"/>
                  </a:lnTo>
                  <a:lnTo>
                    <a:pt x="44320" y="120229"/>
                  </a:lnTo>
                  <a:lnTo>
                    <a:pt x="33905" y="124102"/>
                  </a:lnTo>
                  <a:lnTo>
                    <a:pt x="24573" y="123942"/>
                  </a:lnTo>
                  <a:lnTo>
                    <a:pt x="13827" y="121460"/>
                  </a:lnTo>
                  <a:lnTo>
                    <a:pt x="13651" y="121962"/>
                  </a:lnTo>
                  <a:lnTo>
                    <a:pt x="17531" y="12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550"/>
            <p:cNvSpPr/>
            <p:nvPr>
              <p:custDataLst>
                <p:tags r:id="rId135"/>
              </p:custDataLst>
            </p:nvPr>
          </p:nvSpPr>
          <p:spPr>
            <a:xfrm>
              <a:off x="9823450" y="3879850"/>
              <a:ext cx="107951" cy="131123"/>
            </a:xfrm>
            <a:custGeom>
              <a:avLst/>
              <a:gdLst/>
              <a:ahLst/>
              <a:cxnLst/>
              <a:rect l="0" t="0" r="0" b="0"/>
              <a:pathLst>
                <a:path w="107951" h="131123">
                  <a:moveTo>
                    <a:pt x="0" y="50800"/>
                  </a:moveTo>
                  <a:lnTo>
                    <a:pt x="0" y="50800"/>
                  </a:lnTo>
                  <a:lnTo>
                    <a:pt x="6741" y="50800"/>
                  </a:lnTo>
                  <a:lnTo>
                    <a:pt x="21048" y="60913"/>
                  </a:lnTo>
                  <a:lnTo>
                    <a:pt x="39070" y="78929"/>
                  </a:lnTo>
                  <a:lnTo>
                    <a:pt x="50157" y="104020"/>
                  </a:lnTo>
                  <a:lnTo>
                    <a:pt x="53336" y="117492"/>
                  </a:lnTo>
                  <a:lnTo>
                    <a:pt x="52397" y="125831"/>
                  </a:lnTo>
                  <a:lnTo>
                    <a:pt x="50453" y="128338"/>
                  </a:lnTo>
                  <a:lnTo>
                    <a:pt x="44531" y="131122"/>
                  </a:lnTo>
                  <a:lnTo>
                    <a:pt x="41681" y="130454"/>
                  </a:lnTo>
                  <a:lnTo>
                    <a:pt x="36634" y="125948"/>
                  </a:lnTo>
                  <a:lnTo>
                    <a:pt x="33197" y="101994"/>
                  </a:lnTo>
                  <a:lnTo>
                    <a:pt x="38920" y="64714"/>
                  </a:lnTo>
                  <a:lnTo>
                    <a:pt x="52925" y="35873"/>
                  </a:lnTo>
                  <a:lnTo>
                    <a:pt x="70479" y="1392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551"/>
            <p:cNvSpPr/>
            <p:nvPr>
              <p:custDataLst>
                <p:tags r:id="rId136"/>
              </p:custDataLst>
            </p:nvPr>
          </p:nvSpPr>
          <p:spPr>
            <a:xfrm>
              <a:off x="9986631" y="3821202"/>
              <a:ext cx="71770" cy="211049"/>
            </a:xfrm>
            <a:custGeom>
              <a:avLst/>
              <a:gdLst/>
              <a:ahLst/>
              <a:cxnLst/>
              <a:rect l="0" t="0" r="0" b="0"/>
              <a:pathLst>
                <a:path w="71770" h="211049">
                  <a:moveTo>
                    <a:pt x="65419" y="33248"/>
                  </a:moveTo>
                  <a:lnTo>
                    <a:pt x="65419" y="33248"/>
                  </a:lnTo>
                  <a:lnTo>
                    <a:pt x="64714" y="5702"/>
                  </a:lnTo>
                  <a:lnTo>
                    <a:pt x="62049" y="309"/>
                  </a:lnTo>
                  <a:lnTo>
                    <a:pt x="59644" y="0"/>
                  </a:lnTo>
                  <a:lnTo>
                    <a:pt x="53210" y="3419"/>
                  </a:lnTo>
                  <a:lnTo>
                    <a:pt x="41655" y="16649"/>
                  </a:lnTo>
                  <a:lnTo>
                    <a:pt x="20743" y="58949"/>
                  </a:lnTo>
                  <a:lnTo>
                    <a:pt x="4174" y="104621"/>
                  </a:lnTo>
                  <a:lnTo>
                    <a:pt x="0" y="134123"/>
                  </a:lnTo>
                  <a:lnTo>
                    <a:pt x="7443" y="175936"/>
                  </a:lnTo>
                  <a:lnTo>
                    <a:pt x="14015" y="193561"/>
                  </a:lnTo>
                  <a:lnTo>
                    <a:pt x="19861" y="200096"/>
                  </a:lnTo>
                  <a:lnTo>
                    <a:pt x="35763" y="209238"/>
                  </a:lnTo>
                  <a:lnTo>
                    <a:pt x="71769" y="211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552"/>
            <p:cNvSpPr/>
            <p:nvPr>
              <p:custDataLst>
                <p:tags r:id="rId137"/>
              </p:custDataLst>
            </p:nvPr>
          </p:nvSpPr>
          <p:spPr>
            <a:xfrm>
              <a:off x="10112184" y="3791449"/>
              <a:ext cx="88930" cy="207759"/>
            </a:xfrm>
            <a:custGeom>
              <a:avLst/>
              <a:gdLst/>
              <a:ahLst/>
              <a:cxnLst/>
              <a:rect l="0" t="0" r="0" b="0"/>
              <a:pathLst>
                <a:path w="88930" h="207759">
                  <a:moveTo>
                    <a:pt x="28766" y="113801"/>
                  </a:moveTo>
                  <a:lnTo>
                    <a:pt x="28766" y="113801"/>
                  </a:lnTo>
                  <a:lnTo>
                    <a:pt x="25395" y="107059"/>
                  </a:lnTo>
                  <a:lnTo>
                    <a:pt x="25107" y="105073"/>
                  </a:lnTo>
                  <a:lnTo>
                    <a:pt x="25621" y="103749"/>
                  </a:lnTo>
                  <a:lnTo>
                    <a:pt x="26670" y="102866"/>
                  </a:lnTo>
                  <a:lnTo>
                    <a:pt x="27369" y="102983"/>
                  </a:lnTo>
                  <a:lnTo>
                    <a:pt x="27834" y="103767"/>
                  </a:lnTo>
                  <a:lnTo>
                    <a:pt x="28490" y="113885"/>
                  </a:lnTo>
                  <a:lnTo>
                    <a:pt x="25340" y="142589"/>
                  </a:lnTo>
                  <a:lnTo>
                    <a:pt x="10868" y="186963"/>
                  </a:lnTo>
                  <a:lnTo>
                    <a:pt x="4848" y="204688"/>
                  </a:lnTo>
                  <a:lnTo>
                    <a:pt x="3648" y="206142"/>
                  </a:lnTo>
                  <a:lnTo>
                    <a:pt x="434" y="207758"/>
                  </a:lnTo>
                  <a:lnTo>
                    <a:pt x="0" y="205367"/>
                  </a:lnTo>
                  <a:lnTo>
                    <a:pt x="4388" y="159876"/>
                  </a:lnTo>
                  <a:lnTo>
                    <a:pt x="15222" y="116630"/>
                  </a:lnTo>
                  <a:lnTo>
                    <a:pt x="27737" y="73751"/>
                  </a:lnTo>
                  <a:lnTo>
                    <a:pt x="46077" y="26377"/>
                  </a:lnTo>
                  <a:lnTo>
                    <a:pt x="58170" y="1681"/>
                  </a:lnTo>
                  <a:lnTo>
                    <a:pt x="60363" y="249"/>
                  </a:lnTo>
                  <a:lnTo>
                    <a:pt x="62531" y="0"/>
                  </a:lnTo>
                  <a:lnTo>
                    <a:pt x="64681" y="2655"/>
                  </a:lnTo>
                  <a:lnTo>
                    <a:pt x="75323" y="34898"/>
                  </a:lnTo>
                  <a:lnTo>
                    <a:pt x="79433" y="73312"/>
                  </a:lnTo>
                  <a:lnTo>
                    <a:pt x="84922" y="119888"/>
                  </a:lnTo>
                  <a:lnTo>
                    <a:pt x="88929" y="165681"/>
                  </a:lnTo>
                  <a:lnTo>
                    <a:pt x="85916" y="20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553"/>
            <p:cNvSpPr/>
            <p:nvPr>
              <p:custDataLst>
                <p:tags r:id="rId138"/>
              </p:custDataLst>
            </p:nvPr>
          </p:nvSpPr>
          <p:spPr>
            <a:xfrm>
              <a:off x="10113774" y="3898900"/>
              <a:ext cx="97027" cy="38101"/>
            </a:xfrm>
            <a:custGeom>
              <a:avLst/>
              <a:gdLst/>
              <a:ahLst/>
              <a:cxnLst/>
              <a:rect l="0" t="0" r="0" b="0"/>
              <a:pathLst>
                <a:path w="97027" h="38101">
                  <a:moveTo>
                    <a:pt x="14476" y="38100"/>
                  </a:moveTo>
                  <a:lnTo>
                    <a:pt x="14476" y="38100"/>
                  </a:lnTo>
                  <a:lnTo>
                    <a:pt x="170" y="29262"/>
                  </a:lnTo>
                  <a:lnTo>
                    <a:pt x="0" y="27269"/>
                  </a:lnTo>
                  <a:lnTo>
                    <a:pt x="1297" y="25235"/>
                  </a:lnTo>
                  <a:lnTo>
                    <a:pt x="7207" y="21093"/>
                  </a:lnTo>
                  <a:lnTo>
                    <a:pt x="22435" y="15500"/>
                  </a:lnTo>
                  <a:lnTo>
                    <a:pt x="67795" y="7876"/>
                  </a:lnTo>
                  <a:lnTo>
                    <a:pt x="97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554"/>
            <p:cNvSpPr/>
            <p:nvPr>
              <p:custDataLst>
                <p:tags r:id="rId139"/>
              </p:custDataLst>
            </p:nvPr>
          </p:nvSpPr>
          <p:spPr>
            <a:xfrm>
              <a:off x="10274300" y="3784600"/>
              <a:ext cx="73672" cy="234951"/>
            </a:xfrm>
            <a:custGeom>
              <a:avLst/>
              <a:gdLst/>
              <a:ahLst/>
              <a:cxnLst/>
              <a:rect l="0" t="0" r="0" b="0"/>
              <a:pathLst>
                <a:path w="73672" h="234951">
                  <a:moveTo>
                    <a:pt x="0" y="0"/>
                  </a:moveTo>
                  <a:lnTo>
                    <a:pt x="0" y="0"/>
                  </a:lnTo>
                  <a:lnTo>
                    <a:pt x="27136" y="45434"/>
                  </a:lnTo>
                  <a:lnTo>
                    <a:pt x="50471" y="87488"/>
                  </a:lnTo>
                  <a:lnTo>
                    <a:pt x="67667" y="134326"/>
                  </a:lnTo>
                  <a:lnTo>
                    <a:pt x="73671" y="161626"/>
                  </a:lnTo>
                  <a:lnTo>
                    <a:pt x="68709" y="196605"/>
                  </a:lnTo>
                  <a:lnTo>
                    <a:pt x="58302" y="224764"/>
                  </a:lnTo>
                  <a:lnTo>
                    <a:pt x="52979" y="229570"/>
                  </a:lnTo>
                  <a:lnTo>
                    <a:pt x="254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555"/>
            <p:cNvSpPr/>
            <p:nvPr>
              <p:custDataLst>
                <p:tags r:id="rId140"/>
              </p:custDataLst>
            </p:nvPr>
          </p:nvSpPr>
          <p:spPr>
            <a:xfrm>
              <a:off x="10471150" y="3772685"/>
              <a:ext cx="104567" cy="227148"/>
            </a:xfrm>
            <a:custGeom>
              <a:avLst/>
              <a:gdLst/>
              <a:ahLst/>
              <a:cxnLst/>
              <a:rect l="0" t="0" r="0" b="0"/>
              <a:pathLst>
                <a:path w="104567" h="227148">
                  <a:moveTo>
                    <a:pt x="0" y="69065"/>
                  </a:moveTo>
                  <a:lnTo>
                    <a:pt x="0" y="69065"/>
                  </a:lnTo>
                  <a:lnTo>
                    <a:pt x="14927" y="102289"/>
                  </a:lnTo>
                  <a:lnTo>
                    <a:pt x="18236" y="145374"/>
                  </a:lnTo>
                  <a:lnTo>
                    <a:pt x="18890" y="189318"/>
                  </a:lnTo>
                  <a:lnTo>
                    <a:pt x="17120" y="215703"/>
                  </a:lnTo>
                  <a:lnTo>
                    <a:pt x="14010" y="226813"/>
                  </a:lnTo>
                  <a:lnTo>
                    <a:pt x="13573" y="227147"/>
                  </a:lnTo>
                  <a:lnTo>
                    <a:pt x="13578" y="206699"/>
                  </a:lnTo>
                  <a:lnTo>
                    <a:pt x="17759" y="165658"/>
                  </a:lnTo>
                  <a:lnTo>
                    <a:pt x="22166" y="120522"/>
                  </a:lnTo>
                  <a:lnTo>
                    <a:pt x="27812" y="83057"/>
                  </a:lnTo>
                  <a:lnTo>
                    <a:pt x="40406" y="38406"/>
                  </a:lnTo>
                  <a:lnTo>
                    <a:pt x="56034" y="5569"/>
                  </a:lnTo>
                  <a:lnTo>
                    <a:pt x="59934" y="2040"/>
                  </a:lnTo>
                  <a:lnTo>
                    <a:pt x="63944" y="393"/>
                  </a:lnTo>
                  <a:lnTo>
                    <a:pt x="68030" y="0"/>
                  </a:lnTo>
                  <a:lnTo>
                    <a:pt x="76332" y="3327"/>
                  </a:lnTo>
                  <a:lnTo>
                    <a:pt x="85431" y="10920"/>
                  </a:lnTo>
                  <a:lnTo>
                    <a:pt x="96531" y="23703"/>
                  </a:lnTo>
                  <a:lnTo>
                    <a:pt x="102874" y="38791"/>
                  </a:lnTo>
                  <a:lnTo>
                    <a:pt x="104566" y="46766"/>
                  </a:lnTo>
                  <a:lnTo>
                    <a:pt x="102684" y="63152"/>
                  </a:lnTo>
                  <a:lnTo>
                    <a:pt x="96438" y="78431"/>
                  </a:lnTo>
                  <a:lnTo>
                    <a:pt x="86606" y="89926"/>
                  </a:lnTo>
                  <a:lnTo>
                    <a:pt x="71418" y="95975"/>
                  </a:lnTo>
                  <a:lnTo>
                    <a:pt x="28924" y="100626"/>
                  </a:lnTo>
                  <a:lnTo>
                    <a:pt x="31750" y="100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556"/>
            <p:cNvSpPr/>
            <p:nvPr>
              <p:custDataLst>
                <p:tags r:id="rId141"/>
              </p:custDataLst>
            </p:nvPr>
          </p:nvSpPr>
          <p:spPr>
            <a:xfrm>
              <a:off x="10585450" y="3860800"/>
              <a:ext cx="107951" cy="136879"/>
            </a:xfrm>
            <a:custGeom>
              <a:avLst/>
              <a:gdLst/>
              <a:ahLst/>
              <a:cxnLst/>
              <a:rect l="0" t="0" r="0" b="0"/>
              <a:pathLst>
                <a:path w="107951" h="136879">
                  <a:moveTo>
                    <a:pt x="0" y="63500"/>
                  </a:moveTo>
                  <a:lnTo>
                    <a:pt x="0" y="63500"/>
                  </a:lnTo>
                  <a:lnTo>
                    <a:pt x="0" y="58033"/>
                  </a:lnTo>
                  <a:lnTo>
                    <a:pt x="3371" y="60782"/>
                  </a:lnTo>
                  <a:lnTo>
                    <a:pt x="18298" y="87680"/>
                  </a:lnTo>
                  <a:lnTo>
                    <a:pt x="29491" y="123634"/>
                  </a:lnTo>
                  <a:lnTo>
                    <a:pt x="31304" y="136526"/>
                  </a:lnTo>
                  <a:lnTo>
                    <a:pt x="30747" y="136878"/>
                  </a:lnTo>
                  <a:lnTo>
                    <a:pt x="28247" y="135389"/>
                  </a:lnTo>
                  <a:lnTo>
                    <a:pt x="26665" y="128612"/>
                  </a:lnTo>
                  <a:lnTo>
                    <a:pt x="29021" y="96901"/>
                  </a:lnTo>
                  <a:lnTo>
                    <a:pt x="41055" y="65479"/>
                  </a:lnTo>
                  <a:lnTo>
                    <a:pt x="61396" y="3719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557"/>
            <p:cNvSpPr/>
            <p:nvPr>
              <p:custDataLst>
                <p:tags r:id="rId142"/>
              </p:custDataLst>
            </p:nvPr>
          </p:nvSpPr>
          <p:spPr>
            <a:xfrm>
              <a:off x="10763552" y="3818454"/>
              <a:ext cx="50499" cy="201591"/>
            </a:xfrm>
            <a:custGeom>
              <a:avLst/>
              <a:gdLst/>
              <a:ahLst/>
              <a:cxnLst/>
              <a:rect l="0" t="0" r="0" b="0"/>
              <a:pathLst>
                <a:path w="50499" h="201591">
                  <a:moveTo>
                    <a:pt x="50498" y="23296"/>
                  </a:moveTo>
                  <a:lnTo>
                    <a:pt x="50498" y="23296"/>
                  </a:lnTo>
                  <a:lnTo>
                    <a:pt x="50498" y="14458"/>
                  </a:lnTo>
                  <a:lnTo>
                    <a:pt x="47128" y="4998"/>
                  </a:lnTo>
                  <a:lnTo>
                    <a:pt x="45429" y="2631"/>
                  </a:lnTo>
                  <a:lnTo>
                    <a:pt x="41659" y="0"/>
                  </a:lnTo>
                  <a:lnTo>
                    <a:pt x="33869" y="4475"/>
                  </a:lnTo>
                  <a:lnTo>
                    <a:pt x="28829" y="8632"/>
                  </a:lnTo>
                  <a:lnTo>
                    <a:pt x="21348" y="20777"/>
                  </a:lnTo>
                  <a:lnTo>
                    <a:pt x="4847" y="66970"/>
                  </a:lnTo>
                  <a:lnTo>
                    <a:pt x="1223" y="109457"/>
                  </a:lnTo>
                  <a:lnTo>
                    <a:pt x="0" y="154929"/>
                  </a:lnTo>
                  <a:lnTo>
                    <a:pt x="3129" y="185078"/>
                  </a:lnTo>
                  <a:lnTo>
                    <a:pt x="8514" y="195858"/>
                  </a:lnTo>
                  <a:lnTo>
                    <a:pt x="11925" y="199721"/>
                  </a:lnTo>
                  <a:lnTo>
                    <a:pt x="16316" y="201590"/>
                  </a:lnTo>
                  <a:lnTo>
                    <a:pt x="50498" y="194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558"/>
            <p:cNvSpPr/>
            <p:nvPr>
              <p:custDataLst>
                <p:tags r:id="rId143"/>
              </p:custDataLst>
            </p:nvPr>
          </p:nvSpPr>
          <p:spPr>
            <a:xfrm>
              <a:off x="10928428" y="3802854"/>
              <a:ext cx="86419" cy="228445"/>
            </a:xfrm>
            <a:custGeom>
              <a:avLst/>
              <a:gdLst/>
              <a:ahLst/>
              <a:cxnLst/>
              <a:rect l="0" t="0" r="0" b="0"/>
              <a:pathLst>
                <a:path w="86419" h="228445">
                  <a:moveTo>
                    <a:pt x="12622" y="76996"/>
                  </a:moveTo>
                  <a:lnTo>
                    <a:pt x="12622" y="76996"/>
                  </a:lnTo>
                  <a:lnTo>
                    <a:pt x="9251" y="73625"/>
                  </a:lnTo>
                  <a:lnTo>
                    <a:pt x="7596" y="70089"/>
                  </a:lnTo>
                  <a:lnTo>
                    <a:pt x="7154" y="68158"/>
                  </a:lnTo>
                  <a:lnTo>
                    <a:pt x="6860" y="68987"/>
                  </a:lnTo>
                  <a:lnTo>
                    <a:pt x="6305" y="112450"/>
                  </a:lnTo>
                  <a:lnTo>
                    <a:pt x="4400" y="150530"/>
                  </a:lnTo>
                  <a:lnTo>
                    <a:pt x="1249" y="186037"/>
                  </a:lnTo>
                  <a:lnTo>
                    <a:pt x="0" y="228444"/>
                  </a:lnTo>
                  <a:lnTo>
                    <a:pt x="3300" y="185121"/>
                  </a:lnTo>
                  <a:lnTo>
                    <a:pt x="8763" y="147995"/>
                  </a:lnTo>
                  <a:lnTo>
                    <a:pt x="18221" y="105716"/>
                  </a:lnTo>
                  <a:lnTo>
                    <a:pt x="29695" y="65344"/>
                  </a:lnTo>
                  <a:lnTo>
                    <a:pt x="46700" y="22561"/>
                  </a:lnTo>
                  <a:lnTo>
                    <a:pt x="60348" y="2776"/>
                  </a:lnTo>
                  <a:lnTo>
                    <a:pt x="63489" y="0"/>
                  </a:lnTo>
                  <a:lnTo>
                    <a:pt x="66289" y="265"/>
                  </a:lnTo>
                  <a:lnTo>
                    <a:pt x="68860" y="2559"/>
                  </a:lnTo>
                  <a:lnTo>
                    <a:pt x="71280" y="6204"/>
                  </a:lnTo>
                  <a:lnTo>
                    <a:pt x="74687" y="28190"/>
                  </a:lnTo>
                  <a:lnTo>
                    <a:pt x="72326" y="50305"/>
                  </a:lnTo>
                  <a:lnTo>
                    <a:pt x="58174" y="84439"/>
                  </a:lnTo>
                  <a:lnTo>
                    <a:pt x="52930" y="94488"/>
                  </a:lnTo>
                  <a:lnTo>
                    <a:pt x="52195" y="97124"/>
                  </a:lnTo>
                  <a:lnTo>
                    <a:pt x="50997" y="98881"/>
                  </a:lnTo>
                  <a:lnTo>
                    <a:pt x="49493" y="100053"/>
                  </a:lnTo>
                  <a:lnTo>
                    <a:pt x="47787" y="100834"/>
                  </a:lnTo>
                  <a:lnTo>
                    <a:pt x="48060" y="102060"/>
                  </a:lnTo>
                  <a:lnTo>
                    <a:pt x="80708" y="141260"/>
                  </a:lnTo>
                  <a:lnTo>
                    <a:pt x="86418" y="166514"/>
                  </a:lnTo>
                  <a:lnTo>
                    <a:pt x="84739" y="186227"/>
                  </a:lnTo>
                  <a:lnTo>
                    <a:pt x="73031" y="207746"/>
                  </a:lnTo>
                  <a:lnTo>
                    <a:pt x="58284" y="218127"/>
                  </a:lnTo>
                  <a:lnTo>
                    <a:pt x="42088" y="223682"/>
                  </a:lnTo>
                  <a:lnTo>
                    <a:pt x="30187" y="223799"/>
                  </a:lnTo>
                  <a:lnTo>
                    <a:pt x="12182" y="216527"/>
                  </a:lnTo>
                  <a:lnTo>
                    <a:pt x="8095" y="210234"/>
                  </a:lnTo>
                  <a:lnTo>
                    <a:pt x="3554" y="191951"/>
                  </a:lnTo>
                  <a:lnTo>
                    <a:pt x="6272" y="159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559"/>
            <p:cNvSpPr/>
            <p:nvPr>
              <p:custDataLst>
                <p:tags r:id="rId144"/>
              </p:custDataLst>
            </p:nvPr>
          </p:nvSpPr>
          <p:spPr>
            <a:xfrm>
              <a:off x="11042650" y="3806629"/>
              <a:ext cx="80323" cy="257372"/>
            </a:xfrm>
            <a:custGeom>
              <a:avLst/>
              <a:gdLst/>
              <a:ahLst/>
              <a:cxnLst/>
              <a:rect l="0" t="0" r="0" b="0"/>
              <a:pathLst>
                <a:path w="80323" h="257372">
                  <a:moveTo>
                    <a:pt x="38100" y="3371"/>
                  </a:moveTo>
                  <a:lnTo>
                    <a:pt x="38100" y="3371"/>
                  </a:lnTo>
                  <a:lnTo>
                    <a:pt x="44841" y="0"/>
                  </a:lnTo>
                  <a:lnTo>
                    <a:pt x="51915" y="227"/>
                  </a:lnTo>
                  <a:lnTo>
                    <a:pt x="55777" y="1275"/>
                  </a:lnTo>
                  <a:lnTo>
                    <a:pt x="59057" y="4796"/>
                  </a:lnTo>
                  <a:lnTo>
                    <a:pt x="75032" y="35169"/>
                  </a:lnTo>
                  <a:lnTo>
                    <a:pt x="80322" y="67669"/>
                  </a:lnTo>
                  <a:lnTo>
                    <a:pt x="78518" y="105207"/>
                  </a:lnTo>
                  <a:lnTo>
                    <a:pt x="70146" y="143141"/>
                  </a:lnTo>
                  <a:lnTo>
                    <a:pt x="55587" y="189621"/>
                  </a:lnTo>
                  <a:lnTo>
                    <a:pt x="39436" y="229869"/>
                  </a:lnTo>
                  <a:lnTo>
                    <a:pt x="29521" y="240679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560"/>
            <p:cNvSpPr/>
            <p:nvPr>
              <p:custDataLst>
                <p:tags r:id="rId145"/>
              </p:custDataLst>
            </p:nvPr>
          </p:nvSpPr>
          <p:spPr>
            <a:xfrm>
              <a:off x="11264900" y="3775178"/>
              <a:ext cx="95694" cy="265413"/>
            </a:xfrm>
            <a:custGeom>
              <a:avLst/>
              <a:gdLst/>
              <a:ahLst/>
              <a:cxnLst/>
              <a:rect l="0" t="0" r="0" b="0"/>
              <a:pathLst>
                <a:path w="95694" h="265413">
                  <a:moveTo>
                    <a:pt x="0" y="123722"/>
                  </a:moveTo>
                  <a:lnTo>
                    <a:pt x="0" y="123722"/>
                  </a:lnTo>
                  <a:lnTo>
                    <a:pt x="3370" y="116980"/>
                  </a:lnTo>
                  <a:lnTo>
                    <a:pt x="5069" y="114994"/>
                  </a:lnTo>
                  <a:lnTo>
                    <a:pt x="8838" y="112787"/>
                  </a:lnTo>
                  <a:lnTo>
                    <a:pt x="10831" y="112904"/>
                  </a:lnTo>
                  <a:lnTo>
                    <a:pt x="14926" y="114916"/>
                  </a:lnTo>
                  <a:lnTo>
                    <a:pt x="16301" y="117146"/>
                  </a:lnTo>
                  <a:lnTo>
                    <a:pt x="17828" y="123386"/>
                  </a:lnTo>
                  <a:lnTo>
                    <a:pt x="22313" y="164838"/>
                  </a:lnTo>
                  <a:lnTo>
                    <a:pt x="24790" y="211075"/>
                  </a:lnTo>
                  <a:lnTo>
                    <a:pt x="25320" y="255056"/>
                  </a:lnTo>
                  <a:lnTo>
                    <a:pt x="23483" y="263232"/>
                  </a:lnTo>
                  <a:lnTo>
                    <a:pt x="22005" y="265412"/>
                  </a:lnTo>
                  <a:lnTo>
                    <a:pt x="21019" y="264043"/>
                  </a:lnTo>
                  <a:lnTo>
                    <a:pt x="19310" y="220552"/>
                  </a:lnTo>
                  <a:lnTo>
                    <a:pt x="19126" y="177969"/>
                  </a:lnTo>
                  <a:lnTo>
                    <a:pt x="25814" y="130701"/>
                  </a:lnTo>
                  <a:lnTo>
                    <a:pt x="33362" y="84319"/>
                  </a:lnTo>
                  <a:lnTo>
                    <a:pt x="42234" y="43972"/>
                  </a:lnTo>
                  <a:lnTo>
                    <a:pt x="49359" y="19502"/>
                  </a:lnTo>
                  <a:lnTo>
                    <a:pt x="59388" y="4099"/>
                  </a:lnTo>
                  <a:lnTo>
                    <a:pt x="64729" y="0"/>
                  </a:lnTo>
                  <a:lnTo>
                    <a:pt x="68552" y="1730"/>
                  </a:lnTo>
                  <a:lnTo>
                    <a:pt x="78446" y="11177"/>
                  </a:lnTo>
                  <a:lnTo>
                    <a:pt x="92544" y="35734"/>
                  </a:lnTo>
                  <a:lnTo>
                    <a:pt x="95693" y="51455"/>
                  </a:lnTo>
                  <a:lnTo>
                    <a:pt x="94035" y="66203"/>
                  </a:lnTo>
                  <a:lnTo>
                    <a:pt x="83356" y="93023"/>
                  </a:lnTo>
                  <a:lnTo>
                    <a:pt x="80970" y="96906"/>
                  </a:lnTo>
                  <a:lnTo>
                    <a:pt x="70794" y="103102"/>
                  </a:lnTo>
                  <a:lnTo>
                    <a:pt x="48007" y="109457"/>
                  </a:lnTo>
                  <a:lnTo>
                    <a:pt x="38740" y="108445"/>
                  </a:lnTo>
                  <a:lnTo>
                    <a:pt x="28035" y="105417"/>
                  </a:lnTo>
                  <a:lnTo>
                    <a:pt x="44450" y="111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561"/>
            <p:cNvSpPr/>
            <p:nvPr>
              <p:custDataLst>
                <p:tags r:id="rId146"/>
              </p:custDataLst>
            </p:nvPr>
          </p:nvSpPr>
          <p:spPr>
            <a:xfrm>
              <a:off x="11379461" y="3898900"/>
              <a:ext cx="114040" cy="121351"/>
            </a:xfrm>
            <a:custGeom>
              <a:avLst/>
              <a:gdLst/>
              <a:ahLst/>
              <a:cxnLst/>
              <a:rect l="0" t="0" r="0" b="0"/>
              <a:pathLst>
                <a:path w="114040" h="121351">
                  <a:moveTo>
                    <a:pt x="6089" y="50800"/>
                  </a:moveTo>
                  <a:lnTo>
                    <a:pt x="6089" y="50800"/>
                  </a:lnTo>
                  <a:lnTo>
                    <a:pt x="2719" y="47429"/>
                  </a:lnTo>
                  <a:lnTo>
                    <a:pt x="1063" y="43893"/>
                  </a:lnTo>
                  <a:lnTo>
                    <a:pt x="0" y="35873"/>
                  </a:lnTo>
                  <a:lnTo>
                    <a:pt x="1324" y="35204"/>
                  </a:lnTo>
                  <a:lnTo>
                    <a:pt x="6558" y="36342"/>
                  </a:lnTo>
                  <a:lnTo>
                    <a:pt x="38437" y="64460"/>
                  </a:lnTo>
                  <a:lnTo>
                    <a:pt x="50324" y="89576"/>
                  </a:lnTo>
                  <a:lnTo>
                    <a:pt x="54943" y="109248"/>
                  </a:lnTo>
                  <a:lnTo>
                    <a:pt x="54143" y="117464"/>
                  </a:lnTo>
                  <a:lnTo>
                    <a:pt x="52941" y="120642"/>
                  </a:lnTo>
                  <a:lnTo>
                    <a:pt x="51435" y="121350"/>
                  </a:lnTo>
                  <a:lnTo>
                    <a:pt x="49725" y="120412"/>
                  </a:lnTo>
                  <a:lnTo>
                    <a:pt x="47879" y="118374"/>
                  </a:lnTo>
                  <a:lnTo>
                    <a:pt x="41912" y="105394"/>
                  </a:lnTo>
                  <a:lnTo>
                    <a:pt x="42417" y="78030"/>
                  </a:lnTo>
                  <a:lnTo>
                    <a:pt x="50406" y="49852"/>
                  </a:lnTo>
                  <a:lnTo>
                    <a:pt x="65081" y="27000"/>
                  </a:lnTo>
                  <a:lnTo>
                    <a:pt x="86205" y="10195"/>
                  </a:lnTo>
                  <a:lnTo>
                    <a:pt x="114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562"/>
            <p:cNvSpPr/>
            <p:nvPr>
              <p:custDataLst>
                <p:tags r:id="rId147"/>
              </p:custDataLst>
            </p:nvPr>
          </p:nvSpPr>
          <p:spPr>
            <a:xfrm>
              <a:off x="11558239" y="3836776"/>
              <a:ext cx="82278" cy="210349"/>
            </a:xfrm>
            <a:custGeom>
              <a:avLst/>
              <a:gdLst/>
              <a:ahLst/>
              <a:cxnLst/>
              <a:rect l="0" t="0" r="0" b="0"/>
              <a:pathLst>
                <a:path w="82278" h="210349">
                  <a:moveTo>
                    <a:pt x="74961" y="30374"/>
                  </a:moveTo>
                  <a:lnTo>
                    <a:pt x="74961" y="30374"/>
                  </a:lnTo>
                  <a:lnTo>
                    <a:pt x="81702" y="20261"/>
                  </a:lnTo>
                  <a:lnTo>
                    <a:pt x="82277" y="16576"/>
                  </a:lnTo>
                  <a:lnTo>
                    <a:pt x="81251" y="13415"/>
                  </a:lnTo>
                  <a:lnTo>
                    <a:pt x="77755" y="8020"/>
                  </a:lnTo>
                  <a:lnTo>
                    <a:pt x="76204" y="3270"/>
                  </a:lnTo>
                  <a:lnTo>
                    <a:pt x="74380" y="1721"/>
                  </a:lnTo>
                  <a:lnTo>
                    <a:pt x="68588" y="0"/>
                  </a:lnTo>
                  <a:lnTo>
                    <a:pt x="61310" y="1117"/>
                  </a:lnTo>
                  <a:lnTo>
                    <a:pt x="57394" y="2403"/>
                  </a:lnTo>
                  <a:lnTo>
                    <a:pt x="41769" y="21067"/>
                  </a:lnTo>
                  <a:lnTo>
                    <a:pt x="23734" y="48940"/>
                  </a:lnTo>
                  <a:lnTo>
                    <a:pt x="13181" y="92916"/>
                  </a:lnTo>
                  <a:lnTo>
                    <a:pt x="5033" y="133587"/>
                  </a:lnTo>
                  <a:lnTo>
                    <a:pt x="0" y="178075"/>
                  </a:lnTo>
                  <a:lnTo>
                    <a:pt x="4958" y="193386"/>
                  </a:lnTo>
                  <a:lnTo>
                    <a:pt x="13509" y="205129"/>
                  </a:lnTo>
                  <a:lnTo>
                    <a:pt x="22012" y="210348"/>
                  </a:lnTo>
                  <a:lnTo>
                    <a:pt x="55911" y="208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563"/>
            <p:cNvSpPr/>
            <p:nvPr>
              <p:custDataLst>
                <p:tags r:id="rId148"/>
              </p:custDataLst>
            </p:nvPr>
          </p:nvSpPr>
          <p:spPr>
            <a:xfrm>
              <a:off x="11706965" y="3901183"/>
              <a:ext cx="65936" cy="140622"/>
            </a:xfrm>
            <a:custGeom>
              <a:avLst/>
              <a:gdLst/>
              <a:ahLst/>
              <a:cxnLst/>
              <a:rect l="0" t="0" r="0" b="0"/>
              <a:pathLst>
                <a:path w="65936" h="140622">
                  <a:moveTo>
                    <a:pt x="53235" y="29467"/>
                  </a:moveTo>
                  <a:lnTo>
                    <a:pt x="53235" y="29467"/>
                  </a:lnTo>
                  <a:lnTo>
                    <a:pt x="53233" y="5702"/>
                  </a:lnTo>
                  <a:lnTo>
                    <a:pt x="51824" y="3040"/>
                  </a:lnTo>
                  <a:lnTo>
                    <a:pt x="49472" y="1266"/>
                  </a:lnTo>
                  <a:lnTo>
                    <a:pt x="46492" y="83"/>
                  </a:lnTo>
                  <a:lnTo>
                    <a:pt x="43801" y="0"/>
                  </a:lnTo>
                  <a:lnTo>
                    <a:pt x="38930" y="1789"/>
                  </a:lnTo>
                  <a:lnTo>
                    <a:pt x="28849" y="10134"/>
                  </a:lnTo>
                  <a:lnTo>
                    <a:pt x="13506" y="40099"/>
                  </a:lnTo>
                  <a:lnTo>
                    <a:pt x="2949" y="77689"/>
                  </a:lnTo>
                  <a:lnTo>
                    <a:pt x="0" y="107490"/>
                  </a:lnTo>
                  <a:lnTo>
                    <a:pt x="2764" y="121999"/>
                  </a:lnTo>
                  <a:lnTo>
                    <a:pt x="8697" y="133152"/>
                  </a:lnTo>
                  <a:lnTo>
                    <a:pt x="14370" y="136690"/>
                  </a:lnTo>
                  <a:lnTo>
                    <a:pt x="30083" y="140621"/>
                  </a:lnTo>
                  <a:lnTo>
                    <a:pt x="65935" y="13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564"/>
            <p:cNvSpPr/>
            <p:nvPr>
              <p:custDataLst>
                <p:tags r:id="rId149"/>
              </p:custDataLst>
            </p:nvPr>
          </p:nvSpPr>
          <p:spPr>
            <a:xfrm>
              <a:off x="11830050" y="3889480"/>
              <a:ext cx="65932" cy="193571"/>
            </a:xfrm>
            <a:custGeom>
              <a:avLst/>
              <a:gdLst/>
              <a:ahLst/>
              <a:cxnLst/>
              <a:rect l="0" t="0" r="0" b="0"/>
              <a:pathLst>
                <a:path w="65932" h="193571">
                  <a:moveTo>
                    <a:pt x="44450" y="9420"/>
                  </a:moveTo>
                  <a:lnTo>
                    <a:pt x="44450" y="9420"/>
                  </a:lnTo>
                  <a:lnTo>
                    <a:pt x="44448" y="582"/>
                  </a:lnTo>
                  <a:lnTo>
                    <a:pt x="45155" y="0"/>
                  </a:lnTo>
                  <a:lnTo>
                    <a:pt x="46331" y="318"/>
                  </a:lnTo>
                  <a:lnTo>
                    <a:pt x="47820" y="1235"/>
                  </a:lnTo>
                  <a:lnTo>
                    <a:pt x="49476" y="6017"/>
                  </a:lnTo>
                  <a:lnTo>
                    <a:pt x="60059" y="44903"/>
                  </a:lnTo>
                  <a:lnTo>
                    <a:pt x="65931" y="81082"/>
                  </a:lnTo>
                  <a:lnTo>
                    <a:pt x="65052" y="108533"/>
                  </a:lnTo>
                  <a:lnTo>
                    <a:pt x="56662" y="133433"/>
                  </a:lnTo>
                  <a:lnTo>
                    <a:pt x="31111" y="177393"/>
                  </a:lnTo>
                  <a:lnTo>
                    <a:pt x="24881" y="185910"/>
                  </a:lnTo>
                  <a:lnTo>
                    <a:pt x="0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488"/>
          <p:cNvGrpSpPr/>
          <p:nvPr/>
        </p:nvGrpSpPr>
        <p:grpSpPr>
          <a:xfrm>
            <a:off x="8318500" y="4343333"/>
            <a:ext cx="887699" cy="323918"/>
            <a:chOff x="8318500" y="4343333"/>
            <a:chExt cx="887699" cy="323918"/>
          </a:xfrm>
        </p:grpSpPr>
        <p:sp>
          <p:nvSpPr>
            <p:cNvPr id="188" name="SMARTInkShape-2565"/>
            <p:cNvSpPr/>
            <p:nvPr>
              <p:custDataLst>
                <p:tags r:id="rId117"/>
              </p:custDataLst>
            </p:nvPr>
          </p:nvSpPr>
          <p:spPr>
            <a:xfrm>
              <a:off x="9118600" y="4397179"/>
              <a:ext cx="87599" cy="270072"/>
            </a:xfrm>
            <a:custGeom>
              <a:avLst/>
              <a:gdLst/>
              <a:ahLst/>
              <a:cxnLst/>
              <a:rect l="0" t="0" r="0" b="0"/>
              <a:pathLst>
                <a:path w="87599" h="270072">
                  <a:moveTo>
                    <a:pt x="12700" y="3371"/>
                  </a:moveTo>
                  <a:lnTo>
                    <a:pt x="12700" y="3371"/>
                  </a:lnTo>
                  <a:lnTo>
                    <a:pt x="22813" y="0"/>
                  </a:lnTo>
                  <a:lnTo>
                    <a:pt x="35303" y="3990"/>
                  </a:lnTo>
                  <a:lnTo>
                    <a:pt x="49557" y="13523"/>
                  </a:lnTo>
                  <a:lnTo>
                    <a:pt x="68776" y="35464"/>
                  </a:lnTo>
                  <a:lnTo>
                    <a:pt x="82310" y="62583"/>
                  </a:lnTo>
                  <a:lnTo>
                    <a:pt x="87598" y="98950"/>
                  </a:lnTo>
                  <a:lnTo>
                    <a:pt x="84751" y="136818"/>
                  </a:lnTo>
                  <a:lnTo>
                    <a:pt x="74518" y="177427"/>
                  </a:lnTo>
                  <a:lnTo>
                    <a:pt x="59222" y="215970"/>
                  </a:lnTo>
                  <a:lnTo>
                    <a:pt x="32554" y="254593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566"/>
            <p:cNvSpPr/>
            <p:nvPr>
              <p:custDataLst>
                <p:tags r:id="rId118"/>
              </p:custDataLst>
            </p:nvPr>
          </p:nvSpPr>
          <p:spPr>
            <a:xfrm>
              <a:off x="8318500" y="4343333"/>
              <a:ext cx="93648" cy="293694"/>
            </a:xfrm>
            <a:custGeom>
              <a:avLst/>
              <a:gdLst/>
              <a:ahLst/>
              <a:cxnLst/>
              <a:rect l="0" t="0" r="0" b="0"/>
              <a:pathLst>
                <a:path w="93648" h="293694">
                  <a:moveTo>
                    <a:pt x="0" y="95317"/>
                  </a:moveTo>
                  <a:lnTo>
                    <a:pt x="0" y="95317"/>
                  </a:lnTo>
                  <a:lnTo>
                    <a:pt x="4364" y="139069"/>
                  </a:lnTo>
                  <a:lnTo>
                    <a:pt x="7839" y="185334"/>
                  </a:lnTo>
                  <a:lnTo>
                    <a:pt x="12765" y="231113"/>
                  </a:lnTo>
                  <a:lnTo>
                    <a:pt x="17599" y="274097"/>
                  </a:lnTo>
                  <a:lnTo>
                    <a:pt x="18763" y="293693"/>
                  </a:lnTo>
                  <a:lnTo>
                    <a:pt x="19025" y="258094"/>
                  </a:lnTo>
                  <a:lnTo>
                    <a:pt x="19042" y="214887"/>
                  </a:lnTo>
                  <a:lnTo>
                    <a:pt x="19047" y="182796"/>
                  </a:lnTo>
                  <a:lnTo>
                    <a:pt x="19049" y="138640"/>
                  </a:lnTo>
                  <a:lnTo>
                    <a:pt x="22813" y="99452"/>
                  </a:lnTo>
                  <a:lnTo>
                    <a:pt x="32865" y="56560"/>
                  </a:lnTo>
                  <a:lnTo>
                    <a:pt x="44780" y="21980"/>
                  </a:lnTo>
                  <a:lnTo>
                    <a:pt x="58077" y="1024"/>
                  </a:lnTo>
                  <a:lnTo>
                    <a:pt x="61295" y="0"/>
                  </a:lnTo>
                  <a:lnTo>
                    <a:pt x="64853" y="728"/>
                  </a:lnTo>
                  <a:lnTo>
                    <a:pt x="68635" y="2624"/>
                  </a:lnTo>
                  <a:lnTo>
                    <a:pt x="80701" y="15406"/>
                  </a:lnTo>
                  <a:lnTo>
                    <a:pt x="89841" y="39341"/>
                  </a:lnTo>
                  <a:lnTo>
                    <a:pt x="93647" y="65404"/>
                  </a:lnTo>
                  <a:lnTo>
                    <a:pt x="88893" y="84374"/>
                  </a:lnTo>
                  <a:lnTo>
                    <a:pt x="79725" y="101742"/>
                  </a:lnTo>
                  <a:lnTo>
                    <a:pt x="63368" y="115487"/>
                  </a:lnTo>
                  <a:lnTo>
                    <a:pt x="53798" y="121450"/>
                  </a:lnTo>
                  <a:lnTo>
                    <a:pt x="42960" y="122689"/>
                  </a:lnTo>
                  <a:lnTo>
                    <a:pt x="33205" y="120888"/>
                  </a:lnTo>
                  <a:lnTo>
                    <a:pt x="30603" y="119420"/>
                  </a:lnTo>
                  <a:lnTo>
                    <a:pt x="28868" y="117735"/>
                  </a:lnTo>
                  <a:lnTo>
                    <a:pt x="28418" y="116613"/>
                  </a:lnTo>
                  <a:lnTo>
                    <a:pt x="31750" y="11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567"/>
            <p:cNvSpPr/>
            <p:nvPr>
              <p:custDataLst>
                <p:tags r:id="rId119"/>
              </p:custDataLst>
            </p:nvPr>
          </p:nvSpPr>
          <p:spPr>
            <a:xfrm>
              <a:off x="8432799" y="4489450"/>
              <a:ext cx="114302" cy="142615"/>
            </a:xfrm>
            <a:custGeom>
              <a:avLst/>
              <a:gdLst/>
              <a:ahLst/>
              <a:cxnLst/>
              <a:rect l="0" t="0" r="0" b="0"/>
              <a:pathLst>
                <a:path w="114302" h="142615">
                  <a:moveTo>
                    <a:pt x="1" y="25400"/>
                  </a:moveTo>
                  <a:lnTo>
                    <a:pt x="1" y="25400"/>
                  </a:lnTo>
                  <a:lnTo>
                    <a:pt x="0" y="30867"/>
                  </a:lnTo>
                  <a:lnTo>
                    <a:pt x="17677" y="43882"/>
                  </a:lnTo>
                  <a:lnTo>
                    <a:pt x="41343" y="80664"/>
                  </a:lnTo>
                  <a:lnTo>
                    <a:pt x="52302" y="114319"/>
                  </a:lnTo>
                  <a:lnTo>
                    <a:pt x="53115" y="128655"/>
                  </a:lnTo>
                  <a:lnTo>
                    <a:pt x="51124" y="138319"/>
                  </a:lnTo>
                  <a:lnTo>
                    <a:pt x="49606" y="140896"/>
                  </a:lnTo>
                  <a:lnTo>
                    <a:pt x="47888" y="142614"/>
                  </a:lnTo>
                  <a:lnTo>
                    <a:pt x="46037" y="141643"/>
                  </a:lnTo>
                  <a:lnTo>
                    <a:pt x="42098" y="134919"/>
                  </a:lnTo>
                  <a:lnTo>
                    <a:pt x="38891" y="112650"/>
                  </a:lnTo>
                  <a:lnTo>
                    <a:pt x="39747" y="89195"/>
                  </a:lnTo>
                  <a:lnTo>
                    <a:pt x="52437" y="49811"/>
                  </a:lnTo>
                  <a:lnTo>
                    <a:pt x="69238" y="31457"/>
                  </a:lnTo>
                  <a:lnTo>
                    <a:pt x="114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568"/>
            <p:cNvSpPr/>
            <p:nvPr>
              <p:custDataLst>
                <p:tags r:id="rId120"/>
              </p:custDataLst>
            </p:nvPr>
          </p:nvSpPr>
          <p:spPr>
            <a:xfrm>
              <a:off x="8593626" y="4410995"/>
              <a:ext cx="67775" cy="244819"/>
            </a:xfrm>
            <a:custGeom>
              <a:avLst/>
              <a:gdLst/>
              <a:ahLst/>
              <a:cxnLst/>
              <a:rect l="0" t="0" r="0" b="0"/>
              <a:pathLst>
                <a:path w="67775" h="244819">
                  <a:moveTo>
                    <a:pt x="55074" y="27655"/>
                  </a:moveTo>
                  <a:lnTo>
                    <a:pt x="55074" y="27655"/>
                  </a:lnTo>
                  <a:lnTo>
                    <a:pt x="58444" y="24284"/>
                  </a:lnTo>
                  <a:lnTo>
                    <a:pt x="60099" y="20747"/>
                  </a:lnTo>
                  <a:lnTo>
                    <a:pt x="61162" y="9357"/>
                  </a:lnTo>
                  <a:lnTo>
                    <a:pt x="59426" y="3530"/>
                  </a:lnTo>
                  <a:lnTo>
                    <a:pt x="57975" y="988"/>
                  </a:lnTo>
                  <a:lnTo>
                    <a:pt x="55597" y="0"/>
                  </a:lnTo>
                  <a:lnTo>
                    <a:pt x="49191" y="782"/>
                  </a:lnTo>
                  <a:lnTo>
                    <a:pt x="34281" y="18673"/>
                  </a:lnTo>
                  <a:lnTo>
                    <a:pt x="16055" y="52665"/>
                  </a:lnTo>
                  <a:lnTo>
                    <a:pt x="4928" y="93037"/>
                  </a:lnTo>
                  <a:lnTo>
                    <a:pt x="0" y="120876"/>
                  </a:lnTo>
                  <a:lnTo>
                    <a:pt x="1705" y="168208"/>
                  </a:lnTo>
                  <a:lnTo>
                    <a:pt x="12725" y="208982"/>
                  </a:lnTo>
                  <a:lnTo>
                    <a:pt x="24601" y="235000"/>
                  </a:lnTo>
                  <a:lnTo>
                    <a:pt x="33064" y="241635"/>
                  </a:lnTo>
                  <a:lnTo>
                    <a:pt x="38284" y="244391"/>
                  </a:lnTo>
                  <a:lnTo>
                    <a:pt x="43880" y="244818"/>
                  </a:lnTo>
                  <a:lnTo>
                    <a:pt x="67774" y="237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569"/>
            <p:cNvSpPr/>
            <p:nvPr>
              <p:custDataLst>
                <p:tags r:id="rId121"/>
              </p:custDataLst>
            </p:nvPr>
          </p:nvSpPr>
          <p:spPr>
            <a:xfrm>
              <a:off x="8744343" y="4426803"/>
              <a:ext cx="113908" cy="203396"/>
            </a:xfrm>
            <a:custGeom>
              <a:avLst/>
              <a:gdLst/>
              <a:ahLst/>
              <a:cxnLst/>
              <a:rect l="0" t="0" r="0" b="0"/>
              <a:pathLst>
                <a:path w="113908" h="203396">
                  <a:moveTo>
                    <a:pt x="37707" y="68997"/>
                  </a:moveTo>
                  <a:lnTo>
                    <a:pt x="37707" y="68997"/>
                  </a:lnTo>
                  <a:lnTo>
                    <a:pt x="32638" y="74772"/>
                  </a:lnTo>
                  <a:lnTo>
                    <a:pt x="19409" y="106246"/>
                  </a:lnTo>
                  <a:lnTo>
                    <a:pt x="6334" y="153038"/>
                  </a:lnTo>
                  <a:lnTo>
                    <a:pt x="492" y="196768"/>
                  </a:lnTo>
                  <a:lnTo>
                    <a:pt x="0" y="203395"/>
                  </a:lnTo>
                  <a:lnTo>
                    <a:pt x="1281" y="203046"/>
                  </a:lnTo>
                  <a:lnTo>
                    <a:pt x="6465" y="197013"/>
                  </a:lnTo>
                  <a:lnTo>
                    <a:pt x="24089" y="159224"/>
                  </a:lnTo>
                  <a:lnTo>
                    <a:pt x="47908" y="112472"/>
                  </a:lnTo>
                  <a:lnTo>
                    <a:pt x="64247" y="75372"/>
                  </a:lnTo>
                  <a:lnTo>
                    <a:pt x="84969" y="32078"/>
                  </a:lnTo>
                  <a:lnTo>
                    <a:pt x="98623" y="2124"/>
                  </a:lnTo>
                  <a:lnTo>
                    <a:pt x="100896" y="426"/>
                  </a:lnTo>
                  <a:lnTo>
                    <a:pt x="103116" y="0"/>
                  </a:lnTo>
                  <a:lnTo>
                    <a:pt x="104597" y="1832"/>
                  </a:lnTo>
                  <a:lnTo>
                    <a:pt x="106242" y="9512"/>
                  </a:lnTo>
                  <a:lnTo>
                    <a:pt x="107298" y="50557"/>
                  </a:lnTo>
                  <a:lnTo>
                    <a:pt x="107479" y="85484"/>
                  </a:lnTo>
                  <a:lnTo>
                    <a:pt x="107534" y="127818"/>
                  </a:lnTo>
                  <a:lnTo>
                    <a:pt x="107552" y="168837"/>
                  </a:lnTo>
                  <a:lnTo>
                    <a:pt x="108261" y="183926"/>
                  </a:lnTo>
                  <a:lnTo>
                    <a:pt x="110927" y="190632"/>
                  </a:lnTo>
                  <a:lnTo>
                    <a:pt x="111921" y="191715"/>
                  </a:lnTo>
                  <a:lnTo>
                    <a:pt x="113907" y="189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570"/>
            <p:cNvSpPr/>
            <p:nvPr>
              <p:custDataLst>
                <p:tags r:id="rId122"/>
              </p:custDataLst>
            </p:nvPr>
          </p:nvSpPr>
          <p:spPr>
            <a:xfrm>
              <a:off x="8782726" y="4527550"/>
              <a:ext cx="126325" cy="44451"/>
            </a:xfrm>
            <a:custGeom>
              <a:avLst/>
              <a:gdLst/>
              <a:ahLst/>
              <a:cxnLst/>
              <a:rect l="0" t="0" r="0" b="0"/>
              <a:pathLst>
                <a:path w="126325" h="44451">
                  <a:moveTo>
                    <a:pt x="24724" y="44450"/>
                  </a:moveTo>
                  <a:lnTo>
                    <a:pt x="24724" y="44450"/>
                  </a:lnTo>
                  <a:lnTo>
                    <a:pt x="12791" y="39424"/>
                  </a:lnTo>
                  <a:lnTo>
                    <a:pt x="4019" y="36611"/>
                  </a:lnTo>
                  <a:lnTo>
                    <a:pt x="337" y="34990"/>
                  </a:lnTo>
                  <a:lnTo>
                    <a:pt x="0" y="33205"/>
                  </a:lnTo>
                  <a:lnTo>
                    <a:pt x="1891" y="31309"/>
                  </a:lnTo>
                  <a:lnTo>
                    <a:pt x="16764" y="23196"/>
                  </a:lnTo>
                  <a:lnTo>
                    <a:pt x="56521" y="14799"/>
                  </a:lnTo>
                  <a:lnTo>
                    <a:pt x="1263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571"/>
            <p:cNvSpPr/>
            <p:nvPr>
              <p:custDataLst>
                <p:tags r:id="rId123"/>
              </p:custDataLst>
            </p:nvPr>
          </p:nvSpPr>
          <p:spPr>
            <a:xfrm>
              <a:off x="8991891" y="4420386"/>
              <a:ext cx="109276" cy="224586"/>
            </a:xfrm>
            <a:custGeom>
              <a:avLst/>
              <a:gdLst/>
              <a:ahLst/>
              <a:cxnLst/>
              <a:rect l="0" t="0" r="0" b="0"/>
              <a:pathLst>
                <a:path w="109276" h="224586">
                  <a:moveTo>
                    <a:pt x="25109" y="56364"/>
                  </a:moveTo>
                  <a:lnTo>
                    <a:pt x="25109" y="56364"/>
                  </a:lnTo>
                  <a:lnTo>
                    <a:pt x="24403" y="62844"/>
                  </a:lnTo>
                  <a:lnTo>
                    <a:pt x="18641" y="105172"/>
                  </a:lnTo>
                  <a:lnTo>
                    <a:pt x="11967" y="149470"/>
                  </a:lnTo>
                  <a:lnTo>
                    <a:pt x="7226" y="195249"/>
                  </a:lnTo>
                  <a:lnTo>
                    <a:pt x="693" y="224305"/>
                  </a:lnTo>
                  <a:lnTo>
                    <a:pt x="365" y="224063"/>
                  </a:lnTo>
                  <a:lnTo>
                    <a:pt x="0" y="220032"/>
                  </a:lnTo>
                  <a:lnTo>
                    <a:pt x="4836" y="180599"/>
                  </a:lnTo>
                  <a:lnTo>
                    <a:pt x="10557" y="141701"/>
                  </a:lnTo>
                  <a:lnTo>
                    <a:pt x="20692" y="96556"/>
                  </a:lnTo>
                  <a:lnTo>
                    <a:pt x="33914" y="58865"/>
                  </a:lnTo>
                  <a:lnTo>
                    <a:pt x="55959" y="11924"/>
                  </a:lnTo>
                  <a:lnTo>
                    <a:pt x="58376" y="5571"/>
                  </a:lnTo>
                  <a:lnTo>
                    <a:pt x="62104" y="2041"/>
                  </a:lnTo>
                  <a:lnTo>
                    <a:pt x="66705" y="393"/>
                  </a:lnTo>
                  <a:lnTo>
                    <a:pt x="71890" y="0"/>
                  </a:lnTo>
                  <a:lnTo>
                    <a:pt x="83295" y="5207"/>
                  </a:lnTo>
                  <a:lnTo>
                    <a:pt x="93303" y="13167"/>
                  </a:lnTo>
                  <a:lnTo>
                    <a:pt x="97750" y="19056"/>
                  </a:lnTo>
                  <a:lnTo>
                    <a:pt x="95964" y="31552"/>
                  </a:lnTo>
                  <a:lnTo>
                    <a:pt x="89761" y="47453"/>
                  </a:lnTo>
                  <a:lnTo>
                    <a:pt x="65896" y="78056"/>
                  </a:lnTo>
                  <a:lnTo>
                    <a:pt x="58994" y="83643"/>
                  </a:lnTo>
                  <a:lnTo>
                    <a:pt x="51141" y="86789"/>
                  </a:lnTo>
                  <a:lnTo>
                    <a:pt x="48814" y="87231"/>
                  </a:lnTo>
                  <a:lnTo>
                    <a:pt x="48673" y="88231"/>
                  </a:lnTo>
                  <a:lnTo>
                    <a:pt x="52280" y="91223"/>
                  </a:lnTo>
                  <a:lnTo>
                    <a:pt x="79600" y="106388"/>
                  </a:lnTo>
                  <a:lnTo>
                    <a:pt x="100627" y="136043"/>
                  </a:lnTo>
                  <a:lnTo>
                    <a:pt x="107591" y="150338"/>
                  </a:lnTo>
                  <a:lnTo>
                    <a:pt x="109275" y="165628"/>
                  </a:lnTo>
                  <a:lnTo>
                    <a:pt x="108736" y="173657"/>
                  </a:lnTo>
                  <a:lnTo>
                    <a:pt x="97865" y="198440"/>
                  </a:lnTo>
                  <a:lnTo>
                    <a:pt x="81238" y="216916"/>
                  </a:lnTo>
                  <a:lnTo>
                    <a:pt x="67223" y="222970"/>
                  </a:lnTo>
                  <a:lnTo>
                    <a:pt x="59536" y="224585"/>
                  </a:lnTo>
                  <a:lnTo>
                    <a:pt x="52999" y="222839"/>
                  </a:lnTo>
                  <a:lnTo>
                    <a:pt x="41972" y="213373"/>
                  </a:lnTo>
                  <a:lnTo>
                    <a:pt x="25109" y="164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489"/>
          <p:cNvGrpSpPr/>
          <p:nvPr/>
        </p:nvGrpSpPr>
        <p:grpSpPr>
          <a:xfrm>
            <a:off x="9429750" y="4395369"/>
            <a:ext cx="1648691" cy="411582"/>
            <a:chOff x="9429750" y="4395369"/>
            <a:chExt cx="1648691" cy="411582"/>
          </a:xfrm>
        </p:grpSpPr>
        <p:sp>
          <p:nvSpPr>
            <p:cNvPr id="196" name="SMARTInkShape-2572"/>
            <p:cNvSpPr/>
            <p:nvPr>
              <p:custDataLst>
                <p:tags r:id="rId103"/>
              </p:custDataLst>
            </p:nvPr>
          </p:nvSpPr>
          <p:spPr>
            <a:xfrm>
              <a:off x="9936470" y="4477894"/>
              <a:ext cx="64781" cy="189519"/>
            </a:xfrm>
            <a:custGeom>
              <a:avLst/>
              <a:gdLst/>
              <a:ahLst/>
              <a:cxnLst/>
              <a:rect l="0" t="0" r="0" b="0"/>
              <a:pathLst>
                <a:path w="64781" h="189519">
                  <a:moveTo>
                    <a:pt x="64780" y="11556"/>
                  </a:moveTo>
                  <a:lnTo>
                    <a:pt x="64780" y="11556"/>
                  </a:lnTo>
                  <a:lnTo>
                    <a:pt x="64780" y="2717"/>
                  </a:lnTo>
                  <a:lnTo>
                    <a:pt x="64074" y="1430"/>
                  </a:lnTo>
                  <a:lnTo>
                    <a:pt x="62899" y="572"/>
                  </a:lnTo>
                  <a:lnTo>
                    <a:pt x="61409" y="0"/>
                  </a:lnTo>
                  <a:lnTo>
                    <a:pt x="55991" y="3127"/>
                  </a:lnTo>
                  <a:lnTo>
                    <a:pt x="45008" y="14703"/>
                  </a:lnTo>
                  <a:lnTo>
                    <a:pt x="25282" y="51061"/>
                  </a:lnTo>
                  <a:lnTo>
                    <a:pt x="10586" y="94914"/>
                  </a:lnTo>
                  <a:lnTo>
                    <a:pt x="666" y="133543"/>
                  </a:lnTo>
                  <a:lnTo>
                    <a:pt x="0" y="167331"/>
                  </a:lnTo>
                  <a:lnTo>
                    <a:pt x="4474" y="181448"/>
                  </a:lnTo>
                  <a:lnTo>
                    <a:pt x="7642" y="186201"/>
                  </a:lnTo>
                  <a:lnTo>
                    <a:pt x="12579" y="188664"/>
                  </a:lnTo>
                  <a:lnTo>
                    <a:pt x="25587" y="189518"/>
                  </a:lnTo>
                  <a:lnTo>
                    <a:pt x="64780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573"/>
            <p:cNvSpPr/>
            <p:nvPr>
              <p:custDataLst>
                <p:tags r:id="rId104"/>
              </p:custDataLst>
            </p:nvPr>
          </p:nvSpPr>
          <p:spPr>
            <a:xfrm>
              <a:off x="9747250" y="4540250"/>
              <a:ext cx="139701" cy="135089"/>
            </a:xfrm>
            <a:custGeom>
              <a:avLst/>
              <a:gdLst/>
              <a:ahLst/>
              <a:cxnLst/>
              <a:rect l="0" t="0" r="0" b="0"/>
              <a:pathLst>
                <a:path w="139701" h="135089">
                  <a:moveTo>
                    <a:pt x="0" y="76200"/>
                  </a:moveTo>
                  <a:lnTo>
                    <a:pt x="0" y="76200"/>
                  </a:lnTo>
                  <a:lnTo>
                    <a:pt x="14927" y="61273"/>
                  </a:lnTo>
                  <a:lnTo>
                    <a:pt x="22861" y="58982"/>
                  </a:lnTo>
                  <a:lnTo>
                    <a:pt x="27940" y="58372"/>
                  </a:lnTo>
                  <a:lnTo>
                    <a:pt x="37348" y="61456"/>
                  </a:lnTo>
                  <a:lnTo>
                    <a:pt x="41832" y="64254"/>
                  </a:lnTo>
                  <a:lnTo>
                    <a:pt x="54884" y="81676"/>
                  </a:lnTo>
                  <a:lnTo>
                    <a:pt x="60947" y="104712"/>
                  </a:lnTo>
                  <a:lnTo>
                    <a:pt x="62744" y="122669"/>
                  </a:lnTo>
                  <a:lnTo>
                    <a:pt x="61282" y="130485"/>
                  </a:lnTo>
                  <a:lnTo>
                    <a:pt x="59905" y="133556"/>
                  </a:lnTo>
                  <a:lnTo>
                    <a:pt x="58282" y="134899"/>
                  </a:lnTo>
                  <a:lnTo>
                    <a:pt x="56493" y="135088"/>
                  </a:lnTo>
                  <a:lnTo>
                    <a:pt x="54596" y="134509"/>
                  </a:lnTo>
                  <a:lnTo>
                    <a:pt x="54035" y="131300"/>
                  </a:lnTo>
                  <a:lnTo>
                    <a:pt x="55294" y="120209"/>
                  </a:lnTo>
                  <a:lnTo>
                    <a:pt x="71993" y="81365"/>
                  </a:lnTo>
                  <a:lnTo>
                    <a:pt x="98510" y="3638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574"/>
            <p:cNvSpPr/>
            <p:nvPr>
              <p:custDataLst>
                <p:tags r:id="rId105"/>
              </p:custDataLst>
            </p:nvPr>
          </p:nvSpPr>
          <p:spPr>
            <a:xfrm>
              <a:off x="9639407" y="4395369"/>
              <a:ext cx="124443" cy="279461"/>
            </a:xfrm>
            <a:custGeom>
              <a:avLst/>
              <a:gdLst/>
              <a:ahLst/>
              <a:cxnLst/>
              <a:rect l="0" t="0" r="0" b="0"/>
              <a:pathLst>
                <a:path w="124443" h="279461">
                  <a:moveTo>
                    <a:pt x="12593" y="132181"/>
                  </a:moveTo>
                  <a:lnTo>
                    <a:pt x="12593" y="132181"/>
                  </a:lnTo>
                  <a:lnTo>
                    <a:pt x="15963" y="135552"/>
                  </a:lnTo>
                  <a:lnTo>
                    <a:pt x="17619" y="139088"/>
                  </a:lnTo>
                  <a:lnTo>
                    <a:pt x="18060" y="141019"/>
                  </a:lnTo>
                  <a:lnTo>
                    <a:pt x="8060" y="185184"/>
                  </a:lnTo>
                  <a:lnTo>
                    <a:pt x="1716" y="224442"/>
                  </a:lnTo>
                  <a:lnTo>
                    <a:pt x="133" y="272062"/>
                  </a:lnTo>
                  <a:lnTo>
                    <a:pt x="0" y="279017"/>
                  </a:lnTo>
                  <a:lnTo>
                    <a:pt x="670" y="279460"/>
                  </a:lnTo>
                  <a:lnTo>
                    <a:pt x="3296" y="276190"/>
                  </a:lnTo>
                  <a:lnTo>
                    <a:pt x="9355" y="230164"/>
                  </a:lnTo>
                  <a:lnTo>
                    <a:pt x="18375" y="184496"/>
                  </a:lnTo>
                  <a:lnTo>
                    <a:pt x="26615" y="147604"/>
                  </a:lnTo>
                  <a:lnTo>
                    <a:pt x="40266" y="105314"/>
                  </a:lnTo>
                  <a:lnTo>
                    <a:pt x="57717" y="60407"/>
                  </a:lnTo>
                  <a:lnTo>
                    <a:pt x="73847" y="25628"/>
                  </a:lnTo>
                  <a:lnTo>
                    <a:pt x="88598" y="7711"/>
                  </a:lnTo>
                  <a:lnTo>
                    <a:pt x="95292" y="2778"/>
                  </a:lnTo>
                  <a:lnTo>
                    <a:pt x="106397" y="0"/>
                  </a:lnTo>
                  <a:lnTo>
                    <a:pt x="110407" y="3138"/>
                  </a:lnTo>
                  <a:lnTo>
                    <a:pt x="118625" y="16032"/>
                  </a:lnTo>
                  <a:lnTo>
                    <a:pt x="124442" y="36383"/>
                  </a:lnTo>
                  <a:lnTo>
                    <a:pt x="120634" y="80384"/>
                  </a:lnTo>
                  <a:lnTo>
                    <a:pt x="110849" y="108053"/>
                  </a:lnTo>
                  <a:lnTo>
                    <a:pt x="99013" y="125111"/>
                  </a:lnTo>
                  <a:lnTo>
                    <a:pt x="76093" y="14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575"/>
            <p:cNvSpPr/>
            <p:nvPr>
              <p:custDataLst>
                <p:tags r:id="rId106"/>
              </p:custDataLst>
            </p:nvPr>
          </p:nvSpPr>
          <p:spPr>
            <a:xfrm>
              <a:off x="9451779" y="4597400"/>
              <a:ext cx="85922" cy="18528"/>
            </a:xfrm>
            <a:custGeom>
              <a:avLst/>
              <a:gdLst/>
              <a:ahLst/>
              <a:cxnLst/>
              <a:rect l="0" t="0" r="0" b="0"/>
              <a:pathLst>
                <a:path w="85922" h="18528">
                  <a:moveTo>
                    <a:pt x="3371" y="6350"/>
                  </a:moveTo>
                  <a:lnTo>
                    <a:pt x="3371" y="6350"/>
                  </a:lnTo>
                  <a:lnTo>
                    <a:pt x="0" y="13092"/>
                  </a:lnTo>
                  <a:lnTo>
                    <a:pt x="418" y="15078"/>
                  </a:lnTo>
                  <a:lnTo>
                    <a:pt x="2108" y="16402"/>
                  </a:lnTo>
                  <a:lnTo>
                    <a:pt x="11227" y="18266"/>
                  </a:lnTo>
                  <a:lnTo>
                    <a:pt x="14959" y="18527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576"/>
            <p:cNvSpPr/>
            <p:nvPr>
              <p:custDataLst>
                <p:tags r:id="rId107"/>
              </p:custDataLst>
            </p:nvPr>
          </p:nvSpPr>
          <p:spPr>
            <a:xfrm>
              <a:off x="9429750" y="45402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0" y="5467"/>
                  </a:lnTo>
                  <a:lnTo>
                    <a:pt x="50431" y="238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577"/>
            <p:cNvSpPr/>
            <p:nvPr>
              <p:custDataLst>
                <p:tags r:id="rId108"/>
              </p:custDataLst>
            </p:nvPr>
          </p:nvSpPr>
          <p:spPr>
            <a:xfrm>
              <a:off x="10934700" y="4530529"/>
              <a:ext cx="143741" cy="276422"/>
            </a:xfrm>
            <a:custGeom>
              <a:avLst/>
              <a:gdLst/>
              <a:ahLst/>
              <a:cxnLst/>
              <a:rect l="0" t="0" r="0" b="0"/>
              <a:pathLst>
                <a:path w="143741" h="276422">
                  <a:moveTo>
                    <a:pt x="82550" y="3371"/>
                  </a:moveTo>
                  <a:lnTo>
                    <a:pt x="82550" y="3371"/>
                  </a:lnTo>
                  <a:lnTo>
                    <a:pt x="92663" y="0"/>
                  </a:lnTo>
                  <a:lnTo>
                    <a:pt x="112435" y="1275"/>
                  </a:lnTo>
                  <a:lnTo>
                    <a:pt x="117996" y="4796"/>
                  </a:lnTo>
                  <a:lnTo>
                    <a:pt x="126056" y="16234"/>
                  </a:lnTo>
                  <a:lnTo>
                    <a:pt x="140636" y="50231"/>
                  </a:lnTo>
                  <a:lnTo>
                    <a:pt x="143740" y="74876"/>
                  </a:lnTo>
                  <a:lnTo>
                    <a:pt x="138825" y="120375"/>
                  </a:lnTo>
                  <a:lnTo>
                    <a:pt x="124318" y="167281"/>
                  </a:lnTo>
                  <a:lnTo>
                    <a:pt x="100413" y="206218"/>
                  </a:lnTo>
                  <a:lnTo>
                    <a:pt x="63071" y="250758"/>
                  </a:lnTo>
                  <a:lnTo>
                    <a:pt x="47693" y="263251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578"/>
            <p:cNvSpPr/>
            <p:nvPr>
              <p:custDataLst>
                <p:tags r:id="rId109"/>
              </p:custDataLst>
            </p:nvPr>
          </p:nvSpPr>
          <p:spPr>
            <a:xfrm>
              <a:off x="10858500" y="4502126"/>
              <a:ext cx="85527" cy="249873"/>
            </a:xfrm>
            <a:custGeom>
              <a:avLst/>
              <a:gdLst/>
              <a:ahLst/>
              <a:cxnLst/>
              <a:rect l="0" t="0" r="0" b="0"/>
              <a:pathLst>
                <a:path w="85527" h="249873">
                  <a:moveTo>
                    <a:pt x="6350" y="146074"/>
                  </a:moveTo>
                  <a:lnTo>
                    <a:pt x="6350" y="146074"/>
                  </a:lnTo>
                  <a:lnTo>
                    <a:pt x="10713" y="128748"/>
                  </a:lnTo>
                  <a:lnTo>
                    <a:pt x="12439" y="84891"/>
                  </a:lnTo>
                  <a:lnTo>
                    <a:pt x="18423" y="46787"/>
                  </a:lnTo>
                  <a:lnTo>
                    <a:pt x="29291" y="15055"/>
                  </a:lnTo>
                  <a:lnTo>
                    <a:pt x="39829" y="3647"/>
                  </a:lnTo>
                  <a:lnTo>
                    <a:pt x="44897" y="1028"/>
                  </a:lnTo>
                  <a:lnTo>
                    <a:pt x="54292" y="0"/>
                  </a:lnTo>
                  <a:lnTo>
                    <a:pt x="58067" y="2125"/>
                  </a:lnTo>
                  <a:lnTo>
                    <a:pt x="67456" y="15933"/>
                  </a:lnTo>
                  <a:lnTo>
                    <a:pt x="74900" y="29908"/>
                  </a:lnTo>
                  <a:lnTo>
                    <a:pt x="77267" y="45526"/>
                  </a:lnTo>
                  <a:lnTo>
                    <a:pt x="75263" y="61875"/>
                  </a:lnTo>
                  <a:lnTo>
                    <a:pt x="58586" y="100431"/>
                  </a:lnTo>
                  <a:lnTo>
                    <a:pt x="48616" y="110031"/>
                  </a:lnTo>
                  <a:lnTo>
                    <a:pt x="31710" y="121943"/>
                  </a:lnTo>
                  <a:lnTo>
                    <a:pt x="30313" y="124342"/>
                  </a:lnTo>
                  <a:lnTo>
                    <a:pt x="30087" y="126647"/>
                  </a:lnTo>
                  <a:lnTo>
                    <a:pt x="30641" y="128889"/>
                  </a:lnTo>
                  <a:lnTo>
                    <a:pt x="38164" y="138787"/>
                  </a:lnTo>
                  <a:lnTo>
                    <a:pt x="77510" y="176392"/>
                  </a:lnTo>
                  <a:lnTo>
                    <a:pt x="83839" y="188006"/>
                  </a:lnTo>
                  <a:lnTo>
                    <a:pt x="85526" y="193078"/>
                  </a:lnTo>
                  <a:lnTo>
                    <a:pt x="81756" y="206241"/>
                  </a:lnTo>
                  <a:lnTo>
                    <a:pt x="62089" y="234316"/>
                  </a:lnTo>
                  <a:lnTo>
                    <a:pt x="53936" y="241737"/>
                  </a:lnTo>
                  <a:lnTo>
                    <a:pt x="36210" y="249872"/>
                  </a:lnTo>
                  <a:lnTo>
                    <a:pt x="15118" y="249422"/>
                  </a:lnTo>
                  <a:lnTo>
                    <a:pt x="10079" y="246723"/>
                  </a:lnTo>
                  <a:lnTo>
                    <a:pt x="0" y="222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579"/>
            <p:cNvSpPr/>
            <p:nvPr>
              <p:custDataLst>
                <p:tags r:id="rId110"/>
              </p:custDataLst>
            </p:nvPr>
          </p:nvSpPr>
          <p:spPr>
            <a:xfrm>
              <a:off x="10833100" y="4552950"/>
              <a:ext cx="41759" cy="190501"/>
            </a:xfrm>
            <a:custGeom>
              <a:avLst/>
              <a:gdLst/>
              <a:ahLst/>
              <a:cxnLst/>
              <a:rect l="0" t="0" r="0" b="0"/>
              <a:pathLst>
                <a:path w="41759" h="190501">
                  <a:moveTo>
                    <a:pt x="38100" y="0"/>
                  </a:moveTo>
                  <a:lnTo>
                    <a:pt x="38100" y="0"/>
                  </a:lnTo>
                  <a:lnTo>
                    <a:pt x="39981" y="12552"/>
                  </a:lnTo>
                  <a:lnTo>
                    <a:pt x="41758" y="26745"/>
                  </a:lnTo>
                  <a:lnTo>
                    <a:pt x="35268" y="70246"/>
                  </a:lnTo>
                  <a:lnTo>
                    <a:pt x="24561" y="110655"/>
                  </a:lnTo>
                  <a:lnTo>
                    <a:pt x="11671" y="15254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580"/>
            <p:cNvSpPr/>
            <p:nvPr>
              <p:custDataLst>
                <p:tags r:id="rId111"/>
              </p:custDataLst>
            </p:nvPr>
          </p:nvSpPr>
          <p:spPr>
            <a:xfrm>
              <a:off x="10693984" y="4496323"/>
              <a:ext cx="88317" cy="233983"/>
            </a:xfrm>
            <a:custGeom>
              <a:avLst/>
              <a:gdLst/>
              <a:ahLst/>
              <a:cxnLst/>
              <a:rect l="0" t="0" r="0" b="0"/>
              <a:pathLst>
                <a:path w="88317" h="233983">
                  <a:moveTo>
                    <a:pt x="88316" y="12177"/>
                  </a:moveTo>
                  <a:lnTo>
                    <a:pt x="88316" y="12177"/>
                  </a:lnTo>
                  <a:lnTo>
                    <a:pt x="84945" y="12177"/>
                  </a:lnTo>
                  <a:lnTo>
                    <a:pt x="81409" y="8414"/>
                  </a:lnTo>
                  <a:lnTo>
                    <a:pt x="77484" y="3449"/>
                  </a:lnTo>
                  <a:lnTo>
                    <a:pt x="73389" y="1242"/>
                  </a:lnTo>
                  <a:lnTo>
                    <a:pt x="63745" y="0"/>
                  </a:lnTo>
                  <a:lnTo>
                    <a:pt x="54112" y="5353"/>
                  </a:lnTo>
                  <a:lnTo>
                    <a:pt x="30681" y="29409"/>
                  </a:lnTo>
                  <a:lnTo>
                    <a:pt x="18714" y="49738"/>
                  </a:lnTo>
                  <a:lnTo>
                    <a:pt x="8349" y="89368"/>
                  </a:lnTo>
                  <a:lnTo>
                    <a:pt x="1389" y="129599"/>
                  </a:lnTo>
                  <a:lnTo>
                    <a:pt x="0" y="165502"/>
                  </a:lnTo>
                  <a:lnTo>
                    <a:pt x="1470" y="195425"/>
                  </a:lnTo>
                  <a:lnTo>
                    <a:pt x="8288" y="221549"/>
                  </a:lnTo>
                  <a:lnTo>
                    <a:pt x="12386" y="226547"/>
                  </a:lnTo>
                  <a:lnTo>
                    <a:pt x="24466" y="233982"/>
                  </a:lnTo>
                  <a:lnTo>
                    <a:pt x="32343" y="233424"/>
                  </a:lnTo>
                  <a:lnTo>
                    <a:pt x="69266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581"/>
            <p:cNvSpPr/>
            <p:nvPr>
              <p:custDataLst>
                <p:tags r:id="rId112"/>
              </p:custDataLst>
            </p:nvPr>
          </p:nvSpPr>
          <p:spPr>
            <a:xfrm>
              <a:off x="10515600" y="4540250"/>
              <a:ext cx="133351" cy="162335"/>
            </a:xfrm>
            <a:custGeom>
              <a:avLst/>
              <a:gdLst/>
              <a:ahLst/>
              <a:cxnLst/>
              <a:rect l="0" t="0" r="0" b="0"/>
              <a:pathLst>
                <a:path w="133351" h="162335">
                  <a:moveTo>
                    <a:pt x="0" y="69850"/>
                  </a:moveTo>
                  <a:lnTo>
                    <a:pt x="0" y="69850"/>
                  </a:lnTo>
                  <a:lnTo>
                    <a:pt x="8837" y="69850"/>
                  </a:lnTo>
                  <a:lnTo>
                    <a:pt x="18297" y="73221"/>
                  </a:lnTo>
                  <a:lnTo>
                    <a:pt x="33408" y="85430"/>
                  </a:lnTo>
                  <a:lnTo>
                    <a:pt x="47920" y="112566"/>
                  </a:lnTo>
                  <a:lnTo>
                    <a:pt x="55935" y="149454"/>
                  </a:lnTo>
                  <a:lnTo>
                    <a:pt x="55904" y="158146"/>
                  </a:lnTo>
                  <a:lnTo>
                    <a:pt x="54908" y="160464"/>
                  </a:lnTo>
                  <a:lnTo>
                    <a:pt x="53539" y="162009"/>
                  </a:lnTo>
                  <a:lnTo>
                    <a:pt x="52625" y="162334"/>
                  </a:lnTo>
                  <a:lnTo>
                    <a:pt x="52018" y="161845"/>
                  </a:lnTo>
                  <a:lnTo>
                    <a:pt x="47669" y="142506"/>
                  </a:lnTo>
                  <a:lnTo>
                    <a:pt x="52146" y="104627"/>
                  </a:lnTo>
                  <a:lnTo>
                    <a:pt x="65780" y="64397"/>
                  </a:lnTo>
                  <a:lnTo>
                    <a:pt x="86597" y="32408"/>
                  </a:lnTo>
                  <a:lnTo>
                    <a:pt x="103896" y="1516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582"/>
            <p:cNvSpPr/>
            <p:nvPr>
              <p:custDataLst>
                <p:tags r:id="rId113"/>
              </p:custDataLst>
            </p:nvPr>
          </p:nvSpPr>
          <p:spPr>
            <a:xfrm>
              <a:off x="10439400" y="4433533"/>
              <a:ext cx="81717" cy="276406"/>
            </a:xfrm>
            <a:custGeom>
              <a:avLst/>
              <a:gdLst/>
              <a:ahLst/>
              <a:cxnLst/>
              <a:rect l="0" t="0" r="0" b="0"/>
              <a:pathLst>
                <a:path w="81717" h="276406">
                  <a:moveTo>
                    <a:pt x="0" y="119417"/>
                  </a:moveTo>
                  <a:lnTo>
                    <a:pt x="0" y="119417"/>
                  </a:lnTo>
                  <a:lnTo>
                    <a:pt x="3370" y="119417"/>
                  </a:lnTo>
                  <a:lnTo>
                    <a:pt x="6907" y="123180"/>
                  </a:lnTo>
                  <a:lnTo>
                    <a:pt x="8837" y="126159"/>
                  </a:lnTo>
                  <a:lnTo>
                    <a:pt x="12191" y="169014"/>
                  </a:lnTo>
                  <a:lnTo>
                    <a:pt x="9228" y="207217"/>
                  </a:lnTo>
                  <a:lnTo>
                    <a:pt x="6918" y="251687"/>
                  </a:lnTo>
                  <a:lnTo>
                    <a:pt x="6425" y="276405"/>
                  </a:lnTo>
                  <a:lnTo>
                    <a:pt x="6359" y="239634"/>
                  </a:lnTo>
                  <a:lnTo>
                    <a:pt x="8234" y="199957"/>
                  </a:lnTo>
                  <a:lnTo>
                    <a:pt x="11377" y="160685"/>
                  </a:lnTo>
                  <a:lnTo>
                    <a:pt x="14190" y="121061"/>
                  </a:lnTo>
                  <a:lnTo>
                    <a:pt x="19492" y="75454"/>
                  </a:lnTo>
                  <a:lnTo>
                    <a:pt x="27604" y="29281"/>
                  </a:lnTo>
                  <a:lnTo>
                    <a:pt x="40635" y="6632"/>
                  </a:lnTo>
                  <a:lnTo>
                    <a:pt x="46140" y="2599"/>
                  </a:lnTo>
                  <a:lnTo>
                    <a:pt x="51927" y="616"/>
                  </a:lnTo>
                  <a:lnTo>
                    <a:pt x="57901" y="0"/>
                  </a:lnTo>
                  <a:lnTo>
                    <a:pt x="63295" y="1706"/>
                  </a:lnTo>
                  <a:lnTo>
                    <a:pt x="73051" y="9245"/>
                  </a:lnTo>
                  <a:lnTo>
                    <a:pt x="78329" y="25296"/>
                  </a:lnTo>
                  <a:lnTo>
                    <a:pt x="81716" y="66723"/>
                  </a:lnTo>
                  <a:lnTo>
                    <a:pt x="74654" y="89648"/>
                  </a:lnTo>
                  <a:lnTo>
                    <a:pt x="49316" y="135513"/>
                  </a:lnTo>
                  <a:lnTo>
                    <a:pt x="25400" y="163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583"/>
            <p:cNvSpPr/>
            <p:nvPr>
              <p:custDataLst>
                <p:tags r:id="rId114"/>
              </p:custDataLst>
            </p:nvPr>
          </p:nvSpPr>
          <p:spPr>
            <a:xfrm>
              <a:off x="10274300" y="4483100"/>
              <a:ext cx="44184" cy="196851"/>
            </a:xfrm>
            <a:custGeom>
              <a:avLst/>
              <a:gdLst/>
              <a:ahLst/>
              <a:cxnLst/>
              <a:rect l="0" t="0" r="0" b="0"/>
              <a:pathLst>
                <a:path w="44184" h="196851">
                  <a:moveTo>
                    <a:pt x="12700" y="0"/>
                  </a:moveTo>
                  <a:lnTo>
                    <a:pt x="12700" y="0"/>
                  </a:lnTo>
                  <a:lnTo>
                    <a:pt x="13405" y="10139"/>
                  </a:lnTo>
                  <a:lnTo>
                    <a:pt x="32965" y="54292"/>
                  </a:lnTo>
                  <a:lnTo>
                    <a:pt x="44183" y="90640"/>
                  </a:lnTo>
                  <a:lnTo>
                    <a:pt x="43273" y="130965"/>
                  </a:lnTo>
                  <a:lnTo>
                    <a:pt x="33675" y="164471"/>
                  </a:lnTo>
                  <a:lnTo>
                    <a:pt x="23433" y="181048"/>
                  </a:lnTo>
                  <a:lnTo>
                    <a:pt x="13707" y="189826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584"/>
            <p:cNvSpPr/>
            <p:nvPr>
              <p:custDataLst>
                <p:tags r:id="rId115"/>
              </p:custDataLst>
            </p:nvPr>
          </p:nvSpPr>
          <p:spPr>
            <a:xfrm>
              <a:off x="10119767" y="4546600"/>
              <a:ext cx="103734" cy="50801"/>
            </a:xfrm>
            <a:custGeom>
              <a:avLst/>
              <a:gdLst/>
              <a:ahLst/>
              <a:cxnLst/>
              <a:rect l="0" t="0" r="0" b="0"/>
              <a:pathLst>
                <a:path w="103734" h="50801">
                  <a:moveTo>
                    <a:pt x="27533" y="50800"/>
                  </a:moveTo>
                  <a:lnTo>
                    <a:pt x="27533" y="50800"/>
                  </a:lnTo>
                  <a:lnTo>
                    <a:pt x="13718" y="38866"/>
                  </a:lnTo>
                  <a:lnTo>
                    <a:pt x="1050" y="29785"/>
                  </a:lnTo>
                  <a:lnTo>
                    <a:pt x="0" y="26912"/>
                  </a:lnTo>
                  <a:lnTo>
                    <a:pt x="714" y="19957"/>
                  </a:lnTo>
                  <a:lnTo>
                    <a:pt x="3303" y="16832"/>
                  </a:lnTo>
                  <a:lnTo>
                    <a:pt x="11825" y="11479"/>
                  </a:lnTo>
                  <a:lnTo>
                    <a:pt x="28524" y="7870"/>
                  </a:lnTo>
                  <a:lnTo>
                    <a:pt x="66926" y="5945"/>
                  </a:lnTo>
                  <a:lnTo>
                    <a:pt x="103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585"/>
            <p:cNvSpPr/>
            <p:nvPr>
              <p:custDataLst>
                <p:tags r:id="rId116"/>
              </p:custDataLst>
            </p:nvPr>
          </p:nvSpPr>
          <p:spPr>
            <a:xfrm>
              <a:off x="10096823" y="4481775"/>
              <a:ext cx="94928" cy="172608"/>
            </a:xfrm>
            <a:custGeom>
              <a:avLst/>
              <a:gdLst/>
              <a:ahLst/>
              <a:cxnLst/>
              <a:rect l="0" t="0" r="0" b="0"/>
              <a:pathLst>
                <a:path w="94928" h="172608">
                  <a:moveTo>
                    <a:pt x="44127" y="39425"/>
                  </a:moveTo>
                  <a:lnTo>
                    <a:pt x="44127" y="39425"/>
                  </a:lnTo>
                  <a:lnTo>
                    <a:pt x="44126" y="36054"/>
                  </a:lnTo>
                  <a:lnTo>
                    <a:pt x="46008" y="32517"/>
                  </a:lnTo>
                  <a:lnTo>
                    <a:pt x="47497" y="30586"/>
                  </a:lnTo>
                  <a:lnTo>
                    <a:pt x="47080" y="28593"/>
                  </a:lnTo>
                  <a:lnTo>
                    <a:pt x="42852" y="24498"/>
                  </a:lnTo>
                  <a:lnTo>
                    <a:pt x="41161" y="24535"/>
                  </a:lnTo>
                  <a:lnTo>
                    <a:pt x="40033" y="25970"/>
                  </a:lnTo>
                  <a:lnTo>
                    <a:pt x="25699" y="71383"/>
                  </a:lnTo>
                  <a:lnTo>
                    <a:pt x="11376" y="114098"/>
                  </a:lnTo>
                  <a:lnTo>
                    <a:pt x="2133" y="157342"/>
                  </a:lnTo>
                  <a:lnTo>
                    <a:pt x="161" y="172523"/>
                  </a:lnTo>
                  <a:lnTo>
                    <a:pt x="0" y="172607"/>
                  </a:lnTo>
                  <a:lnTo>
                    <a:pt x="8544" y="130665"/>
                  </a:lnTo>
                  <a:lnTo>
                    <a:pt x="18779" y="85725"/>
                  </a:lnTo>
                  <a:lnTo>
                    <a:pt x="30575" y="41907"/>
                  </a:lnTo>
                  <a:lnTo>
                    <a:pt x="45788" y="7172"/>
                  </a:lnTo>
                  <a:lnTo>
                    <a:pt x="51451" y="396"/>
                  </a:lnTo>
                  <a:lnTo>
                    <a:pt x="53948" y="0"/>
                  </a:lnTo>
                  <a:lnTo>
                    <a:pt x="56319" y="1147"/>
                  </a:lnTo>
                  <a:lnTo>
                    <a:pt x="58604" y="3323"/>
                  </a:lnTo>
                  <a:lnTo>
                    <a:pt x="71707" y="32163"/>
                  </a:lnTo>
                  <a:lnTo>
                    <a:pt x="83703" y="73712"/>
                  </a:lnTo>
                  <a:lnTo>
                    <a:pt x="93449" y="119095"/>
                  </a:lnTo>
                  <a:lnTo>
                    <a:pt x="94927" y="141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490"/>
          <p:cNvGrpSpPr/>
          <p:nvPr/>
        </p:nvGrpSpPr>
        <p:grpSpPr>
          <a:xfrm>
            <a:off x="8269061" y="4883044"/>
            <a:ext cx="872214" cy="317607"/>
            <a:chOff x="8269061" y="4883044"/>
            <a:chExt cx="872214" cy="317607"/>
          </a:xfrm>
        </p:grpSpPr>
        <p:sp>
          <p:nvSpPr>
            <p:cNvPr id="211" name="SMARTInkShape-2586"/>
            <p:cNvSpPr/>
            <p:nvPr>
              <p:custDataLst>
                <p:tags r:id="rId97"/>
              </p:custDataLst>
            </p:nvPr>
          </p:nvSpPr>
          <p:spPr>
            <a:xfrm>
              <a:off x="9086850" y="4995316"/>
              <a:ext cx="54425" cy="205335"/>
            </a:xfrm>
            <a:custGeom>
              <a:avLst/>
              <a:gdLst/>
              <a:ahLst/>
              <a:cxnLst/>
              <a:rect l="0" t="0" r="0" b="0"/>
              <a:pathLst>
                <a:path w="54425" h="205335">
                  <a:moveTo>
                    <a:pt x="25400" y="27534"/>
                  </a:moveTo>
                  <a:lnTo>
                    <a:pt x="25400" y="27534"/>
                  </a:lnTo>
                  <a:lnTo>
                    <a:pt x="14415" y="3685"/>
                  </a:lnTo>
                  <a:lnTo>
                    <a:pt x="13843" y="1051"/>
                  </a:lnTo>
                  <a:lnTo>
                    <a:pt x="14168" y="0"/>
                  </a:lnTo>
                  <a:lnTo>
                    <a:pt x="15090" y="6"/>
                  </a:lnTo>
                  <a:lnTo>
                    <a:pt x="16409" y="715"/>
                  </a:lnTo>
                  <a:lnTo>
                    <a:pt x="28666" y="18474"/>
                  </a:lnTo>
                  <a:lnTo>
                    <a:pt x="40914" y="48845"/>
                  </a:lnTo>
                  <a:lnTo>
                    <a:pt x="52712" y="94546"/>
                  </a:lnTo>
                  <a:lnTo>
                    <a:pt x="54424" y="134329"/>
                  </a:lnTo>
                  <a:lnTo>
                    <a:pt x="46621" y="170420"/>
                  </a:lnTo>
                  <a:lnTo>
                    <a:pt x="39300" y="185348"/>
                  </a:lnTo>
                  <a:lnTo>
                    <a:pt x="27580" y="196686"/>
                  </a:lnTo>
                  <a:lnTo>
                    <a:pt x="15079" y="204313"/>
                  </a:lnTo>
                  <a:lnTo>
                    <a:pt x="0" y="205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587"/>
            <p:cNvSpPr/>
            <p:nvPr>
              <p:custDataLst>
                <p:tags r:id="rId98"/>
              </p:custDataLst>
            </p:nvPr>
          </p:nvSpPr>
          <p:spPr>
            <a:xfrm>
              <a:off x="8918208" y="5026615"/>
              <a:ext cx="124193" cy="142221"/>
            </a:xfrm>
            <a:custGeom>
              <a:avLst/>
              <a:gdLst/>
              <a:ahLst/>
              <a:cxnLst/>
              <a:rect l="0" t="0" r="0" b="0"/>
              <a:pathLst>
                <a:path w="124193" h="142221">
                  <a:moveTo>
                    <a:pt x="41642" y="66085"/>
                  </a:moveTo>
                  <a:lnTo>
                    <a:pt x="41642" y="66085"/>
                  </a:lnTo>
                  <a:lnTo>
                    <a:pt x="45012" y="62714"/>
                  </a:lnTo>
                  <a:lnTo>
                    <a:pt x="56047" y="15298"/>
                  </a:lnTo>
                  <a:lnTo>
                    <a:pt x="54393" y="4707"/>
                  </a:lnTo>
                  <a:lnTo>
                    <a:pt x="52965" y="1883"/>
                  </a:lnTo>
                  <a:lnTo>
                    <a:pt x="51307" y="0"/>
                  </a:lnTo>
                  <a:lnTo>
                    <a:pt x="48086" y="156"/>
                  </a:lnTo>
                  <a:lnTo>
                    <a:pt x="38861" y="4092"/>
                  </a:lnTo>
                  <a:lnTo>
                    <a:pt x="21767" y="20984"/>
                  </a:lnTo>
                  <a:lnTo>
                    <a:pt x="6668" y="53976"/>
                  </a:lnTo>
                  <a:lnTo>
                    <a:pt x="0" y="95031"/>
                  </a:lnTo>
                  <a:lnTo>
                    <a:pt x="2203" y="114463"/>
                  </a:lnTo>
                  <a:lnTo>
                    <a:pt x="8591" y="127803"/>
                  </a:lnTo>
                  <a:lnTo>
                    <a:pt x="18486" y="138435"/>
                  </a:lnTo>
                  <a:lnTo>
                    <a:pt x="35583" y="142220"/>
                  </a:lnTo>
                  <a:lnTo>
                    <a:pt x="124192" y="123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588"/>
            <p:cNvSpPr/>
            <p:nvPr>
              <p:custDataLst>
                <p:tags r:id="rId99"/>
              </p:custDataLst>
            </p:nvPr>
          </p:nvSpPr>
          <p:spPr>
            <a:xfrm>
              <a:off x="8667910" y="4976314"/>
              <a:ext cx="124945" cy="203469"/>
            </a:xfrm>
            <a:custGeom>
              <a:avLst/>
              <a:gdLst/>
              <a:ahLst/>
              <a:cxnLst/>
              <a:rect l="0" t="0" r="0" b="0"/>
              <a:pathLst>
                <a:path w="124945" h="203469">
                  <a:moveTo>
                    <a:pt x="12540" y="65586"/>
                  </a:moveTo>
                  <a:lnTo>
                    <a:pt x="12540" y="65586"/>
                  </a:lnTo>
                  <a:lnTo>
                    <a:pt x="18007" y="54651"/>
                  </a:lnTo>
                  <a:lnTo>
                    <a:pt x="18302" y="55474"/>
                  </a:lnTo>
                  <a:lnTo>
                    <a:pt x="18629" y="60151"/>
                  </a:lnTo>
                  <a:lnTo>
                    <a:pt x="13400" y="105108"/>
                  </a:lnTo>
                  <a:lnTo>
                    <a:pt x="6053" y="145578"/>
                  </a:lnTo>
                  <a:lnTo>
                    <a:pt x="658" y="188696"/>
                  </a:lnTo>
                  <a:lnTo>
                    <a:pt x="82" y="198489"/>
                  </a:lnTo>
                  <a:lnTo>
                    <a:pt x="0" y="198638"/>
                  </a:lnTo>
                  <a:lnTo>
                    <a:pt x="12063" y="155539"/>
                  </a:lnTo>
                  <a:lnTo>
                    <a:pt x="23608" y="116698"/>
                  </a:lnTo>
                  <a:lnTo>
                    <a:pt x="35967" y="78379"/>
                  </a:lnTo>
                  <a:lnTo>
                    <a:pt x="58890" y="33639"/>
                  </a:lnTo>
                  <a:lnTo>
                    <a:pt x="79556" y="6685"/>
                  </a:lnTo>
                  <a:lnTo>
                    <a:pt x="87246" y="1073"/>
                  </a:lnTo>
                  <a:lnTo>
                    <a:pt x="91272" y="0"/>
                  </a:lnTo>
                  <a:lnTo>
                    <a:pt x="99508" y="688"/>
                  </a:lnTo>
                  <a:lnTo>
                    <a:pt x="102269" y="2566"/>
                  </a:lnTo>
                  <a:lnTo>
                    <a:pt x="104110" y="5228"/>
                  </a:lnTo>
                  <a:lnTo>
                    <a:pt x="105336" y="8414"/>
                  </a:lnTo>
                  <a:lnTo>
                    <a:pt x="102936" y="19480"/>
                  </a:lnTo>
                  <a:lnTo>
                    <a:pt x="86689" y="51257"/>
                  </a:lnTo>
                  <a:lnTo>
                    <a:pt x="65562" y="79291"/>
                  </a:lnTo>
                  <a:lnTo>
                    <a:pt x="65527" y="81073"/>
                  </a:lnTo>
                  <a:lnTo>
                    <a:pt x="66209" y="82260"/>
                  </a:lnTo>
                  <a:lnTo>
                    <a:pt x="70259" y="84286"/>
                  </a:lnTo>
                  <a:lnTo>
                    <a:pt x="92630" y="93335"/>
                  </a:lnTo>
                  <a:lnTo>
                    <a:pt x="108943" y="106263"/>
                  </a:lnTo>
                  <a:lnTo>
                    <a:pt x="117240" y="119413"/>
                  </a:lnTo>
                  <a:lnTo>
                    <a:pt x="123995" y="140802"/>
                  </a:lnTo>
                  <a:lnTo>
                    <a:pt x="124944" y="147479"/>
                  </a:lnTo>
                  <a:lnTo>
                    <a:pt x="120352" y="162426"/>
                  </a:lnTo>
                  <a:lnTo>
                    <a:pt x="103529" y="188275"/>
                  </a:lnTo>
                  <a:lnTo>
                    <a:pt x="87477" y="199148"/>
                  </a:lnTo>
                  <a:lnTo>
                    <a:pt x="62573" y="203468"/>
                  </a:lnTo>
                  <a:lnTo>
                    <a:pt x="42965" y="201376"/>
                  </a:lnTo>
                  <a:lnTo>
                    <a:pt x="39173" y="199152"/>
                  </a:lnTo>
                  <a:lnTo>
                    <a:pt x="36646" y="196257"/>
                  </a:lnTo>
                  <a:lnTo>
                    <a:pt x="34960" y="192917"/>
                  </a:lnTo>
                  <a:lnTo>
                    <a:pt x="34543" y="189279"/>
                  </a:lnTo>
                  <a:lnTo>
                    <a:pt x="37940" y="173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589"/>
            <p:cNvSpPr/>
            <p:nvPr>
              <p:custDataLst>
                <p:tags r:id="rId100"/>
              </p:custDataLst>
            </p:nvPr>
          </p:nvSpPr>
          <p:spPr>
            <a:xfrm>
              <a:off x="8536208" y="4955105"/>
              <a:ext cx="86210" cy="226236"/>
            </a:xfrm>
            <a:custGeom>
              <a:avLst/>
              <a:gdLst/>
              <a:ahLst/>
              <a:cxnLst/>
              <a:rect l="0" t="0" r="0" b="0"/>
              <a:pathLst>
                <a:path w="86210" h="226236">
                  <a:moveTo>
                    <a:pt x="80742" y="23295"/>
                  </a:moveTo>
                  <a:lnTo>
                    <a:pt x="80742" y="23295"/>
                  </a:lnTo>
                  <a:lnTo>
                    <a:pt x="84112" y="19924"/>
                  </a:lnTo>
                  <a:lnTo>
                    <a:pt x="85768" y="16387"/>
                  </a:lnTo>
                  <a:lnTo>
                    <a:pt x="86209" y="14457"/>
                  </a:lnTo>
                  <a:lnTo>
                    <a:pt x="83459" y="4997"/>
                  </a:lnTo>
                  <a:lnTo>
                    <a:pt x="81143" y="2630"/>
                  </a:lnTo>
                  <a:lnTo>
                    <a:pt x="74805" y="0"/>
                  </a:lnTo>
                  <a:lnTo>
                    <a:pt x="65403" y="2594"/>
                  </a:lnTo>
                  <a:lnTo>
                    <a:pt x="48210" y="13868"/>
                  </a:lnTo>
                  <a:lnTo>
                    <a:pt x="26808" y="33271"/>
                  </a:lnTo>
                  <a:lnTo>
                    <a:pt x="6568" y="71925"/>
                  </a:lnTo>
                  <a:lnTo>
                    <a:pt x="1914" y="88653"/>
                  </a:lnTo>
                  <a:lnTo>
                    <a:pt x="0" y="125132"/>
                  </a:lnTo>
                  <a:lnTo>
                    <a:pt x="5317" y="170097"/>
                  </a:lnTo>
                  <a:lnTo>
                    <a:pt x="16532" y="203360"/>
                  </a:lnTo>
                  <a:lnTo>
                    <a:pt x="31613" y="221914"/>
                  </a:lnTo>
                  <a:lnTo>
                    <a:pt x="37406" y="224852"/>
                  </a:lnTo>
                  <a:lnTo>
                    <a:pt x="49487" y="226235"/>
                  </a:lnTo>
                  <a:lnTo>
                    <a:pt x="61912" y="220735"/>
                  </a:lnTo>
                  <a:lnTo>
                    <a:pt x="80742" y="207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590"/>
            <p:cNvSpPr/>
            <p:nvPr>
              <p:custDataLst>
                <p:tags r:id="rId101"/>
              </p:custDataLst>
            </p:nvPr>
          </p:nvSpPr>
          <p:spPr>
            <a:xfrm>
              <a:off x="8362950" y="5003800"/>
              <a:ext cx="120651" cy="164798"/>
            </a:xfrm>
            <a:custGeom>
              <a:avLst/>
              <a:gdLst/>
              <a:ahLst/>
              <a:cxnLst/>
              <a:rect l="0" t="0" r="0" b="0"/>
              <a:pathLst>
                <a:path w="120651" h="164798">
                  <a:moveTo>
                    <a:pt x="0" y="38100"/>
                  </a:moveTo>
                  <a:lnTo>
                    <a:pt x="0" y="38100"/>
                  </a:lnTo>
                  <a:lnTo>
                    <a:pt x="3370" y="38100"/>
                  </a:lnTo>
                  <a:lnTo>
                    <a:pt x="12209" y="41471"/>
                  </a:lnTo>
                  <a:lnTo>
                    <a:pt x="14490" y="43169"/>
                  </a:lnTo>
                  <a:lnTo>
                    <a:pt x="25191" y="59769"/>
                  </a:lnTo>
                  <a:lnTo>
                    <a:pt x="42819" y="106204"/>
                  </a:lnTo>
                  <a:lnTo>
                    <a:pt x="53407" y="148642"/>
                  </a:lnTo>
                  <a:lnTo>
                    <a:pt x="52429" y="160372"/>
                  </a:lnTo>
                  <a:lnTo>
                    <a:pt x="51181" y="163359"/>
                  </a:lnTo>
                  <a:lnTo>
                    <a:pt x="49642" y="164645"/>
                  </a:lnTo>
                  <a:lnTo>
                    <a:pt x="47911" y="164797"/>
                  </a:lnTo>
                  <a:lnTo>
                    <a:pt x="44107" y="157440"/>
                  </a:lnTo>
                  <a:lnTo>
                    <a:pt x="39879" y="139312"/>
                  </a:lnTo>
                  <a:lnTo>
                    <a:pt x="39286" y="133091"/>
                  </a:lnTo>
                  <a:lnTo>
                    <a:pt x="48564" y="97368"/>
                  </a:lnTo>
                  <a:lnTo>
                    <a:pt x="65592" y="52055"/>
                  </a:lnTo>
                  <a:lnTo>
                    <a:pt x="79721" y="3180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591"/>
            <p:cNvSpPr/>
            <p:nvPr>
              <p:custDataLst>
                <p:tags r:id="rId102"/>
              </p:custDataLst>
            </p:nvPr>
          </p:nvSpPr>
          <p:spPr>
            <a:xfrm>
              <a:off x="8269061" y="4883044"/>
              <a:ext cx="104917" cy="273338"/>
            </a:xfrm>
            <a:custGeom>
              <a:avLst/>
              <a:gdLst/>
              <a:ahLst/>
              <a:cxnLst/>
              <a:rect l="0" t="0" r="0" b="0"/>
              <a:pathLst>
                <a:path w="104917" h="273338">
                  <a:moveTo>
                    <a:pt x="17689" y="82656"/>
                  </a:moveTo>
                  <a:lnTo>
                    <a:pt x="17689" y="82656"/>
                  </a:lnTo>
                  <a:lnTo>
                    <a:pt x="7563" y="121630"/>
                  </a:lnTo>
                  <a:lnTo>
                    <a:pt x="1957" y="165373"/>
                  </a:lnTo>
                  <a:lnTo>
                    <a:pt x="0" y="206553"/>
                  </a:lnTo>
                  <a:lnTo>
                    <a:pt x="3794" y="252108"/>
                  </a:lnTo>
                  <a:lnTo>
                    <a:pt x="4832" y="273337"/>
                  </a:lnTo>
                  <a:lnTo>
                    <a:pt x="10045" y="232079"/>
                  </a:lnTo>
                  <a:lnTo>
                    <a:pt x="15815" y="190508"/>
                  </a:lnTo>
                  <a:lnTo>
                    <a:pt x="21993" y="145578"/>
                  </a:lnTo>
                  <a:lnTo>
                    <a:pt x="28998" y="110315"/>
                  </a:lnTo>
                  <a:lnTo>
                    <a:pt x="39698" y="67489"/>
                  </a:lnTo>
                  <a:lnTo>
                    <a:pt x="54074" y="25985"/>
                  </a:lnTo>
                  <a:lnTo>
                    <a:pt x="63916" y="3572"/>
                  </a:lnTo>
                  <a:lnTo>
                    <a:pt x="67557" y="1006"/>
                  </a:lnTo>
                  <a:lnTo>
                    <a:pt x="72101" y="0"/>
                  </a:lnTo>
                  <a:lnTo>
                    <a:pt x="77247" y="35"/>
                  </a:lnTo>
                  <a:lnTo>
                    <a:pt x="82089" y="2881"/>
                  </a:lnTo>
                  <a:lnTo>
                    <a:pt x="91232" y="13569"/>
                  </a:lnTo>
                  <a:lnTo>
                    <a:pt x="100942" y="32082"/>
                  </a:lnTo>
                  <a:lnTo>
                    <a:pt x="104916" y="50973"/>
                  </a:lnTo>
                  <a:lnTo>
                    <a:pt x="98319" y="65517"/>
                  </a:lnTo>
                  <a:lnTo>
                    <a:pt x="80620" y="85809"/>
                  </a:lnTo>
                  <a:lnTo>
                    <a:pt x="67530" y="95346"/>
                  </a:lnTo>
                  <a:lnTo>
                    <a:pt x="39895" y="105336"/>
                  </a:lnTo>
                  <a:lnTo>
                    <a:pt x="34609" y="106243"/>
                  </a:lnTo>
                  <a:lnTo>
                    <a:pt x="31790" y="107553"/>
                  </a:lnTo>
                  <a:lnTo>
                    <a:pt x="30389" y="114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491"/>
          <p:cNvGrpSpPr/>
          <p:nvPr/>
        </p:nvGrpSpPr>
        <p:grpSpPr>
          <a:xfrm>
            <a:off x="9368015" y="4999120"/>
            <a:ext cx="1907512" cy="404731"/>
            <a:chOff x="9368015" y="4999120"/>
            <a:chExt cx="1907512" cy="404731"/>
          </a:xfrm>
        </p:grpSpPr>
        <p:sp>
          <p:nvSpPr>
            <p:cNvPr id="218" name="SMARTInkShape-2592"/>
            <p:cNvSpPr/>
            <p:nvPr>
              <p:custDataLst>
                <p:tags r:id="rId84"/>
              </p:custDataLst>
            </p:nvPr>
          </p:nvSpPr>
          <p:spPr>
            <a:xfrm>
              <a:off x="11169650" y="5169783"/>
              <a:ext cx="105877" cy="234068"/>
            </a:xfrm>
            <a:custGeom>
              <a:avLst/>
              <a:gdLst/>
              <a:ahLst/>
              <a:cxnLst/>
              <a:rect l="0" t="0" r="0" b="0"/>
              <a:pathLst>
                <a:path w="105877" h="234068">
                  <a:moveTo>
                    <a:pt x="82550" y="5467"/>
                  </a:moveTo>
                  <a:lnTo>
                    <a:pt x="82550" y="5467"/>
                  </a:lnTo>
                  <a:lnTo>
                    <a:pt x="88017" y="0"/>
                  </a:lnTo>
                  <a:lnTo>
                    <a:pt x="92009" y="6120"/>
                  </a:lnTo>
                  <a:lnTo>
                    <a:pt x="103339" y="45473"/>
                  </a:lnTo>
                  <a:lnTo>
                    <a:pt x="105876" y="82937"/>
                  </a:lnTo>
                  <a:lnTo>
                    <a:pt x="101770" y="124299"/>
                  </a:lnTo>
                  <a:lnTo>
                    <a:pt x="91928" y="160856"/>
                  </a:lnTo>
                  <a:lnTo>
                    <a:pt x="65067" y="202405"/>
                  </a:lnTo>
                  <a:lnTo>
                    <a:pt x="38171" y="222491"/>
                  </a:lnTo>
                  <a:lnTo>
                    <a:pt x="21344" y="230637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593"/>
            <p:cNvSpPr/>
            <p:nvPr>
              <p:custDataLst>
                <p:tags r:id="rId85"/>
              </p:custDataLst>
            </p:nvPr>
          </p:nvSpPr>
          <p:spPr>
            <a:xfrm>
              <a:off x="11073499" y="5186349"/>
              <a:ext cx="83452" cy="173052"/>
            </a:xfrm>
            <a:custGeom>
              <a:avLst/>
              <a:gdLst/>
              <a:ahLst/>
              <a:cxnLst/>
              <a:rect l="0" t="0" r="0" b="0"/>
              <a:pathLst>
                <a:path w="83452" h="173052">
                  <a:moveTo>
                    <a:pt x="83451" y="20651"/>
                  </a:moveTo>
                  <a:lnTo>
                    <a:pt x="83451" y="20651"/>
                  </a:lnTo>
                  <a:lnTo>
                    <a:pt x="83451" y="17280"/>
                  </a:lnTo>
                  <a:lnTo>
                    <a:pt x="80081" y="8442"/>
                  </a:lnTo>
                  <a:lnTo>
                    <a:pt x="74612" y="257"/>
                  </a:lnTo>
                  <a:lnTo>
                    <a:pt x="70503" y="0"/>
                  </a:lnTo>
                  <a:lnTo>
                    <a:pt x="58411" y="3476"/>
                  </a:lnTo>
                  <a:lnTo>
                    <a:pt x="35737" y="16737"/>
                  </a:lnTo>
                  <a:lnTo>
                    <a:pt x="14515" y="44186"/>
                  </a:lnTo>
                  <a:lnTo>
                    <a:pt x="1563" y="85871"/>
                  </a:lnTo>
                  <a:lnTo>
                    <a:pt x="0" y="120487"/>
                  </a:lnTo>
                  <a:lnTo>
                    <a:pt x="7376" y="151988"/>
                  </a:lnTo>
                  <a:lnTo>
                    <a:pt x="14597" y="165572"/>
                  </a:lnTo>
                  <a:lnTo>
                    <a:pt x="18498" y="170181"/>
                  </a:lnTo>
                  <a:lnTo>
                    <a:pt x="58051" y="173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594"/>
            <p:cNvSpPr/>
            <p:nvPr>
              <p:custDataLst>
                <p:tags r:id="rId86"/>
              </p:custDataLst>
            </p:nvPr>
          </p:nvSpPr>
          <p:spPr>
            <a:xfrm>
              <a:off x="10873664" y="5115430"/>
              <a:ext cx="115495" cy="231271"/>
            </a:xfrm>
            <a:custGeom>
              <a:avLst/>
              <a:gdLst/>
              <a:ahLst/>
              <a:cxnLst/>
              <a:rect l="0" t="0" r="0" b="0"/>
              <a:pathLst>
                <a:path w="115495" h="231271">
                  <a:moveTo>
                    <a:pt x="111836" y="28070"/>
                  </a:moveTo>
                  <a:lnTo>
                    <a:pt x="111836" y="28070"/>
                  </a:lnTo>
                  <a:lnTo>
                    <a:pt x="111836" y="24699"/>
                  </a:lnTo>
                  <a:lnTo>
                    <a:pt x="115494" y="12875"/>
                  </a:lnTo>
                  <a:lnTo>
                    <a:pt x="113931" y="7676"/>
                  </a:lnTo>
                  <a:lnTo>
                    <a:pt x="109085" y="782"/>
                  </a:lnTo>
                  <a:lnTo>
                    <a:pt x="106475" y="0"/>
                  </a:lnTo>
                  <a:lnTo>
                    <a:pt x="99810" y="1014"/>
                  </a:lnTo>
                  <a:lnTo>
                    <a:pt x="81384" y="19034"/>
                  </a:lnTo>
                  <a:lnTo>
                    <a:pt x="54942" y="57434"/>
                  </a:lnTo>
                  <a:lnTo>
                    <a:pt x="33100" y="99408"/>
                  </a:lnTo>
                  <a:lnTo>
                    <a:pt x="18201" y="138823"/>
                  </a:lnTo>
                  <a:lnTo>
                    <a:pt x="3081" y="183010"/>
                  </a:lnTo>
                  <a:lnTo>
                    <a:pt x="0" y="206999"/>
                  </a:lnTo>
                  <a:lnTo>
                    <a:pt x="2001" y="215795"/>
                  </a:lnTo>
                  <a:lnTo>
                    <a:pt x="6156" y="222364"/>
                  </a:lnTo>
                  <a:lnTo>
                    <a:pt x="11749" y="227449"/>
                  </a:lnTo>
                  <a:lnTo>
                    <a:pt x="61036" y="231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595"/>
            <p:cNvSpPr/>
            <p:nvPr>
              <p:custDataLst>
                <p:tags r:id="rId87"/>
              </p:custDataLst>
            </p:nvPr>
          </p:nvSpPr>
          <p:spPr>
            <a:xfrm>
              <a:off x="10693400" y="5175250"/>
              <a:ext cx="114301" cy="156027"/>
            </a:xfrm>
            <a:custGeom>
              <a:avLst/>
              <a:gdLst/>
              <a:ahLst/>
              <a:cxnLst/>
              <a:rect l="0" t="0" r="0" b="0"/>
              <a:pathLst>
                <a:path w="114301" h="156027">
                  <a:moveTo>
                    <a:pt x="0" y="57150"/>
                  </a:moveTo>
                  <a:lnTo>
                    <a:pt x="0" y="57150"/>
                  </a:lnTo>
                  <a:lnTo>
                    <a:pt x="14305" y="83665"/>
                  </a:lnTo>
                  <a:lnTo>
                    <a:pt x="18425" y="124499"/>
                  </a:lnTo>
                  <a:lnTo>
                    <a:pt x="19026" y="156026"/>
                  </a:lnTo>
                  <a:lnTo>
                    <a:pt x="22418" y="132791"/>
                  </a:lnTo>
                  <a:lnTo>
                    <a:pt x="36941" y="87842"/>
                  </a:lnTo>
                  <a:lnTo>
                    <a:pt x="53080" y="56548"/>
                  </a:lnTo>
                  <a:lnTo>
                    <a:pt x="96075" y="124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596"/>
            <p:cNvSpPr/>
            <p:nvPr>
              <p:custDataLst>
                <p:tags r:id="rId88"/>
              </p:custDataLst>
            </p:nvPr>
          </p:nvSpPr>
          <p:spPr>
            <a:xfrm>
              <a:off x="10575990" y="5070291"/>
              <a:ext cx="101793" cy="263059"/>
            </a:xfrm>
            <a:custGeom>
              <a:avLst/>
              <a:gdLst/>
              <a:ahLst/>
              <a:cxnLst/>
              <a:rect l="0" t="0" r="0" b="0"/>
              <a:pathLst>
                <a:path w="101793" h="263059">
                  <a:moveTo>
                    <a:pt x="3110" y="92259"/>
                  </a:moveTo>
                  <a:lnTo>
                    <a:pt x="3110" y="92259"/>
                  </a:lnTo>
                  <a:lnTo>
                    <a:pt x="6480" y="95630"/>
                  </a:lnTo>
                  <a:lnTo>
                    <a:pt x="8578" y="107839"/>
                  </a:lnTo>
                  <a:lnTo>
                    <a:pt x="9286" y="149795"/>
                  </a:lnTo>
                  <a:lnTo>
                    <a:pt x="9425" y="193517"/>
                  </a:lnTo>
                  <a:lnTo>
                    <a:pt x="9453" y="236125"/>
                  </a:lnTo>
                  <a:lnTo>
                    <a:pt x="5094" y="261187"/>
                  </a:lnTo>
                  <a:lnTo>
                    <a:pt x="4432" y="262733"/>
                  </a:lnTo>
                  <a:lnTo>
                    <a:pt x="3992" y="263058"/>
                  </a:lnTo>
                  <a:lnTo>
                    <a:pt x="0" y="246661"/>
                  </a:lnTo>
                  <a:lnTo>
                    <a:pt x="2470" y="199377"/>
                  </a:lnTo>
                  <a:lnTo>
                    <a:pt x="7780" y="158413"/>
                  </a:lnTo>
                  <a:lnTo>
                    <a:pt x="15234" y="121190"/>
                  </a:lnTo>
                  <a:lnTo>
                    <a:pt x="30221" y="76763"/>
                  </a:lnTo>
                  <a:lnTo>
                    <a:pt x="52367" y="30637"/>
                  </a:lnTo>
                  <a:lnTo>
                    <a:pt x="68035" y="12147"/>
                  </a:lnTo>
                  <a:lnTo>
                    <a:pt x="82318" y="1495"/>
                  </a:lnTo>
                  <a:lnTo>
                    <a:pt x="85548" y="0"/>
                  </a:lnTo>
                  <a:lnTo>
                    <a:pt x="89115" y="413"/>
                  </a:lnTo>
                  <a:lnTo>
                    <a:pt x="96838" y="4637"/>
                  </a:lnTo>
                  <a:lnTo>
                    <a:pt x="101212" y="16862"/>
                  </a:lnTo>
                  <a:lnTo>
                    <a:pt x="101792" y="43578"/>
                  </a:lnTo>
                  <a:lnTo>
                    <a:pt x="97768" y="63567"/>
                  </a:lnTo>
                  <a:lnTo>
                    <a:pt x="79820" y="99501"/>
                  </a:lnTo>
                  <a:lnTo>
                    <a:pt x="75416" y="105554"/>
                  </a:lnTo>
                  <a:lnTo>
                    <a:pt x="62998" y="114160"/>
                  </a:lnTo>
                  <a:lnTo>
                    <a:pt x="43902" y="121091"/>
                  </a:lnTo>
                  <a:lnTo>
                    <a:pt x="35351" y="122006"/>
                  </a:lnTo>
                  <a:lnTo>
                    <a:pt x="28510" y="11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597"/>
            <p:cNvSpPr/>
            <p:nvPr>
              <p:custDataLst>
                <p:tags r:id="rId89"/>
              </p:custDataLst>
            </p:nvPr>
          </p:nvSpPr>
          <p:spPr>
            <a:xfrm>
              <a:off x="10325100" y="5068183"/>
              <a:ext cx="84303" cy="266847"/>
            </a:xfrm>
            <a:custGeom>
              <a:avLst/>
              <a:gdLst/>
              <a:ahLst/>
              <a:cxnLst/>
              <a:rect l="0" t="0" r="0" b="0"/>
              <a:pathLst>
                <a:path w="84303" h="266847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21668" y="12863"/>
                  </a:lnTo>
                  <a:lnTo>
                    <a:pt x="44967" y="54043"/>
                  </a:lnTo>
                  <a:lnTo>
                    <a:pt x="62947" y="96138"/>
                  </a:lnTo>
                  <a:lnTo>
                    <a:pt x="76821" y="130562"/>
                  </a:lnTo>
                  <a:lnTo>
                    <a:pt x="84302" y="174549"/>
                  </a:lnTo>
                  <a:lnTo>
                    <a:pt x="82676" y="215648"/>
                  </a:lnTo>
                  <a:lnTo>
                    <a:pt x="79549" y="231996"/>
                  </a:lnTo>
                  <a:lnTo>
                    <a:pt x="70162" y="245847"/>
                  </a:lnTo>
                  <a:lnTo>
                    <a:pt x="63708" y="252503"/>
                  </a:lnTo>
                  <a:lnTo>
                    <a:pt x="45248" y="261782"/>
                  </a:lnTo>
                  <a:lnTo>
                    <a:pt x="25754" y="266846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598"/>
            <p:cNvSpPr/>
            <p:nvPr>
              <p:custDataLst>
                <p:tags r:id="rId90"/>
              </p:custDataLst>
            </p:nvPr>
          </p:nvSpPr>
          <p:spPr>
            <a:xfrm>
              <a:off x="10179049" y="5069117"/>
              <a:ext cx="96748" cy="236450"/>
            </a:xfrm>
            <a:custGeom>
              <a:avLst/>
              <a:gdLst/>
              <a:ahLst/>
              <a:cxnLst/>
              <a:rect l="0" t="0" r="0" b="0"/>
              <a:pathLst>
                <a:path w="96748" h="236450">
                  <a:moveTo>
                    <a:pt x="1" y="118833"/>
                  </a:moveTo>
                  <a:lnTo>
                    <a:pt x="1" y="118833"/>
                  </a:lnTo>
                  <a:lnTo>
                    <a:pt x="0" y="75916"/>
                  </a:lnTo>
                  <a:lnTo>
                    <a:pt x="1412" y="48580"/>
                  </a:lnTo>
                  <a:lnTo>
                    <a:pt x="10139" y="26364"/>
                  </a:lnTo>
                  <a:lnTo>
                    <a:pt x="17677" y="15177"/>
                  </a:lnTo>
                  <a:lnTo>
                    <a:pt x="29495" y="7382"/>
                  </a:lnTo>
                  <a:lnTo>
                    <a:pt x="48250" y="908"/>
                  </a:lnTo>
                  <a:lnTo>
                    <a:pt x="53333" y="0"/>
                  </a:lnTo>
                  <a:lnTo>
                    <a:pt x="58134" y="805"/>
                  </a:lnTo>
                  <a:lnTo>
                    <a:pt x="67230" y="5463"/>
                  </a:lnTo>
                  <a:lnTo>
                    <a:pt x="70221" y="9386"/>
                  </a:lnTo>
                  <a:lnTo>
                    <a:pt x="73542" y="19390"/>
                  </a:lnTo>
                  <a:lnTo>
                    <a:pt x="71256" y="32773"/>
                  </a:lnTo>
                  <a:lnTo>
                    <a:pt x="65537" y="46012"/>
                  </a:lnTo>
                  <a:lnTo>
                    <a:pt x="53678" y="58137"/>
                  </a:lnTo>
                  <a:lnTo>
                    <a:pt x="31686" y="75336"/>
                  </a:lnTo>
                  <a:lnTo>
                    <a:pt x="30295" y="77840"/>
                  </a:lnTo>
                  <a:lnTo>
                    <a:pt x="30075" y="80216"/>
                  </a:lnTo>
                  <a:lnTo>
                    <a:pt x="30633" y="82505"/>
                  </a:lnTo>
                  <a:lnTo>
                    <a:pt x="35018" y="86930"/>
                  </a:lnTo>
                  <a:lnTo>
                    <a:pt x="69370" y="115466"/>
                  </a:lnTo>
                  <a:lnTo>
                    <a:pt x="91399" y="142117"/>
                  </a:lnTo>
                  <a:lnTo>
                    <a:pt x="96597" y="155522"/>
                  </a:lnTo>
                  <a:lnTo>
                    <a:pt x="96747" y="178936"/>
                  </a:lnTo>
                  <a:lnTo>
                    <a:pt x="85581" y="207118"/>
                  </a:lnTo>
                  <a:lnTo>
                    <a:pt x="68867" y="227698"/>
                  </a:lnTo>
                  <a:lnTo>
                    <a:pt x="54832" y="234245"/>
                  </a:lnTo>
                  <a:lnTo>
                    <a:pt x="41304" y="236449"/>
                  </a:lnTo>
                  <a:lnTo>
                    <a:pt x="32939" y="235077"/>
                  </a:lnTo>
                  <a:lnTo>
                    <a:pt x="31837" y="230901"/>
                  </a:lnTo>
                  <a:lnTo>
                    <a:pt x="44451" y="18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599"/>
            <p:cNvSpPr/>
            <p:nvPr>
              <p:custDataLst>
                <p:tags r:id="rId91"/>
              </p:custDataLst>
            </p:nvPr>
          </p:nvSpPr>
          <p:spPr>
            <a:xfrm>
              <a:off x="10185400" y="5137150"/>
              <a:ext cx="6351" cy="171451"/>
            </a:xfrm>
            <a:custGeom>
              <a:avLst/>
              <a:gdLst/>
              <a:ahLst/>
              <a:cxnLst/>
              <a:rect l="0" t="0" r="0" b="0"/>
              <a:pathLst>
                <a:path w="6351" h="1714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883" y="6742"/>
                  </a:lnTo>
                  <a:lnTo>
                    <a:pt x="5142" y="53360"/>
                  </a:lnTo>
                  <a:lnTo>
                    <a:pt x="4111" y="93421"/>
                  </a:lnTo>
                  <a:lnTo>
                    <a:pt x="1218" y="13351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600"/>
            <p:cNvSpPr/>
            <p:nvPr>
              <p:custDataLst>
                <p:tags r:id="rId92"/>
              </p:custDataLst>
            </p:nvPr>
          </p:nvSpPr>
          <p:spPr>
            <a:xfrm>
              <a:off x="9957341" y="5079161"/>
              <a:ext cx="101060" cy="216740"/>
            </a:xfrm>
            <a:custGeom>
              <a:avLst/>
              <a:gdLst/>
              <a:ahLst/>
              <a:cxnLst/>
              <a:rect l="0" t="0" r="0" b="0"/>
              <a:pathLst>
                <a:path w="101060" h="216740">
                  <a:moveTo>
                    <a:pt x="62959" y="32589"/>
                  </a:moveTo>
                  <a:lnTo>
                    <a:pt x="62959" y="32589"/>
                  </a:lnTo>
                  <a:lnTo>
                    <a:pt x="66329" y="25847"/>
                  </a:lnTo>
                  <a:lnTo>
                    <a:pt x="68426" y="11541"/>
                  </a:lnTo>
                  <a:lnTo>
                    <a:pt x="67310" y="7268"/>
                  </a:lnTo>
                  <a:lnTo>
                    <a:pt x="62306" y="639"/>
                  </a:lnTo>
                  <a:lnTo>
                    <a:pt x="59701" y="0"/>
                  </a:lnTo>
                  <a:lnTo>
                    <a:pt x="57259" y="985"/>
                  </a:lnTo>
                  <a:lnTo>
                    <a:pt x="41529" y="19448"/>
                  </a:lnTo>
                  <a:lnTo>
                    <a:pt x="16534" y="62595"/>
                  </a:lnTo>
                  <a:lnTo>
                    <a:pt x="5616" y="100825"/>
                  </a:lnTo>
                  <a:lnTo>
                    <a:pt x="675" y="139122"/>
                  </a:lnTo>
                  <a:lnTo>
                    <a:pt x="0" y="158724"/>
                  </a:lnTo>
                  <a:lnTo>
                    <a:pt x="7225" y="179195"/>
                  </a:lnTo>
                  <a:lnTo>
                    <a:pt x="13102" y="189593"/>
                  </a:lnTo>
                  <a:lnTo>
                    <a:pt x="32805" y="203027"/>
                  </a:lnTo>
                  <a:lnTo>
                    <a:pt x="101059" y="21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601"/>
            <p:cNvSpPr/>
            <p:nvPr>
              <p:custDataLst>
                <p:tags r:id="rId93"/>
              </p:custDataLst>
            </p:nvPr>
          </p:nvSpPr>
          <p:spPr>
            <a:xfrm>
              <a:off x="9721850" y="5143500"/>
              <a:ext cx="184151" cy="166828"/>
            </a:xfrm>
            <a:custGeom>
              <a:avLst/>
              <a:gdLst/>
              <a:ahLst/>
              <a:cxnLst/>
              <a:rect l="0" t="0" r="0" b="0"/>
              <a:pathLst>
                <a:path w="184151" h="166828">
                  <a:moveTo>
                    <a:pt x="0" y="50800"/>
                  </a:moveTo>
                  <a:lnTo>
                    <a:pt x="0" y="50800"/>
                  </a:lnTo>
                  <a:lnTo>
                    <a:pt x="8837" y="50800"/>
                  </a:lnTo>
                  <a:lnTo>
                    <a:pt x="18297" y="47429"/>
                  </a:lnTo>
                  <a:lnTo>
                    <a:pt x="22782" y="47847"/>
                  </a:lnTo>
                  <a:lnTo>
                    <a:pt x="33408" y="52075"/>
                  </a:lnTo>
                  <a:lnTo>
                    <a:pt x="47921" y="62388"/>
                  </a:lnTo>
                  <a:lnTo>
                    <a:pt x="64528" y="91236"/>
                  </a:lnTo>
                  <a:lnTo>
                    <a:pt x="73894" y="138044"/>
                  </a:lnTo>
                  <a:lnTo>
                    <a:pt x="74811" y="160611"/>
                  </a:lnTo>
                  <a:lnTo>
                    <a:pt x="73864" y="164224"/>
                  </a:lnTo>
                  <a:lnTo>
                    <a:pt x="72525" y="166633"/>
                  </a:lnTo>
                  <a:lnTo>
                    <a:pt x="70929" y="166827"/>
                  </a:lnTo>
                  <a:lnTo>
                    <a:pt x="69157" y="165546"/>
                  </a:lnTo>
                  <a:lnTo>
                    <a:pt x="67272" y="163281"/>
                  </a:lnTo>
                  <a:lnTo>
                    <a:pt x="66720" y="159654"/>
                  </a:lnTo>
                  <a:lnTo>
                    <a:pt x="70020" y="143025"/>
                  </a:lnTo>
                  <a:lnTo>
                    <a:pt x="83992" y="103152"/>
                  </a:lnTo>
                  <a:lnTo>
                    <a:pt x="108976" y="60003"/>
                  </a:lnTo>
                  <a:lnTo>
                    <a:pt x="131067" y="3894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602"/>
            <p:cNvSpPr/>
            <p:nvPr>
              <p:custDataLst>
                <p:tags r:id="rId94"/>
              </p:custDataLst>
            </p:nvPr>
          </p:nvSpPr>
          <p:spPr>
            <a:xfrm>
              <a:off x="9620334" y="4999120"/>
              <a:ext cx="134658" cy="258618"/>
            </a:xfrm>
            <a:custGeom>
              <a:avLst/>
              <a:gdLst/>
              <a:ahLst/>
              <a:cxnLst/>
              <a:rect l="0" t="0" r="0" b="0"/>
              <a:pathLst>
                <a:path w="134658" h="258618">
                  <a:moveTo>
                    <a:pt x="12616" y="99930"/>
                  </a:moveTo>
                  <a:lnTo>
                    <a:pt x="12616" y="99930"/>
                  </a:lnTo>
                  <a:lnTo>
                    <a:pt x="12615" y="90509"/>
                  </a:lnTo>
                  <a:lnTo>
                    <a:pt x="9245" y="132143"/>
                  </a:lnTo>
                  <a:lnTo>
                    <a:pt x="6148" y="173112"/>
                  </a:lnTo>
                  <a:lnTo>
                    <a:pt x="1356" y="217476"/>
                  </a:lnTo>
                  <a:lnTo>
                    <a:pt x="0" y="258617"/>
                  </a:lnTo>
                  <a:lnTo>
                    <a:pt x="3294" y="225742"/>
                  </a:lnTo>
                  <a:lnTo>
                    <a:pt x="12127" y="189575"/>
                  </a:lnTo>
                  <a:lnTo>
                    <a:pt x="28459" y="145494"/>
                  </a:lnTo>
                  <a:lnTo>
                    <a:pt x="45297" y="104180"/>
                  </a:lnTo>
                  <a:lnTo>
                    <a:pt x="71830" y="59743"/>
                  </a:lnTo>
                  <a:lnTo>
                    <a:pt x="100670" y="17360"/>
                  </a:lnTo>
                  <a:lnTo>
                    <a:pt x="113573" y="3968"/>
                  </a:lnTo>
                  <a:lnTo>
                    <a:pt x="121221" y="836"/>
                  </a:lnTo>
                  <a:lnTo>
                    <a:pt x="125236" y="0"/>
                  </a:lnTo>
                  <a:lnTo>
                    <a:pt x="128618" y="1560"/>
                  </a:lnTo>
                  <a:lnTo>
                    <a:pt x="134257" y="8937"/>
                  </a:lnTo>
                  <a:lnTo>
                    <a:pt x="134657" y="35104"/>
                  </a:lnTo>
                  <a:lnTo>
                    <a:pt x="118332" y="76803"/>
                  </a:lnTo>
                  <a:lnTo>
                    <a:pt x="100854" y="106326"/>
                  </a:lnTo>
                  <a:lnTo>
                    <a:pt x="57066" y="157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603"/>
            <p:cNvSpPr/>
            <p:nvPr>
              <p:custDataLst>
                <p:tags r:id="rId95"/>
              </p:custDataLst>
            </p:nvPr>
          </p:nvSpPr>
          <p:spPr>
            <a:xfrm>
              <a:off x="9368015" y="5181600"/>
              <a:ext cx="80786" cy="15183"/>
            </a:xfrm>
            <a:custGeom>
              <a:avLst/>
              <a:gdLst/>
              <a:ahLst/>
              <a:cxnLst/>
              <a:rect l="0" t="0" r="0" b="0"/>
              <a:pathLst>
                <a:path w="80786" h="15183">
                  <a:moveTo>
                    <a:pt x="10935" y="0"/>
                  </a:moveTo>
                  <a:lnTo>
                    <a:pt x="10935" y="0"/>
                  </a:lnTo>
                  <a:lnTo>
                    <a:pt x="2207" y="9434"/>
                  </a:lnTo>
                  <a:lnTo>
                    <a:pt x="0" y="14305"/>
                  </a:lnTo>
                  <a:lnTo>
                    <a:pt x="2234" y="15182"/>
                  </a:lnTo>
                  <a:lnTo>
                    <a:pt x="42368" y="12305"/>
                  </a:lnTo>
                  <a:lnTo>
                    <a:pt x="807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604"/>
            <p:cNvSpPr/>
            <p:nvPr>
              <p:custDataLst>
                <p:tags r:id="rId96"/>
              </p:custDataLst>
            </p:nvPr>
          </p:nvSpPr>
          <p:spPr>
            <a:xfrm>
              <a:off x="9385299" y="5105400"/>
              <a:ext cx="50802" cy="6351"/>
            </a:xfrm>
            <a:custGeom>
              <a:avLst/>
              <a:gdLst/>
              <a:ahLst/>
              <a:cxnLst/>
              <a:rect l="0" t="0" r="0" b="0"/>
              <a:pathLst>
                <a:path w="5080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1412" y="1986"/>
                  </a:lnTo>
                  <a:lnTo>
                    <a:pt x="14306" y="262"/>
                  </a:lnTo>
                  <a:lnTo>
                    <a:pt x="50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492"/>
          <p:cNvGrpSpPr/>
          <p:nvPr/>
        </p:nvGrpSpPr>
        <p:grpSpPr>
          <a:xfrm>
            <a:off x="8372579" y="5428656"/>
            <a:ext cx="1133372" cy="319527"/>
            <a:chOff x="8372579" y="5428656"/>
            <a:chExt cx="1133372" cy="319527"/>
          </a:xfrm>
        </p:grpSpPr>
        <p:sp>
          <p:nvSpPr>
            <p:cNvPr id="232" name="SMARTInkShape-2605"/>
            <p:cNvSpPr/>
            <p:nvPr>
              <p:custDataLst>
                <p:tags r:id="rId75"/>
              </p:custDataLst>
            </p:nvPr>
          </p:nvSpPr>
          <p:spPr>
            <a:xfrm>
              <a:off x="8489950" y="5594350"/>
              <a:ext cx="120651" cy="133672"/>
            </a:xfrm>
            <a:custGeom>
              <a:avLst/>
              <a:gdLst/>
              <a:ahLst/>
              <a:cxnLst/>
              <a:rect l="0" t="0" r="0" b="0"/>
              <a:pathLst>
                <a:path w="120651" h="133672">
                  <a:moveTo>
                    <a:pt x="0" y="44450"/>
                  </a:moveTo>
                  <a:lnTo>
                    <a:pt x="0" y="44450"/>
                  </a:lnTo>
                  <a:lnTo>
                    <a:pt x="3370" y="44450"/>
                  </a:lnTo>
                  <a:lnTo>
                    <a:pt x="15580" y="54563"/>
                  </a:lnTo>
                  <a:lnTo>
                    <a:pt x="25861" y="70965"/>
                  </a:lnTo>
                  <a:lnTo>
                    <a:pt x="38608" y="103492"/>
                  </a:lnTo>
                  <a:lnTo>
                    <a:pt x="38797" y="115611"/>
                  </a:lnTo>
                  <a:lnTo>
                    <a:pt x="34936" y="130367"/>
                  </a:lnTo>
                  <a:lnTo>
                    <a:pt x="33169" y="132773"/>
                  </a:lnTo>
                  <a:lnTo>
                    <a:pt x="31284" y="133671"/>
                  </a:lnTo>
                  <a:lnTo>
                    <a:pt x="29323" y="133564"/>
                  </a:lnTo>
                  <a:lnTo>
                    <a:pt x="27309" y="132081"/>
                  </a:lnTo>
                  <a:lnTo>
                    <a:pt x="23191" y="126671"/>
                  </a:lnTo>
                  <a:lnTo>
                    <a:pt x="22771" y="113919"/>
                  </a:lnTo>
                  <a:lnTo>
                    <a:pt x="28251" y="80358"/>
                  </a:lnTo>
                  <a:lnTo>
                    <a:pt x="40825" y="51640"/>
                  </a:lnTo>
                  <a:lnTo>
                    <a:pt x="54587" y="3427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606"/>
            <p:cNvSpPr/>
            <p:nvPr>
              <p:custDataLst>
                <p:tags r:id="rId76"/>
              </p:custDataLst>
            </p:nvPr>
          </p:nvSpPr>
          <p:spPr>
            <a:xfrm>
              <a:off x="8372579" y="5428656"/>
              <a:ext cx="113827" cy="319527"/>
            </a:xfrm>
            <a:custGeom>
              <a:avLst/>
              <a:gdLst/>
              <a:ahLst/>
              <a:cxnLst/>
              <a:rect l="0" t="0" r="0" b="0"/>
              <a:pathLst>
                <a:path w="113827" h="319527">
                  <a:moveTo>
                    <a:pt x="3071" y="114894"/>
                  </a:moveTo>
                  <a:lnTo>
                    <a:pt x="3071" y="114894"/>
                  </a:lnTo>
                  <a:lnTo>
                    <a:pt x="3776" y="125033"/>
                  </a:lnTo>
                  <a:lnTo>
                    <a:pt x="7435" y="140084"/>
                  </a:lnTo>
                  <a:lnTo>
                    <a:pt x="9028" y="185748"/>
                  </a:lnTo>
                  <a:lnTo>
                    <a:pt x="9305" y="223141"/>
                  </a:lnTo>
                  <a:lnTo>
                    <a:pt x="9398" y="263590"/>
                  </a:lnTo>
                  <a:lnTo>
                    <a:pt x="2511" y="305464"/>
                  </a:lnTo>
                  <a:lnTo>
                    <a:pt x="0" y="318125"/>
                  </a:lnTo>
                  <a:lnTo>
                    <a:pt x="318" y="319526"/>
                  </a:lnTo>
                  <a:lnTo>
                    <a:pt x="1235" y="319048"/>
                  </a:lnTo>
                  <a:lnTo>
                    <a:pt x="9737" y="281800"/>
                  </a:lnTo>
                  <a:lnTo>
                    <a:pt x="15865" y="245016"/>
                  </a:lnTo>
                  <a:lnTo>
                    <a:pt x="24255" y="198452"/>
                  </a:lnTo>
                  <a:lnTo>
                    <a:pt x="33964" y="153999"/>
                  </a:lnTo>
                  <a:lnTo>
                    <a:pt x="41731" y="120750"/>
                  </a:lnTo>
                  <a:lnTo>
                    <a:pt x="52156" y="77823"/>
                  </a:lnTo>
                  <a:lnTo>
                    <a:pt x="65369" y="34664"/>
                  </a:lnTo>
                  <a:lnTo>
                    <a:pt x="77204" y="11740"/>
                  </a:lnTo>
                  <a:lnTo>
                    <a:pt x="84468" y="2961"/>
                  </a:lnTo>
                  <a:lnTo>
                    <a:pt x="87674" y="761"/>
                  </a:lnTo>
                  <a:lnTo>
                    <a:pt x="90518" y="0"/>
                  </a:lnTo>
                  <a:lnTo>
                    <a:pt x="93118" y="198"/>
                  </a:lnTo>
                  <a:lnTo>
                    <a:pt x="95558" y="1741"/>
                  </a:lnTo>
                  <a:lnTo>
                    <a:pt x="100150" y="7218"/>
                  </a:lnTo>
                  <a:lnTo>
                    <a:pt x="108847" y="28713"/>
                  </a:lnTo>
                  <a:lnTo>
                    <a:pt x="113826" y="54159"/>
                  </a:lnTo>
                  <a:lnTo>
                    <a:pt x="112738" y="68851"/>
                  </a:lnTo>
                  <a:lnTo>
                    <a:pt x="101416" y="95764"/>
                  </a:lnTo>
                  <a:lnTo>
                    <a:pt x="88643" y="110155"/>
                  </a:lnTo>
                  <a:lnTo>
                    <a:pt x="47886" y="137744"/>
                  </a:lnTo>
                  <a:lnTo>
                    <a:pt x="47521" y="146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607"/>
            <p:cNvSpPr/>
            <p:nvPr>
              <p:custDataLst>
                <p:tags r:id="rId77"/>
              </p:custDataLst>
            </p:nvPr>
          </p:nvSpPr>
          <p:spPr>
            <a:xfrm>
              <a:off x="8672189" y="5521125"/>
              <a:ext cx="90812" cy="214162"/>
            </a:xfrm>
            <a:custGeom>
              <a:avLst/>
              <a:gdLst/>
              <a:ahLst/>
              <a:cxnLst/>
              <a:rect l="0" t="0" r="0" b="0"/>
              <a:pathLst>
                <a:path w="90812" h="214162">
                  <a:moveTo>
                    <a:pt x="84461" y="47825"/>
                  </a:moveTo>
                  <a:lnTo>
                    <a:pt x="84461" y="47825"/>
                  </a:lnTo>
                  <a:lnTo>
                    <a:pt x="89928" y="24681"/>
                  </a:lnTo>
                  <a:lnTo>
                    <a:pt x="87179" y="8512"/>
                  </a:lnTo>
                  <a:lnTo>
                    <a:pt x="83787" y="2131"/>
                  </a:lnTo>
                  <a:lnTo>
                    <a:pt x="81895" y="429"/>
                  </a:lnTo>
                  <a:lnTo>
                    <a:pt x="79928" y="0"/>
                  </a:lnTo>
                  <a:lnTo>
                    <a:pt x="77912" y="419"/>
                  </a:lnTo>
                  <a:lnTo>
                    <a:pt x="75861" y="1404"/>
                  </a:lnTo>
                  <a:lnTo>
                    <a:pt x="52999" y="23969"/>
                  </a:lnTo>
                  <a:lnTo>
                    <a:pt x="24369" y="65127"/>
                  </a:lnTo>
                  <a:lnTo>
                    <a:pt x="7104" y="108549"/>
                  </a:lnTo>
                  <a:lnTo>
                    <a:pt x="0" y="150327"/>
                  </a:lnTo>
                  <a:lnTo>
                    <a:pt x="591" y="169582"/>
                  </a:lnTo>
                  <a:lnTo>
                    <a:pt x="6969" y="185194"/>
                  </a:lnTo>
                  <a:lnTo>
                    <a:pt x="21568" y="205722"/>
                  </a:lnTo>
                  <a:lnTo>
                    <a:pt x="45835" y="214161"/>
                  </a:lnTo>
                  <a:lnTo>
                    <a:pt x="90811" y="206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608"/>
            <p:cNvSpPr/>
            <p:nvPr>
              <p:custDataLst>
                <p:tags r:id="rId78"/>
              </p:custDataLst>
            </p:nvPr>
          </p:nvSpPr>
          <p:spPr>
            <a:xfrm>
              <a:off x="8860578" y="5564028"/>
              <a:ext cx="92923" cy="147594"/>
            </a:xfrm>
            <a:custGeom>
              <a:avLst/>
              <a:gdLst/>
              <a:ahLst/>
              <a:cxnLst/>
              <a:rect l="0" t="0" r="0" b="0"/>
              <a:pathLst>
                <a:path w="92923" h="147594">
                  <a:moveTo>
                    <a:pt x="61172" y="23972"/>
                  </a:moveTo>
                  <a:lnTo>
                    <a:pt x="61172" y="23972"/>
                  </a:lnTo>
                  <a:lnTo>
                    <a:pt x="61172" y="20601"/>
                  </a:lnTo>
                  <a:lnTo>
                    <a:pt x="61877" y="19608"/>
                  </a:lnTo>
                  <a:lnTo>
                    <a:pt x="63053" y="18946"/>
                  </a:lnTo>
                  <a:lnTo>
                    <a:pt x="64542" y="18505"/>
                  </a:lnTo>
                  <a:lnTo>
                    <a:pt x="68079" y="14251"/>
                  </a:lnTo>
                  <a:lnTo>
                    <a:pt x="71298" y="8362"/>
                  </a:lnTo>
                  <a:lnTo>
                    <a:pt x="72728" y="3394"/>
                  </a:lnTo>
                  <a:lnTo>
                    <a:pt x="72404" y="1786"/>
                  </a:lnTo>
                  <a:lnTo>
                    <a:pt x="71482" y="715"/>
                  </a:lnTo>
                  <a:lnTo>
                    <a:pt x="70162" y="0"/>
                  </a:lnTo>
                  <a:lnTo>
                    <a:pt x="58192" y="2366"/>
                  </a:lnTo>
                  <a:lnTo>
                    <a:pt x="44609" y="10907"/>
                  </a:lnTo>
                  <a:lnTo>
                    <a:pt x="16775" y="45644"/>
                  </a:lnTo>
                  <a:lnTo>
                    <a:pt x="1162" y="88313"/>
                  </a:lnTo>
                  <a:lnTo>
                    <a:pt x="0" y="94383"/>
                  </a:lnTo>
                  <a:lnTo>
                    <a:pt x="4351" y="108652"/>
                  </a:lnTo>
                  <a:lnTo>
                    <a:pt x="14045" y="123697"/>
                  </a:lnTo>
                  <a:lnTo>
                    <a:pt x="27762" y="137438"/>
                  </a:lnTo>
                  <a:lnTo>
                    <a:pt x="43266" y="144956"/>
                  </a:lnTo>
                  <a:lnTo>
                    <a:pt x="59564" y="147593"/>
                  </a:lnTo>
                  <a:lnTo>
                    <a:pt x="92922" y="144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609"/>
            <p:cNvSpPr/>
            <p:nvPr>
              <p:custDataLst>
                <p:tags r:id="rId79"/>
              </p:custDataLst>
            </p:nvPr>
          </p:nvSpPr>
          <p:spPr>
            <a:xfrm>
              <a:off x="9024579" y="5538021"/>
              <a:ext cx="106702" cy="190892"/>
            </a:xfrm>
            <a:custGeom>
              <a:avLst/>
              <a:gdLst/>
              <a:ahLst/>
              <a:cxnLst/>
              <a:rect l="0" t="0" r="0" b="0"/>
              <a:pathLst>
                <a:path w="106702" h="190892">
                  <a:moveTo>
                    <a:pt x="24171" y="81729"/>
                  </a:moveTo>
                  <a:lnTo>
                    <a:pt x="24171" y="81729"/>
                  </a:lnTo>
                  <a:lnTo>
                    <a:pt x="20800" y="88471"/>
                  </a:lnTo>
                  <a:lnTo>
                    <a:pt x="12926" y="132349"/>
                  </a:lnTo>
                  <a:lnTo>
                    <a:pt x="2916" y="175004"/>
                  </a:lnTo>
                  <a:lnTo>
                    <a:pt x="0" y="188702"/>
                  </a:lnTo>
                  <a:lnTo>
                    <a:pt x="296" y="190439"/>
                  </a:lnTo>
                  <a:lnTo>
                    <a:pt x="1198" y="190891"/>
                  </a:lnTo>
                  <a:lnTo>
                    <a:pt x="2506" y="190487"/>
                  </a:lnTo>
                  <a:lnTo>
                    <a:pt x="22567" y="145558"/>
                  </a:lnTo>
                  <a:lnTo>
                    <a:pt x="44158" y="99590"/>
                  </a:lnTo>
                  <a:lnTo>
                    <a:pt x="62548" y="63032"/>
                  </a:lnTo>
                  <a:lnTo>
                    <a:pt x="85844" y="22479"/>
                  </a:lnTo>
                  <a:lnTo>
                    <a:pt x="100873" y="411"/>
                  </a:lnTo>
                  <a:lnTo>
                    <a:pt x="102822" y="0"/>
                  </a:lnTo>
                  <a:lnTo>
                    <a:pt x="104122" y="1843"/>
                  </a:lnTo>
                  <a:lnTo>
                    <a:pt x="106208" y="26751"/>
                  </a:lnTo>
                  <a:lnTo>
                    <a:pt x="106619" y="74371"/>
                  </a:lnTo>
                  <a:lnTo>
                    <a:pt x="106701" y="121093"/>
                  </a:lnTo>
                  <a:lnTo>
                    <a:pt x="100371" y="170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610"/>
            <p:cNvSpPr/>
            <p:nvPr>
              <p:custDataLst>
                <p:tags r:id="rId80"/>
              </p:custDataLst>
            </p:nvPr>
          </p:nvSpPr>
          <p:spPr>
            <a:xfrm>
              <a:off x="9053671" y="5645150"/>
              <a:ext cx="90330" cy="19051"/>
            </a:xfrm>
            <a:custGeom>
              <a:avLst/>
              <a:gdLst/>
              <a:ahLst/>
              <a:cxnLst/>
              <a:rect l="0" t="0" r="0" b="0"/>
              <a:pathLst>
                <a:path w="90330" h="19051">
                  <a:moveTo>
                    <a:pt x="14129" y="19050"/>
                  </a:moveTo>
                  <a:lnTo>
                    <a:pt x="14129" y="19050"/>
                  </a:lnTo>
                  <a:lnTo>
                    <a:pt x="0" y="19050"/>
                  </a:lnTo>
                  <a:lnTo>
                    <a:pt x="25764" y="15679"/>
                  </a:lnTo>
                  <a:lnTo>
                    <a:pt x="903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611"/>
            <p:cNvSpPr/>
            <p:nvPr>
              <p:custDataLst>
                <p:tags r:id="rId81"/>
              </p:custDataLst>
            </p:nvPr>
          </p:nvSpPr>
          <p:spPr>
            <a:xfrm>
              <a:off x="9213850" y="5543550"/>
              <a:ext cx="36458" cy="177801"/>
            </a:xfrm>
            <a:custGeom>
              <a:avLst/>
              <a:gdLst/>
              <a:ahLst/>
              <a:cxnLst/>
              <a:rect l="0" t="0" r="0" b="0"/>
              <a:pathLst>
                <a:path w="36458" h="177801">
                  <a:moveTo>
                    <a:pt x="19050" y="0"/>
                  </a:moveTo>
                  <a:lnTo>
                    <a:pt x="19050" y="0"/>
                  </a:lnTo>
                  <a:lnTo>
                    <a:pt x="19049" y="3371"/>
                  </a:lnTo>
                  <a:lnTo>
                    <a:pt x="33355" y="48183"/>
                  </a:lnTo>
                  <a:lnTo>
                    <a:pt x="36457" y="90918"/>
                  </a:lnTo>
                  <a:lnTo>
                    <a:pt x="31341" y="122737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612"/>
            <p:cNvSpPr/>
            <p:nvPr>
              <p:custDataLst>
                <p:tags r:id="rId82"/>
              </p:custDataLst>
            </p:nvPr>
          </p:nvSpPr>
          <p:spPr>
            <a:xfrm>
              <a:off x="9417050" y="56705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0"/>
                  </a:moveTo>
                  <a:lnTo>
                    <a:pt x="0" y="0"/>
                  </a:lnTo>
                  <a:lnTo>
                    <a:pt x="63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613"/>
            <p:cNvSpPr/>
            <p:nvPr>
              <p:custDataLst>
                <p:tags r:id="rId83"/>
              </p:custDataLst>
            </p:nvPr>
          </p:nvSpPr>
          <p:spPr>
            <a:xfrm>
              <a:off x="9433029" y="5721350"/>
              <a:ext cx="72922" cy="18712"/>
            </a:xfrm>
            <a:custGeom>
              <a:avLst/>
              <a:gdLst/>
              <a:ahLst/>
              <a:cxnLst/>
              <a:rect l="0" t="0" r="0" b="0"/>
              <a:pathLst>
                <a:path w="72922" h="18712">
                  <a:moveTo>
                    <a:pt x="9421" y="6350"/>
                  </a:moveTo>
                  <a:lnTo>
                    <a:pt x="9421" y="6350"/>
                  </a:lnTo>
                  <a:lnTo>
                    <a:pt x="9420" y="9721"/>
                  </a:lnTo>
                  <a:lnTo>
                    <a:pt x="7540" y="13257"/>
                  </a:lnTo>
                  <a:lnTo>
                    <a:pt x="6050" y="15188"/>
                  </a:lnTo>
                  <a:lnTo>
                    <a:pt x="2514" y="17334"/>
                  </a:lnTo>
                  <a:lnTo>
                    <a:pt x="583" y="17906"/>
                  </a:lnTo>
                  <a:lnTo>
                    <a:pt x="0" y="18287"/>
                  </a:lnTo>
                  <a:lnTo>
                    <a:pt x="318" y="18542"/>
                  </a:lnTo>
                  <a:lnTo>
                    <a:pt x="1236" y="18711"/>
                  </a:lnTo>
                  <a:lnTo>
                    <a:pt x="7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493"/>
          <p:cNvGrpSpPr/>
          <p:nvPr/>
        </p:nvGrpSpPr>
        <p:grpSpPr>
          <a:xfrm>
            <a:off x="9730050" y="5524951"/>
            <a:ext cx="1559291" cy="399600"/>
            <a:chOff x="9730050" y="5524951"/>
            <a:chExt cx="1559291" cy="399600"/>
          </a:xfrm>
        </p:grpSpPr>
        <p:sp>
          <p:nvSpPr>
            <p:cNvPr id="242" name="SMARTInkShape-2614"/>
            <p:cNvSpPr/>
            <p:nvPr>
              <p:custDataLst>
                <p:tags r:id="rId64"/>
              </p:custDataLst>
            </p:nvPr>
          </p:nvSpPr>
          <p:spPr>
            <a:xfrm>
              <a:off x="9730050" y="5524951"/>
              <a:ext cx="116576" cy="268288"/>
            </a:xfrm>
            <a:custGeom>
              <a:avLst/>
              <a:gdLst/>
              <a:ahLst/>
              <a:cxnLst/>
              <a:rect l="0" t="0" r="0" b="0"/>
              <a:pathLst>
                <a:path w="116576" h="268288">
                  <a:moveTo>
                    <a:pt x="29900" y="82099"/>
                  </a:moveTo>
                  <a:lnTo>
                    <a:pt x="29900" y="82099"/>
                  </a:lnTo>
                  <a:lnTo>
                    <a:pt x="26529" y="88841"/>
                  </a:lnTo>
                  <a:lnTo>
                    <a:pt x="22060" y="129171"/>
                  </a:lnTo>
                  <a:lnTo>
                    <a:pt x="18641" y="169894"/>
                  </a:lnTo>
                  <a:lnTo>
                    <a:pt x="13025" y="216192"/>
                  </a:lnTo>
                  <a:lnTo>
                    <a:pt x="10083" y="243029"/>
                  </a:lnTo>
                  <a:lnTo>
                    <a:pt x="0" y="268287"/>
                  </a:lnTo>
                  <a:lnTo>
                    <a:pt x="9090" y="221000"/>
                  </a:lnTo>
                  <a:lnTo>
                    <a:pt x="21033" y="181738"/>
                  </a:lnTo>
                  <a:lnTo>
                    <a:pt x="37386" y="136786"/>
                  </a:lnTo>
                  <a:lnTo>
                    <a:pt x="53755" y="89600"/>
                  </a:lnTo>
                  <a:lnTo>
                    <a:pt x="71928" y="42894"/>
                  </a:lnTo>
                  <a:lnTo>
                    <a:pt x="84742" y="10332"/>
                  </a:lnTo>
                  <a:lnTo>
                    <a:pt x="92139" y="1284"/>
                  </a:lnTo>
                  <a:lnTo>
                    <a:pt x="95381" y="0"/>
                  </a:lnTo>
                  <a:lnTo>
                    <a:pt x="98249" y="555"/>
                  </a:lnTo>
                  <a:lnTo>
                    <a:pt x="100866" y="2336"/>
                  </a:lnTo>
                  <a:lnTo>
                    <a:pt x="111291" y="21699"/>
                  </a:lnTo>
                  <a:lnTo>
                    <a:pt x="116575" y="56520"/>
                  </a:lnTo>
                  <a:lnTo>
                    <a:pt x="114770" y="88004"/>
                  </a:lnTo>
                  <a:lnTo>
                    <a:pt x="103025" y="115206"/>
                  </a:lnTo>
                  <a:lnTo>
                    <a:pt x="92033" y="126917"/>
                  </a:lnTo>
                  <a:lnTo>
                    <a:pt x="80092" y="133768"/>
                  </a:lnTo>
                  <a:lnTo>
                    <a:pt x="67729" y="136813"/>
                  </a:lnTo>
                  <a:lnTo>
                    <a:pt x="23550" y="132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615"/>
            <p:cNvSpPr/>
            <p:nvPr>
              <p:custDataLst>
                <p:tags r:id="rId65"/>
              </p:custDataLst>
            </p:nvPr>
          </p:nvSpPr>
          <p:spPr>
            <a:xfrm>
              <a:off x="9836150" y="5657850"/>
              <a:ext cx="127001" cy="134480"/>
            </a:xfrm>
            <a:custGeom>
              <a:avLst/>
              <a:gdLst/>
              <a:ahLst/>
              <a:cxnLst/>
              <a:rect l="0" t="0" r="0" b="0"/>
              <a:pathLst>
                <a:path w="127001" h="134480">
                  <a:moveTo>
                    <a:pt x="0" y="19050"/>
                  </a:moveTo>
                  <a:lnTo>
                    <a:pt x="0" y="19050"/>
                  </a:lnTo>
                  <a:lnTo>
                    <a:pt x="23764" y="46186"/>
                  </a:lnTo>
                  <a:lnTo>
                    <a:pt x="43259" y="92815"/>
                  </a:lnTo>
                  <a:lnTo>
                    <a:pt x="45568" y="110396"/>
                  </a:lnTo>
                  <a:lnTo>
                    <a:pt x="45194" y="118047"/>
                  </a:lnTo>
                  <a:lnTo>
                    <a:pt x="43535" y="123853"/>
                  </a:lnTo>
                  <a:lnTo>
                    <a:pt x="37929" y="132186"/>
                  </a:lnTo>
                  <a:lnTo>
                    <a:pt x="35164" y="133986"/>
                  </a:lnTo>
                  <a:lnTo>
                    <a:pt x="32615" y="134479"/>
                  </a:lnTo>
                  <a:lnTo>
                    <a:pt x="30211" y="134102"/>
                  </a:lnTo>
                  <a:lnTo>
                    <a:pt x="25656" y="126159"/>
                  </a:lnTo>
                  <a:lnTo>
                    <a:pt x="23454" y="120089"/>
                  </a:lnTo>
                  <a:lnTo>
                    <a:pt x="24770" y="103938"/>
                  </a:lnTo>
                  <a:lnTo>
                    <a:pt x="33743" y="74937"/>
                  </a:lnTo>
                  <a:lnTo>
                    <a:pt x="73071" y="29151"/>
                  </a:lnTo>
                  <a:lnTo>
                    <a:pt x="90952" y="1420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616"/>
            <p:cNvSpPr/>
            <p:nvPr>
              <p:custDataLst>
                <p:tags r:id="rId66"/>
              </p:custDataLst>
            </p:nvPr>
          </p:nvSpPr>
          <p:spPr>
            <a:xfrm>
              <a:off x="10046134" y="5613739"/>
              <a:ext cx="82117" cy="221912"/>
            </a:xfrm>
            <a:custGeom>
              <a:avLst/>
              <a:gdLst/>
              <a:ahLst/>
              <a:cxnLst/>
              <a:rect l="0" t="0" r="0" b="0"/>
              <a:pathLst>
                <a:path w="82117" h="221912">
                  <a:moveTo>
                    <a:pt x="82116" y="12361"/>
                  </a:moveTo>
                  <a:lnTo>
                    <a:pt x="82116" y="12361"/>
                  </a:lnTo>
                  <a:lnTo>
                    <a:pt x="82116" y="805"/>
                  </a:lnTo>
                  <a:lnTo>
                    <a:pt x="72003" y="0"/>
                  </a:lnTo>
                  <a:lnTo>
                    <a:pt x="58972" y="3132"/>
                  </a:lnTo>
                  <a:lnTo>
                    <a:pt x="42804" y="22013"/>
                  </a:lnTo>
                  <a:lnTo>
                    <a:pt x="15870" y="66461"/>
                  </a:lnTo>
                  <a:lnTo>
                    <a:pt x="4511" y="101051"/>
                  </a:lnTo>
                  <a:lnTo>
                    <a:pt x="542" y="144807"/>
                  </a:lnTo>
                  <a:lnTo>
                    <a:pt x="0" y="161537"/>
                  </a:lnTo>
                  <a:lnTo>
                    <a:pt x="5404" y="177909"/>
                  </a:lnTo>
                  <a:lnTo>
                    <a:pt x="15566" y="193183"/>
                  </a:lnTo>
                  <a:lnTo>
                    <a:pt x="37154" y="209009"/>
                  </a:lnTo>
                  <a:lnTo>
                    <a:pt x="69416" y="22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617"/>
            <p:cNvSpPr/>
            <p:nvPr>
              <p:custDataLst>
                <p:tags r:id="rId67"/>
              </p:custDataLst>
            </p:nvPr>
          </p:nvSpPr>
          <p:spPr>
            <a:xfrm>
              <a:off x="10190762" y="5667797"/>
              <a:ext cx="108939" cy="132100"/>
            </a:xfrm>
            <a:custGeom>
              <a:avLst/>
              <a:gdLst/>
              <a:ahLst/>
              <a:cxnLst/>
              <a:rect l="0" t="0" r="0" b="0"/>
              <a:pathLst>
                <a:path w="108939" h="132100">
                  <a:moveTo>
                    <a:pt x="83538" y="9103"/>
                  </a:moveTo>
                  <a:lnTo>
                    <a:pt x="83538" y="9103"/>
                  </a:lnTo>
                  <a:lnTo>
                    <a:pt x="80167" y="5732"/>
                  </a:lnTo>
                  <a:lnTo>
                    <a:pt x="67958" y="264"/>
                  </a:lnTo>
                  <a:lnTo>
                    <a:pt x="56857" y="0"/>
                  </a:lnTo>
                  <a:lnTo>
                    <a:pt x="32485" y="5580"/>
                  </a:lnTo>
                  <a:lnTo>
                    <a:pt x="19925" y="16945"/>
                  </a:lnTo>
                  <a:lnTo>
                    <a:pt x="1358" y="46244"/>
                  </a:lnTo>
                  <a:lnTo>
                    <a:pt x="0" y="76082"/>
                  </a:lnTo>
                  <a:lnTo>
                    <a:pt x="4067" y="101621"/>
                  </a:lnTo>
                  <a:lnTo>
                    <a:pt x="17173" y="115838"/>
                  </a:lnTo>
                  <a:lnTo>
                    <a:pt x="37109" y="127096"/>
                  </a:lnTo>
                  <a:lnTo>
                    <a:pt x="60081" y="132099"/>
                  </a:lnTo>
                  <a:lnTo>
                    <a:pt x="108938" y="123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618"/>
            <p:cNvSpPr/>
            <p:nvPr>
              <p:custDataLst>
                <p:tags r:id="rId68"/>
              </p:custDataLst>
            </p:nvPr>
          </p:nvSpPr>
          <p:spPr>
            <a:xfrm>
              <a:off x="10331450" y="5645150"/>
              <a:ext cx="68237" cy="196851"/>
            </a:xfrm>
            <a:custGeom>
              <a:avLst/>
              <a:gdLst/>
              <a:ahLst/>
              <a:cxnLst/>
              <a:rect l="0" t="0" r="0" b="0"/>
              <a:pathLst>
                <a:path w="68237" h="196851">
                  <a:moveTo>
                    <a:pt x="19050" y="0"/>
                  </a:moveTo>
                  <a:lnTo>
                    <a:pt x="19050" y="0"/>
                  </a:lnTo>
                  <a:lnTo>
                    <a:pt x="42814" y="45434"/>
                  </a:lnTo>
                  <a:lnTo>
                    <a:pt x="61682" y="85606"/>
                  </a:lnTo>
                  <a:lnTo>
                    <a:pt x="68236" y="128858"/>
                  </a:lnTo>
                  <a:lnTo>
                    <a:pt x="66000" y="152166"/>
                  </a:lnTo>
                  <a:lnTo>
                    <a:pt x="54128" y="174752"/>
                  </a:lnTo>
                  <a:lnTo>
                    <a:pt x="37205" y="192575"/>
                  </a:lnTo>
                  <a:lnTo>
                    <a:pt x="30448" y="19541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619"/>
            <p:cNvSpPr/>
            <p:nvPr>
              <p:custDataLst>
                <p:tags r:id="rId69"/>
              </p:custDataLst>
            </p:nvPr>
          </p:nvSpPr>
          <p:spPr>
            <a:xfrm>
              <a:off x="10591800" y="5620733"/>
              <a:ext cx="118125" cy="246670"/>
            </a:xfrm>
            <a:custGeom>
              <a:avLst/>
              <a:gdLst/>
              <a:ahLst/>
              <a:cxnLst/>
              <a:rect l="0" t="0" r="0" b="0"/>
              <a:pathLst>
                <a:path w="118125" h="246670">
                  <a:moveTo>
                    <a:pt x="0" y="106967"/>
                  </a:moveTo>
                  <a:lnTo>
                    <a:pt x="0" y="106967"/>
                  </a:lnTo>
                  <a:lnTo>
                    <a:pt x="3370" y="103596"/>
                  </a:lnTo>
                  <a:lnTo>
                    <a:pt x="4363" y="103309"/>
                  </a:lnTo>
                  <a:lnTo>
                    <a:pt x="5026" y="103822"/>
                  </a:lnTo>
                  <a:lnTo>
                    <a:pt x="10539" y="122467"/>
                  </a:lnTo>
                  <a:lnTo>
                    <a:pt x="12274" y="159914"/>
                  </a:lnTo>
                  <a:lnTo>
                    <a:pt x="12616" y="207344"/>
                  </a:lnTo>
                  <a:lnTo>
                    <a:pt x="12692" y="245610"/>
                  </a:lnTo>
                  <a:lnTo>
                    <a:pt x="11988" y="246669"/>
                  </a:lnTo>
                  <a:lnTo>
                    <a:pt x="10814" y="245962"/>
                  </a:lnTo>
                  <a:lnTo>
                    <a:pt x="9326" y="244080"/>
                  </a:lnTo>
                  <a:lnTo>
                    <a:pt x="12007" y="206280"/>
                  </a:lnTo>
                  <a:lnTo>
                    <a:pt x="18062" y="168378"/>
                  </a:lnTo>
                  <a:lnTo>
                    <a:pt x="27771" y="124849"/>
                  </a:lnTo>
                  <a:lnTo>
                    <a:pt x="37549" y="91413"/>
                  </a:lnTo>
                  <a:lnTo>
                    <a:pt x="56673" y="55321"/>
                  </a:lnTo>
                  <a:lnTo>
                    <a:pt x="77470" y="20639"/>
                  </a:lnTo>
                  <a:lnTo>
                    <a:pt x="95579" y="6040"/>
                  </a:lnTo>
                  <a:lnTo>
                    <a:pt x="107862" y="492"/>
                  </a:lnTo>
                  <a:lnTo>
                    <a:pt x="112124" y="0"/>
                  </a:lnTo>
                  <a:lnTo>
                    <a:pt x="114967" y="3200"/>
                  </a:lnTo>
                  <a:lnTo>
                    <a:pt x="118124" y="16164"/>
                  </a:lnTo>
                  <a:lnTo>
                    <a:pt x="116531" y="46666"/>
                  </a:lnTo>
                  <a:lnTo>
                    <a:pt x="108219" y="72402"/>
                  </a:lnTo>
                  <a:lnTo>
                    <a:pt x="82407" y="106328"/>
                  </a:lnTo>
                  <a:lnTo>
                    <a:pt x="67926" y="114617"/>
                  </a:lnTo>
                  <a:lnTo>
                    <a:pt x="54413" y="115542"/>
                  </a:lnTo>
                  <a:lnTo>
                    <a:pt x="25400" y="11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620"/>
            <p:cNvSpPr/>
            <p:nvPr>
              <p:custDataLst>
                <p:tags r:id="rId70"/>
              </p:custDataLst>
            </p:nvPr>
          </p:nvSpPr>
          <p:spPr>
            <a:xfrm>
              <a:off x="10706100" y="5702300"/>
              <a:ext cx="107951" cy="139560"/>
            </a:xfrm>
            <a:custGeom>
              <a:avLst/>
              <a:gdLst/>
              <a:ahLst/>
              <a:cxnLst/>
              <a:rect l="0" t="0" r="0" b="0"/>
              <a:pathLst>
                <a:path w="107951" h="139560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705" y="65486"/>
                  </a:lnTo>
                  <a:lnTo>
                    <a:pt x="1881" y="64824"/>
                  </a:lnTo>
                  <a:lnTo>
                    <a:pt x="3370" y="64383"/>
                  </a:lnTo>
                  <a:lnTo>
                    <a:pt x="12209" y="67132"/>
                  </a:lnTo>
                  <a:lnTo>
                    <a:pt x="32201" y="84521"/>
                  </a:lnTo>
                  <a:lnTo>
                    <a:pt x="45368" y="102890"/>
                  </a:lnTo>
                  <a:lnTo>
                    <a:pt x="54615" y="130260"/>
                  </a:lnTo>
                  <a:lnTo>
                    <a:pt x="55318" y="138326"/>
                  </a:lnTo>
                  <a:lnTo>
                    <a:pt x="54518" y="139490"/>
                  </a:lnTo>
                  <a:lnTo>
                    <a:pt x="53278" y="139559"/>
                  </a:lnTo>
                  <a:lnTo>
                    <a:pt x="50020" y="135875"/>
                  </a:lnTo>
                  <a:lnTo>
                    <a:pt x="48163" y="132916"/>
                  </a:lnTo>
                  <a:lnTo>
                    <a:pt x="45549" y="115269"/>
                  </a:lnTo>
                  <a:lnTo>
                    <a:pt x="56528" y="72625"/>
                  </a:lnTo>
                  <a:lnTo>
                    <a:pt x="63224" y="57678"/>
                  </a:lnTo>
                  <a:lnTo>
                    <a:pt x="99366" y="1114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621"/>
            <p:cNvSpPr/>
            <p:nvPr>
              <p:custDataLst>
                <p:tags r:id="rId71"/>
              </p:custDataLst>
            </p:nvPr>
          </p:nvSpPr>
          <p:spPr>
            <a:xfrm>
              <a:off x="10898063" y="5678927"/>
              <a:ext cx="77219" cy="190804"/>
            </a:xfrm>
            <a:custGeom>
              <a:avLst/>
              <a:gdLst/>
              <a:ahLst/>
              <a:cxnLst/>
              <a:rect l="0" t="0" r="0" b="0"/>
              <a:pathLst>
                <a:path w="77219" h="190804">
                  <a:moveTo>
                    <a:pt x="62037" y="17023"/>
                  </a:moveTo>
                  <a:lnTo>
                    <a:pt x="62037" y="17023"/>
                  </a:lnTo>
                  <a:lnTo>
                    <a:pt x="68779" y="13652"/>
                  </a:lnTo>
                  <a:lnTo>
                    <a:pt x="73970" y="8234"/>
                  </a:lnTo>
                  <a:lnTo>
                    <a:pt x="76342" y="4814"/>
                  </a:lnTo>
                  <a:lnTo>
                    <a:pt x="77218" y="2533"/>
                  </a:lnTo>
                  <a:lnTo>
                    <a:pt x="77096" y="1013"/>
                  </a:lnTo>
                  <a:lnTo>
                    <a:pt x="76310" y="0"/>
                  </a:lnTo>
                  <a:lnTo>
                    <a:pt x="74375" y="30"/>
                  </a:lnTo>
                  <a:lnTo>
                    <a:pt x="68461" y="1944"/>
                  </a:lnTo>
                  <a:lnTo>
                    <a:pt x="52462" y="19767"/>
                  </a:lnTo>
                  <a:lnTo>
                    <a:pt x="23512" y="61251"/>
                  </a:lnTo>
                  <a:lnTo>
                    <a:pt x="8592" y="94042"/>
                  </a:lnTo>
                  <a:lnTo>
                    <a:pt x="0" y="137833"/>
                  </a:lnTo>
                  <a:lnTo>
                    <a:pt x="2341" y="160141"/>
                  </a:lnTo>
                  <a:lnTo>
                    <a:pt x="9399" y="174469"/>
                  </a:lnTo>
                  <a:lnTo>
                    <a:pt x="21511" y="188793"/>
                  </a:lnTo>
                  <a:lnTo>
                    <a:pt x="24436" y="190803"/>
                  </a:lnTo>
                  <a:lnTo>
                    <a:pt x="74737" y="182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622"/>
            <p:cNvSpPr/>
            <p:nvPr>
              <p:custDataLst>
                <p:tags r:id="rId72"/>
              </p:custDataLst>
            </p:nvPr>
          </p:nvSpPr>
          <p:spPr>
            <a:xfrm>
              <a:off x="11017642" y="5666822"/>
              <a:ext cx="125442" cy="209280"/>
            </a:xfrm>
            <a:custGeom>
              <a:avLst/>
              <a:gdLst/>
              <a:ahLst/>
              <a:cxnLst/>
              <a:rect l="0" t="0" r="0" b="0"/>
              <a:pathLst>
                <a:path w="125442" h="209280">
                  <a:moveTo>
                    <a:pt x="31358" y="79928"/>
                  </a:moveTo>
                  <a:lnTo>
                    <a:pt x="31358" y="79928"/>
                  </a:lnTo>
                  <a:lnTo>
                    <a:pt x="48299" y="33180"/>
                  </a:lnTo>
                  <a:lnTo>
                    <a:pt x="49002" y="29713"/>
                  </a:lnTo>
                  <a:lnTo>
                    <a:pt x="48765" y="29518"/>
                  </a:lnTo>
                  <a:lnTo>
                    <a:pt x="35835" y="62158"/>
                  </a:lnTo>
                  <a:lnTo>
                    <a:pt x="28577" y="108920"/>
                  </a:lnTo>
                  <a:lnTo>
                    <a:pt x="13545" y="151235"/>
                  </a:lnTo>
                  <a:lnTo>
                    <a:pt x="2592" y="186084"/>
                  </a:lnTo>
                  <a:lnTo>
                    <a:pt x="0" y="209279"/>
                  </a:lnTo>
                  <a:lnTo>
                    <a:pt x="20690" y="165364"/>
                  </a:lnTo>
                  <a:lnTo>
                    <a:pt x="38741" y="123713"/>
                  </a:lnTo>
                  <a:lnTo>
                    <a:pt x="61587" y="80267"/>
                  </a:lnTo>
                  <a:lnTo>
                    <a:pt x="89631" y="33432"/>
                  </a:lnTo>
                  <a:lnTo>
                    <a:pt x="107388" y="6224"/>
                  </a:lnTo>
                  <a:lnTo>
                    <a:pt x="114772" y="1310"/>
                  </a:lnTo>
                  <a:lnTo>
                    <a:pt x="118718" y="0"/>
                  </a:lnTo>
                  <a:lnTo>
                    <a:pt x="121348" y="1947"/>
                  </a:lnTo>
                  <a:lnTo>
                    <a:pt x="124269" y="11638"/>
                  </a:lnTo>
                  <a:lnTo>
                    <a:pt x="125441" y="50994"/>
                  </a:lnTo>
                  <a:lnTo>
                    <a:pt x="121490" y="95771"/>
                  </a:lnTo>
                  <a:lnTo>
                    <a:pt x="120501" y="138953"/>
                  </a:lnTo>
                  <a:lnTo>
                    <a:pt x="114812" y="184831"/>
                  </a:lnTo>
                  <a:lnTo>
                    <a:pt x="107558" y="206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623"/>
            <p:cNvSpPr/>
            <p:nvPr>
              <p:custDataLst>
                <p:tags r:id="rId73"/>
              </p:custDataLst>
            </p:nvPr>
          </p:nvSpPr>
          <p:spPr>
            <a:xfrm>
              <a:off x="11041307" y="5765800"/>
              <a:ext cx="160094" cy="63501"/>
            </a:xfrm>
            <a:custGeom>
              <a:avLst/>
              <a:gdLst/>
              <a:ahLst/>
              <a:cxnLst/>
              <a:rect l="0" t="0" r="0" b="0"/>
              <a:pathLst>
                <a:path w="160094" h="63501">
                  <a:moveTo>
                    <a:pt x="39443" y="63500"/>
                  </a:moveTo>
                  <a:lnTo>
                    <a:pt x="39443" y="63500"/>
                  </a:lnTo>
                  <a:lnTo>
                    <a:pt x="2026" y="28179"/>
                  </a:lnTo>
                  <a:lnTo>
                    <a:pt x="387" y="24431"/>
                  </a:lnTo>
                  <a:lnTo>
                    <a:pt x="0" y="21226"/>
                  </a:lnTo>
                  <a:lnTo>
                    <a:pt x="448" y="18383"/>
                  </a:lnTo>
                  <a:lnTo>
                    <a:pt x="4273" y="16489"/>
                  </a:lnTo>
                  <a:lnTo>
                    <a:pt x="51788" y="13033"/>
                  </a:lnTo>
                  <a:lnTo>
                    <a:pt x="92132" y="12766"/>
                  </a:lnTo>
                  <a:lnTo>
                    <a:pt x="121847" y="8957"/>
                  </a:lnTo>
                  <a:lnTo>
                    <a:pt x="1600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624"/>
            <p:cNvSpPr/>
            <p:nvPr>
              <p:custDataLst>
                <p:tags r:id="rId74"/>
              </p:custDataLst>
            </p:nvPr>
          </p:nvSpPr>
          <p:spPr>
            <a:xfrm>
              <a:off x="11201400" y="5670550"/>
              <a:ext cx="87941" cy="254001"/>
            </a:xfrm>
            <a:custGeom>
              <a:avLst/>
              <a:gdLst/>
              <a:ahLst/>
              <a:cxnLst/>
              <a:rect l="0" t="0" r="0" b="0"/>
              <a:pathLst>
                <a:path w="87941" h="254001">
                  <a:moveTo>
                    <a:pt x="76200" y="0"/>
                  </a:moveTo>
                  <a:lnTo>
                    <a:pt x="76200" y="0"/>
                  </a:lnTo>
                  <a:lnTo>
                    <a:pt x="79570" y="0"/>
                  </a:lnTo>
                  <a:lnTo>
                    <a:pt x="81226" y="7526"/>
                  </a:lnTo>
                  <a:lnTo>
                    <a:pt x="85660" y="45466"/>
                  </a:lnTo>
                  <a:lnTo>
                    <a:pt x="87940" y="86222"/>
                  </a:lnTo>
                  <a:lnTo>
                    <a:pt x="85244" y="129578"/>
                  </a:lnTo>
                  <a:lnTo>
                    <a:pt x="76602" y="169607"/>
                  </a:lnTo>
                  <a:lnTo>
                    <a:pt x="55974" y="206259"/>
                  </a:lnTo>
                  <a:lnTo>
                    <a:pt x="32562" y="235797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494"/>
          <p:cNvGrpSpPr/>
          <p:nvPr/>
        </p:nvGrpSpPr>
        <p:grpSpPr>
          <a:xfrm>
            <a:off x="1463148" y="5613433"/>
            <a:ext cx="4080403" cy="803725"/>
            <a:chOff x="1463148" y="5613433"/>
            <a:chExt cx="4080403" cy="803725"/>
          </a:xfrm>
        </p:grpSpPr>
        <p:sp>
          <p:nvSpPr>
            <p:cNvPr id="254" name="SMARTInkShape-2625"/>
            <p:cNvSpPr/>
            <p:nvPr>
              <p:custDataLst>
                <p:tags r:id="rId45"/>
              </p:custDataLst>
            </p:nvPr>
          </p:nvSpPr>
          <p:spPr>
            <a:xfrm>
              <a:off x="1463148" y="5613433"/>
              <a:ext cx="4080403" cy="176885"/>
            </a:xfrm>
            <a:custGeom>
              <a:avLst/>
              <a:gdLst/>
              <a:ahLst/>
              <a:cxnLst/>
              <a:rect l="0" t="0" r="0" b="0"/>
              <a:pathLst>
                <a:path w="4080403" h="176885">
                  <a:moveTo>
                    <a:pt x="16402" y="171417"/>
                  </a:moveTo>
                  <a:lnTo>
                    <a:pt x="16402" y="171417"/>
                  </a:lnTo>
                  <a:lnTo>
                    <a:pt x="0" y="176884"/>
                  </a:lnTo>
                  <a:lnTo>
                    <a:pt x="39145" y="167599"/>
                  </a:lnTo>
                  <a:lnTo>
                    <a:pt x="82172" y="163936"/>
                  </a:lnTo>
                  <a:lnTo>
                    <a:pt x="116894" y="160331"/>
                  </a:lnTo>
                  <a:lnTo>
                    <a:pt x="161653" y="154335"/>
                  </a:lnTo>
                  <a:lnTo>
                    <a:pt x="193612" y="150184"/>
                  </a:lnTo>
                  <a:lnTo>
                    <a:pt x="226630" y="145988"/>
                  </a:lnTo>
                  <a:lnTo>
                    <a:pt x="261531" y="141771"/>
                  </a:lnTo>
                  <a:lnTo>
                    <a:pt x="300561" y="137544"/>
                  </a:lnTo>
                  <a:lnTo>
                    <a:pt x="343308" y="131433"/>
                  </a:lnTo>
                  <a:lnTo>
                    <a:pt x="388883" y="124718"/>
                  </a:lnTo>
                  <a:lnTo>
                    <a:pt x="412889" y="121940"/>
                  </a:lnTo>
                  <a:lnTo>
                    <a:pt x="437360" y="119382"/>
                  </a:lnTo>
                  <a:lnTo>
                    <a:pt x="464257" y="116266"/>
                  </a:lnTo>
                  <a:lnTo>
                    <a:pt x="492772" y="112778"/>
                  </a:lnTo>
                  <a:lnTo>
                    <a:pt x="522365" y="109041"/>
                  </a:lnTo>
                  <a:lnTo>
                    <a:pt x="554089" y="105138"/>
                  </a:lnTo>
                  <a:lnTo>
                    <a:pt x="587232" y="101126"/>
                  </a:lnTo>
                  <a:lnTo>
                    <a:pt x="621322" y="97040"/>
                  </a:lnTo>
                  <a:lnTo>
                    <a:pt x="655338" y="92905"/>
                  </a:lnTo>
                  <a:lnTo>
                    <a:pt x="689304" y="88737"/>
                  </a:lnTo>
                  <a:lnTo>
                    <a:pt x="723236" y="84547"/>
                  </a:lnTo>
                  <a:lnTo>
                    <a:pt x="759264" y="80343"/>
                  </a:lnTo>
                  <a:lnTo>
                    <a:pt x="796688" y="76128"/>
                  </a:lnTo>
                  <a:lnTo>
                    <a:pt x="835043" y="71908"/>
                  </a:lnTo>
                  <a:lnTo>
                    <a:pt x="874018" y="67683"/>
                  </a:lnTo>
                  <a:lnTo>
                    <a:pt x="913407" y="63455"/>
                  </a:lnTo>
                  <a:lnTo>
                    <a:pt x="953072" y="59226"/>
                  </a:lnTo>
                  <a:lnTo>
                    <a:pt x="993626" y="54995"/>
                  </a:lnTo>
                  <a:lnTo>
                    <a:pt x="1034774" y="50763"/>
                  </a:lnTo>
                  <a:lnTo>
                    <a:pt x="1076316" y="46531"/>
                  </a:lnTo>
                  <a:lnTo>
                    <a:pt x="1120240" y="43004"/>
                  </a:lnTo>
                  <a:lnTo>
                    <a:pt x="1165749" y="39948"/>
                  </a:lnTo>
                  <a:lnTo>
                    <a:pt x="1212317" y="37204"/>
                  </a:lnTo>
                  <a:lnTo>
                    <a:pt x="1259589" y="33964"/>
                  </a:lnTo>
                  <a:lnTo>
                    <a:pt x="1307333" y="30393"/>
                  </a:lnTo>
                  <a:lnTo>
                    <a:pt x="1355389" y="26601"/>
                  </a:lnTo>
                  <a:lnTo>
                    <a:pt x="1403654" y="23368"/>
                  </a:lnTo>
                  <a:lnTo>
                    <a:pt x="1452059" y="20506"/>
                  </a:lnTo>
                  <a:lnTo>
                    <a:pt x="1500557" y="17893"/>
                  </a:lnTo>
                  <a:lnTo>
                    <a:pt x="1550528" y="15446"/>
                  </a:lnTo>
                  <a:lnTo>
                    <a:pt x="1601480" y="13108"/>
                  </a:lnTo>
                  <a:lnTo>
                    <a:pt x="1653087" y="10844"/>
                  </a:lnTo>
                  <a:lnTo>
                    <a:pt x="1705131" y="8629"/>
                  </a:lnTo>
                  <a:lnTo>
                    <a:pt x="1757466" y="6447"/>
                  </a:lnTo>
                  <a:lnTo>
                    <a:pt x="1809994" y="4287"/>
                  </a:lnTo>
                  <a:lnTo>
                    <a:pt x="1865474" y="2847"/>
                  </a:lnTo>
                  <a:lnTo>
                    <a:pt x="1922923" y="1887"/>
                  </a:lnTo>
                  <a:lnTo>
                    <a:pt x="1981682" y="1247"/>
                  </a:lnTo>
                  <a:lnTo>
                    <a:pt x="2041317" y="820"/>
                  </a:lnTo>
                  <a:lnTo>
                    <a:pt x="2101534" y="536"/>
                  </a:lnTo>
                  <a:lnTo>
                    <a:pt x="2162140" y="346"/>
                  </a:lnTo>
                  <a:lnTo>
                    <a:pt x="2222300" y="220"/>
                  </a:lnTo>
                  <a:lnTo>
                    <a:pt x="2282161" y="135"/>
                  </a:lnTo>
                  <a:lnTo>
                    <a:pt x="2341825" y="79"/>
                  </a:lnTo>
                  <a:lnTo>
                    <a:pt x="2400651" y="42"/>
                  </a:lnTo>
                  <a:lnTo>
                    <a:pt x="2458918" y="17"/>
                  </a:lnTo>
                  <a:lnTo>
                    <a:pt x="2516812" y="0"/>
                  </a:lnTo>
                  <a:lnTo>
                    <a:pt x="2573753" y="694"/>
                  </a:lnTo>
                  <a:lnTo>
                    <a:pt x="2630058" y="1863"/>
                  </a:lnTo>
                  <a:lnTo>
                    <a:pt x="2685939" y="3347"/>
                  </a:lnTo>
                  <a:lnTo>
                    <a:pt x="2741538" y="5043"/>
                  </a:lnTo>
                  <a:lnTo>
                    <a:pt x="2796948" y="6879"/>
                  </a:lnTo>
                  <a:lnTo>
                    <a:pt x="2852233" y="8808"/>
                  </a:lnTo>
                  <a:lnTo>
                    <a:pt x="2906023" y="10095"/>
                  </a:lnTo>
                  <a:lnTo>
                    <a:pt x="2958816" y="10952"/>
                  </a:lnTo>
                  <a:lnTo>
                    <a:pt x="3010944" y="11524"/>
                  </a:lnTo>
                  <a:lnTo>
                    <a:pt x="3063336" y="12610"/>
                  </a:lnTo>
                  <a:lnTo>
                    <a:pt x="3115902" y="14040"/>
                  </a:lnTo>
                  <a:lnTo>
                    <a:pt x="3168586" y="15699"/>
                  </a:lnTo>
                  <a:lnTo>
                    <a:pt x="3217819" y="17511"/>
                  </a:lnTo>
                  <a:lnTo>
                    <a:pt x="3264752" y="19424"/>
                  </a:lnTo>
                  <a:lnTo>
                    <a:pt x="3310152" y="21405"/>
                  </a:lnTo>
                  <a:lnTo>
                    <a:pt x="3353824" y="23431"/>
                  </a:lnTo>
                  <a:lnTo>
                    <a:pt x="3396345" y="25487"/>
                  </a:lnTo>
                  <a:lnTo>
                    <a:pt x="3438097" y="27564"/>
                  </a:lnTo>
                  <a:lnTo>
                    <a:pt x="3477926" y="29653"/>
                  </a:lnTo>
                  <a:lnTo>
                    <a:pt x="3516474" y="31753"/>
                  </a:lnTo>
                  <a:lnTo>
                    <a:pt x="3554167" y="33857"/>
                  </a:lnTo>
                  <a:lnTo>
                    <a:pt x="3590583" y="35966"/>
                  </a:lnTo>
                  <a:lnTo>
                    <a:pt x="3626151" y="38077"/>
                  </a:lnTo>
                  <a:lnTo>
                    <a:pt x="3661151" y="40191"/>
                  </a:lnTo>
                  <a:lnTo>
                    <a:pt x="3695069" y="42305"/>
                  </a:lnTo>
                  <a:lnTo>
                    <a:pt x="3728263" y="44420"/>
                  </a:lnTo>
                  <a:lnTo>
                    <a:pt x="3760975" y="46535"/>
                  </a:lnTo>
                  <a:lnTo>
                    <a:pt x="3791251" y="47946"/>
                  </a:lnTo>
                  <a:lnTo>
                    <a:pt x="3819901" y="48886"/>
                  </a:lnTo>
                  <a:lnTo>
                    <a:pt x="3847468" y="49513"/>
                  </a:lnTo>
                  <a:lnTo>
                    <a:pt x="3873607" y="49931"/>
                  </a:lnTo>
                  <a:lnTo>
                    <a:pt x="3898794" y="50210"/>
                  </a:lnTo>
                  <a:lnTo>
                    <a:pt x="3944654" y="50519"/>
                  </a:lnTo>
                  <a:lnTo>
                    <a:pt x="3981499" y="50657"/>
                  </a:lnTo>
                  <a:lnTo>
                    <a:pt x="4080402" y="44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626"/>
            <p:cNvSpPr/>
            <p:nvPr>
              <p:custDataLst>
                <p:tags r:id="rId46"/>
              </p:custDataLst>
            </p:nvPr>
          </p:nvSpPr>
          <p:spPr>
            <a:xfrm>
              <a:off x="1468190" y="5944505"/>
              <a:ext cx="170033" cy="257105"/>
            </a:xfrm>
            <a:custGeom>
              <a:avLst/>
              <a:gdLst/>
              <a:ahLst/>
              <a:cxnLst/>
              <a:rect l="0" t="0" r="0" b="0"/>
              <a:pathLst>
                <a:path w="170033" h="257105">
                  <a:moveTo>
                    <a:pt x="163760" y="11795"/>
                  </a:moveTo>
                  <a:lnTo>
                    <a:pt x="163760" y="11795"/>
                  </a:lnTo>
                  <a:lnTo>
                    <a:pt x="169227" y="11794"/>
                  </a:lnTo>
                  <a:lnTo>
                    <a:pt x="169521" y="11090"/>
                  </a:lnTo>
                  <a:lnTo>
                    <a:pt x="170032" y="6328"/>
                  </a:lnTo>
                  <a:lnTo>
                    <a:pt x="140254" y="0"/>
                  </a:lnTo>
                  <a:lnTo>
                    <a:pt x="95284" y="8013"/>
                  </a:lnTo>
                  <a:lnTo>
                    <a:pt x="60054" y="26258"/>
                  </a:lnTo>
                  <a:lnTo>
                    <a:pt x="38723" y="44772"/>
                  </a:lnTo>
                  <a:lnTo>
                    <a:pt x="23152" y="69230"/>
                  </a:lnTo>
                  <a:lnTo>
                    <a:pt x="11013" y="101955"/>
                  </a:lnTo>
                  <a:lnTo>
                    <a:pt x="6196" y="143094"/>
                  </a:lnTo>
                  <a:lnTo>
                    <a:pt x="1873" y="185349"/>
                  </a:lnTo>
                  <a:lnTo>
                    <a:pt x="0" y="219957"/>
                  </a:lnTo>
                  <a:lnTo>
                    <a:pt x="3918" y="242728"/>
                  </a:lnTo>
                  <a:lnTo>
                    <a:pt x="7582" y="251545"/>
                  </a:lnTo>
                  <a:lnTo>
                    <a:pt x="10252" y="254178"/>
                  </a:lnTo>
                  <a:lnTo>
                    <a:pt x="16983" y="257104"/>
                  </a:lnTo>
                  <a:lnTo>
                    <a:pt x="35447" y="255380"/>
                  </a:lnTo>
                  <a:lnTo>
                    <a:pt x="81487" y="244458"/>
                  </a:lnTo>
                  <a:lnTo>
                    <a:pt x="125660" y="227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627"/>
            <p:cNvSpPr/>
            <p:nvPr>
              <p:custDataLst>
                <p:tags r:id="rId47"/>
              </p:custDataLst>
            </p:nvPr>
          </p:nvSpPr>
          <p:spPr>
            <a:xfrm>
              <a:off x="1481315" y="6102350"/>
              <a:ext cx="125236" cy="38101"/>
            </a:xfrm>
            <a:custGeom>
              <a:avLst/>
              <a:gdLst/>
              <a:ahLst/>
              <a:cxnLst/>
              <a:rect l="0" t="0" r="0" b="0"/>
              <a:pathLst>
                <a:path w="1252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4193" y="38100"/>
                  </a:lnTo>
                  <a:lnTo>
                    <a:pt x="2207" y="37395"/>
                  </a:lnTo>
                  <a:lnTo>
                    <a:pt x="883" y="36218"/>
                  </a:lnTo>
                  <a:lnTo>
                    <a:pt x="0" y="34729"/>
                  </a:lnTo>
                  <a:lnTo>
                    <a:pt x="1529" y="32325"/>
                  </a:lnTo>
                  <a:lnTo>
                    <a:pt x="8871" y="25891"/>
                  </a:lnTo>
                  <a:lnTo>
                    <a:pt x="36607" y="15331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628"/>
            <p:cNvSpPr/>
            <p:nvPr>
              <p:custDataLst>
                <p:tags r:id="rId48"/>
              </p:custDataLst>
            </p:nvPr>
          </p:nvSpPr>
          <p:spPr>
            <a:xfrm>
              <a:off x="1721733" y="6121400"/>
              <a:ext cx="11818" cy="69851"/>
            </a:xfrm>
            <a:custGeom>
              <a:avLst/>
              <a:gdLst/>
              <a:ahLst/>
              <a:cxnLst/>
              <a:rect l="0" t="0" r="0" b="0"/>
              <a:pathLst>
                <a:path w="11818" h="698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3272" y="8789"/>
                  </a:lnTo>
                  <a:lnTo>
                    <a:pt x="6120" y="12209"/>
                  </a:lnTo>
                  <a:lnTo>
                    <a:pt x="6608" y="15901"/>
                  </a:lnTo>
                  <a:lnTo>
                    <a:pt x="2669" y="28543"/>
                  </a:lnTo>
                  <a:lnTo>
                    <a:pt x="1181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629"/>
            <p:cNvSpPr/>
            <p:nvPr>
              <p:custDataLst>
                <p:tags r:id="rId49"/>
              </p:custDataLst>
            </p:nvPr>
          </p:nvSpPr>
          <p:spPr>
            <a:xfrm>
              <a:off x="1797050" y="62103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6218" y="20722"/>
                  </a:lnTo>
                  <a:lnTo>
                    <a:pt x="34729" y="2651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630"/>
            <p:cNvSpPr/>
            <p:nvPr>
              <p:custDataLst>
                <p:tags r:id="rId50"/>
              </p:custDataLst>
            </p:nvPr>
          </p:nvSpPr>
          <p:spPr>
            <a:xfrm>
              <a:off x="2146300" y="6229350"/>
              <a:ext cx="44451" cy="12362"/>
            </a:xfrm>
            <a:custGeom>
              <a:avLst/>
              <a:gdLst/>
              <a:ahLst/>
              <a:cxnLst/>
              <a:rect l="0" t="0" r="0" b="0"/>
              <a:pathLst>
                <a:path w="44451" h="12362">
                  <a:moveTo>
                    <a:pt x="0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2117" y="10125"/>
                  </a:lnTo>
                  <a:lnTo>
                    <a:pt x="23144" y="12361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631"/>
            <p:cNvSpPr/>
            <p:nvPr>
              <p:custDataLst>
                <p:tags r:id="rId51"/>
              </p:custDataLst>
            </p:nvPr>
          </p:nvSpPr>
          <p:spPr>
            <a:xfrm>
              <a:off x="2298700" y="6248400"/>
              <a:ext cx="25401" cy="5027"/>
            </a:xfrm>
            <a:custGeom>
              <a:avLst/>
              <a:gdLst/>
              <a:ahLst/>
              <a:cxnLst/>
              <a:rect l="0" t="0" r="0" b="0"/>
              <a:pathLst>
                <a:path w="25401" h="502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632"/>
            <p:cNvSpPr/>
            <p:nvPr>
              <p:custDataLst>
                <p:tags r:id="rId52"/>
              </p:custDataLst>
            </p:nvPr>
          </p:nvSpPr>
          <p:spPr>
            <a:xfrm>
              <a:off x="2444750" y="6261100"/>
              <a:ext cx="22422" cy="88901"/>
            </a:xfrm>
            <a:custGeom>
              <a:avLst/>
              <a:gdLst/>
              <a:ahLst/>
              <a:cxnLst/>
              <a:rect l="0" t="0" r="0" b="0"/>
              <a:pathLst>
                <a:path w="22422" h="88901">
                  <a:moveTo>
                    <a:pt x="19050" y="0"/>
                  </a:moveTo>
                  <a:lnTo>
                    <a:pt x="19050" y="0"/>
                  </a:lnTo>
                  <a:lnTo>
                    <a:pt x="22421" y="6742"/>
                  </a:lnTo>
                  <a:lnTo>
                    <a:pt x="22194" y="13815"/>
                  </a:lnTo>
                  <a:lnTo>
                    <a:pt x="19982" y="3137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633"/>
            <p:cNvSpPr/>
            <p:nvPr>
              <p:custDataLst>
                <p:tags r:id="rId53"/>
              </p:custDataLst>
            </p:nvPr>
          </p:nvSpPr>
          <p:spPr>
            <a:xfrm>
              <a:off x="2715402" y="6027512"/>
              <a:ext cx="141837" cy="256814"/>
            </a:xfrm>
            <a:custGeom>
              <a:avLst/>
              <a:gdLst/>
              <a:ahLst/>
              <a:cxnLst/>
              <a:rect l="0" t="0" r="0" b="0"/>
              <a:pathLst>
                <a:path w="141837" h="256814">
                  <a:moveTo>
                    <a:pt x="135748" y="17688"/>
                  </a:moveTo>
                  <a:lnTo>
                    <a:pt x="135748" y="17688"/>
                  </a:lnTo>
                  <a:lnTo>
                    <a:pt x="139119" y="14317"/>
                  </a:lnTo>
                  <a:lnTo>
                    <a:pt x="140774" y="10781"/>
                  </a:lnTo>
                  <a:lnTo>
                    <a:pt x="141836" y="6132"/>
                  </a:lnTo>
                  <a:lnTo>
                    <a:pt x="131907" y="1956"/>
                  </a:lnTo>
                  <a:lnTo>
                    <a:pt x="100156" y="0"/>
                  </a:lnTo>
                  <a:lnTo>
                    <a:pt x="54112" y="10933"/>
                  </a:lnTo>
                  <a:lnTo>
                    <a:pt x="22883" y="27198"/>
                  </a:lnTo>
                  <a:lnTo>
                    <a:pt x="9386" y="38142"/>
                  </a:lnTo>
                  <a:lnTo>
                    <a:pt x="1976" y="50062"/>
                  </a:lnTo>
                  <a:lnTo>
                    <a:pt x="0" y="56204"/>
                  </a:lnTo>
                  <a:lnTo>
                    <a:pt x="1594" y="99526"/>
                  </a:lnTo>
                  <a:lnTo>
                    <a:pt x="5610" y="144078"/>
                  </a:lnTo>
                  <a:lnTo>
                    <a:pt x="7423" y="190298"/>
                  </a:lnTo>
                  <a:lnTo>
                    <a:pt x="3199" y="237303"/>
                  </a:lnTo>
                  <a:lnTo>
                    <a:pt x="4635" y="247704"/>
                  </a:lnTo>
                  <a:lnTo>
                    <a:pt x="6006" y="251465"/>
                  </a:lnTo>
                  <a:lnTo>
                    <a:pt x="8331" y="253973"/>
                  </a:lnTo>
                  <a:lnTo>
                    <a:pt x="14677" y="256759"/>
                  </a:lnTo>
                  <a:lnTo>
                    <a:pt x="56975" y="256813"/>
                  </a:lnTo>
                  <a:lnTo>
                    <a:pt x="91260" y="250091"/>
                  </a:lnTo>
                  <a:lnTo>
                    <a:pt x="106966" y="240672"/>
                  </a:lnTo>
                  <a:lnTo>
                    <a:pt x="109504" y="238311"/>
                  </a:lnTo>
                  <a:lnTo>
                    <a:pt x="110348" y="23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634"/>
            <p:cNvSpPr/>
            <p:nvPr>
              <p:custDataLst>
                <p:tags r:id="rId54"/>
              </p:custDataLst>
            </p:nvPr>
          </p:nvSpPr>
          <p:spPr>
            <a:xfrm>
              <a:off x="2705983" y="6197600"/>
              <a:ext cx="132468" cy="31751"/>
            </a:xfrm>
            <a:custGeom>
              <a:avLst/>
              <a:gdLst/>
              <a:ahLst/>
              <a:cxnLst/>
              <a:rect l="0" t="0" r="0" b="0"/>
              <a:pathLst>
                <a:path w="132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1045"/>
                  </a:lnTo>
                  <a:lnTo>
                    <a:pt x="441" y="29869"/>
                  </a:lnTo>
                  <a:lnTo>
                    <a:pt x="0" y="28379"/>
                  </a:lnTo>
                  <a:lnTo>
                    <a:pt x="1822" y="26680"/>
                  </a:lnTo>
                  <a:lnTo>
                    <a:pt x="21837" y="18885"/>
                  </a:lnTo>
                  <a:lnTo>
                    <a:pt x="69006" y="8444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635"/>
            <p:cNvSpPr/>
            <p:nvPr>
              <p:custDataLst>
                <p:tags r:id="rId55"/>
              </p:custDataLst>
            </p:nvPr>
          </p:nvSpPr>
          <p:spPr>
            <a:xfrm>
              <a:off x="2889250" y="6235700"/>
              <a:ext cx="97473" cy="89666"/>
            </a:xfrm>
            <a:custGeom>
              <a:avLst/>
              <a:gdLst/>
              <a:ahLst/>
              <a:cxnLst/>
              <a:rect l="0" t="0" r="0" b="0"/>
              <a:pathLst>
                <a:path w="97473" h="89666">
                  <a:moveTo>
                    <a:pt x="0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5958" y="45187"/>
                  </a:lnTo>
                  <a:lnTo>
                    <a:pt x="5593" y="71228"/>
                  </a:lnTo>
                  <a:lnTo>
                    <a:pt x="875" y="89665"/>
                  </a:lnTo>
                  <a:lnTo>
                    <a:pt x="1289" y="89410"/>
                  </a:lnTo>
                  <a:lnTo>
                    <a:pt x="14781" y="46384"/>
                  </a:lnTo>
                  <a:lnTo>
                    <a:pt x="18320" y="39389"/>
                  </a:lnTo>
                  <a:lnTo>
                    <a:pt x="31661" y="27855"/>
                  </a:lnTo>
                  <a:lnTo>
                    <a:pt x="62228" y="12323"/>
                  </a:lnTo>
                  <a:lnTo>
                    <a:pt x="75635" y="10885"/>
                  </a:lnTo>
                  <a:lnTo>
                    <a:pt x="82173" y="11490"/>
                  </a:lnTo>
                  <a:lnTo>
                    <a:pt x="86532" y="14010"/>
                  </a:lnTo>
                  <a:lnTo>
                    <a:pt x="89438" y="17807"/>
                  </a:lnTo>
                  <a:lnTo>
                    <a:pt x="97472" y="39109"/>
                  </a:lnTo>
                  <a:lnTo>
                    <a:pt x="97438" y="45122"/>
                  </a:lnTo>
                  <a:lnTo>
                    <a:pt x="889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636"/>
            <p:cNvSpPr/>
            <p:nvPr>
              <p:custDataLst>
                <p:tags r:id="rId56"/>
              </p:custDataLst>
            </p:nvPr>
          </p:nvSpPr>
          <p:spPr>
            <a:xfrm>
              <a:off x="3253498" y="6147380"/>
              <a:ext cx="359653" cy="139769"/>
            </a:xfrm>
            <a:custGeom>
              <a:avLst/>
              <a:gdLst/>
              <a:ahLst/>
              <a:cxnLst/>
              <a:rect l="0" t="0" r="0" b="0"/>
              <a:pathLst>
                <a:path w="359653" h="139769">
                  <a:moveTo>
                    <a:pt x="73902" y="69270"/>
                  </a:moveTo>
                  <a:lnTo>
                    <a:pt x="73902" y="69270"/>
                  </a:lnTo>
                  <a:lnTo>
                    <a:pt x="70531" y="69270"/>
                  </a:lnTo>
                  <a:lnTo>
                    <a:pt x="69538" y="68565"/>
                  </a:lnTo>
                  <a:lnTo>
                    <a:pt x="68876" y="67388"/>
                  </a:lnTo>
                  <a:lnTo>
                    <a:pt x="64442" y="57061"/>
                  </a:lnTo>
                  <a:lnTo>
                    <a:pt x="58791" y="48876"/>
                  </a:lnTo>
                  <a:lnTo>
                    <a:pt x="52840" y="46095"/>
                  </a:lnTo>
                  <a:lnTo>
                    <a:pt x="49277" y="45353"/>
                  </a:lnTo>
                  <a:lnTo>
                    <a:pt x="46196" y="45564"/>
                  </a:lnTo>
                  <a:lnTo>
                    <a:pt x="40892" y="47680"/>
                  </a:lnTo>
                  <a:lnTo>
                    <a:pt x="27197" y="59580"/>
                  </a:lnTo>
                  <a:lnTo>
                    <a:pt x="5460" y="107143"/>
                  </a:lnTo>
                  <a:lnTo>
                    <a:pt x="0" y="127451"/>
                  </a:lnTo>
                  <a:lnTo>
                    <a:pt x="1351" y="132046"/>
                  </a:lnTo>
                  <a:lnTo>
                    <a:pt x="4368" y="135816"/>
                  </a:lnTo>
                  <a:lnTo>
                    <a:pt x="8496" y="139033"/>
                  </a:lnTo>
                  <a:lnTo>
                    <a:pt x="13365" y="139768"/>
                  </a:lnTo>
                  <a:lnTo>
                    <a:pt x="24419" y="136821"/>
                  </a:lnTo>
                  <a:lnTo>
                    <a:pt x="44398" y="122726"/>
                  </a:lnTo>
                  <a:lnTo>
                    <a:pt x="59751" y="106981"/>
                  </a:lnTo>
                  <a:lnTo>
                    <a:pt x="65946" y="94476"/>
                  </a:lnTo>
                  <a:lnTo>
                    <a:pt x="69896" y="91056"/>
                  </a:lnTo>
                  <a:lnTo>
                    <a:pt x="70525" y="90849"/>
                  </a:lnTo>
                  <a:lnTo>
                    <a:pt x="70240" y="91419"/>
                  </a:lnTo>
                  <a:lnTo>
                    <a:pt x="69344" y="92502"/>
                  </a:lnTo>
                  <a:lnTo>
                    <a:pt x="70230" y="97469"/>
                  </a:lnTo>
                  <a:lnTo>
                    <a:pt x="72814" y="108199"/>
                  </a:lnTo>
                  <a:lnTo>
                    <a:pt x="73176" y="112156"/>
                  </a:lnTo>
                  <a:lnTo>
                    <a:pt x="77342" y="120315"/>
                  </a:lnTo>
                  <a:lnTo>
                    <a:pt x="80429" y="124467"/>
                  </a:lnTo>
                  <a:lnTo>
                    <a:pt x="83898" y="126530"/>
                  </a:lnTo>
                  <a:lnTo>
                    <a:pt x="87621" y="127198"/>
                  </a:lnTo>
                  <a:lnTo>
                    <a:pt x="91514" y="126939"/>
                  </a:lnTo>
                  <a:lnTo>
                    <a:pt x="110478" y="116461"/>
                  </a:lnTo>
                  <a:lnTo>
                    <a:pt x="127229" y="99951"/>
                  </a:lnTo>
                  <a:lnTo>
                    <a:pt x="141130" y="71540"/>
                  </a:lnTo>
                  <a:lnTo>
                    <a:pt x="147444" y="39682"/>
                  </a:lnTo>
                  <a:lnTo>
                    <a:pt x="145943" y="18013"/>
                  </a:lnTo>
                  <a:lnTo>
                    <a:pt x="140963" y="9329"/>
                  </a:lnTo>
                  <a:lnTo>
                    <a:pt x="133009" y="1378"/>
                  </a:lnTo>
                  <a:lnTo>
                    <a:pt x="133062" y="725"/>
                  </a:lnTo>
                  <a:lnTo>
                    <a:pt x="133803" y="290"/>
                  </a:lnTo>
                  <a:lnTo>
                    <a:pt x="135003" y="0"/>
                  </a:lnTo>
                  <a:lnTo>
                    <a:pt x="169173" y="8310"/>
                  </a:lnTo>
                  <a:lnTo>
                    <a:pt x="188208" y="17733"/>
                  </a:lnTo>
                  <a:lnTo>
                    <a:pt x="192439" y="22917"/>
                  </a:lnTo>
                  <a:lnTo>
                    <a:pt x="197141" y="36204"/>
                  </a:lnTo>
                  <a:lnTo>
                    <a:pt x="197349" y="47753"/>
                  </a:lnTo>
                  <a:lnTo>
                    <a:pt x="191618" y="65952"/>
                  </a:lnTo>
                  <a:lnTo>
                    <a:pt x="179479" y="95513"/>
                  </a:lnTo>
                  <a:lnTo>
                    <a:pt x="180327" y="104687"/>
                  </a:lnTo>
                  <a:lnTo>
                    <a:pt x="183056" y="111587"/>
                  </a:lnTo>
                  <a:lnTo>
                    <a:pt x="184771" y="114415"/>
                  </a:lnTo>
                  <a:lnTo>
                    <a:pt x="193928" y="121765"/>
                  </a:lnTo>
                  <a:lnTo>
                    <a:pt x="203447" y="122470"/>
                  </a:lnTo>
                  <a:lnTo>
                    <a:pt x="233546" y="113802"/>
                  </a:lnTo>
                  <a:lnTo>
                    <a:pt x="256435" y="99163"/>
                  </a:lnTo>
                  <a:lnTo>
                    <a:pt x="285826" y="65880"/>
                  </a:lnTo>
                  <a:lnTo>
                    <a:pt x="291562" y="55768"/>
                  </a:lnTo>
                  <a:lnTo>
                    <a:pt x="294112" y="46571"/>
                  </a:lnTo>
                  <a:lnTo>
                    <a:pt x="294087" y="43554"/>
                  </a:lnTo>
                  <a:lnTo>
                    <a:pt x="293364" y="41543"/>
                  </a:lnTo>
                  <a:lnTo>
                    <a:pt x="292176" y="40202"/>
                  </a:lnTo>
                  <a:lnTo>
                    <a:pt x="289268" y="40719"/>
                  </a:lnTo>
                  <a:lnTo>
                    <a:pt x="280392" y="45056"/>
                  </a:lnTo>
                  <a:lnTo>
                    <a:pt x="266866" y="62174"/>
                  </a:lnTo>
                  <a:lnTo>
                    <a:pt x="260663" y="81749"/>
                  </a:lnTo>
                  <a:lnTo>
                    <a:pt x="262197" y="100954"/>
                  </a:lnTo>
                  <a:lnTo>
                    <a:pt x="270491" y="120051"/>
                  </a:lnTo>
                  <a:lnTo>
                    <a:pt x="279808" y="128998"/>
                  </a:lnTo>
                  <a:lnTo>
                    <a:pt x="285256" y="132372"/>
                  </a:lnTo>
                  <a:lnTo>
                    <a:pt x="309778" y="137121"/>
                  </a:lnTo>
                  <a:lnTo>
                    <a:pt x="359652" y="13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637"/>
            <p:cNvSpPr/>
            <p:nvPr>
              <p:custDataLst>
                <p:tags r:id="rId57"/>
              </p:custDataLst>
            </p:nvPr>
          </p:nvSpPr>
          <p:spPr>
            <a:xfrm>
              <a:off x="3949700" y="6194127"/>
              <a:ext cx="158751" cy="117774"/>
            </a:xfrm>
            <a:custGeom>
              <a:avLst/>
              <a:gdLst/>
              <a:ahLst/>
              <a:cxnLst/>
              <a:rect l="0" t="0" r="0" b="0"/>
              <a:pathLst>
                <a:path w="158751" h="117774">
                  <a:moveTo>
                    <a:pt x="0" y="9823"/>
                  </a:moveTo>
                  <a:lnTo>
                    <a:pt x="0" y="9823"/>
                  </a:lnTo>
                  <a:lnTo>
                    <a:pt x="0" y="1653"/>
                  </a:lnTo>
                  <a:lnTo>
                    <a:pt x="0" y="3113"/>
                  </a:lnTo>
                  <a:lnTo>
                    <a:pt x="5467" y="45537"/>
                  </a:lnTo>
                  <a:lnTo>
                    <a:pt x="4352" y="86754"/>
                  </a:lnTo>
                  <a:lnTo>
                    <a:pt x="860" y="109921"/>
                  </a:lnTo>
                  <a:lnTo>
                    <a:pt x="1279" y="110422"/>
                  </a:lnTo>
                  <a:lnTo>
                    <a:pt x="3625" y="105333"/>
                  </a:lnTo>
                  <a:lnTo>
                    <a:pt x="12899" y="65056"/>
                  </a:lnTo>
                  <a:lnTo>
                    <a:pt x="22871" y="34654"/>
                  </a:lnTo>
                  <a:lnTo>
                    <a:pt x="35470" y="12712"/>
                  </a:lnTo>
                  <a:lnTo>
                    <a:pt x="38463" y="9633"/>
                  </a:lnTo>
                  <a:lnTo>
                    <a:pt x="41870" y="8990"/>
                  </a:lnTo>
                  <a:lnTo>
                    <a:pt x="45552" y="9974"/>
                  </a:lnTo>
                  <a:lnTo>
                    <a:pt x="52701" y="14829"/>
                  </a:lnTo>
                  <a:lnTo>
                    <a:pt x="82117" y="56517"/>
                  </a:lnTo>
                  <a:lnTo>
                    <a:pt x="84378" y="57886"/>
                  </a:lnTo>
                  <a:lnTo>
                    <a:pt x="86591" y="58093"/>
                  </a:lnTo>
                  <a:lnTo>
                    <a:pt x="90931" y="56441"/>
                  </a:lnTo>
                  <a:lnTo>
                    <a:pt x="122693" y="11686"/>
                  </a:lnTo>
                  <a:lnTo>
                    <a:pt x="136542" y="1437"/>
                  </a:lnTo>
                  <a:lnTo>
                    <a:pt x="139712" y="0"/>
                  </a:lnTo>
                  <a:lnTo>
                    <a:pt x="143235" y="1863"/>
                  </a:lnTo>
                  <a:lnTo>
                    <a:pt x="150914" y="11459"/>
                  </a:lnTo>
                  <a:lnTo>
                    <a:pt x="155267" y="21369"/>
                  </a:lnTo>
                  <a:lnTo>
                    <a:pt x="158292" y="61699"/>
                  </a:lnTo>
                  <a:lnTo>
                    <a:pt x="158750" y="117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638"/>
            <p:cNvSpPr/>
            <p:nvPr>
              <p:custDataLst>
                <p:tags r:id="rId58"/>
              </p:custDataLst>
            </p:nvPr>
          </p:nvSpPr>
          <p:spPr>
            <a:xfrm>
              <a:off x="4178300" y="6065733"/>
              <a:ext cx="266701" cy="235729"/>
            </a:xfrm>
            <a:custGeom>
              <a:avLst/>
              <a:gdLst/>
              <a:ahLst/>
              <a:cxnLst/>
              <a:rect l="0" t="0" r="0" b="0"/>
              <a:pathLst>
                <a:path w="266701" h="235729">
                  <a:moveTo>
                    <a:pt x="0" y="131867"/>
                  </a:moveTo>
                  <a:lnTo>
                    <a:pt x="0" y="131867"/>
                  </a:lnTo>
                  <a:lnTo>
                    <a:pt x="3371" y="128496"/>
                  </a:lnTo>
                  <a:lnTo>
                    <a:pt x="5069" y="128209"/>
                  </a:lnTo>
                  <a:lnTo>
                    <a:pt x="6907" y="128722"/>
                  </a:lnTo>
                  <a:lnTo>
                    <a:pt x="8838" y="129770"/>
                  </a:lnTo>
                  <a:lnTo>
                    <a:pt x="9420" y="131175"/>
                  </a:lnTo>
                  <a:lnTo>
                    <a:pt x="9102" y="132817"/>
                  </a:lnTo>
                  <a:lnTo>
                    <a:pt x="8185" y="134617"/>
                  </a:lnTo>
                  <a:lnTo>
                    <a:pt x="2799" y="165444"/>
                  </a:lnTo>
                  <a:lnTo>
                    <a:pt x="6651" y="211941"/>
                  </a:lnTo>
                  <a:lnTo>
                    <a:pt x="11300" y="230616"/>
                  </a:lnTo>
                  <a:lnTo>
                    <a:pt x="15135" y="235728"/>
                  </a:lnTo>
                  <a:lnTo>
                    <a:pt x="18557" y="234975"/>
                  </a:lnTo>
                  <a:lnTo>
                    <a:pt x="28003" y="228492"/>
                  </a:lnTo>
                  <a:lnTo>
                    <a:pt x="58465" y="189431"/>
                  </a:lnTo>
                  <a:lnTo>
                    <a:pt x="66869" y="176361"/>
                  </a:lnTo>
                  <a:lnTo>
                    <a:pt x="71582" y="172809"/>
                  </a:lnTo>
                  <a:lnTo>
                    <a:pt x="73122" y="173272"/>
                  </a:lnTo>
                  <a:lnTo>
                    <a:pt x="74147" y="174993"/>
                  </a:lnTo>
                  <a:lnTo>
                    <a:pt x="84918" y="205362"/>
                  </a:lnTo>
                  <a:lnTo>
                    <a:pt x="92775" y="212273"/>
                  </a:lnTo>
                  <a:lnTo>
                    <a:pt x="102617" y="216992"/>
                  </a:lnTo>
                  <a:lnTo>
                    <a:pt x="111694" y="219089"/>
                  </a:lnTo>
                  <a:lnTo>
                    <a:pt x="124196" y="212495"/>
                  </a:lnTo>
                  <a:lnTo>
                    <a:pt x="151846" y="185266"/>
                  </a:lnTo>
                  <a:lnTo>
                    <a:pt x="176985" y="144688"/>
                  </a:lnTo>
                  <a:lnTo>
                    <a:pt x="196271" y="106569"/>
                  </a:lnTo>
                  <a:lnTo>
                    <a:pt x="210298" y="62429"/>
                  </a:lnTo>
                  <a:lnTo>
                    <a:pt x="223521" y="22874"/>
                  </a:lnTo>
                  <a:lnTo>
                    <a:pt x="227931" y="0"/>
                  </a:lnTo>
                  <a:lnTo>
                    <a:pt x="218436" y="44189"/>
                  </a:lnTo>
                  <a:lnTo>
                    <a:pt x="214519" y="81230"/>
                  </a:lnTo>
                  <a:lnTo>
                    <a:pt x="211022" y="121097"/>
                  </a:lnTo>
                  <a:lnTo>
                    <a:pt x="209841" y="165331"/>
                  </a:lnTo>
                  <a:lnTo>
                    <a:pt x="211018" y="211201"/>
                  </a:lnTo>
                  <a:lnTo>
                    <a:pt x="216317" y="226158"/>
                  </a:lnTo>
                  <a:lnTo>
                    <a:pt x="220412" y="230005"/>
                  </a:lnTo>
                  <a:lnTo>
                    <a:pt x="225258" y="231865"/>
                  </a:lnTo>
                  <a:lnTo>
                    <a:pt x="230605" y="232399"/>
                  </a:lnTo>
                  <a:lnTo>
                    <a:pt x="240310" y="229230"/>
                  </a:lnTo>
                  <a:lnTo>
                    <a:pt x="244873" y="226409"/>
                  </a:lnTo>
                  <a:lnTo>
                    <a:pt x="266700" y="19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639"/>
            <p:cNvSpPr/>
            <p:nvPr>
              <p:custDataLst>
                <p:tags r:id="rId59"/>
              </p:custDataLst>
            </p:nvPr>
          </p:nvSpPr>
          <p:spPr>
            <a:xfrm>
              <a:off x="4365000" y="6165850"/>
              <a:ext cx="143501" cy="29059"/>
            </a:xfrm>
            <a:custGeom>
              <a:avLst/>
              <a:gdLst/>
              <a:ahLst/>
              <a:cxnLst/>
              <a:rect l="0" t="0" r="0" b="0"/>
              <a:pathLst>
                <a:path w="143501" h="29059">
                  <a:moveTo>
                    <a:pt x="29200" y="25400"/>
                  </a:moveTo>
                  <a:lnTo>
                    <a:pt x="29200" y="25400"/>
                  </a:lnTo>
                  <a:lnTo>
                    <a:pt x="14697" y="26105"/>
                  </a:lnTo>
                  <a:lnTo>
                    <a:pt x="3187" y="29058"/>
                  </a:lnTo>
                  <a:lnTo>
                    <a:pt x="1274" y="28545"/>
                  </a:lnTo>
                  <a:lnTo>
                    <a:pt x="0" y="27495"/>
                  </a:lnTo>
                  <a:lnTo>
                    <a:pt x="1266" y="26797"/>
                  </a:lnTo>
                  <a:lnTo>
                    <a:pt x="37673" y="22213"/>
                  </a:lnTo>
                  <a:lnTo>
                    <a:pt x="77650" y="16616"/>
                  </a:lnTo>
                  <a:lnTo>
                    <a:pt x="14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640"/>
            <p:cNvSpPr/>
            <p:nvPr>
              <p:custDataLst>
                <p:tags r:id="rId60"/>
              </p:custDataLst>
            </p:nvPr>
          </p:nvSpPr>
          <p:spPr>
            <a:xfrm>
              <a:off x="4546600" y="6180732"/>
              <a:ext cx="158751" cy="105769"/>
            </a:xfrm>
            <a:custGeom>
              <a:avLst/>
              <a:gdLst/>
              <a:ahLst/>
              <a:cxnLst/>
              <a:rect l="0" t="0" r="0" b="0"/>
              <a:pathLst>
                <a:path w="158751" h="105769">
                  <a:moveTo>
                    <a:pt x="0" y="29568"/>
                  </a:moveTo>
                  <a:lnTo>
                    <a:pt x="0" y="29568"/>
                  </a:lnTo>
                  <a:lnTo>
                    <a:pt x="0" y="15263"/>
                  </a:lnTo>
                  <a:lnTo>
                    <a:pt x="5467" y="0"/>
                  </a:lnTo>
                  <a:lnTo>
                    <a:pt x="6316" y="42142"/>
                  </a:lnTo>
                  <a:lnTo>
                    <a:pt x="7746" y="61968"/>
                  </a:lnTo>
                  <a:lnTo>
                    <a:pt x="16484" y="84324"/>
                  </a:lnTo>
                  <a:lnTo>
                    <a:pt x="24025" y="95296"/>
                  </a:lnTo>
                  <a:lnTo>
                    <a:pt x="28011" y="98081"/>
                  </a:lnTo>
                  <a:lnTo>
                    <a:pt x="32080" y="99233"/>
                  </a:lnTo>
                  <a:lnTo>
                    <a:pt x="36203" y="99294"/>
                  </a:lnTo>
                  <a:lnTo>
                    <a:pt x="44548" y="95600"/>
                  </a:lnTo>
                  <a:lnTo>
                    <a:pt x="48749" y="92639"/>
                  </a:lnTo>
                  <a:lnTo>
                    <a:pt x="55297" y="83706"/>
                  </a:lnTo>
                  <a:lnTo>
                    <a:pt x="68487" y="57671"/>
                  </a:lnTo>
                  <a:lnTo>
                    <a:pt x="70352" y="57476"/>
                  </a:lnTo>
                  <a:lnTo>
                    <a:pt x="76188" y="59140"/>
                  </a:lnTo>
                  <a:lnTo>
                    <a:pt x="81604" y="64113"/>
                  </a:lnTo>
                  <a:lnTo>
                    <a:pt x="100943" y="85545"/>
                  </a:lnTo>
                  <a:lnTo>
                    <a:pt x="117770" y="95134"/>
                  </a:lnTo>
                  <a:lnTo>
                    <a:pt x="158750" y="105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641"/>
            <p:cNvSpPr/>
            <p:nvPr>
              <p:custDataLst>
                <p:tags r:id="rId61"/>
              </p:custDataLst>
            </p:nvPr>
          </p:nvSpPr>
          <p:spPr>
            <a:xfrm>
              <a:off x="4702925" y="6099387"/>
              <a:ext cx="319019" cy="317771"/>
            </a:xfrm>
            <a:custGeom>
              <a:avLst/>
              <a:gdLst/>
              <a:ahLst/>
              <a:cxnLst/>
              <a:rect l="0" t="0" r="0" b="0"/>
              <a:pathLst>
                <a:path w="319019" h="317771">
                  <a:moveTo>
                    <a:pt x="40525" y="168063"/>
                  </a:moveTo>
                  <a:lnTo>
                    <a:pt x="40525" y="168063"/>
                  </a:lnTo>
                  <a:lnTo>
                    <a:pt x="45594" y="162288"/>
                  </a:lnTo>
                  <a:lnTo>
                    <a:pt x="49363" y="155854"/>
                  </a:lnTo>
                  <a:lnTo>
                    <a:pt x="49945" y="152162"/>
                  </a:lnTo>
                  <a:lnTo>
                    <a:pt x="48710" y="144297"/>
                  </a:lnTo>
                  <a:lnTo>
                    <a:pt x="34827" y="121432"/>
                  </a:lnTo>
                  <a:lnTo>
                    <a:pt x="30376" y="117927"/>
                  </a:lnTo>
                  <a:lnTo>
                    <a:pt x="19786" y="114030"/>
                  </a:lnTo>
                  <a:lnTo>
                    <a:pt x="11788" y="114180"/>
                  </a:lnTo>
                  <a:lnTo>
                    <a:pt x="8666" y="115207"/>
                  </a:lnTo>
                  <a:lnTo>
                    <a:pt x="3317" y="123875"/>
                  </a:lnTo>
                  <a:lnTo>
                    <a:pt x="0" y="135725"/>
                  </a:lnTo>
                  <a:lnTo>
                    <a:pt x="877" y="145694"/>
                  </a:lnTo>
                  <a:lnTo>
                    <a:pt x="5500" y="154829"/>
                  </a:lnTo>
                  <a:lnTo>
                    <a:pt x="8708" y="159241"/>
                  </a:lnTo>
                  <a:lnTo>
                    <a:pt x="12964" y="162182"/>
                  </a:lnTo>
                  <a:lnTo>
                    <a:pt x="23337" y="165448"/>
                  </a:lnTo>
                  <a:lnTo>
                    <a:pt x="31239" y="165020"/>
                  </a:lnTo>
                  <a:lnTo>
                    <a:pt x="37104" y="162477"/>
                  </a:lnTo>
                  <a:lnTo>
                    <a:pt x="45449" y="156439"/>
                  </a:lnTo>
                  <a:lnTo>
                    <a:pt x="46629" y="156786"/>
                  </a:lnTo>
                  <a:lnTo>
                    <a:pt x="55588" y="164295"/>
                  </a:lnTo>
                  <a:lnTo>
                    <a:pt x="57803" y="168270"/>
                  </a:lnTo>
                  <a:lnTo>
                    <a:pt x="58394" y="170318"/>
                  </a:lnTo>
                  <a:lnTo>
                    <a:pt x="60904" y="171683"/>
                  </a:lnTo>
                  <a:lnTo>
                    <a:pt x="69338" y="173200"/>
                  </a:lnTo>
                  <a:lnTo>
                    <a:pt x="80142" y="170111"/>
                  </a:lnTo>
                  <a:lnTo>
                    <a:pt x="90588" y="164034"/>
                  </a:lnTo>
                  <a:lnTo>
                    <a:pt x="97582" y="156630"/>
                  </a:lnTo>
                  <a:lnTo>
                    <a:pt x="122018" y="110453"/>
                  </a:lnTo>
                  <a:lnTo>
                    <a:pt x="133580" y="75263"/>
                  </a:lnTo>
                  <a:lnTo>
                    <a:pt x="140999" y="29914"/>
                  </a:lnTo>
                  <a:lnTo>
                    <a:pt x="141625" y="19410"/>
                  </a:lnTo>
                  <a:lnTo>
                    <a:pt x="140381" y="16750"/>
                  </a:lnTo>
                  <a:lnTo>
                    <a:pt x="138140" y="15682"/>
                  </a:lnTo>
                  <a:lnTo>
                    <a:pt x="135235" y="15675"/>
                  </a:lnTo>
                  <a:lnTo>
                    <a:pt x="132593" y="19199"/>
                  </a:lnTo>
                  <a:lnTo>
                    <a:pt x="126209" y="40308"/>
                  </a:lnTo>
                  <a:lnTo>
                    <a:pt x="123694" y="80608"/>
                  </a:lnTo>
                  <a:lnTo>
                    <a:pt x="123258" y="118396"/>
                  </a:lnTo>
                  <a:lnTo>
                    <a:pt x="124568" y="138228"/>
                  </a:lnTo>
                  <a:lnTo>
                    <a:pt x="132533" y="162437"/>
                  </a:lnTo>
                  <a:lnTo>
                    <a:pt x="137391" y="169090"/>
                  </a:lnTo>
                  <a:lnTo>
                    <a:pt x="141791" y="168748"/>
                  </a:lnTo>
                  <a:lnTo>
                    <a:pt x="154206" y="162723"/>
                  </a:lnTo>
                  <a:lnTo>
                    <a:pt x="177062" y="137318"/>
                  </a:lnTo>
                  <a:lnTo>
                    <a:pt x="203589" y="90807"/>
                  </a:lnTo>
                  <a:lnTo>
                    <a:pt x="215056" y="53450"/>
                  </a:lnTo>
                  <a:lnTo>
                    <a:pt x="227452" y="10427"/>
                  </a:lnTo>
                  <a:lnTo>
                    <a:pt x="228732" y="636"/>
                  </a:lnTo>
                  <a:lnTo>
                    <a:pt x="228085" y="0"/>
                  </a:lnTo>
                  <a:lnTo>
                    <a:pt x="226949" y="988"/>
                  </a:lnTo>
                  <a:lnTo>
                    <a:pt x="221978" y="12490"/>
                  </a:lnTo>
                  <a:lnTo>
                    <a:pt x="214682" y="54913"/>
                  </a:lnTo>
                  <a:lnTo>
                    <a:pt x="212510" y="97264"/>
                  </a:lnTo>
                  <a:lnTo>
                    <a:pt x="213903" y="141255"/>
                  </a:lnTo>
                  <a:lnTo>
                    <a:pt x="217065" y="151915"/>
                  </a:lnTo>
                  <a:lnTo>
                    <a:pt x="218897" y="153770"/>
                  </a:lnTo>
                  <a:lnTo>
                    <a:pt x="220823" y="154301"/>
                  </a:lnTo>
                  <a:lnTo>
                    <a:pt x="226726" y="151127"/>
                  </a:lnTo>
                  <a:lnTo>
                    <a:pt x="237983" y="139527"/>
                  </a:lnTo>
                  <a:lnTo>
                    <a:pt x="260946" y="109932"/>
                  </a:lnTo>
                  <a:lnTo>
                    <a:pt x="267509" y="105623"/>
                  </a:lnTo>
                  <a:lnTo>
                    <a:pt x="268048" y="106681"/>
                  </a:lnTo>
                  <a:lnTo>
                    <a:pt x="272354" y="122333"/>
                  </a:lnTo>
                  <a:lnTo>
                    <a:pt x="277921" y="131074"/>
                  </a:lnTo>
                  <a:lnTo>
                    <a:pt x="280634" y="132820"/>
                  </a:lnTo>
                  <a:lnTo>
                    <a:pt x="293244" y="135623"/>
                  </a:lnTo>
                  <a:lnTo>
                    <a:pt x="295788" y="135853"/>
                  </a:lnTo>
                  <a:lnTo>
                    <a:pt x="300496" y="134227"/>
                  </a:lnTo>
                  <a:lnTo>
                    <a:pt x="302738" y="132806"/>
                  </a:lnTo>
                  <a:lnTo>
                    <a:pt x="304234" y="132564"/>
                  </a:lnTo>
                  <a:lnTo>
                    <a:pt x="305231" y="133109"/>
                  </a:lnTo>
                  <a:lnTo>
                    <a:pt x="305896" y="134176"/>
                  </a:lnTo>
                  <a:lnTo>
                    <a:pt x="312658" y="176223"/>
                  </a:lnTo>
                  <a:lnTo>
                    <a:pt x="315335" y="219441"/>
                  </a:lnTo>
                  <a:lnTo>
                    <a:pt x="319018" y="263035"/>
                  </a:lnTo>
                  <a:lnTo>
                    <a:pt x="312914" y="293491"/>
                  </a:lnTo>
                  <a:lnTo>
                    <a:pt x="305990" y="306829"/>
                  </a:lnTo>
                  <a:lnTo>
                    <a:pt x="302169" y="311374"/>
                  </a:lnTo>
                  <a:lnTo>
                    <a:pt x="290396" y="316424"/>
                  </a:lnTo>
                  <a:lnTo>
                    <a:pt x="283306" y="317770"/>
                  </a:lnTo>
                  <a:lnTo>
                    <a:pt x="276462" y="315846"/>
                  </a:lnTo>
                  <a:lnTo>
                    <a:pt x="250075" y="295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642"/>
            <p:cNvSpPr/>
            <p:nvPr>
              <p:custDataLst>
                <p:tags r:id="rId62"/>
              </p:custDataLst>
            </p:nvPr>
          </p:nvSpPr>
          <p:spPr>
            <a:xfrm>
              <a:off x="5435600" y="6078772"/>
              <a:ext cx="30871" cy="258529"/>
            </a:xfrm>
            <a:custGeom>
              <a:avLst/>
              <a:gdLst/>
              <a:ahLst/>
              <a:cxnLst/>
              <a:rect l="0" t="0" r="0" b="0"/>
              <a:pathLst>
                <a:path w="30871" h="258529">
                  <a:moveTo>
                    <a:pt x="12700" y="36278"/>
                  </a:moveTo>
                  <a:lnTo>
                    <a:pt x="12700" y="36278"/>
                  </a:lnTo>
                  <a:lnTo>
                    <a:pt x="19442" y="29536"/>
                  </a:lnTo>
                  <a:lnTo>
                    <a:pt x="22752" y="20581"/>
                  </a:lnTo>
                  <a:lnTo>
                    <a:pt x="25245" y="0"/>
                  </a:lnTo>
                  <a:lnTo>
                    <a:pt x="25297" y="98"/>
                  </a:lnTo>
                  <a:lnTo>
                    <a:pt x="27275" y="38745"/>
                  </a:lnTo>
                  <a:lnTo>
                    <a:pt x="30866" y="85840"/>
                  </a:lnTo>
                  <a:lnTo>
                    <a:pt x="30870" y="125247"/>
                  </a:lnTo>
                  <a:lnTo>
                    <a:pt x="27334" y="162280"/>
                  </a:lnTo>
                  <a:lnTo>
                    <a:pt x="22019" y="208995"/>
                  </a:lnTo>
                  <a:lnTo>
                    <a:pt x="0" y="258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643"/>
            <p:cNvSpPr/>
            <p:nvPr>
              <p:custDataLst>
                <p:tags r:id="rId63"/>
              </p:custDataLst>
            </p:nvPr>
          </p:nvSpPr>
          <p:spPr>
            <a:xfrm>
              <a:off x="5330298" y="6292850"/>
              <a:ext cx="194203" cy="47437"/>
            </a:xfrm>
            <a:custGeom>
              <a:avLst/>
              <a:gdLst/>
              <a:ahLst/>
              <a:cxnLst/>
              <a:rect l="0" t="0" r="0" b="0"/>
              <a:pathLst>
                <a:path w="194203" h="47437">
                  <a:moveTo>
                    <a:pt x="16402" y="0"/>
                  </a:moveTo>
                  <a:lnTo>
                    <a:pt x="16402" y="0"/>
                  </a:lnTo>
                  <a:lnTo>
                    <a:pt x="6289" y="3371"/>
                  </a:lnTo>
                  <a:lnTo>
                    <a:pt x="3309" y="6481"/>
                  </a:lnTo>
                  <a:lnTo>
                    <a:pt x="0" y="15580"/>
                  </a:lnTo>
                  <a:lnTo>
                    <a:pt x="411" y="22917"/>
                  </a:lnTo>
                  <a:lnTo>
                    <a:pt x="1508" y="25861"/>
                  </a:lnTo>
                  <a:lnTo>
                    <a:pt x="10253" y="31014"/>
                  </a:lnTo>
                  <a:lnTo>
                    <a:pt x="48976" y="40070"/>
                  </a:lnTo>
                  <a:lnTo>
                    <a:pt x="86496" y="43152"/>
                  </a:lnTo>
                  <a:lnTo>
                    <a:pt x="124424" y="47436"/>
                  </a:lnTo>
                  <a:lnTo>
                    <a:pt x="194202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495"/>
          <p:cNvGrpSpPr/>
          <p:nvPr/>
        </p:nvGrpSpPr>
        <p:grpSpPr>
          <a:xfrm>
            <a:off x="5925433" y="6148565"/>
            <a:ext cx="278518" cy="201436"/>
            <a:chOff x="5925433" y="6148565"/>
            <a:chExt cx="278518" cy="201436"/>
          </a:xfrm>
        </p:grpSpPr>
        <p:sp>
          <p:nvSpPr>
            <p:cNvPr id="274" name="SMARTInkShape-2644"/>
            <p:cNvSpPr/>
            <p:nvPr>
              <p:custDataLst>
                <p:tags r:id="rId42"/>
              </p:custDataLst>
            </p:nvPr>
          </p:nvSpPr>
          <p:spPr>
            <a:xfrm>
              <a:off x="5925433" y="6211617"/>
              <a:ext cx="170568" cy="5034"/>
            </a:xfrm>
            <a:custGeom>
              <a:avLst/>
              <a:gdLst/>
              <a:ahLst/>
              <a:cxnLst/>
              <a:rect l="0" t="0" r="0" b="0"/>
              <a:pathLst>
                <a:path w="170568" h="5034">
                  <a:moveTo>
                    <a:pt x="5467" y="5033"/>
                  </a:moveTo>
                  <a:lnTo>
                    <a:pt x="5467" y="5033"/>
                  </a:lnTo>
                  <a:lnTo>
                    <a:pt x="2096" y="1662"/>
                  </a:lnTo>
                  <a:lnTo>
                    <a:pt x="1103" y="1375"/>
                  </a:lnTo>
                  <a:lnTo>
                    <a:pt x="441" y="1888"/>
                  </a:lnTo>
                  <a:lnTo>
                    <a:pt x="0" y="2936"/>
                  </a:lnTo>
                  <a:lnTo>
                    <a:pt x="411" y="3636"/>
                  </a:lnTo>
                  <a:lnTo>
                    <a:pt x="2749" y="4411"/>
                  </a:lnTo>
                  <a:lnTo>
                    <a:pt x="41856" y="4978"/>
                  </a:lnTo>
                  <a:lnTo>
                    <a:pt x="86250" y="0"/>
                  </a:lnTo>
                  <a:lnTo>
                    <a:pt x="170567" y="5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645"/>
            <p:cNvSpPr/>
            <p:nvPr>
              <p:custDataLst>
                <p:tags r:id="rId43"/>
              </p:custDataLst>
            </p:nvPr>
          </p:nvSpPr>
          <p:spPr>
            <a:xfrm>
              <a:off x="5936098" y="6273800"/>
              <a:ext cx="267853" cy="22121"/>
            </a:xfrm>
            <a:custGeom>
              <a:avLst/>
              <a:gdLst/>
              <a:ahLst/>
              <a:cxnLst/>
              <a:rect l="0" t="0" r="0" b="0"/>
              <a:pathLst>
                <a:path w="267853" h="22121">
                  <a:moveTo>
                    <a:pt x="45602" y="12700"/>
                  </a:moveTo>
                  <a:lnTo>
                    <a:pt x="45602" y="12700"/>
                  </a:lnTo>
                  <a:lnTo>
                    <a:pt x="6497" y="22120"/>
                  </a:lnTo>
                  <a:lnTo>
                    <a:pt x="2598" y="21802"/>
                  </a:lnTo>
                  <a:lnTo>
                    <a:pt x="0" y="20885"/>
                  </a:lnTo>
                  <a:lnTo>
                    <a:pt x="384" y="20273"/>
                  </a:lnTo>
                  <a:lnTo>
                    <a:pt x="40692" y="19157"/>
                  </a:lnTo>
                  <a:lnTo>
                    <a:pt x="81321" y="19071"/>
                  </a:lnTo>
                  <a:lnTo>
                    <a:pt x="113688" y="18354"/>
                  </a:lnTo>
                  <a:lnTo>
                    <a:pt x="149240" y="15684"/>
                  </a:lnTo>
                  <a:lnTo>
                    <a:pt x="188101" y="10212"/>
                  </a:lnTo>
                  <a:lnTo>
                    <a:pt x="227602" y="7495"/>
                  </a:lnTo>
                  <a:lnTo>
                    <a:pt x="267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646"/>
            <p:cNvSpPr/>
            <p:nvPr>
              <p:custDataLst>
                <p:tags r:id="rId44"/>
              </p:custDataLst>
            </p:nvPr>
          </p:nvSpPr>
          <p:spPr>
            <a:xfrm>
              <a:off x="6087714" y="6148565"/>
              <a:ext cx="114661" cy="201436"/>
            </a:xfrm>
            <a:custGeom>
              <a:avLst/>
              <a:gdLst/>
              <a:ahLst/>
              <a:cxnLst/>
              <a:rect l="0" t="0" r="0" b="0"/>
              <a:pathLst>
                <a:path w="114661" h="201436">
                  <a:moveTo>
                    <a:pt x="27336" y="10935"/>
                  </a:moveTo>
                  <a:lnTo>
                    <a:pt x="27336" y="10935"/>
                  </a:lnTo>
                  <a:lnTo>
                    <a:pt x="0" y="0"/>
                  </a:lnTo>
                  <a:lnTo>
                    <a:pt x="29231" y="10599"/>
                  </a:lnTo>
                  <a:lnTo>
                    <a:pt x="71298" y="31173"/>
                  </a:lnTo>
                  <a:lnTo>
                    <a:pt x="95160" y="50798"/>
                  </a:lnTo>
                  <a:lnTo>
                    <a:pt x="108986" y="68633"/>
                  </a:lnTo>
                  <a:lnTo>
                    <a:pt x="114660" y="92082"/>
                  </a:lnTo>
                  <a:lnTo>
                    <a:pt x="112554" y="137267"/>
                  </a:lnTo>
                  <a:lnTo>
                    <a:pt x="100564" y="164626"/>
                  </a:lnTo>
                  <a:lnTo>
                    <a:pt x="86976" y="180494"/>
                  </a:lnTo>
                  <a:lnTo>
                    <a:pt x="59086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496"/>
          <p:cNvGrpSpPr/>
          <p:nvPr/>
        </p:nvGrpSpPr>
        <p:grpSpPr>
          <a:xfrm>
            <a:off x="6667500" y="6072838"/>
            <a:ext cx="920751" cy="315935"/>
            <a:chOff x="6667500" y="6072838"/>
            <a:chExt cx="920751" cy="315935"/>
          </a:xfrm>
        </p:grpSpPr>
        <p:sp>
          <p:nvSpPr>
            <p:cNvPr id="278" name="SMARTInkShape-2647"/>
            <p:cNvSpPr/>
            <p:nvPr>
              <p:custDataLst>
                <p:tags r:id="rId38"/>
              </p:custDataLst>
            </p:nvPr>
          </p:nvSpPr>
          <p:spPr>
            <a:xfrm>
              <a:off x="6667500" y="6072838"/>
              <a:ext cx="105890" cy="286448"/>
            </a:xfrm>
            <a:custGeom>
              <a:avLst/>
              <a:gdLst/>
              <a:ahLst/>
              <a:cxnLst/>
              <a:rect l="0" t="0" r="0" b="0"/>
              <a:pathLst>
                <a:path w="105890" h="286448">
                  <a:moveTo>
                    <a:pt x="0" y="73962"/>
                  </a:moveTo>
                  <a:lnTo>
                    <a:pt x="0" y="73962"/>
                  </a:lnTo>
                  <a:lnTo>
                    <a:pt x="5069" y="114347"/>
                  </a:lnTo>
                  <a:lnTo>
                    <a:pt x="10125" y="154681"/>
                  </a:lnTo>
                  <a:lnTo>
                    <a:pt x="12643" y="194069"/>
                  </a:lnTo>
                  <a:lnTo>
                    <a:pt x="16838" y="232551"/>
                  </a:lnTo>
                  <a:lnTo>
                    <a:pt x="20494" y="275954"/>
                  </a:lnTo>
                  <a:lnTo>
                    <a:pt x="23220" y="285798"/>
                  </a:lnTo>
                  <a:lnTo>
                    <a:pt x="23947" y="286447"/>
                  </a:lnTo>
                  <a:lnTo>
                    <a:pt x="24431" y="285469"/>
                  </a:lnTo>
                  <a:lnTo>
                    <a:pt x="25272" y="248614"/>
                  </a:lnTo>
                  <a:lnTo>
                    <a:pt x="25362" y="206379"/>
                  </a:lnTo>
                  <a:lnTo>
                    <a:pt x="25393" y="161345"/>
                  </a:lnTo>
                  <a:lnTo>
                    <a:pt x="25398" y="124881"/>
                  </a:lnTo>
                  <a:lnTo>
                    <a:pt x="25400" y="81720"/>
                  </a:lnTo>
                  <a:lnTo>
                    <a:pt x="30469" y="35656"/>
                  </a:lnTo>
                  <a:lnTo>
                    <a:pt x="38265" y="9089"/>
                  </a:lnTo>
                  <a:lnTo>
                    <a:pt x="40327" y="5313"/>
                  </a:lnTo>
                  <a:lnTo>
                    <a:pt x="43112" y="2796"/>
                  </a:lnTo>
                  <a:lnTo>
                    <a:pt x="49970" y="0"/>
                  </a:lnTo>
                  <a:lnTo>
                    <a:pt x="61485" y="4401"/>
                  </a:lnTo>
                  <a:lnTo>
                    <a:pt x="75304" y="14119"/>
                  </a:lnTo>
                  <a:lnTo>
                    <a:pt x="93573" y="35455"/>
                  </a:lnTo>
                  <a:lnTo>
                    <a:pt x="103377" y="59652"/>
                  </a:lnTo>
                  <a:lnTo>
                    <a:pt x="105889" y="83990"/>
                  </a:lnTo>
                  <a:lnTo>
                    <a:pt x="103977" y="98174"/>
                  </a:lnTo>
                  <a:lnTo>
                    <a:pt x="97012" y="109652"/>
                  </a:lnTo>
                  <a:lnTo>
                    <a:pt x="85450" y="119457"/>
                  </a:lnTo>
                  <a:lnTo>
                    <a:pt x="61223" y="130794"/>
                  </a:lnTo>
                  <a:lnTo>
                    <a:pt x="49318" y="131441"/>
                  </a:lnTo>
                  <a:lnTo>
                    <a:pt x="41204" y="129376"/>
                  </a:lnTo>
                  <a:lnTo>
                    <a:pt x="38053" y="127839"/>
                  </a:lnTo>
                  <a:lnTo>
                    <a:pt x="37363" y="126107"/>
                  </a:lnTo>
                  <a:lnTo>
                    <a:pt x="44450" y="118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648"/>
            <p:cNvSpPr/>
            <p:nvPr>
              <p:custDataLst>
                <p:tags r:id="rId39"/>
              </p:custDataLst>
            </p:nvPr>
          </p:nvSpPr>
          <p:spPr>
            <a:xfrm>
              <a:off x="6795643" y="6191250"/>
              <a:ext cx="138558" cy="169422"/>
            </a:xfrm>
            <a:custGeom>
              <a:avLst/>
              <a:gdLst/>
              <a:ahLst/>
              <a:cxnLst/>
              <a:rect l="0" t="0" r="0" b="0"/>
              <a:pathLst>
                <a:path w="138558" h="169422">
                  <a:moveTo>
                    <a:pt x="11557" y="82550"/>
                  </a:moveTo>
                  <a:lnTo>
                    <a:pt x="11557" y="82550"/>
                  </a:lnTo>
                  <a:lnTo>
                    <a:pt x="11557" y="79179"/>
                  </a:lnTo>
                  <a:lnTo>
                    <a:pt x="9675" y="75643"/>
                  </a:lnTo>
                  <a:lnTo>
                    <a:pt x="1430" y="65543"/>
                  </a:lnTo>
                  <a:lnTo>
                    <a:pt x="0" y="61350"/>
                  </a:lnTo>
                  <a:lnTo>
                    <a:pt x="325" y="59244"/>
                  </a:lnTo>
                  <a:lnTo>
                    <a:pt x="2566" y="55024"/>
                  </a:lnTo>
                  <a:lnTo>
                    <a:pt x="4858" y="54321"/>
                  </a:lnTo>
                  <a:lnTo>
                    <a:pt x="11167" y="55422"/>
                  </a:lnTo>
                  <a:lnTo>
                    <a:pt x="32765" y="66751"/>
                  </a:lnTo>
                  <a:lnTo>
                    <a:pt x="45912" y="83289"/>
                  </a:lnTo>
                  <a:lnTo>
                    <a:pt x="62479" y="125030"/>
                  </a:lnTo>
                  <a:lnTo>
                    <a:pt x="62693" y="167349"/>
                  </a:lnTo>
                  <a:lnTo>
                    <a:pt x="61876" y="169421"/>
                  </a:lnTo>
                  <a:lnTo>
                    <a:pt x="60625" y="169392"/>
                  </a:lnTo>
                  <a:lnTo>
                    <a:pt x="59085" y="167961"/>
                  </a:lnTo>
                  <a:lnTo>
                    <a:pt x="53548" y="142351"/>
                  </a:lnTo>
                  <a:lnTo>
                    <a:pt x="54181" y="110225"/>
                  </a:lnTo>
                  <a:lnTo>
                    <a:pt x="65080" y="69176"/>
                  </a:lnTo>
                  <a:lnTo>
                    <a:pt x="70152" y="53322"/>
                  </a:lnTo>
                  <a:lnTo>
                    <a:pt x="90458" y="29126"/>
                  </a:lnTo>
                  <a:lnTo>
                    <a:pt x="138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649"/>
            <p:cNvSpPr/>
            <p:nvPr>
              <p:custDataLst>
                <p:tags r:id="rId40"/>
              </p:custDataLst>
            </p:nvPr>
          </p:nvSpPr>
          <p:spPr>
            <a:xfrm>
              <a:off x="7081458" y="6096339"/>
              <a:ext cx="144843" cy="292434"/>
            </a:xfrm>
            <a:custGeom>
              <a:avLst/>
              <a:gdLst/>
              <a:ahLst/>
              <a:cxnLst/>
              <a:rect l="0" t="0" r="0" b="0"/>
              <a:pathLst>
                <a:path w="144843" h="292434">
                  <a:moveTo>
                    <a:pt x="106742" y="12361"/>
                  </a:moveTo>
                  <a:lnTo>
                    <a:pt x="106742" y="12361"/>
                  </a:lnTo>
                  <a:lnTo>
                    <a:pt x="106742" y="8990"/>
                  </a:lnTo>
                  <a:lnTo>
                    <a:pt x="108623" y="5454"/>
                  </a:lnTo>
                  <a:lnTo>
                    <a:pt x="110112" y="3522"/>
                  </a:lnTo>
                  <a:lnTo>
                    <a:pt x="110400" y="2235"/>
                  </a:lnTo>
                  <a:lnTo>
                    <a:pt x="109887" y="1377"/>
                  </a:lnTo>
                  <a:lnTo>
                    <a:pt x="108838" y="804"/>
                  </a:lnTo>
                  <a:lnTo>
                    <a:pt x="103992" y="0"/>
                  </a:lnTo>
                  <a:lnTo>
                    <a:pt x="86402" y="5157"/>
                  </a:lnTo>
                  <a:lnTo>
                    <a:pt x="69357" y="15871"/>
                  </a:lnTo>
                  <a:lnTo>
                    <a:pt x="33976" y="52866"/>
                  </a:lnTo>
                  <a:lnTo>
                    <a:pt x="15986" y="91545"/>
                  </a:lnTo>
                  <a:lnTo>
                    <a:pt x="2606" y="134305"/>
                  </a:lnTo>
                  <a:lnTo>
                    <a:pt x="0" y="181290"/>
                  </a:lnTo>
                  <a:lnTo>
                    <a:pt x="7697" y="227981"/>
                  </a:lnTo>
                  <a:lnTo>
                    <a:pt x="20481" y="250599"/>
                  </a:lnTo>
                  <a:lnTo>
                    <a:pt x="35477" y="263119"/>
                  </a:lnTo>
                  <a:lnTo>
                    <a:pt x="79397" y="289595"/>
                  </a:lnTo>
                  <a:lnTo>
                    <a:pt x="88511" y="292433"/>
                  </a:lnTo>
                  <a:lnTo>
                    <a:pt x="109929" y="291825"/>
                  </a:lnTo>
                  <a:lnTo>
                    <a:pt x="144842" y="285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650"/>
            <p:cNvSpPr/>
            <p:nvPr>
              <p:custDataLst>
                <p:tags r:id="rId41"/>
              </p:custDataLst>
            </p:nvPr>
          </p:nvSpPr>
          <p:spPr>
            <a:xfrm>
              <a:off x="7404109" y="6091411"/>
              <a:ext cx="184142" cy="245650"/>
            </a:xfrm>
            <a:custGeom>
              <a:avLst/>
              <a:gdLst/>
              <a:ahLst/>
              <a:cxnLst/>
              <a:rect l="0" t="0" r="0" b="0"/>
              <a:pathLst>
                <a:path w="184142" h="245650">
                  <a:moveTo>
                    <a:pt x="6341" y="99839"/>
                  </a:moveTo>
                  <a:lnTo>
                    <a:pt x="6341" y="99839"/>
                  </a:lnTo>
                  <a:lnTo>
                    <a:pt x="253" y="99839"/>
                  </a:lnTo>
                  <a:lnTo>
                    <a:pt x="0" y="144079"/>
                  </a:lnTo>
                  <a:lnTo>
                    <a:pt x="697" y="189155"/>
                  </a:lnTo>
                  <a:lnTo>
                    <a:pt x="5459" y="233296"/>
                  </a:lnTo>
                  <a:lnTo>
                    <a:pt x="6079" y="245529"/>
                  </a:lnTo>
                  <a:lnTo>
                    <a:pt x="6167" y="245649"/>
                  </a:lnTo>
                  <a:lnTo>
                    <a:pt x="4450" y="201449"/>
                  </a:lnTo>
                  <a:lnTo>
                    <a:pt x="872" y="160832"/>
                  </a:lnTo>
                  <a:lnTo>
                    <a:pt x="106" y="121495"/>
                  </a:lnTo>
                  <a:lnTo>
                    <a:pt x="13" y="78795"/>
                  </a:lnTo>
                  <a:lnTo>
                    <a:pt x="6901" y="37749"/>
                  </a:lnTo>
                  <a:lnTo>
                    <a:pt x="11529" y="24971"/>
                  </a:lnTo>
                  <a:lnTo>
                    <a:pt x="18289" y="14587"/>
                  </a:lnTo>
                  <a:lnTo>
                    <a:pt x="27878" y="7152"/>
                  </a:lnTo>
                  <a:lnTo>
                    <a:pt x="39196" y="2200"/>
                  </a:lnTo>
                  <a:lnTo>
                    <a:pt x="51282" y="0"/>
                  </a:lnTo>
                  <a:lnTo>
                    <a:pt x="63710" y="2784"/>
                  </a:lnTo>
                  <a:lnTo>
                    <a:pt x="95270" y="17051"/>
                  </a:lnTo>
                  <a:lnTo>
                    <a:pt x="114300" y="38072"/>
                  </a:lnTo>
                  <a:lnTo>
                    <a:pt x="142671" y="84440"/>
                  </a:lnTo>
                  <a:lnTo>
                    <a:pt x="159199" y="120733"/>
                  </a:lnTo>
                  <a:lnTo>
                    <a:pt x="168937" y="168013"/>
                  </a:lnTo>
                  <a:lnTo>
                    <a:pt x="171294" y="214932"/>
                  </a:lnTo>
                  <a:lnTo>
                    <a:pt x="172081" y="225780"/>
                  </a:lnTo>
                  <a:lnTo>
                    <a:pt x="174782" y="232953"/>
                  </a:lnTo>
                  <a:lnTo>
                    <a:pt x="176491" y="234443"/>
                  </a:lnTo>
                  <a:lnTo>
                    <a:pt x="184141" y="233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497"/>
          <p:cNvGrpSpPr/>
          <p:nvPr/>
        </p:nvGrpSpPr>
        <p:grpSpPr>
          <a:xfrm>
            <a:off x="7760048" y="6108699"/>
            <a:ext cx="120303" cy="215764"/>
            <a:chOff x="7760048" y="6108699"/>
            <a:chExt cx="120303" cy="215764"/>
          </a:xfrm>
        </p:grpSpPr>
        <p:sp>
          <p:nvSpPr>
            <p:cNvPr id="283" name="SMARTInkShape-2651"/>
            <p:cNvSpPr/>
            <p:nvPr>
              <p:custDataLst>
                <p:tags r:id="rId36"/>
              </p:custDataLst>
            </p:nvPr>
          </p:nvSpPr>
          <p:spPr>
            <a:xfrm>
              <a:off x="7760048" y="6108699"/>
              <a:ext cx="113684" cy="215764"/>
            </a:xfrm>
            <a:custGeom>
              <a:avLst/>
              <a:gdLst/>
              <a:ahLst/>
              <a:cxnLst/>
              <a:rect l="0" t="0" r="0" b="0"/>
              <a:pathLst>
                <a:path w="113684" h="215764">
                  <a:moveTo>
                    <a:pt x="101252" y="6351"/>
                  </a:moveTo>
                  <a:lnTo>
                    <a:pt x="101252" y="6351"/>
                  </a:lnTo>
                  <a:lnTo>
                    <a:pt x="104622" y="6351"/>
                  </a:lnTo>
                  <a:lnTo>
                    <a:pt x="105616" y="5646"/>
                  </a:lnTo>
                  <a:lnTo>
                    <a:pt x="106278" y="4470"/>
                  </a:lnTo>
                  <a:lnTo>
                    <a:pt x="107340" y="884"/>
                  </a:lnTo>
                  <a:lnTo>
                    <a:pt x="109367" y="393"/>
                  </a:lnTo>
                  <a:lnTo>
                    <a:pt x="113683" y="24"/>
                  </a:lnTo>
                  <a:lnTo>
                    <a:pt x="68125" y="0"/>
                  </a:lnTo>
                  <a:lnTo>
                    <a:pt x="55668" y="0"/>
                  </a:lnTo>
                  <a:lnTo>
                    <a:pt x="50888" y="1883"/>
                  </a:lnTo>
                  <a:lnTo>
                    <a:pt x="48626" y="3372"/>
                  </a:lnTo>
                  <a:lnTo>
                    <a:pt x="47117" y="5776"/>
                  </a:lnTo>
                  <a:lnTo>
                    <a:pt x="33349" y="49746"/>
                  </a:lnTo>
                  <a:lnTo>
                    <a:pt x="22913" y="92525"/>
                  </a:lnTo>
                  <a:lnTo>
                    <a:pt x="13605" y="138905"/>
                  </a:lnTo>
                  <a:lnTo>
                    <a:pt x="5609" y="178254"/>
                  </a:lnTo>
                  <a:lnTo>
                    <a:pt x="0" y="210579"/>
                  </a:lnTo>
                  <a:lnTo>
                    <a:pt x="590" y="212352"/>
                  </a:lnTo>
                  <a:lnTo>
                    <a:pt x="1688" y="213536"/>
                  </a:lnTo>
                  <a:lnTo>
                    <a:pt x="4790" y="214850"/>
                  </a:lnTo>
                  <a:lnTo>
                    <a:pt x="17959" y="215763"/>
                  </a:lnTo>
                  <a:lnTo>
                    <a:pt x="63154" y="198213"/>
                  </a:lnTo>
                  <a:lnTo>
                    <a:pt x="107602" y="184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652"/>
            <p:cNvSpPr/>
            <p:nvPr>
              <p:custDataLst>
                <p:tags r:id="rId37"/>
              </p:custDataLst>
            </p:nvPr>
          </p:nvSpPr>
          <p:spPr>
            <a:xfrm>
              <a:off x="7798682" y="6235700"/>
              <a:ext cx="81669" cy="6351"/>
            </a:xfrm>
            <a:custGeom>
              <a:avLst/>
              <a:gdLst/>
              <a:ahLst/>
              <a:cxnLst/>
              <a:rect l="0" t="0" r="0" b="0"/>
              <a:pathLst>
                <a:path w="816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49"/>
                  </a:lnTo>
                  <a:lnTo>
                    <a:pt x="40830" y="4468"/>
                  </a:lnTo>
                  <a:lnTo>
                    <a:pt x="8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498"/>
          <p:cNvGrpSpPr/>
          <p:nvPr/>
        </p:nvGrpSpPr>
        <p:grpSpPr>
          <a:xfrm>
            <a:off x="7950200" y="6108962"/>
            <a:ext cx="195804" cy="304539"/>
            <a:chOff x="7950200" y="6108962"/>
            <a:chExt cx="195804" cy="304539"/>
          </a:xfrm>
        </p:grpSpPr>
        <p:sp>
          <p:nvSpPr>
            <p:cNvPr id="286" name="SMARTInkShape-2653"/>
            <p:cNvSpPr/>
            <p:nvPr>
              <p:custDataLst>
                <p:tags r:id="rId33"/>
              </p:custDataLst>
            </p:nvPr>
          </p:nvSpPr>
          <p:spPr>
            <a:xfrm>
              <a:off x="7950200" y="6299301"/>
              <a:ext cx="25401" cy="68050"/>
            </a:xfrm>
            <a:custGeom>
              <a:avLst/>
              <a:gdLst/>
              <a:ahLst/>
              <a:cxnLst/>
              <a:rect l="0" t="0" r="0" b="0"/>
              <a:pathLst>
                <a:path w="25401" h="68050">
                  <a:moveTo>
                    <a:pt x="0" y="12599"/>
                  </a:moveTo>
                  <a:lnTo>
                    <a:pt x="0" y="12599"/>
                  </a:lnTo>
                  <a:lnTo>
                    <a:pt x="0" y="9228"/>
                  </a:lnTo>
                  <a:lnTo>
                    <a:pt x="1881" y="5692"/>
                  </a:lnTo>
                  <a:lnTo>
                    <a:pt x="6088" y="238"/>
                  </a:lnTo>
                  <a:lnTo>
                    <a:pt x="9644" y="0"/>
                  </a:lnTo>
                  <a:lnTo>
                    <a:pt x="10662" y="671"/>
                  </a:lnTo>
                  <a:lnTo>
                    <a:pt x="11341" y="1825"/>
                  </a:lnTo>
                  <a:lnTo>
                    <a:pt x="12096" y="5694"/>
                  </a:lnTo>
                  <a:lnTo>
                    <a:pt x="12689" y="49439"/>
                  </a:lnTo>
                  <a:lnTo>
                    <a:pt x="12698" y="64012"/>
                  </a:lnTo>
                  <a:lnTo>
                    <a:pt x="13403" y="65924"/>
                  </a:lnTo>
                  <a:lnTo>
                    <a:pt x="14581" y="67199"/>
                  </a:lnTo>
                  <a:lnTo>
                    <a:pt x="16070" y="68049"/>
                  </a:lnTo>
                  <a:lnTo>
                    <a:pt x="17769" y="67205"/>
                  </a:lnTo>
                  <a:lnTo>
                    <a:pt x="25400" y="57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654"/>
            <p:cNvSpPr/>
            <p:nvPr>
              <p:custDataLst>
                <p:tags r:id="rId34"/>
              </p:custDataLst>
            </p:nvPr>
          </p:nvSpPr>
          <p:spPr>
            <a:xfrm>
              <a:off x="7970393" y="6197600"/>
              <a:ext cx="11558" cy="6351"/>
            </a:xfrm>
            <a:custGeom>
              <a:avLst/>
              <a:gdLst/>
              <a:ahLst/>
              <a:cxnLst/>
              <a:rect l="0" t="0" r="0" b="0"/>
              <a:pathLst>
                <a:path w="11558" h="6351">
                  <a:moveTo>
                    <a:pt x="11557" y="6350"/>
                  </a:moveTo>
                  <a:lnTo>
                    <a:pt x="11557" y="6350"/>
                  </a:lnTo>
                  <a:lnTo>
                    <a:pt x="8186" y="2979"/>
                  </a:lnTo>
                  <a:lnTo>
                    <a:pt x="4649" y="1324"/>
                  </a:lnTo>
                  <a:lnTo>
                    <a:pt x="0" y="262"/>
                  </a:lnTo>
                  <a:lnTo>
                    <a:pt x="11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655"/>
            <p:cNvSpPr/>
            <p:nvPr>
              <p:custDataLst>
                <p:tags r:id="rId35"/>
              </p:custDataLst>
            </p:nvPr>
          </p:nvSpPr>
          <p:spPr>
            <a:xfrm>
              <a:off x="8064500" y="6108962"/>
              <a:ext cx="81504" cy="304539"/>
            </a:xfrm>
            <a:custGeom>
              <a:avLst/>
              <a:gdLst/>
              <a:ahLst/>
              <a:cxnLst/>
              <a:rect l="0" t="0" r="0" b="0"/>
              <a:pathLst>
                <a:path w="81504" h="30453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6742" y="0"/>
                  </a:lnTo>
                  <a:lnTo>
                    <a:pt x="13814" y="5499"/>
                  </a:lnTo>
                  <a:lnTo>
                    <a:pt x="45770" y="47896"/>
                  </a:lnTo>
                  <a:lnTo>
                    <a:pt x="64440" y="87585"/>
                  </a:lnTo>
                  <a:lnTo>
                    <a:pt x="79015" y="134099"/>
                  </a:lnTo>
                  <a:lnTo>
                    <a:pt x="81503" y="171879"/>
                  </a:lnTo>
                  <a:lnTo>
                    <a:pt x="80122" y="215059"/>
                  </a:lnTo>
                  <a:lnTo>
                    <a:pt x="67955" y="259760"/>
                  </a:lnTo>
                  <a:lnTo>
                    <a:pt x="50844" y="293734"/>
                  </a:lnTo>
                  <a:lnTo>
                    <a:pt x="43058" y="302558"/>
                  </a:lnTo>
                  <a:lnTo>
                    <a:pt x="31750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499"/>
          <p:cNvGrpSpPr/>
          <p:nvPr/>
        </p:nvGrpSpPr>
        <p:grpSpPr>
          <a:xfrm>
            <a:off x="7207511" y="6261099"/>
            <a:ext cx="1790440" cy="590552"/>
            <a:chOff x="7207511" y="6261099"/>
            <a:chExt cx="1790440" cy="590552"/>
          </a:xfrm>
        </p:grpSpPr>
        <p:sp>
          <p:nvSpPr>
            <p:cNvPr id="290" name="SMARTInkShape-2656"/>
            <p:cNvSpPr/>
            <p:nvPr>
              <p:custDataLst>
                <p:tags r:id="rId17"/>
              </p:custDataLst>
            </p:nvPr>
          </p:nvSpPr>
          <p:spPr>
            <a:xfrm>
              <a:off x="7207511" y="6534150"/>
              <a:ext cx="18790" cy="57151"/>
            </a:xfrm>
            <a:custGeom>
              <a:avLst/>
              <a:gdLst/>
              <a:ahLst/>
              <a:cxnLst/>
              <a:rect l="0" t="0" r="0" b="0"/>
              <a:pathLst>
                <a:path w="18790" h="57151">
                  <a:moveTo>
                    <a:pt x="6089" y="0"/>
                  </a:moveTo>
                  <a:lnTo>
                    <a:pt x="6089" y="0"/>
                  </a:lnTo>
                  <a:lnTo>
                    <a:pt x="6088" y="3370"/>
                  </a:lnTo>
                  <a:lnTo>
                    <a:pt x="5384" y="4363"/>
                  </a:lnTo>
                  <a:lnTo>
                    <a:pt x="4207" y="5025"/>
                  </a:lnTo>
                  <a:lnTo>
                    <a:pt x="621" y="6088"/>
                  </a:lnTo>
                  <a:lnTo>
                    <a:pt x="130" y="8115"/>
                  </a:lnTo>
                  <a:lnTo>
                    <a:pt x="0" y="9644"/>
                  </a:lnTo>
                  <a:lnTo>
                    <a:pt x="619" y="10662"/>
                  </a:lnTo>
                  <a:lnTo>
                    <a:pt x="1737" y="11341"/>
                  </a:lnTo>
                  <a:lnTo>
                    <a:pt x="3188" y="11795"/>
                  </a:lnTo>
                  <a:lnTo>
                    <a:pt x="8600" y="19173"/>
                  </a:lnTo>
                  <a:lnTo>
                    <a:pt x="1878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657"/>
            <p:cNvSpPr/>
            <p:nvPr>
              <p:custDataLst>
                <p:tags r:id="rId18"/>
              </p:custDataLst>
            </p:nvPr>
          </p:nvSpPr>
          <p:spPr>
            <a:xfrm>
              <a:off x="7220832" y="6434824"/>
              <a:ext cx="11819" cy="73927"/>
            </a:xfrm>
            <a:custGeom>
              <a:avLst/>
              <a:gdLst/>
              <a:ahLst/>
              <a:cxnLst/>
              <a:rect l="0" t="0" r="0" b="0"/>
              <a:pathLst>
                <a:path w="11819" h="73927">
                  <a:moveTo>
                    <a:pt x="5468" y="73926"/>
                  </a:moveTo>
                  <a:lnTo>
                    <a:pt x="5468" y="73926"/>
                  </a:lnTo>
                  <a:lnTo>
                    <a:pt x="4762" y="27635"/>
                  </a:lnTo>
                  <a:lnTo>
                    <a:pt x="441" y="1256"/>
                  </a:lnTo>
                  <a:lnTo>
                    <a:pt x="0" y="80"/>
                  </a:lnTo>
                  <a:lnTo>
                    <a:pt x="412" y="0"/>
                  </a:lnTo>
                  <a:lnTo>
                    <a:pt x="11818" y="4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658"/>
            <p:cNvSpPr/>
            <p:nvPr>
              <p:custDataLst>
                <p:tags r:id="rId19"/>
              </p:custDataLst>
            </p:nvPr>
          </p:nvSpPr>
          <p:spPr>
            <a:xfrm>
              <a:off x="8860015" y="6343650"/>
              <a:ext cx="137936" cy="28782"/>
            </a:xfrm>
            <a:custGeom>
              <a:avLst/>
              <a:gdLst/>
              <a:ahLst/>
              <a:cxnLst/>
              <a:rect l="0" t="0" r="0" b="0"/>
              <a:pathLst>
                <a:path w="137936" h="28782">
                  <a:moveTo>
                    <a:pt x="10935" y="6350"/>
                  </a:moveTo>
                  <a:lnTo>
                    <a:pt x="10935" y="6350"/>
                  </a:lnTo>
                  <a:lnTo>
                    <a:pt x="2207" y="15784"/>
                  </a:lnTo>
                  <a:lnTo>
                    <a:pt x="0" y="20655"/>
                  </a:lnTo>
                  <a:lnTo>
                    <a:pt x="117" y="22237"/>
                  </a:lnTo>
                  <a:lnTo>
                    <a:pt x="902" y="23291"/>
                  </a:lnTo>
                  <a:lnTo>
                    <a:pt x="2129" y="23994"/>
                  </a:lnTo>
                  <a:lnTo>
                    <a:pt x="29447" y="28781"/>
                  </a:lnTo>
                  <a:lnTo>
                    <a:pt x="74460" y="22514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659"/>
            <p:cNvSpPr/>
            <p:nvPr>
              <p:custDataLst>
                <p:tags r:id="rId20"/>
              </p:custDataLst>
            </p:nvPr>
          </p:nvSpPr>
          <p:spPr>
            <a:xfrm>
              <a:off x="8865482" y="6261099"/>
              <a:ext cx="113419" cy="19052"/>
            </a:xfrm>
            <a:custGeom>
              <a:avLst/>
              <a:gdLst/>
              <a:ahLst/>
              <a:cxnLst/>
              <a:rect l="0" t="0" r="0" b="0"/>
              <a:pathLst>
                <a:path w="113419" h="19052">
                  <a:moveTo>
                    <a:pt x="5468" y="1"/>
                  </a:moveTo>
                  <a:lnTo>
                    <a:pt x="5468" y="1"/>
                  </a:lnTo>
                  <a:lnTo>
                    <a:pt x="0" y="0"/>
                  </a:lnTo>
                  <a:lnTo>
                    <a:pt x="44342" y="0"/>
                  </a:lnTo>
                  <a:lnTo>
                    <a:pt x="84407" y="3372"/>
                  </a:lnTo>
                  <a:lnTo>
                    <a:pt x="113418" y="1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660"/>
            <p:cNvSpPr/>
            <p:nvPr>
              <p:custDataLst>
                <p:tags r:id="rId21"/>
              </p:custDataLst>
            </p:nvPr>
          </p:nvSpPr>
          <p:spPr>
            <a:xfrm>
              <a:off x="8667827" y="6536022"/>
              <a:ext cx="66426" cy="315629"/>
            </a:xfrm>
            <a:custGeom>
              <a:avLst/>
              <a:gdLst/>
              <a:ahLst/>
              <a:cxnLst/>
              <a:rect l="0" t="0" r="0" b="0"/>
              <a:pathLst>
                <a:path w="66426" h="315629">
                  <a:moveTo>
                    <a:pt x="6273" y="29878"/>
                  </a:moveTo>
                  <a:lnTo>
                    <a:pt x="6273" y="29878"/>
                  </a:lnTo>
                  <a:lnTo>
                    <a:pt x="6273" y="26507"/>
                  </a:lnTo>
                  <a:lnTo>
                    <a:pt x="4392" y="22971"/>
                  </a:lnTo>
                  <a:lnTo>
                    <a:pt x="1909" y="19046"/>
                  </a:lnTo>
                  <a:lnTo>
                    <a:pt x="184" y="12050"/>
                  </a:lnTo>
                  <a:lnTo>
                    <a:pt x="0" y="4448"/>
                  </a:lnTo>
                  <a:lnTo>
                    <a:pt x="680" y="2341"/>
                  </a:lnTo>
                  <a:lnTo>
                    <a:pt x="1838" y="936"/>
                  </a:lnTo>
                  <a:lnTo>
                    <a:pt x="3317" y="0"/>
                  </a:lnTo>
                  <a:lnTo>
                    <a:pt x="22415" y="3760"/>
                  </a:lnTo>
                  <a:lnTo>
                    <a:pt x="41900" y="28249"/>
                  </a:lnTo>
                  <a:lnTo>
                    <a:pt x="44840" y="33026"/>
                  </a:lnTo>
                  <a:lnTo>
                    <a:pt x="49562" y="64627"/>
                  </a:lnTo>
                  <a:lnTo>
                    <a:pt x="48612" y="94598"/>
                  </a:lnTo>
                  <a:lnTo>
                    <a:pt x="44745" y="137378"/>
                  </a:lnTo>
                  <a:lnTo>
                    <a:pt x="45093" y="182142"/>
                  </a:lnTo>
                  <a:lnTo>
                    <a:pt x="57016" y="223847"/>
                  </a:lnTo>
                  <a:lnTo>
                    <a:pt x="66425" y="265893"/>
                  </a:lnTo>
                  <a:lnTo>
                    <a:pt x="63073" y="307940"/>
                  </a:lnTo>
                  <a:lnTo>
                    <a:pt x="61778" y="310502"/>
                  </a:lnTo>
                  <a:lnTo>
                    <a:pt x="57073" y="315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661"/>
            <p:cNvSpPr/>
            <p:nvPr>
              <p:custDataLst>
                <p:tags r:id="rId22"/>
              </p:custDataLst>
            </p:nvPr>
          </p:nvSpPr>
          <p:spPr>
            <a:xfrm>
              <a:off x="8483600" y="6661150"/>
              <a:ext cx="101601" cy="86439"/>
            </a:xfrm>
            <a:custGeom>
              <a:avLst/>
              <a:gdLst/>
              <a:ahLst/>
              <a:cxnLst/>
              <a:rect l="0" t="0" r="0" b="0"/>
              <a:pathLst>
                <a:path w="101601" h="86439">
                  <a:moveTo>
                    <a:pt x="0" y="0"/>
                  </a:moveTo>
                  <a:lnTo>
                    <a:pt x="0" y="0"/>
                  </a:lnTo>
                  <a:lnTo>
                    <a:pt x="0" y="43622"/>
                  </a:lnTo>
                  <a:lnTo>
                    <a:pt x="0" y="86266"/>
                  </a:lnTo>
                  <a:lnTo>
                    <a:pt x="705" y="86438"/>
                  </a:lnTo>
                  <a:lnTo>
                    <a:pt x="3370" y="84748"/>
                  </a:lnTo>
                  <a:lnTo>
                    <a:pt x="28820" y="39964"/>
                  </a:lnTo>
                  <a:lnTo>
                    <a:pt x="48105" y="24905"/>
                  </a:lnTo>
                  <a:lnTo>
                    <a:pt x="58774" y="23534"/>
                  </a:lnTo>
                  <a:lnTo>
                    <a:pt x="64583" y="24156"/>
                  </a:lnTo>
                  <a:lnTo>
                    <a:pt x="69161" y="26688"/>
                  </a:lnTo>
                  <a:lnTo>
                    <a:pt x="90715" y="57114"/>
                  </a:lnTo>
                  <a:lnTo>
                    <a:pt x="1016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662"/>
            <p:cNvSpPr/>
            <p:nvPr>
              <p:custDataLst>
                <p:tags r:id="rId23"/>
              </p:custDataLst>
            </p:nvPr>
          </p:nvSpPr>
          <p:spPr>
            <a:xfrm>
              <a:off x="8299450" y="6686550"/>
              <a:ext cx="18634" cy="63501"/>
            </a:xfrm>
            <a:custGeom>
              <a:avLst/>
              <a:gdLst/>
              <a:ahLst/>
              <a:cxnLst/>
              <a:rect l="0" t="0" r="0" b="0"/>
              <a:pathLst>
                <a:path w="18634" h="63501">
                  <a:moveTo>
                    <a:pt x="0" y="0"/>
                  </a:moveTo>
                  <a:lnTo>
                    <a:pt x="0" y="0"/>
                  </a:lnTo>
                  <a:lnTo>
                    <a:pt x="11933" y="13815"/>
                  </a:lnTo>
                  <a:lnTo>
                    <a:pt x="15887" y="21661"/>
                  </a:lnTo>
                  <a:lnTo>
                    <a:pt x="18633" y="45769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663"/>
            <p:cNvSpPr/>
            <p:nvPr>
              <p:custDataLst>
                <p:tags r:id="rId24"/>
              </p:custDataLst>
            </p:nvPr>
          </p:nvSpPr>
          <p:spPr>
            <a:xfrm>
              <a:off x="8147050" y="6699249"/>
              <a:ext cx="44451" cy="6352"/>
            </a:xfrm>
            <a:custGeom>
              <a:avLst/>
              <a:gdLst/>
              <a:ahLst/>
              <a:cxnLst/>
              <a:rect l="0" t="0" r="0" b="0"/>
              <a:pathLst>
                <a:path w="44451" h="6352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6907" y="1882"/>
                  </a:lnTo>
                  <a:lnTo>
                    <a:pt x="8838" y="3371"/>
                  </a:lnTo>
                  <a:lnTo>
                    <a:pt x="14747" y="5027"/>
                  </a:lnTo>
                  <a:lnTo>
                    <a:pt x="4445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664"/>
            <p:cNvSpPr/>
            <p:nvPr>
              <p:custDataLst>
                <p:tags r:id="rId25"/>
              </p:custDataLst>
            </p:nvPr>
          </p:nvSpPr>
          <p:spPr>
            <a:xfrm>
              <a:off x="8020050" y="6699512"/>
              <a:ext cx="69851" cy="6089"/>
            </a:xfrm>
            <a:custGeom>
              <a:avLst/>
              <a:gdLst/>
              <a:ahLst/>
              <a:cxnLst/>
              <a:rect l="0" t="0" r="0" b="0"/>
              <a:pathLst>
                <a:path w="69851" h="6089">
                  <a:moveTo>
                    <a:pt x="0" y="6088"/>
                  </a:moveTo>
                  <a:lnTo>
                    <a:pt x="0" y="6088"/>
                  </a:lnTo>
                  <a:lnTo>
                    <a:pt x="10139" y="1724"/>
                  </a:lnTo>
                  <a:lnTo>
                    <a:pt x="29854" y="0"/>
                  </a:lnTo>
                  <a:lnTo>
                    <a:pt x="6985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665"/>
            <p:cNvSpPr/>
            <p:nvPr>
              <p:custDataLst>
                <p:tags r:id="rId26"/>
              </p:custDataLst>
            </p:nvPr>
          </p:nvSpPr>
          <p:spPr>
            <a:xfrm>
              <a:off x="7962900" y="6654800"/>
              <a:ext cx="15733" cy="69851"/>
            </a:xfrm>
            <a:custGeom>
              <a:avLst/>
              <a:gdLst/>
              <a:ahLst/>
              <a:cxnLst/>
              <a:rect l="0" t="0" r="0" b="0"/>
              <a:pathLst>
                <a:path w="15733" h="69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10125" y="9433"/>
                  </a:lnTo>
                  <a:lnTo>
                    <a:pt x="15732" y="31128"/>
                  </a:lnTo>
                  <a:lnTo>
                    <a:pt x="15694" y="42292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666"/>
            <p:cNvSpPr/>
            <p:nvPr>
              <p:custDataLst>
                <p:tags r:id="rId27"/>
              </p:custDataLst>
            </p:nvPr>
          </p:nvSpPr>
          <p:spPr>
            <a:xfrm>
              <a:off x="7835900" y="6534773"/>
              <a:ext cx="44451" cy="135577"/>
            </a:xfrm>
            <a:custGeom>
              <a:avLst/>
              <a:gdLst/>
              <a:ahLst/>
              <a:cxnLst/>
              <a:rect l="0" t="0" r="0" b="0"/>
              <a:pathLst>
                <a:path w="44451" h="135577">
                  <a:moveTo>
                    <a:pt x="0" y="24777"/>
                  </a:moveTo>
                  <a:lnTo>
                    <a:pt x="0" y="24777"/>
                  </a:lnTo>
                  <a:lnTo>
                    <a:pt x="0" y="15938"/>
                  </a:lnTo>
                  <a:lnTo>
                    <a:pt x="5467" y="1482"/>
                  </a:lnTo>
                  <a:lnTo>
                    <a:pt x="6468" y="779"/>
                  </a:lnTo>
                  <a:lnTo>
                    <a:pt x="9459" y="0"/>
                  </a:lnTo>
                  <a:lnTo>
                    <a:pt x="11244" y="498"/>
                  </a:lnTo>
                  <a:lnTo>
                    <a:pt x="15110" y="2933"/>
                  </a:lnTo>
                  <a:lnTo>
                    <a:pt x="24624" y="18383"/>
                  </a:lnTo>
                  <a:lnTo>
                    <a:pt x="29639" y="37463"/>
                  </a:lnTo>
                  <a:lnTo>
                    <a:pt x="24564" y="71106"/>
                  </a:lnTo>
                  <a:lnTo>
                    <a:pt x="16001" y="116394"/>
                  </a:lnTo>
                  <a:lnTo>
                    <a:pt x="7523" y="130967"/>
                  </a:lnTo>
                  <a:lnTo>
                    <a:pt x="8542" y="132260"/>
                  </a:lnTo>
                  <a:lnTo>
                    <a:pt x="13439" y="135576"/>
                  </a:lnTo>
                  <a:lnTo>
                    <a:pt x="44450" y="132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667"/>
            <p:cNvSpPr/>
            <p:nvPr>
              <p:custDataLst>
                <p:tags r:id="rId28"/>
              </p:custDataLst>
            </p:nvPr>
          </p:nvSpPr>
          <p:spPr>
            <a:xfrm>
              <a:off x="7708900" y="66230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668"/>
            <p:cNvSpPr/>
            <p:nvPr>
              <p:custDataLst>
                <p:tags r:id="rId29"/>
              </p:custDataLst>
            </p:nvPr>
          </p:nvSpPr>
          <p:spPr>
            <a:xfrm>
              <a:off x="7632699" y="6505905"/>
              <a:ext cx="19052" cy="85396"/>
            </a:xfrm>
            <a:custGeom>
              <a:avLst/>
              <a:gdLst/>
              <a:ahLst/>
              <a:cxnLst/>
              <a:rect l="0" t="0" r="0" b="0"/>
              <a:pathLst>
                <a:path w="19052" h="85396">
                  <a:moveTo>
                    <a:pt x="1" y="21895"/>
                  </a:moveTo>
                  <a:lnTo>
                    <a:pt x="1" y="21895"/>
                  </a:lnTo>
                  <a:lnTo>
                    <a:pt x="0" y="18524"/>
                  </a:lnTo>
                  <a:lnTo>
                    <a:pt x="1882" y="14988"/>
                  </a:lnTo>
                  <a:lnTo>
                    <a:pt x="4365" y="11063"/>
                  </a:lnTo>
                  <a:lnTo>
                    <a:pt x="5958" y="2795"/>
                  </a:lnTo>
                  <a:lnTo>
                    <a:pt x="6177" y="0"/>
                  </a:lnTo>
                  <a:lnTo>
                    <a:pt x="15183" y="46884"/>
                  </a:lnTo>
                  <a:lnTo>
                    <a:pt x="19051" y="85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669"/>
            <p:cNvSpPr/>
            <p:nvPr>
              <p:custDataLst>
                <p:tags r:id="rId30"/>
              </p:custDataLst>
            </p:nvPr>
          </p:nvSpPr>
          <p:spPr>
            <a:xfrm>
              <a:off x="7464547" y="6441782"/>
              <a:ext cx="60204" cy="257469"/>
            </a:xfrm>
            <a:custGeom>
              <a:avLst/>
              <a:gdLst/>
              <a:ahLst/>
              <a:cxnLst/>
              <a:rect l="0" t="0" r="0" b="0"/>
              <a:pathLst>
                <a:path w="60204" h="257469">
                  <a:moveTo>
                    <a:pt x="60203" y="16168"/>
                  </a:moveTo>
                  <a:lnTo>
                    <a:pt x="60203" y="16168"/>
                  </a:lnTo>
                  <a:lnTo>
                    <a:pt x="60203" y="10701"/>
                  </a:lnTo>
                  <a:lnTo>
                    <a:pt x="53461" y="6708"/>
                  </a:lnTo>
                  <a:lnTo>
                    <a:pt x="44316" y="3403"/>
                  </a:lnTo>
                  <a:lnTo>
                    <a:pt x="43262" y="2013"/>
                  </a:lnTo>
                  <a:lnTo>
                    <a:pt x="42558" y="381"/>
                  </a:lnTo>
                  <a:lnTo>
                    <a:pt x="40679" y="0"/>
                  </a:lnTo>
                  <a:lnTo>
                    <a:pt x="14336" y="4056"/>
                  </a:lnTo>
                  <a:lnTo>
                    <a:pt x="12692" y="5271"/>
                  </a:lnTo>
                  <a:lnTo>
                    <a:pt x="6681" y="15661"/>
                  </a:lnTo>
                  <a:lnTo>
                    <a:pt x="0" y="39593"/>
                  </a:lnTo>
                  <a:lnTo>
                    <a:pt x="50" y="49862"/>
                  </a:lnTo>
                  <a:lnTo>
                    <a:pt x="7727" y="74854"/>
                  </a:lnTo>
                  <a:lnTo>
                    <a:pt x="26348" y="119986"/>
                  </a:lnTo>
                  <a:lnTo>
                    <a:pt x="33967" y="145924"/>
                  </a:lnTo>
                  <a:lnTo>
                    <a:pt x="34432" y="150978"/>
                  </a:lnTo>
                  <a:lnTo>
                    <a:pt x="32756" y="155576"/>
                  </a:lnTo>
                  <a:lnTo>
                    <a:pt x="23950" y="170071"/>
                  </a:lnTo>
                  <a:lnTo>
                    <a:pt x="10646" y="180195"/>
                  </a:lnTo>
                  <a:lnTo>
                    <a:pt x="9512" y="198850"/>
                  </a:lnTo>
                  <a:lnTo>
                    <a:pt x="22619" y="245025"/>
                  </a:lnTo>
                  <a:lnTo>
                    <a:pt x="25389" y="250996"/>
                  </a:lnTo>
                  <a:lnTo>
                    <a:pt x="27116" y="253154"/>
                  </a:lnTo>
                  <a:lnTo>
                    <a:pt x="30916" y="255550"/>
                  </a:lnTo>
                  <a:lnTo>
                    <a:pt x="53853" y="257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670"/>
            <p:cNvSpPr/>
            <p:nvPr>
              <p:custDataLst>
                <p:tags r:id="rId31"/>
              </p:custDataLst>
            </p:nvPr>
          </p:nvSpPr>
          <p:spPr>
            <a:xfrm>
              <a:off x="7322173" y="6597650"/>
              <a:ext cx="37478" cy="31751"/>
            </a:xfrm>
            <a:custGeom>
              <a:avLst/>
              <a:gdLst/>
              <a:ahLst/>
              <a:cxnLst/>
              <a:rect l="0" t="0" r="0" b="0"/>
              <a:pathLst>
                <a:path w="37478" h="31751">
                  <a:moveTo>
                    <a:pt x="24777" y="31750"/>
                  </a:moveTo>
                  <a:lnTo>
                    <a:pt x="24777" y="31750"/>
                  </a:lnTo>
                  <a:lnTo>
                    <a:pt x="10030" y="18884"/>
                  </a:lnTo>
                  <a:lnTo>
                    <a:pt x="0" y="13061"/>
                  </a:lnTo>
                  <a:lnTo>
                    <a:pt x="37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671"/>
            <p:cNvSpPr/>
            <p:nvPr>
              <p:custDataLst>
                <p:tags r:id="rId32"/>
              </p:custDataLst>
            </p:nvPr>
          </p:nvSpPr>
          <p:spPr>
            <a:xfrm>
              <a:off x="7312507" y="6527800"/>
              <a:ext cx="28094" cy="120651"/>
            </a:xfrm>
            <a:custGeom>
              <a:avLst/>
              <a:gdLst/>
              <a:ahLst/>
              <a:cxnLst/>
              <a:rect l="0" t="0" r="0" b="0"/>
              <a:pathLst>
                <a:path w="28094" h="120651">
                  <a:moveTo>
                    <a:pt x="28093" y="0"/>
                  </a:moveTo>
                  <a:lnTo>
                    <a:pt x="28093" y="0"/>
                  </a:lnTo>
                  <a:lnTo>
                    <a:pt x="21351" y="6741"/>
                  </a:lnTo>
                  <a:lnTo>
                    <a:pt x="10417" y="27789"/>
                  </a:lnTo>
                  <a:lnTo>
                    <a:pt x="0" y="72873"/>
                  </a:lnTo>
                  <a:lnTo>
                    <a:pt x="798" y="94265"/>
                  </a:lnTo>
                  <a:lnTo>
                    <a:pt x="5502" y="107266"/>
                  </a:lnTo>
                  <a:lnTo>
                    <a:pt x="11232" y="113055"/>
                  </a:lnTo>
                  <a:lnTo>
                    <a:pt x="2174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500"/>
          <p:cNvGrpSpPr/>
          <p:nvPr/>
        </p:nvGrpSpPr>
        <p:grpSpPr>
          <a:xfrm>
            <a:off x="9245933" y="6115684"/>
            <a:ext cx="325190" cy="235320"/>
            <a:chOff x="9245933" y="6115684"/>
            <a:chExt cx="325190" cy="235320"/>
          </a:xfrm>
        </p:grpSpPr>
        <p:sp>
          <p:nvSpPr>
            <p:cNvPr id="307" name="SMARTInkShape-2672"/>
            <p:cNvSpPr/>
            <p:nvPr>
              <p:custDataLst>
                <p:tags r:id="rId14"/>
              </p:custDataLst>
            </p:nvPr>
          </p:nvSpPr>
          <p:spPr>
            <a:xfrm>
              <a:off x="9245933" y="6115684"/>
              <a:ext cx="325190" cy="56517"/>
            </a:xfrm>
            <a:custGeom>
              <a:avLst/>
              <a:gdLst/>
              <a:ahLst/>
              <a:cxnLst/>
              <a:rect l="0" t="0" r="0" b="0"/>
              <a:pathLst>
                <a:path w="325190" h="56517">
                  <a:moveTo>
                    <a:pt x="31417" y="56516"/>
                  </a:moveTo>
                  <a:lnTo>
                    <a:pt x="31417" y="56516"/>
                  </a:lnTo>
                  <a:lnTo>
                    <a:pt x="18864" y="54635"/>
                  </a:lnTo>
                  <a:lnTo>
                    <a:pt x="791" y="50428"/>
                  </a:lnTo>
                  <a:lnTo>
                    <a:pt x="417" y="49635"/>
                  </a:lnTo>
                  <a:lnTo>
                    <a:pt x="0" y="46872"/>
                  </a:lnTo>
                  <a:lnTo>
                    <a:pt x="1300" y="45854"/>
                  </a:lnTo>
                  <a:lnTo>
                    <a:pt x="37969" y="34561"/>
                  </a:lnTo>
                  <a:lnTo>
                    <a:pt x="84635" y="25028"/>
                  </a:lnTo>
                  <a:lnTo>
                    <a:pt x="124091" y="18494"/>
                  </a:lnTo>
                  <a:lnTo>
                    <a:pt x="160094" y="13512"/>
                  </a:lnTo>
                  <a:lnTo>
                    <a:pt x="197263" y="6594"/>
                  </a:lnTo>
                  <a:lnTo>
                    <a:pt x="237032" y="1507"/>
                  </a:lnTo>
                  <a:lnTo>
                    <a:pt x="276804" y="0"/>
                  </a:lnTo>
                  <a:lnTo>
                    <a:pt x="316459" y="196"/>
                  </a:lnTo>
                  <a:lnTo>
                    <a:pt x="323908" y="2793"/>
                  </a:lnTo>
                  <a:lnTo>
                    <a:pt x="325189" y="3767"/>
                  </a:lnTo>
                  <a:lnTo>
                    <a:pt x="323517" y="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673"/>
            <p:cNvSpPr/>
            <p:nvPr>
              <p:custDataLst>
                <p:tags r:id="rId15"/>
              </p:custDataLst>
            </p:nvPr>
          </p:nvSpPr>
          <p:spPr>
            <a:xfrm>
              <a:off x="9429750" y="6145025"/>
              <a:ext cx="21772" cy="192276"/>
            </a:xfrm>
            <a:custGeom>
              <a:avLst/>
              <a:gdLst/>
              <a:ahLst/>
              <a:cxnLst/>
              <a:rect l="0" t="0" r="0" b="0"/>
              <a:pathLst>
                <a:path w="21772" h="192276">
                  <a:moveTo>
                    <a:pt x="0" y="14475"/>
                  </a:moveTo>
                  <a:lnTo>
                    <a:pt x="0" y="14475"/>
                  </a:lnTo>
                  <a:lnTo>
                    <a:pt x="14305" y="170"/>
                  </a:lnTo>
                  <a:lnTo>
                    <a:pt x="16592" y="0"/>
                  </a:lnTo>
                  <a:lnTo>
                    <a:pt x="18822" y="1296"/>
                  </a:lnTo>
                  <a:lnTo>
                    <a:pt x="21015" y="3572"/>
                  </a:lnTo>
                  <a:lnTo>
                    <a:pt x="21771" y="7206"/>
                  </a:lnTo>
                  <a:lnTo>
                    <a:pt x="19548" y="44354"/>
                  </a:lnTo>
                  <a:lnTo>
                    <a:pt x="15826" y="86044"/>
                  </a:lnTo>
                  <a:lnTo>
                    <a:pt x="14022" y="131127"/>
                  </a:lnTo>
                  <a:lnTo>
                    <a:pt x="19050" y="192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674"/>
            <p:cNvSpPr/>
            <p:nvPr>
              <p:custDataLst>
                <p:tags r:id="rId16"/>
              </p:custDataLst>
            </p:nvPr>
          </p:nvSpPr>
          <p:spPr>
            <a:xfrm>
              <a:off x="9334784" y="6159500"/>
              <a:ext cx="18767" cy="191504"/>
            </a:xfrm>
            <a:custGeom>
              <a:avLst/>
              <a:gdLst/>
              <a:ahLst/>
              <a:cxnLst/>
              <a:rect l="0" t="0" r="0" b="0"/>
              <a:pathLst>
                <a:path w="18767" h="191504">
                  <a:moveTo>
                    <a:pt x="18766" y="0"/>
                  </a:moveTo>
                  <a:lnTo>
                    <a:pt x="18766" y="0"/>
                  </a:lnTo>
                  <a:lnTo>
                    <a:pt x="12677" y="0"/>
                  </a:lnTo>
                  <a:lnTo>
                    <a:pt x="10544" y="40495"/>
                  </a:lnTo>
                  <a:lnTo>
                    <a:pt x="7392" y="76203"/>
                  </a:lnTo>
                  <a:lnTo>
                    <a:pt x="4578" y="116888"/>
                  </a:lnTo>
                  <a:lnTo>
                    <a:pt x="676" y="162240"/>
                  </a:lnTo>
                  <a:lnTo>
                    <a:pt x="0" y="187771"/>
                  </a:lnTo>
                  <a:lnTo>
                    <a:pt x="1316" y="191503"/>
                  </a:lnTo>
                  <a:lnTo>
                    <a:pt x="1241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501"/>
          <p:cNvGrpSpPr/>
          <p:nvPr/>
        </p:nvGrpSpPr>
        <p:grpSpPr>
          <a:xfrm>
            <a:off x="9823528" y="6114950"/>
            <a:ext cx="779368" cy="330301"/>
            <a:chOff x="9823528" y="6114950"/>
            <a:chExt cx="779368" cy="330301"/>
          </a:xfrm>
        </p:grpSpPr>
        <p:sp>
          <p:nvSpPr>
            <p:cNvPr id="311" name="SMARTInkShape-2675"/>
            <p:cNvSpPr/>
            <p:nvPr>
              <p:custDataLst>
                <p:tags r:id="rId6"/>
              </p:custDataLst>
            </p:nvPr>
          </p:nvSpPr>
          <p:spPr>
            <a:xfrm>
              <a:off x="10547350" y="6191250"/>
              <a:ext cx="55546" cy="254001"/>
            </a:xfrm>
            <a:custGeom>
              <a:avLst/>
              <a:gdLst/>
              <a:ahLst/>
              <a:cxnLst/>
              <a:rect l="0" t="0" r="0" b="0"/>
              <a:pathLst>
                <a:path w="55546" h="25400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21654" y="7526"/>
                  </a:lnTo>
                  <a:lnTo>
                    <a:pt x="38872" y="31392"/>
                  </a:lnTo>
                  <a:lnTo>
                    <a:pt x="49026" y="54169"/>
                  </a:lnTo>
                  <a:lnTo>
                    <a:pt x="55545" y="101508"/>
                  </a:lnTo>
                  <a:lnTo>
                    <a:pt x="52911" y="134498"/>
                  </a:lnTo>
                  <a:lnTo>
                    <a:pt x="42751" y="179360"/>
                  </a:lnTo>
                  <a:lnTo>
                    <a:pt x="27468" y="21437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676"/>
            <p:cNvSpPr/>
            <p:nvPr>
              <p:custDataLst>
                <p:tags r:id="rId7"/>
              </p:custDataLst>
            </p:nvPr>
          </p:nvSpPr>
          <p:spPr>
            <a:xfrm>
              <a:off x="10477500" y="62611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926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677"/>
            <p:cNvSpPr/>
            <p:nvPr>
              <p:custDataLst>
                <p:tags r:id="rId8"/>
              </p:custDataLst>
            </p:nvPr>
          </p:nvSpPr>
          <p:spPr>
            <a:xfrm>
              <a:off x="10458450" y="63436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5645" y="10844"/>
                  </a:lnTo>
                  <a:lnTo>
                    <a:pt x="174" y="5715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678"/>
            <p:cNvSpPr/>
            <p:nvPr>
              <p:custDataLst>
                <p:tags r:id="rId9"/>
              </p:custDataLst>
            </p:nvPr>
          </p:nvSpPr>
          <p:spPr>
            <a:xfrm>
              <a:off x="10268832" y="6305550"/>
              <a:ext cx="107069" cy="16359"/>
            </a:xfrm>
            <a:custGeom>
              <a:avLst/>
              <a:gdLst/>
              <a:ahLst/>
              <a:cxnLst/>
              <a:rect l="0" t="0" r="0" b="0"/>
              <a:pathLst>
                <a:path w="107069" h="16359">
                  <a:moveTo>
                    <a:pt x="5468" y="12700"/>
                  </a:moveTo>
                  <a:lnTo>
                    <a:pt x="5468" y="12700"/>
                  </a:lnTo>
                  <a:lnTo>
                    <a:pt x="2097" y="16071"/>
                  </a:lnTo>
                  <a:lnTo>
                    <a:pt x="1104" y="16358"/>
                  </a:lnTo>
                  <a:lnTo>
                    <a:pt x="442" y="15845"/>
                  </a:lnTo>
                  <a:lnTo>
                    <a:pt x="0" y="14796"/>
                  </a:lnTo>
                  <a:lnTo>
                    <a:pt x="1116" y="13392"/>
                  </a:lnTo>
                  <a:lnTo>
                    <a:pt x="6121" y="9949"/>
                  </a:lnTo>
                  <a:lnTo>
                    <a:pt x="44574" y="3295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679"/>
            <p:cNvSpPr/>
            <p:nvPr>
              <p:custDataLst>
                <p:tags r:id="rId10"/>
              </p:custDataLst>
            </p:nvPr>
          </p:nvSpPr>
          <p:spPr>
            <a:xfrm>
              <a:off x="10269173" y="6184945"/>
              <a:ext cx="144567" cy="214718"/>
            </a:xfrm>
            <a:custGeom>
              <a:avLst/>
              <a:gdLst/>
              <a:ahLst/>
              <a:cxnLst/>
              <a:rect l="0" t="0" r="0" b="0"/>
              <a:pathLst>
                <a:path w="144567" h="214718">
                  <a:moveTo>
                    <a:pt x="138477" y="12655"/>
                  </a:moveTo>
                  <a:lnTo>
                    <a:pt x="138477" y="12655"/>
                  </a:lnTo>
                  <a:lnTo>
                    <a:pt x="143945" y="12655"/>
                  </a:lnTo>
                  <a:lnTo>
                    <a:pt x="144566" y="5913"/>
                  </a:lnTo>
                  <a:lnTo>
                    <a:pt x="143947" y="3927"/>
                  </a:lnTo>
                  <a:lnTo>
                    <a:pt x="142829" y="2604"/>
                  </a:lnTo>
                  <a:lnTo>
                    <a:pt x="141378" y="1720"/>
                  </a:lnTo>
                  <a:lnTo>
                    <a:pt x="99239" y="0"/>
                  </a:lnTo>
                  <a:lnTo>
                    <a:pt x="70387" y="5739"/>
                  </a:lnTo>
                  <a:lnTo>
                    <a:pt x="45456" y="19730"/>
                  </a:lnTo>
                  <a:lnTo>
                    <a:pt x="26733" y="36081"/>
                  </a:lnTo>
                  <a:lnTo>
                    <a:pt x="21786" y="46350"/>
                  </a:lnTo>
                  <a:lnTo>
                    <a:pt x="18176" y="87702"/>
                  </a:lnTo>
                  <a:lnTo>
                    <a:pt x="14525" y="124140"/>
                  </a:lnTo>
                  <a:lnTo>
                    <a:pt x="7009" y="169986"/>
                  </a:lnTo>
                  <a:lnTo>
                    <a:pt x="0" y="201740"/>
                  </a:lnTo>
                  <a:lnTo>
                    <a:pt x="1003" y="205033"/>
                  </a:lnTo>
                  <a:lnTo>
                    <a:pt x="5881" y="210575"/>
                  </a:lnTo>
                  <a:lnTo>
                    <a:pt x="9158" y="211630"/>
                  </a:lnTo>
                  <a:lnTo>
                    <a:pt x="53949" y="214717"/>
                  </a:lnTo>
                  <a:lnTo>
                    <a:pt x="68453" y="213938"/>
                  </a:lnTo>
                  <a:lnTo>
                    <a:pt x="91074" y="205566"/>
                  </a:lnTo>
                  <a:lnTo>
                    <a:pt x="113077" y="190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680"/>
            <p:cNvSpPr/>
            <p:nvPr>
              <p:custDataLst>
                <p:tags r:id="rId11"/>
              </p:custDataLst>
            </p:nvPr>
          </p:nvSpPr>
          <p:spPr>
            <a:xfrm>
              <a:off x="10127707" y="6173343"/>
              <a:ext cx="76744" cy="234590"/>
            </a:xfrm>
            <a:custGeom>
              <a:avLst/>
              <a:gdLst/>
              <a:ahLst/>
              <a:cxnLst/>
              <a:rect l="0" t="0" r="0" b="0"/>
              <a:pathLst>
                <a:path w="76744" h="234590">
                  <a:moveTo>
                    <a:pt x="64043" y="11557"/>
                  </a:moveTo>
                  <a:lnTo>
                    <a:pt x="64043" y="11557"/>
                  </a:lnTo>
                  <a:lnTo>
                    <a:pt x="64043" y="2718"/>
                  </a:lnTo>
                  <a:lnTo>
                    <a:pt x="64748" y="1431"/>
                  </a:lnTo>
                  <a:lnTo>
                    <a:pt x="65924" y="573"/>
                  </a:lnTo>
                  <a:lnTo>
                    <a:pt x="67413" y="0"/>
                  </a:lnTo>
                  <a:lnTo>
                    <a:pt x="56186" y="9677"/>
                  </a:lnTo>
                  <a:lnTo>
                    <a:pt x="27134" y="52489"/>
                  </a:lnTo>
                  <a:lnTo>
                    <a:pt x="9298" y="91265"/>
                  </a:lnTo>
                  <a:lnTo>
                    <a:pt x="0" y="127288"/>
                  </a:lnTo>
                  <a:lnTo>
                    <a:pt x="1480" y="167831"/>
                  </a:lnTo>
                  <a:lnTo>
                    <a:pt x="11247" y="202107"/>
                  </a:lnTo>
                  <a:lnTo>
                    <a:pt x="26527" y="227629"/>
                  </a:lnTo>
                  <a:lnTo>
                    <a:pt x="35845" y="234589"/>
                  </a:lnTo>
                  <a:lnTo>
                    <a:pt x="76743" y="233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681"/>
            <p:cNvSpPr/>
            <p:nvPr>
              <p:custDataLst>
                <p:tags r:id="rId12"/>
              </p:custDataLst>
            </p:nvPr>
          </p:nvSpPr>
          <p:spPr>
            <a:xfrm>
              <a:off x="9938633" y="6223000"/>
              <a:ext cx="113418" cy="137693"/>
            </a:xfrm>
            <a:custGeom>
              <a:avLst/>
              <a:gdLst/>
              <a:ahLst/>
              <a:cxnLst/>
              <a:rect l="0" t="0" r="0" b="0"/>
              <a:pathLst>
                <a:path w="113418" h="137693">
                  <a:moveTo>
                    <a:pt x="5467" y="38100"/>
                  </a:moveTo>
                  <a:lnTo>
                    <a:pt x="5467" y="38100"/>
                  </a:lnTo>
                  <a:lnTo>
                    <a:pt x="0" y="38099"/>
                  </a:lnTo>
                  <a:lnTo>
                    <a:pt x="6120" y="38099"/>
                  </a:lnTo>
                  <a:lnTo>
                    <a:pt x="11167" y="39982"/>
                  </a:lnTo>
                  <a:lnTo>
                    <a:pt x="13500" y="41471"/>
                  </a:lnTo>
                  <a:lnTo>
                    <a:pt x="40902" y="76171"/>
                  </a:lnTo>
                  <a:lnTo>
                    <a:pt x="52500" y="109616"/>
                  </a:lnTo>
                  <a:lnTo>
                    <a:pt x="54593" y="121861"/>
                  </a:lnTo>
                  <a:lnTo>
                    <a:pt x="51760" y="132006"/>
                  </a:lnTo>
                  <a:lnTo>
                    <a:pt x="49028" y="136688"/>
                  </a:lnTo>
                  <a:lnTo>
                    <a:pt x="45797" y="137692"/>
                  </a:lnTo>
                  <a:lnTo>
                    <a:pt x="42232" y="136244"/>
                  </a:lnTo>
                  <a:lnTo>
                    <a:pt x="38443" y="133162"/>
                  </a:lnTo>
                  <a:lnTo>
                    <a:pt x="29741" y="115341"/>
                  </a:lnTo>
                  <a:lnTo>
                    <a:pt x="29436" y="88816"/>
                  </a:lnTo>
                  <a:lnTo>
                    <a:pt x="37184" y="58615"/>
                  </a:lnTo>
                  <a:lnTo>
                    <a:pt x="51788" y="34065"/>
                  </a:lnTo>
                  <a:lnTo>
                    <a:pt x="67212" y="23842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682"/>
            <p:cNvSpPr/>
            <p:nvPr>
              <p:custDataLst>
                <p:tags r:id="rId13"/>
              </p:custDataLst>
            </p:nvPr>
          </p:nvSpPr>
          <p:spPr>
            <a:xfrm>
              <a:off x="9823528" y="6114950"/>
              <a:ext cx="95658" cy="242033"/>
            </a:xfrm>
            <a:custGeom>
              <a:avLst/>
              <a:gdLst/>
              <a:ahLst/>
              <a:cxnLst/>
              <a:rect l="0" t="0" r="0" b="0"/>
              <a:pathLst>
                <a:path w="95658" h="242033">
                  <a:moveTo>
                    <a:pt x="18972" y="76300"/>
                  </a:moveTo>
                  <a:lnTo>
                    <a:pt x="18972" y="76300"/>
                  </a:lnTo>
                  <a:lnTo>
                    <a:pt x="12230" y="79671"/>
                  </a:lnTo>
                  <a:lnTo>
                    <a:pt x="10244" y="83486"/>
                  </a:lnTo>
                  <a:lnTo>
                    <a:pt x="6795" y="124483"/>
                  </a:lnTo>
                  <a:lnTo>
                    <a:pt x="5670" y="167924"/>
                  </a:lnTo>
                  <a:lnTo>
                    <a:pt x="1266" y="212775"/>
                  </a:lnTo>
                  <a:lnTo>
                    <a:pt x="40" y="242032"/>
                  </a:lnTo>
                  <a:lnTo>
                    <a:pt x="0" y="241820"/>
                  </a:lnTo>
                  <a:lnTo>
                    <a:pt x="4958" y="200011"/>
                  </a:lnTo>
                  <a:lnTo>
                    <a:pt x="6012" y="161962"/>
                  </a:lnTo>
                  <a:lnTo>
                    <a:pt x="9566" y="123867"/>
                  </a:lnTo>
                  <a:lnTo>
                    <a:pt x="15088" y="83573"/>
                  </a:lnTo>
                  <a:lnTo>
                    <a:pt x="24562" y="41452"/>
                  </a:lnTo>
                  <a:lnTo>
                    <a:pt x="32936" y="14547"/>
                  </a:lnTo>
                  <a:lnTo>
                    <a:pt x="39524" y="4640"/>
                  </a:lnTo>
                  <a:lnTo>
                    <a:pt x="43257" y="1010"/>
                  </a:lnTo>
                  <a:lnTo>
                    <a:pt x="48567" y="0"/>
                  </a:lnTo>
                  <a:lnTo>
                    <a:pt x="61994" y="2642"/>
                  </a:lnTo>
                  <a:lnTo>
                    <a:pt x="78678" y="12064"/>
                  </a:lnTo>
                  <a:lnTo>
                    <a:pt x="92558" y="33905"/>
                  </a:lnTo>
                  <a:lnTo>
                    <a:pt x="95657" y="48992"/>
                  </a:lnTo>
                  <a:lnTo>
                    <a:pt x="95495" y="55978"/>
                  </a:lnTo>
                  <a:lnTo>
                    <a:pt x="87789" y="71266"/>
                  </a:lnTo>
                  <a:lnTo>
                    <a:pt x="74957" y="86058"/>
                  </a:lnTo>
                  <a:lnTo>
                    <a:pt x="52572" y="100905"/>
                  </a:lnTo>
                  <a:lnTo>
                    <a:pt x="27568" y="106639"/>
                  </a:lnTo>
                  <a:lnTo>
                    <a:pt x="22586" y="107109"/>
                  </a:lnTo>
                  <a:lnTo>
                    <a:pt x="19971" y="106717"/>
                  </a:lnTo>
                  <a:lnTo>
                    <a:pt x="18972" y="101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89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MARTInkShape-Group502"/>
          <p:cNvGrpSpPr/>
          <p:nvPr/>
        </p:nvGrpSpPr>
        <p:grpSpPr>
          <a:xfrm>
            <a:off x="520700" y="281009"/>
            <a:ext cx="2101851" cy="663998"/>
            <a:chOff x="520700" y="281009"/>
            <a:chExt cx="2101851" cy="663998"/>
          </a:xfrm>
        </p:grpSpPr>
        <p:sp>
          <p:nvSpPr>
            <p:cNvPr id="2" name="SMARTInkShape-2683"/>
            <p:cNvSpPr/>
            <p:nvPr>
              <p:custDataLst>
                <p:tags r:id="rId142"/>
              </p:custDataLst>
            </p:nvPr>
          </p:nvSpPr>
          <p:spPr>
            <a:xfrm>
              <a:off x="704850" y="438696"/>
              <a:ext cx="62218" cy="300997"/>
            </a:xfrm>
            <a:custGeom>
              <a:avLst/>
              <a:gdLst/>
              <a:ahLst/>
              <a:cxnLst/>
              <a:rect l="0" t="0" r="0" b="0"/>
              <a:pathLst>
                <a:path w="62218" h="300997">
                  <a:moveTo>
                    <a:pt x="0" y="18504"/>
                  </a:moveTo>
                  <a:lnTo>
                    <a:pt x="0" y="18504"/>
                  </a:lnTo>
                  <a:lnTo>
                    <a:pt x="0" y="0"/>
                  </a:lnTo>
                  <a:lnTo>
                    <a:pt x="5775" y="40029"/>
                  </a:lnTo>
                  <a:lnTo>
                    <a:pt x="16010" y="83198"/>
                  </a:lnTo>
                  <a:lnTo>
                    <a:pt x="25191" y="126220"/>
                  </a:lnTo>
                  <a:lnTo>
                    <a:pt x="36549" y="167855"/>
                  </a:lnTo>
                  <a:lnTo>
                    <a:pt x="47959" y="211668"/>
                  </a:lnTo>
                  <a:lnTo>
                    <a:pt x="57007" y="257325"/>
                  </a:lnTo>
                  <a:lnTo>
                    <a:pt x="62217" y="293259"/>
                  </a:lnTo>
                  <a:lnTo>
                    <a:pt x="61939" y="296924"/>
                  </a:lnTo>
                  <a:lnTo>
                    <a:pt x="61048" y="299367"/>
                  </a:lnTo>
                  <a:lnTo>
                    <a:pt x="59749" y="300996"/>
                  </a:lnTo>
                  <a:lnTo>
                    <a:pt x="58883" y="299260"/>
                  </a:lnTo>
                  <a:lnTo>
                    <a:pt x="44450" y="266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684"/>
            <p:cNvSpPr/>
            <p:nvPr>
              <p:custDataLst>
                <p:tags r:id="rId143"/>
              </p:custDataLst>
            </p:nvPr>
          </p:nvSpPr>
          <p:spPr>
            <a:xfrm>
              <a:off x="520700" y="381000"/>
              <a:ext cx="342901" cy="177801"/>
            </a:xfrm>
            <a:custGeom>
              <a:avLst/>
              <a:gdLst/>
              <a:ahLst/>
              <a:cxnLst/>
              <a:rect l="0" t="0" r="0" b="0"/>
              <a:pathLst>
                <a:path w="342901" h="177801">
                  <a:moveTo>
                    <a:pt x="0" y="177800"/>
                  </a:moveTo>
                  <a:lnTo>
                    <a:pt x="0" y="177800"/>
                  </a:lnTo>
                  <a:lnTo>
                    <a:pt x="0" y="174429"/>
                  </a:lnTo>
                  <a:lnTo>
                    <a:pt x="29511" y="144212"/>
                  </a:lnTo>
                  <a:lnTo>
                    <a:pt x="64013" y="120106"/>
                  </a:lnTo>
                  <a:lnTo>
                    <a:pt x="109384" y="96789"/>
                  </a:lnTo>
                  <a:lnTo>
                    <a:pt x="149574" y="75955"/>
                  </a:lnTo>
                  <a:lnTo>
                    <a:pt x="193783" y="59401"/>
                  </a:lnTo>
                  <a:lnTo>
                    <a:pt x="236853" y="42386"/>
                  </a:lnTo>
                  <a:lnTo>
                    <a:pt x="278940" y="24417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85"/>
            <p:cNvSpPr/>
            <p:nvPr>
              <p:custDataLst>
                <p:tags r:id="rId144"/>
              </p:custDataLst>
            </p:nvPr>
          </p:nvSpPr>
          <p:spPr>
            <a:xfrm>
              <a:off x="863862" y="567646"/>
              <a:ext cx="126739" cy="134280"/>
            </a:xfrm>
            <a:custGeom>
              <a:avLst/>
              <a:gdLst/>
              <a:ahLst/>
              <a:cxnLst/>
              <a:rect l="0" t="0" r="0" b="0"/>
              <a:pathLst>
                <a:path w="126739" h="134280">
                  <a:moveTo>
                    <a:pt x="6088" y="61004"/>
                  </a:moveTo>
                  <a:lnTo>
                    <a:pt x="6088" y="61004"/>
                  </a:lnTo>
                  <a:lnTo>
                    <a:pt x="2717" y="61004"/>
                  </a:lnTo>
                  <a:lnTo>
                    <a:pt x="1724" y="60298"/>
                  </a:lnTo>
                  <a:lnTo>
                    <a:pt x="1062" y="59122"/>
                  </a:lnTo>
                  <a:lnTo>
                    <a:pt x="0" y="55537"/>
                  </a:lnTo>
                  <a:lnTo>
                    <a:pt x="44888" y="51290"/>
                  </a:lnTo>
                  <a:lnTo>
                    <a:pt x="76882" y="30890"/>
                  </a:lnTo>
                  <a:lnTo>
                    <a:pt x="83413" y="22690"/>
                  </a:lnTo>
                  <a:lnTo>
                    <a:pt x="85155" y="18528"/>
                  </a:lnTo>
                  <a:lnTo>
                    <a:pt x="85208" y="10141"/>
                  </a:lnTo>
                  <a:lnTo>
                    <a:pt x="84235" y="5928"/>
                  </a:lnTo>
                  <a:lnTo>
                    <a:pt x="82175" y="3120"/>
                  </a:lnTo>
                  <a:lnTo>
                    <a:pt x="79390" y="1248"/>
                  </a:lnTo>
                  <a:lnTo>
                    <a:pt x="76123" y="0"/>
                  </a:lnTo>
                  <a:lnTo>
                    <a:pt x="68729" y="495"/>
                  </a:lnTo>
                  <a:lnTo>
                    <a:pt x="54752" y="6622"/>
                  </a:lnTo>
                  <a:lnTo>
                    <a:pt x="43944" y="14256"/>
                  </a:lnTo>
                  <a:lnTo>
                    <a:pt x="30632" y="30455"/>
                  </a:lnTo>
                  <a:lnTo>
                    <a:pt x="24522" y="42488"/>
                  </a:lnTo>
                  <a:lnTo>
                    <a:pt x="20487" y="67904"/>
                  </a:lnTo>
                  <a:lnTo>
                    <a:pt x="22662" y="91036"/>
                  </a:lnTo>
                  <a:lnTo>
                    <a:pt x="31146" y="111295"/>
                  </a:lnTo>
                  <a:lnTo>
                    <a:pt x="45968" y="127332"/>
                  </a:lnTo>
                  <a:lnTo>
                    <a:pt x="57679" y="132816"/>
                  </a:lnTo>
                  <a:lnTo>
                    <a:pt x="63765" y="134279"/>
                  </a:lnTo>
                  <a:lnTo>
                    <a:pt x="76172" y="132141"/>
                  </a:lnTo>
                  <a:lnTo>
                    <a:pt x="126738" y="111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686"/>
            <p:cNvSpPr/>
            <p:nvPr>
              <p:custDataLst>
                <p:tags r:id="rId145"/>
              </p:custDataLst>
            </p:nvPr>
          </p:nvSpPr>
          <p:spPr>
            <a:xfrm>
              <a:off x="1050915" y="547244"/>
              <a:ext cx="66686" cy="117432"/>
            </a:xfrm>
            <a:custGeom>
              <a:avLst/>
              <a:gdLst/>
              <a:ahLst/>
              <a:cxnLst/>
              <a:rect l="0" t="0" r="0" b="0"/>
              <a:pathLst>
                <a:path w="66686" h="117432">
                  <a:moveTo>
                    <a:pt x="47635" y="11556"/>
                  </a:moveTo>
                  <a:lnTo>
                    <a:pt x="47635" y="11556"/>
                  </a:lnTo>
                  <a:lnTo>
                    <a:pt x="36804" y="1430"/>
                  </a:lnTo>
                  <a:lnTo>
                    <a:pt x="32708" y="0"/>
                  </a:lnTo>
                  <a:lnTo>
                    <a:pt x="26654" y="1246"/>
                  </a:lnTo>
                  <a:lnTo>
                    <a:pt x="23065" y="2566"/>
                  </a:lnTo>
                  <a:lnTo>
                    <a:pt x="15313" y="11559"/>
                  </a:lnTo>
                  <a:lnTo>
                    <a:pt x="8575" y="24257"/>
                  </a:lnTo>
                  <a:lnTo>
                    <a:pt x="0" y="63062"/>
                  </a:lnTo>
                  <a:lnTo>
                    <a:pt x="5997" y="99573"/>
                  </a:lnTo>
                  <a:lnTo>
                    <a:pt x="11726" y="109001"/>
                  </a:lnTo>
                  <a:lnTo>
                    <a:pt x="15229" y="112503"/>
                  </a:lnTo>
                  <a:lnTo>
                    <a:pt x="24766" y="116393"/>
                  </a:lnTo>
                  <a:lnTo>
                    <a:pt x="30272" y="117431"/>
                  </a:lnTo>
                  <a:lnTo>
                    <a:pt x="34649" y="116711"/>
                  </a:lnTo>
                  <a:lnTo>
                    <a:pt x="38272" y="114821"/>
                  </a:lnTo>
                  <a:lnTo>
                    <a:pt x="66685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687"/>
            <p:cNvSpPr/>
            <p:nvPr>
              <p:custDataLst>
                <p:tags r:id="rId146"/>
              </p:custDataLst>
            </p:nvPr>
          </p:nvSpPr>
          <p:spPr>
            <a:xfrm>
              <a:off x="1174924" y="408998"/>
              <a:ext cx="107777" cy="213712"/>
            </a:xfrm>
            <a:custGeom>
              <a:avLst/>
              <a:gdLst/>
              <a:ahLst/>
              <a:cxnLst/>
              <a:rect l="0" t="0" r="0" b="0"/>
              <a:pathLst>
                <a:path w="107777" h="213712">
                  <a:moveTo>
                    <a:pt x="6176" y="48202"/>
                  </a:moveTo>
                  <a:lnTo>
                    <a:pt x="6176" y="48202"/>
                  </a:lnTo>
                  <a:lnTo>
                    <a:pt x="5470" y="15017"/>
                  </a:lnTo>
                  <a:lnTo>
                    <a:pt x="709" y="0"/>
                  </a:lnTo>
                  <a:lnTo>
                    <a:pt x="0" y="37766"/>
                  </a:lnTo>
                  <a:lnTo>
                    <a:pt x="583" y="78428"/>
                  </a:lnTo>
                  <a:lnTo>
                    <a:pt x="6744" y="124806"/>
                  </a:lnTo>
                  <a:lnTo>
                    <a:pt x="12470" y="171858"/>
                  </a:lnTo>
                  <a:lnTo>
                    <a:pt x="18439" y="213711"/>
                  </a:lnTo>
                  <a:lnTo>
                    <a:pt x="18585" y="213575"/>
                  </a:lnTo>
                  <a:lnTo>
                    <a:pt x="19565" y="167027"/>
                  </a:lnTo>
                  <a:lnTo>
                    <a:pt x="24646" y="140638"/>
                  </a:lnTo>
                  <a:lnTo>
                    <a:pt x="34775" y="120511"/>
                  </a:lnTo>
                  <a:lnTo>
                    <a:pt x="42640" y="112560"/>
                  </a:lnTo>
                  <a:lnTo>
                    <a:pt x="46713" y="110863"/>
                  </a:lnTo>
                  <a:lnTo>
                    <a:pt x="55002" y="110859"/>
                  </a:lnTo>
                  <a:lnTo>
                    <a:pt x="58482" y="112551"/>
                  </a:lnTo>
                  <a:lnTo>
                    <a:pt x="92342" y="152468"/>
                  </a:lnTo>
                  <a:lnTo>
                    <a:pt x="103996" y="178682"/>
                  </a:lnTo>
                  <a:lnTo>
                    <a:pt x="107776" y="200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88"/>
            <p:cNvSpPr/>
            <p:nvPr>
              <p:custDataLst>
                <p:tags r:id="rId147"/>
              </p:custDataLst>
            </p:nvPr>
          </p:nvSpPr>
          <p:spPr>
            <a:xfrm>
              <a:off x="1359162" y="494619"/>
              <a:ext cx="94989" cy="105222"/>
            </a:xfrm>
            <a:custGeom>
              <a:avLst/>
              <a:gdLst/>
              <a:ahLst/>
              <a:cxnLst/>
              <a:rect l="0" t="0" r="0" b="0"/>
              <a:pathLst>
                <a:path w="94989" h="105222">
                  <a:moveTo>
                    <a:pt x="6088" y="13381"/>
                  </a:moveTo>
                  <a:lnTo>
                    <a:pt x="6088" y="13381"/>
                  </a:lnTo>
                  <a:lnTo>
                    <a:pt x="621" y="7914"/>
                  </a:lnTo>
                  <a:lnTo>
                    <a:pt x="0" y="14034"/>
                  </a:lnTo>
                  <a:lnTo>
                    <a:pt x="10584" y="59064"/>
                  </a:lnTo>
                  <a:lnTo>
                    <a:pt x="18427" y="105221"/>
                  </a:lnTo>
                  <a:lnTo>
                    <a:pt x="18547" y="104946"/>
                  </a:lnTo>
                  <a:lnTo>
                    <a:pt x="18779" y="57641"/>
                  </a:lnTo>
                  <a:lnTo>
                    <a:pt x="18787" y="13100"/>
                  </a:lnTo>
                  <a:lnTo>
                    <a:pt x="22159" y="2087"/>
                  </a:lnTo>
                  <a:lnTo>
                    <a:pt x="25268" y="207"/>
                  </a:lnTo>
                  <a:lnTo>
                    <a:pt x="34368" y="0"/>
                  </a:lnTo>
                  <a:lnTo>
                    <a:pt x="48020" y="3850"/>
                  </a:lnTo>
                  <a:lnTo>
                    <a:pt x="56710" y="11262"/>
                  </a:lnTo>
                  <a:lnTo>
                    <a:pt x="77326" y="35680"/>
                  </a:lnTo>
                  <a:lnTo>
                    <a:pt x="94988" y="89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689"/>
            <p:cNvSpPr/>
            <p:nvPr>
              <p:custDataLst>
                <p:tags r:id="rId148"/>
              </p:custDataLst>
            </p:nvPr>
          </p:nvSpPr>
          <p:spPr>
            <a:xfrm>
              <a:off x="1492250" y="4826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706" y="14503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690"/>
            <p:cNvSpPr/>
            <p:nvPr>
              <p:custDataLst>
                <p:tags r:id="rId149"/>
              </p:custDataLst>
            </p:nvPr>
          </p:nvSpPr>
          <p:spPr>
            <a:xfrm>
              <a:off x="1492250" y="4381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50" y="18658"/>
                  </a:lnTo>
                  <a:lnTo>
                    <a:pt x="4468" y="13466"/>
                  </a:lnTo>
                  <a:lnTo>
                    <a:pt x="1986" y="880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691"/>
            <p:cNvSpPr/>
            <p:nvPr>
              <p:custDataLst>
                <p:tags r:id="rId150"/>
              </p:custDataLst>
            </p:nvPr>
          </p:nvSpPr>
          <p:spPr>
            <a:xfrm>
              <a:off x="1564574" y="422359"/>
              <a:ext cx="384877" cy="318454"/>
            </a:xfrm>
            <a:custGeom>
              <a:avLst/>
              <a:gdLst/>
              <a:ahLst/>
              <a:cxnLst/>
              <a:rect l="0" t="0" r="0" b="0"/>
              <a:pathLst>
                <a:path w="384877" h="318454">
                  <a:moveTo>
                    <a:pt x="54676" y="66591"/>
                  </a:moveTo>
                  <a:lnTo>
                    <a:pt x="54676" y="66591"/>
                  </a:lnTo>
                  <a:lnTo>
                    <a:pt x="50312" y="56452"/>
                  </a:lnTo>
                  <a:lnTo>
                    <a:pt x="48209" y="46340"/>
                  </a:lnTo>
                  <a:lnTo>
                    <a:pt x="46837" y="44624"/>
                  </a:lnTo>
                  <a:lnTo>
                    <a:pt x="43431" y="42717"/>
                  </a:lnTo>
                  <a:lnTo>
                    <a:pt x="33614" y="41492"/>
                  </a:lnTo>
                  <a:lnTo>
                    <a:pt x="30051" y="41392"/>
                  </a:lnTo>
                  <a:lnTo>
                    <a:pt x="22330" y="45043"/>
                  </a:lnTo>
                  <a:lnTo>
                    <a:pt x="18295" y="47992"/>
                  </a:lnTo>
                  <a:lnTo>
                    <a:pt x="5875" y="65627"/>
                  </a:lnTo>
                  <a:lnTo>
                    <a:pt x="0" y="85355"/>
                  </a:lnTo>
                  <a:lnTo>
                    <a:pt x="3210" y="122441"/>
                  </a:lnTo>
                  <a:lnTo>
                    <a:pt x="4843" y="124286"/>
                  </a:lnTo>
                  <a:lnTo>
                    <a:pt x="7343" y="124810"/>
                  </a:lnTo>
                  <a:lnTo>
                    <a:pt x="10421" y="124453"/>
                  </a:lnTo>
                  <a:lnTo>
                    <a:pt x="24865" y="113839"/>
                  </a:lnTo>
                  <a:lnTo>
                    <a:pt x="35809" y="100660"/>
                  </a:lnTo>
                  <a:lnTo>
                    <a:pt x="46902" y="76350"/>
                  </a:lnTo>
                  <a:lnTo>
                    <a:pt x="47377" y="75919"/>
                  </a:lnTo>
                  <a:lnTo>
                    <a:pt x="47693" y="76338"/>
                  </a:lnTo>
                  <a:lnTo>
                    <a:pt x="47904" y="77322"/>
                  </a:lnTo>
                  <a:lnTo>
                    <a:pt x="42540" y="123911"/>
                  </a:lnTo>
                  <a:lnTo>
                    <a:pt x="42087" y="171360"/>
                  </a:lnTo>
                  <a:lnTo>
                    <a:pt x="41998" y="217971"/>
                  </a:lnTo>
                  <a:lnTo>
                    <a:pt x="41980" y="258719"/>
                  </a:lnTo>
                  <a:lnTo>
                    <a:pt x="41976" y="305415"/>
                  </a:lnTo>
                  <a:lnTo>
                    <a:pt x="41976" y="318453"/>
                  </a:lnTo>
                  <a:lnTo>
                    <a:pt x="48718" y="309845"/>
                  </a:lnTo>
                  <a:lnTo>
                    <a:pt x="62680" y="268097"/>
                  </a:lnTo>
                  <a:lnTo>
                    <a:pt x="74915" y="223752"/>
                  </a:lnTo>
                  <a:lnTo>
                    <a:pt x="84832" y="186614"/>
                  </a:lnTo>
                  <a:lnTo>
                    <a:pt x="94969" y="147858"/>
                  </a:lnTo>
                  <a:lnTo>
                    <a:pt x="102755" y="103762"/>
                  </a:lnTo>
                  <a:lnTo>
                    <a:pt x="111707" y="62148"/>
                  </a:lnTo>
                  <a:lnTo>
                    <a:pt x="117608" y="29068"/>
                  </a:lnTo>
                  <a:lnTo>
                    <a:pt x="117797" y="28876"/>
                  </a:lnTo>
                  <a:lnTo>
                    <a:pt x="117395" y="40823"/>
                  </a:lnTo>
                  <a:lnTo>
                    <a:pt x="112699" y="81499"/>
                  </a:lnTo>
                  <a:lnTo>
                    <a:pt x="117068" y="122609"/>
                  </a:lnTo>
                  <a:lnTo>
                    <a:pt x="122708" y="141358"/>
                  </a:lnTo>
                  <a:lnTo>
                    <a:pt x="126775" y="148739"/>
                  </a:lnTo>
                  <a:lnTo>
                    <a:pt x="130259" y="149579"/>
                  </a:lnTo>
                  <a:lnTo>
                    <a:pt x="139774" y="146749"/>
                  </a:lnTo>
                  <a:lnTo>
                    <a:pt x="147295" y="138905"/>
                  </a:lnTo>
                  <a:lnTo>
                    <a:pt x="172447" y="96179"/>
                  </a:lnTo>
                  <a:lnTo>
                    <a:pt x="193072" y="50384"/>
                  </a:lnTo>
                  <a:lnTo>
                    <a:pt x="193506" y="50847"/>
                  </a:lnTo>
                  <a:lnTo>
                    <a:pt x="194354" y="92435"/>
                  </a:lnTo>
                  <a:lnTo>
                    <a:pt x="194373" y="117057"/>
                  </a:lnTo>
                  <a:lnTo>
                    <a:pt x="197196" y="118580"/>
                  </a:lnTo>
                  <a:lnTo>
                    <a:pt x="207859" y="118390"/>
                  </a:lnTo>
                  <a:lnTo>
                    <a:pt x="226358" y="110945"/>
                  </a:lnTo>
                  <a:lnTo>
                    <a:pt x="273542" y="69611"/>
                  </a:lnTo>
                  <a:lnTo>
                    <a:pt x="293896" y="48178"/>
                  </a:lnTo>
                  <a:lnTo>
                    <a:pt x="305338" y="26239"/>
                  </a:lnTo>
                  <a:lnTo>
                    <a:pt x="311895" y="4075"/>
                  </a:lnTo>
                  <a:lnTo>
                    <a:pt x="311527" y="1630"/>
                  </a:lnTo>
                  <a:lnTo>
                    <a:pt x="310577" y="0"/>
                  </a:lnTo>
                  <a:lnTo>
                    <a:pt x="307827" y="1736"/>
                  </a:lnTo>
                  <a:lnTo>
                    <a:pt x="294548" y="18369"/>
                  </a:lnTo>
                  <a:lnTo>
                    <a:pt x="282774" y="45326"/>
                  </a:lnTo>
                  <a:lnTo>
                    <a:pt x="279525" y="65371"/>
                  </a:lnTo>
                  <a:lnTo>
                    <a:pt x="281844" y="84158"/>
                  </a:lnTo>
                  <a:lnTo>
                    <a:pt x="287578" y="99799"/>
                  </a:lnTo>
                  <a:lnTo>
                    <a:pt x="294831" y="109102"/>
                  </a:lnTo>
                  <a:lnTo>
                    <a:pt x="310218" y="118306"/>
                  </a:lnTo>
                  <a:lnTo>
                    <a:pt x="325824" y="117562"/>
                  </a:lnTo>
                  <a:lnTo>
                    <a:pt x="384876" y="91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92"/>
            <p:cNvSpPr/>
            <p:nvPr>
              <p:custDataLst>
                <p:tags r:id="rId151"/>
              </p:custDataLst>
            </p:nvPr>
          </p:nvSpPr>
          <p:spPr>
            <a:xfrm>
              <a:off x="2101850" y="281009"/>
              <a:ext cx="317501" cy="199145"/>
            </a:xfrm>
            <a:custGeom>
              <a:avLst/>
              <a:gdLst/>
              <a:ahLst/>
              <a:cxnLst/>
              <a:rect l="0" t="0" r="0" b="0"/>
              <a:pathLst>
                <a:path w="317501" h="199145">
                  <a:moveTo>
                    <a:pt x="0" y="55541"/>
                  </a:moveTo>
                  <a:lnTo>
                    <a:pt x="0" y="55541"/>
                  </a:lnTo>
                  <a:lnTo>
                    <a:pt x="45895" y="13017"/>
                  </a:lnTo>
                  <a:lnTo>
                    <a:pt x="60557" y="3822"/>
                  </a:lnTo>
                  <a:lnTo>
                    <a:pt x="77209" y="0"/>
                  </a:lnTo>
                  <a:lnTo>
                    <a:pt x="95549" y="2239"/>
                  </a:lnTo>
                  <a:lnTo>
                    <a:pt x="114389" y="14113"/>
                  </a:lnTo>
                  <a:lnTo>
                    <a:pt x="126634" y="27665"/>
                  </a:lnTo>
                  <a:lnTo>
                    <a:pt x="131360" y="54102"/>
                  </a:lnTo>
                  <a:lnTo>
                    <a:pt x="126018" y="92117"/>
                  </a:lnTo>
                  <a:lnTo>
                    <a:pt x="110866" y="130342"/>
                  </a:lnTo>
                  <a:lnTo>
                    <a:pt x="88840" y="177427"/>
                  </a:lnTo>
                  <a:lnTo>
                    <a:pt x="87227" y="189205"/>
                  </a:lnTo>
                  <a:lnTo>
                    <a:pt x="87785" y="193334"/>
                  </a:lnTo>
                  <a:lnTo>
                    <a:pt x="90273" y="196086"/>
                  </a:lnTo>
                  <a:lnTo>
                    <a:pt x="98683" y="199144"/>
                  </a:lnTo>
                  <a:lnTo>
                    <a:pt x="138123" y="194361"/>
                  </a:lnTo>
                  <a:lnTo>
                    <a:pt x="184387" y="184542"/>
                  </a:lnTo>
                  <a:lnTo>
                    <a:pt x="224256" y="176168"/>
                  </a:lnTo>
                  <a:lnTo>
                    <a:pt x="241486" y="173359"/>
                  </a:lnTo>
                  <a:lnTo>
                    <a:pt x="317500" y="188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93"/>
            <p:cNvSpPr/>
            <p:nvPr>
              <p:custDataLst>
                <p:tags r:id="rId152"/>
              </p:custDataLst>
            </p:nvPr>
          </p:nvSpPr>
          <p:spPr>
            <a:xfrm>
              <a:off x="618642" y="628650"/>
              <a:ext cx="1789414" cy="316357"/>
            </a:xfrm>
            <a:custGeom>
              <a:avLst/>
              <a:gdLst/>
              <a:ahLst/>
              <a:cxnLst/>
              <a:rect l="0" t="0" r="0" b="0"/>
              <a:pathLst>
                <a:path w="1789414" h="316357">
                  <a:moveTo>
                    <a:pt x="3658" y="304800"/>
                  </a:moveTo>
                  <a:lnTo>
                    <a:pt x="3658" y="304800"/>
                  </a:lnTo>
                  <a:lnTo>
                    <a:pt x="287" y="308171"/>
                  </a:lnTo>
                  <a:lnTo>
                    <a:pt x="0" y="309870"/>
                  </a:lnTo>
                  <a:lnTo>
                    <a:pt x="514" y="311707"/>
                  </a:lnTo>
                  <a:lnTo>
                    <a:pt x="1562" y="313638"/>
                  </a:lnTo>
                  <a:lnTo>
                    <a:pt x="23263" y="316356"/>
                  </a:lnTo>
                  <a:lnTo>
                    <a:pt x="59875" y="313790"/>
                  </a:lnTo>
                  <a:lnTo>
                    <a:pt x="91438" y="310442"/>
                  </a:lnTo>
                  <a:lnTo>
                    <a:pt x="124516" y="306602"/>
                  </a:lnTo>
                  <a:lnTo>
                    <a:pt x="166938" y="300473"/>
                  </a:lnTo>
                  <a:lnTo>
                    <a:pt x="207024" y="293483"/>
                  </a:lnTo>
                  <a:lnTo>
                    <a:pt x="250573" y="283494"/>
                  </a:lnTo>
                  <a:lnTo>
                    <a:pt x="282496" y="278162"/>
                  </a:lnTo>
                  <a:lnTo>
                    <a:pt x="317381" y="271559"/>
                  </a:lnTo>
                  <a:lnTo>
                    <a:pt x="353346" y="263921"/>
                  </a:lnTo>
                  <a:lnTo>
                    <a:pt x="388145" y="255822"/>
                  </a:lnTo>
                  <a:lnTo>
                    <a:pt x="424308" y="247519"/>
                  </a:lnTo>
                  <a:lnTo>
                    <a:pt x="461547" y="239125"/>
                  </a:lnTo>
                  <a:lnTo>
                    <a:pt x="499264" y="230691"/>
                  </a:lnTo>
                  <a:lnTo>
                    <a:pt x="539076" y="222238"/>
                  </a:lnTo>
                  <a:lnTo>
                    <a:pt x="580288" y="213778"/>
                  </a:lnTo>
                  <a:lnTo>
                    <a:pt x="622123" y="205314"/>
                  </a:lnTo>
                  <a:lnTo>
                    <a:pt x="662354" y="196849"/>
                  </a:lnTo>
                  <a:lnTo>
                    <a:pt x="702106" y="188383"/>
                  </a:lnTo>
                  <a:lnTo>
                    <a:pt x="743292" y="179916"/>
                  </a:lnTo>
                  <a:lnTo>
                    <a:pt x="785116" y="171450"/>
                  </a:lnTo>
                  <a:lnTo>
                    <a:pt x="826517" y="162983"/>
                  </a:lnTo>
                  <a:lnTo>
                    <a:pt x="866084" y="154517"/>
                  </a:lnTo>
                  <a:lnTo>
                    <a:pt x="906718" y="147931"/>
                  </a:lnTo>
                  <a:lnTo>
                    <a:pt x="948296" y="141947"/>
                  </a:lnTo>
                  <a:lnTo>
                    <a:pt x="990293" y="134584"/>
                  </a:lnTo>
                  <a:lnTo>
                    <a:pt x="1030596" y="126608"/>
                  </a:lnTo>
                  <a:lnTo>
                    <a:pt x="1069675" y="119065"/>
                  </a:lnTo>
                  <a:lnTo>
                    <a:pt x="1108210" y="113360"/>
                  </a:lnTo>
                  <a:lnTo>
                    <a:pt x="1146503" y="108473"/>
                  </a:lnTo>
                  <a:lnTo>
                    <a:pt x="1184689" y="103949"/>
                  </a:lnTo>
                  <a:lnTo>
                    <a:pt x="1222828" y="99587"/>
                  </a:lnTo>
                  <a:lnTo>
                    <a:pt x="1260944" y="95296"/>
                  </a:lnTo>
                  <a:lnTo>
                    <a:pt x="1298346" y="91037"/>
                  </a:lnTo>
                  <a:lnTo>
                    <a:pt x="1333784" y="86792"/>
                  </a:lnTo>
                  <a:lnTo>
                    <a:pt x="1368349" y="84436"/>
                  </a:lnTo>
                  <a:lnTo>
                    <a:pt x="1401821" y="82682"/>
                  </a:lnTo>
                  <a:lnTo>
                    <a:pt x="1448431" y="77729"/>
                  </a:lnTo>
                  <a:lnTo>
                    <a:pt x="1492816" y="71792"/>
                  </a:lnTo>
                  <a:lnTo>
                    <a:pt x="1533092" y="65565"/>
                  </a:lnTo>
                  <a:lnTo>
                    <a:pt x="1571131" y="59957"/>
                  </a:lnTo>
                  <a:lnTo>
                    <a:pt x="1607880" y="56571"/>
                  </a:lnTo>
                  <a:lnTo>
                    <a:pt x="1654909" y="47963"/>
                  </a:lnTo>
                  <a:lnTo>
                    <a:pt x="1692440" y="40630"/>
                  </a:lnTo>
                  <a:lnTo>
                    <a:pt x="1738609" y="31832"/>
                  </a:lnTo>
                  <a:lnTo>
                    <a:pt x="1784019" y="25965"/>
                  </a:lnTo>
                  <a:lnTo>
                    <a:pt x="1787466" y="25776"/>
                  </a:lnTo>
                  <a:lnTo>
                    <a:pt x="1789058" y="24945"/>
                  </a:lnTo>
                  <a:lnTo>
                    <a:pt x="1789413" y="23686"/>
                  </a:lnTo>
                  <a:lnTo>
                    <a:pt x="1788286" y="16595"/>
                  </a:lnTo>
                  <a:lnTo>
                    <a:pt x="1788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694"/>
            <p:cNvSpPr/>
            <p:nvPr>
              <p:custDataLst>
                <p:tags r:id="rId153"/>
              </p:custDataLst>
            </p:nvPr>
          </p:nvSpPr>
          <p:spPr>
            <a:xfrm>
              <a:off x="2590800" y="355862"/>
              <a:ext cx="12701" cy="50539"/>
            </a:xfrm>
            <a:custGeom>
              <a:avLst/>
              <a:gdLst/>
              <a:ahLst/>
              <a:cxnLst/>
              <a:rect l="0" t="0" r="0" b="0"/>
              <a:pathLst>
                <a:path w="12701" h="50539">
                  <a:moveTo>
                    <a:pt x="0" y="6088"/>
                  </a:moveTo>
                  <a:lnTo>
                    <a:pt x="0" y="6088"/>
                  </a:lnTo>
                  <a:lnTo>
                    <a:pt x="6089" y="0"/>
                  </a:lnTo>
                  <a:lnTo>
                    <a:pt x="12700" y="50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95"/>
            <p:cNvSpPr/>
            <p:nvPr>
              <p:custDataLst>
                <p:tags r:id="rId154"/>
              </p:custDataLst>
            </p:nvPr>
          </p:nvSpPr>
          <p:spPr>
            <a:xfrm>
              <a:off x="2616200" y="495300"/>
              <a:ext cx="6351" cy="12178"/>
            </a:xfrm>
            <a:custGeom>
              <a:avLst/>
              <a:gdLst/>
              <a:ahLst/>
              <a:cxnLst/>
              <a:rect l="0" t="0" r="0" b="0"/>
              <a:pathLst>
                <a:path w="6351" h="12178">
                  <a:moveTo>
                    <a:pt x="0" y="0"/>
                  </a:moveTo>
                  <a:lnTo>
                    <a:pt x="0" y="0"/>
                  </a:lnTo>
                  <a:lnTo>
                    <a:pt x="0" y="12177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503"/>
          <p:cNvGrpSpPr/>
          <p:nvPr/>
        </p:nvGrpSpPr>
        <p:grpSpPr>
          <a:xfrm>
            <a:off x="3006524" y="267447"/>
            <a:ext cx="1165010" cy="468533"/>
            <a:chOff x="3006524" y="267447"/>
            <a:chExt cx="1165010" cy="468533"/>
          </a:xfrm>
        </p:grpSpPr>
        <p:sp>
          <p:nvSpPr>
            <p:cNvPr id="16" name="SMARTInkShape-2696"/>
            <p:cNvSpPr/>
            <p:nvPr>
              <p:custDataLst>
                <p:tags r:id="rId131"/>
              </p:custDataLst>
            </p:nvPr>
          </p:nvSpPr>
          <p:spPr>
            <a:xfrm>
              <a:off x="3006524" y="275191"/>
              <a:ext cx="162127" cy="287672"/>
            </a:xfrm>
            <a:custGeom>
              <a:avLst/>
              <a:gdLst/>
              <a:ahLst/>
              <a:cxnLst/>
              <a:rect l="0" t="0" r="0" b="0"/>
              <a:pathLst>
                <a:path w="162127" h="287672">
                  <a:moveTo>
                    <a:pt x="136726" y="42309"/>
                  </a:moveTo>
                  <a:lnTo>
                    <a:pt x="136726" y="42309"/>
                  </a:lnTo>
                  <a:lnTo>
                    <a:pt x="136726" y="28003"/>
                  </a:lnTo>
                  <a:lnTo>
                    <a:pt x="134844" y="23486"/>
                  </a:lnTo>
                  <a:lnTo>
                    <a:pt x="118428" y="5085"/>
                  </a:lnTo>
                  <a:lnTo>
                    <a:pt x="112601" y="1070"/>
                  </a:lnTo>
                  <a:lnTo>
                    <a:pt x="110060" y="0"/>
                  </a:lnTo>
                  <a:lnTo>
                    <a:pt x="96370" y="1864"/>
                  </a:lnTo>
                  <a:lnTo>
                    <a:pt x="88686" y="6930"/>
                  </a:lnTo>
                  <a:lnTo>
                    <a:pt x="60497" y="43765"/>
                  </a:lnTo>
                  <a:lnTo>
                    <a:pt x="36607" y="90248"/>
                  </a:lnTo>
                  <a:lnTo>
                    <a:pt x="13771" y="137260"/>
                  </a:lnTo>
                  <a:lnTo>
                    <a:pt x="2301" y="173140"/>
                  </a:lnTo>
                  <a:lnTo>
                    <a:pt x="0" y="216148"/>
                  </a:lnTo>
                  <a:lnTo>
                    <a:pt x="4463" y="240691"/>
                  </a:lnTo>
                  <a:lnTo>
                    <a:pt x="14913" y="259596"/>
                  </a:lnTo>
                  <a:lnTo>
                    <a:pt x="28259" y="273642"/>
                  </a:lnTo>
                  <a:lnTo>
                    <a:pt x="41246" y="282237"/>
                  </a:lnTo>
                  <a:lnTo>
                    <a:pt x="67199" y="287671"/>
                  </a:lnTo>
                  <a:lnTo>
                    <a:pt x="110527" y="284437"/>
                  </a:lnTo>
                  <a:lnTo>
                    <a:pt x="162126" y="270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697"/>
            <p:cNvSpPr/>
            <p:nvPr>
              <p:custDataLst>
                <p:tags r:id="rId132"/>
              </p:custDataLst>
            </p:nvPr>
          </p:nvSpPr>
          <p:spPr>
            <a:xfrm>
              <a:off x="3234194" y="426594"/>
              <a:ext cx="78649" cy="114943"/>
            </a:xfrm>
            <a:custGeom>
              <a:avLst/>
              <a:gdLst/>
              <a:ahLst/>
              <a:cxnLst/>
              <a:rect l="0" t="0" r="0" b="0"/>
              <a:pathLst>
                <a:path w="78649" h="114943">
                  <a:moveTo>
                    <a:pt x="61456" y="11556"/>
                  </a:moveTo>
                  <a:lnTo>
                    <a:pt x="61456" y="11556"/>
                  </a:lnTo>
                  <a:lnTo>
                    <a:pt x="52618" y="2718"/>
                  </a:lnTo>
                  <a:lnTo>
                    <a:pt x="36416" y="0"/>
                  </a:lnTo>
                  <a:lnTo>
                    <a:pt x="29946" y="2441"/>
                  </a:lnTo>
                  <a:lnTo>
                    <a:pt x="17113" y="12679"/>
                  </a:lnTo>
                  <a:lnTo>
                    <a:pt x="8116" y="26637"/>
                  </a:lnTo>
                  <a:lnTo>
                    <a:pt x="2472" y="42953"/>
                  </a:lnTo>
                  <a:lnTo>
                    <a:pt x="0" y="70561"/>
                  </a:lnTo>
                  <a:lnTo>
                    <a:pt x="3600" y="102843"/>
                  </a:lnTo>
                  <a:lnTo>
                    <a:pt x="5952" y="106986"/>
                  </a:lnTo>
                  <a:lnTo>
                    <a:pt x="14210" y="113471"/>
                  </a:lnTo>
                  <a:lnTo>
                    <a:pt x="24935" y="114942"/>
                  </a:lnTo>
                  <a:lnTo>
                    <a:pt x="30759" y="114347"/>
                  </a:lnTo>
                  <a:lnTo>
                    <a:pt x="42874" y="108041"/>
                  </a:lnTo>
                  <a:lnTo>
                    <a:pt x="54608" y="97477"/>
                  </a:lnTo>
                  <a:lnTo>
                    <a:pt x="68443" y="75663"/>
                  </a:lnTo>
                  <a:lnTo>
                    <a:pt x="77914" y="44889"/>
                  </a:lnTo>
                  <a:lnTo>
                    <a:pt x="78648" y="32721"/>
                  </a:lnTo>
                  <a:lnTo>
                    <a:pt x="76623" y="24961"/>
                  </a:lnTo>
                  <a:lnTo>
                    <a:pt x="71515" y="16625"/>
                  </a:lnTo>
                  <a:lnTo>
                    <a:pt x="68163" y="16347"/>
                  </a:lnTo>
                  <a:lnTo>
                    <a:pt x="48756" y="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698"/>
            <p:cNvSpPr/>
            <p:nvPr>
              <p:custDataLst>
                <p:tags r:id="rId133"/>
              </p:custDataLst>
            </p:nvPr>
          </p:nvSpPr>
          <p:spPr>
            <a:xfrm>
              <a:off x="3404027" y="403368"/>
              <a:ext cx="139274" cy="125094"/>
            </a:xfrm>
            <a:custGeom>
              <a:avLst/>
              <a:gdLst/>
              <a:ahLst/>
              <a:cxnLst/>
              <a:rect l="0" t="0" r="0" b="0"/>
              <a:pathLst>
                <a:path w="139274" h="125094">
                  <a:moveTo>
                    <a:pt x="12273" y="15732"/>
                  </a:moveTo>
                  <a:lnTo>
                    <a:pt x="12273" y="15732"/>
                  </a:lnTo>
                  <a:lnTo>
                    <a:pt x="12273" y="12361"/>
                  </a:lnTo>
                  <a:lnTo>
                    <a:pt x="10391" y="8824"/>
                  </a:lnTo>
                  <a:lnTo>
                    <a:pt x="2813" y="0"/>
                  </a:lnTo>
                  <a:lnTo>
                    <a:pt x="1733" y="1011"/>
                  </a:lnTo>
                  <a:lnTo>
                    <a:pt x="0" y="19723"/>
                  </a:lnTo>
                  <a:lnTo>
                    <a:pt x="3028" y="63871"/>
                  </a:lnTo>
                  <a:lnTo>
                    <a:pt x="6762" y="97234"/>
                  </a:lnTo>
                  <a:lnTo>
                    <a:pt x="17743" y="119712"/>
                  </a:lnTo>
                  <a:lnTo>
                    <a:pt x="20153" y="123152"/>
                  </a:lnTo>
                  <a:lnTo>
                    <a:pt x="23171" y="124740"/>
                  </a:lnTo>
                  <a:lnTo>
                    <a:pt x="26594" y="125093"/>
                  </a:lnTo>
                  <a:lnTo>
                    <a:pt x="30287" y="124622"/>
                  </a:lnTo>
                  <a:lnTo>
                    <a:pt x="60169" y="103992"/>
                  </a:lnTo>
                  <a:lnTo>
                    <a:pt x="82916" y="68076"/>
                  </a:lnTo>
                  <a:lnTo>
                    <a:pt x="86003" y="59927"/>
                  </a:lnTo>
                  <a:lnTo>
                    <a:pt x="94733" y="22170"/>
                  </a:lnTo>
                  <a:lnTo>
                    <a:pt x="95468" y="21435"/>
                  </a:lnTo>
                  <a:lnTo>
                    <a:pt x="96664" y="22356"/>
                  </a:lnTo>
                  <a:lnTo>
                    <a:pt x="99875" y="27848"/>
                  </a:lnTo>
                  <a:lnTo>
                    <a:pt x="116021" y="69736"/>
                  </a:lnTo>
                  <a:lnTo>
                    <a:pt x="119538" y="72196"/>
                  </a:lnTo>
                  <a:lnTo>
                    <a:pt x="139273" y="7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699"/>
            <p:cNvSpPr/>
            <p:nvPr>
              <p:custDataLst>
                <p:tags r:id="rId134"/>
              </p:custDataLst>
            </p:nvPr>
          </p:nvSpPr>
          <p:spPr>
            <a:xfrm>
              <a:off x="3568700" y="405650"/>
              <a:ext cx="95251" cy="116687"/>
            </a:xfrm>
            <a:custGeom>
              <a:avLst/>
              <a:gdLst/>
              <a:ahLst/>
              <a:cxnLst/>
              <a:rect l="0" t="0" r="0" b="0"/>
              <a:pathLst>
                <a:path w="95251" h="116687">
                  <a:moveTo>
                    <a:pt x="0" y="38850"/>
                  </a:moveTo>
                  <a:lnTo>
                    <a:pt x="0" y="38850"/>
                  </a:lnTo>
                  <a:lnTo>
                    <a:pt x="3371" y="35479"/>
                  </a:lnTo>
                  <a:lnTo>
                    <a:pt x="5026" y="31942"/>
                  </a:lnTo>
                  <a:lnTo>
                    <a:pt x="6088" y="27294"/>
                  </a:lnTo>
                  <a:lnTo>
                    <a:pt x="6335" y="68836"/>
                  </a:lnTo>
                  <a:lnTo>
                    <a:pt x="6349" y="114328"/>
                  </a:lnTo>
                  <a:lnTo>
                    <a:pt x="6349" y="116686"/>
                  </a:lnTo>
                  <a:lnTo>
                    <a:pt x="7055" y="102307"/>
                  </a:lnTo>
                  <a:lnTo>
                    <a:pt x="11376" y="84833"/>
                  </a:lnTo>
                  <a:lnTo>
                    <a:pt x="19491" y="45335"/>
                  </a:lnTo>
                  <a:lnTo>
                    <a:pt x="33892" y="9596"/>
                  </a:lnTo>
                  <a:lnTo>
                    <a:pt x="39993" y="2800"/>
                  </a:lnTo>
                  <a:lnTo>
                    <a:pt x="43595" y="0"/>
                  </a:lnTo>
                  <a:lnTo>
                    <a:pt x="47408" y="250"/>
                  </a:lnTo>
                  <a:lnTo>
                    <a:pt x="55407" y="6172"/>
                  </a:lnTo>
                  <a:lnTo>
                    <a:pt x="75698" y="41019"/>
                  </a:lnTo>
                  <a:lnTo>
                    <a:pt x="86083" y="74661"/>
                  </a:lnTo>
                  <a:lnTo>
                    <a:pt x="89234" y="101212"/>
                  </a:lnTo>
                  <a:lnTo>
                    <a:pt x="95250" y="96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00"/>
            <p:cNvSpPr/>
            <p:nvPr>
              <p:custDataLst>
                <p:tags r:id="rId135"/>
              </p:custDataLst>
            </p:nvPr>
          </p:nvSpPr>
          <p:spPr>
            <a:xfrm>
              <a:off x="3721100" y="267447"/>
              <a:ext cx="63501" cy="281464"/>
            </a:xfrm>
            <a:custGeom>
              <a:avLst/>
              <a:gdLst/>
              <a:ahLst/>
              <a:cxnLst/>
              <a:rect l="0" t="0" r="0" b="0"/>
              <a:pathLst>
                <a:path w="63501" h="281464">
                  <a:moveTo>
                    <a:pt x="0" y="43703"/>
                  </a:moveTo>
                  <a:lnTo>
                    <a:pt x="0" y="43703"/>
                  </a:lnTo>
                  <a:lnTo>
                    <a:pt x="14927" y="7761"/>
                  </a:lnTo>
                  <a:lnTo>
                    <a:pt x="19099" y="3034"/>
                  </a:lnTo>
                  <a:lnTo>
                    <a:pt x="24156" y="0"/>
                  </a:lnTo>
                  <a:lnTo>
                    <a:pt x="27118" y="34507"/>
                  </a:lnTo>
                  <a:lnTo>
                    <a:pt x="28496" y="80254"/>
                  </a:lnTo>
                  <a:lnTo>
                    <a:pt x="26776" y="114981"/>
                  </a:lnTo>
                  <a:lnTo>
                    <a:pt x="26012" y="149230"/>
                  </a:lnTo>
                  <a:lnTo>
                    <a:pt x="25581" y="186762"/>
                  </a:lnTo>
                  <a:lnTo>
                    <a:pt x="21777" y="229091"/>
                  </a:lnTo>
                  <a:lnTo>
                    <a:pt x="28154" y="270654"/>
                  </a:lnTo>
                  <a:lnTo>
                    <a:pt x="32033" y="278626"/>
                  </a:lnTo>
                  <a:lnTo>
                    <a:pt x="34055" y="280752"/>
                  </a:lnTo>
                  <a:lnTo>
                    <a:pt x="36815" y="281463"/>
                  </a:lnTo>
                  <a:lnTo>
                    <a:pt x="43643" y="280372"/>
                  </a:lnTo>
                  <a:lnTo>
                    <a:pt x="55421" y="272420"/>
                  </a:lnTo>
                  <a:lnTo>
                    <a:pt x="59910" y="259420"/>
                  </a:lnTo>
                  <a:lnTo>
                    <a:pt x="63500" y="227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01"/>
            <p:cNvSpPr/>
            <p:nvPr>
              <p:custDataLst>
                <p:tags r:id="rId136"/>
              </p:custDataLst>
            </p:nvPr>
          </p:nvSpPr>
          <p:spPr>
            <a:xfrm>
              <a:off x="3715351" y="400050"/>
              <a:ext cx="37500" cy="38101"/>
            </a:xfrm>
            <a:custGeom>
              <a:avLst/>
              <a:gdLst/>
              <a:ahLst/>
              <a:cxnLst/>
              <a:rect l="0" t="0" r="0" b="0"/>
              <a:pathLst>
                <a:path w="37500" h="38101">
                  <a:moveTo>
                    <a:pt x="18449" y="38100"/>
                  </a:moveTo>
                  <a:lnTo>
                    <a:pt x="18449" y="38100"/>
                  </a:lnTo>
                  <a:lnTo>
                    <a:pt x="15078" y="38100"/>
                  </a:lnTo>
                  <a:lnTo>
                    <a:pt x="1426" y="27165"/>
                  </a:lnTo>
                  <a:lnTo>
                    <a:pt x="300" y="24303"/>
                  </a:lnTo>
                  <a:lnTo>
                    <a:pt x="0" y="22552"/>
                  </a:lnTo>
                  <a:lnTo>
                    <a:pt x="505" y="20679"/>
                  </a:lnTo>
                  <a:lnTo>
                    <a:pt x="2948" y="16717"/>
                  </a:lnTo>
                  <a:lnTo>
                    <a:pt x="15032" y="10519"/>
                  </a:lnTo>
                  <a:lnTo>
                    <a:pt x="374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02"/>
            <p:cNvSpPr/>
            <p:nvPr>
              <p:custDataLst>
                <p:tags r:id="rId137"/>
              </p:custDataLst>
            </p:nvPr>
          </p:nvSpPr>
          <p:spPr>
            <a:xfrm>
              <a:off x="3848100" y="4127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8838" y="21048"/>
                  </a:lnTo>
                  <a:lnTo>
                    <a:pt x="16838" y="67981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03"/>
            <p:cNvSpPr/>
            <p:nvPr>
              <p:custDataLst>
                <p:tags r:id="rId138"/>
              </p:custDataLst>
            </p:nvPr>
          </p:nvSpPr>
          <p:spPr>
            <a:xfrm>
              <a:off x="3860800" y="3556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76200"/>
                  </a:moveTo>
                  <a:lnTo>
                    <a:pt x="6350" y="76200"/>
                  </a:lnTo>
                  <a:lnTo>
                    <a:pt x="6350" y="33459"/>
                  </a:lnTo>
                  <a:lnTo>
                    <a:pt x="5644" y="180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04"/>
            <p:cNvSpPr/>
            <p:nvPr>
              <p:custDataLst>
                <p:tags r:id="rId139"/>
              </p:custDataLst>
            </p:nvPr>
          </p:nvSpPr>
          <p:spPr>
            <a:xfrm>
              <a:off x="3917950" y="393700"/>
              <a:ext cx="91100" cy="120958"/>
            </a:xfrm>
            <a:custGeom>
              <a:avLst/>
              <a:gdLst/>
              <a:ahLst/>
              <a:cxnLst/>
              <a:rect l="0" t="0" r="0" b="0"/>
              <a:pathLst>
                <a:path w="91100" h="120958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0983" y="27630"/>
                  </a:lnTo>
                  <a:lnTo>
                    <a:pt x="12361" y="66449"/>
                  </a:lnTo>
                  <a:lnTo>
                    <a:pt x="12655" y="112955"/>
                  </a:lnTo>
                  <a:lnTo>
                    <a:pt x="12687" y="120957"/>
                  </a:lnTo>
                  <a:lnTo>
                    <a:pt x="14580" y="101836"/>
                  </a:lnTo>
                  <a:lnTo>
                    <a:pt x="17725" y="87088"/>
                  </a:lnTo>
                  <a:lnTo>
                    <a:pt x="22159" y="63142"/>
                  </a:lnTo>
                  <a:lnTo>
                    <a:pt x="31181" y="44344"/>
                  </a:lnTo>
                  <a:lnTo>
                    <a:pt x="38788" y="35466"/>
                  </a:lnTo>
                  <a:lnTo>
                    <a:pt x="55169" y="24017"/>
                  </a:lnTo>
                  <a:lnTo>
                    <a:pt x="65442" y="23139"/>
                  </a:lnTo>
                  <a:lnTo>
                    <a:pt x="71144" y="23893"/>
                  </a:lnTo>
                  <a:lnTo>
                    <a:pt x="76357" y="27217"/>
                  </a:lnTo>
                  <a:lnTo>
                    <a:pt x="85912" y="38437"/>
                  </a:lnTo>
                  <a:lnTo>
                    <a:pt x="91099" y="56594"/>
                  </a:lnTo>
                  <a:lnTo>
                    <a:pt x="889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05"/>
            <p:cNvSpPr/>
            <p:nvPr>
              <p:custDataLst>
                <p:tags r:id="rId140"/>
              </p:custDataLst>
            </p:nvPr>
          </p:nvSpPr>
          <p:spPr>
            <a:xfrm>
              <a:off x="4046909" y="384457"/>
              <a:ext cx="124625" cy="351523"/>
            </a:xfrm>
            <a:custGeom>
              <a:avLst/>
              <a:gdLst/>
              <a:ahLst/>
              <a:cxnLst/>
              <a:rect l="0" t="0" r="0" b="0"/>
              <a:pathLst>
                <a:path w="124625" h="351523">
                  <a:moveTo>
                    <a:pt x="105991" y="53693"/>
                  </a:moveTo>
                  <a:lnTo>
                    <a:pt x="105991" y="53693"/>
                  </a:lnTo>
                  <a:lnTo>
                    <a:pt x="105991" y="50322"/>
                  </a:lnTo>
                  <a:lnTo>
                    <a:pt x="121878" y="25855"/>
                  </a:lnTo>
                  <a:lnTo>
                    <a:pt x="124624" y="8338"/>
                  </a:lnTo>
                  <a:lnTo>
                    <a:pt x="124058" y="6523"/>
                  </a:lnTo>
                  <a:lnTo>
                    <a:pt x="122974" y="5313"/>
                  </a:lnTo>
                  <a:lnTo>
                    <a:pt x="112795" y="0"/>
                  </a:lnTo>
                  <a:lnTo>
                    <a:pt x="107705" y="1670"/>
                  </a:lnTo>
                  <a:lnTo>
                    <a:pt x="89173" y="16093"/>
                  </a:lnTo>
                  <a:lnTo>
                    <a:pt x="66234" y="48776"/>
                  </a:lnTo>
                  <a:lnTo>
                    <a:pt x="53008" y="78122"/>
                  </a:lnTo>
                  <a:lnTo>
                    <a:pt x="50693" y="91361"/>
                  </a:lnTo>
                  <a:lnTo>
                    <a:pt x="51487" y="96444"/>
                  </a:lnTo>
                  <a:lnTo>
                    <a:pt x="53427" y="100538"/>
                  </a:lnTo>
                  <a:lnTo>
                    <a:pt x="56131" y="103973"/>
                  </a:lnTo>
                  <a:lnTo>
                    <a:pt x="59346" y="105558"/>
                  </a:lnTo>
                  <a:lnTo>
                    <a:pt x="66680" y="105436"/>
                  </a:lnTo>
                  <a:lnTo>
                    <a:pt x="78743" y="101402"/>
                  </a:lnTo>
                  <a:lnTo>
                    <a:pt x="85179" y="95828"/>
                  </a:lnTo>
                  <a:lnTo>
                    <a:pt x="111078" y="49840"/>
                  </a:lnTo>
                  <a:lnTo>
                    <a:pt x="111966" y="61567"/>
                  </a:lnTo>
                  <a:lnTo>
                    <a:pt x="107197" y="100953"/>
                  </a:lnTo>
                  <a:lnTo>
                    <a:pt x="101342" y="145735"/>
                  </a:lnTo>
                  <a:lnTo>
                    <a:pt x="99977" y="185547"/>
                  </a:lnTo>
                  <a:lnTo>
                    <a:pt x="95343" y="230335"/>
                  </a:lnTo>
                  <a:lnTo>
                    <a:pt x="91815" y="269286"/>
                  </a:lnTo>
                  <a:lnTo>
                    <a:pt x="84533" y="310219"/>
                  </a:lnTo>
                  <a:lnTo>
                    <a:pt x="71646" y="331960"/>
                  </a:lnTo>
                  <a:lnTo>
                    <a:pt x="61164" y="345065"/>
                  </a:lnTo>
                  <a:lnTo>
                    <a:pt x="54083" y="348997"/>
                  </a:lnTo>
                  <a:lnTo>
                    <a:pt x="34667" y="351522"/>
                  </a:lnTo>
                  <a:lnTo>
                    <a:pt x="22786" y="346222"/>
                  </a:lnTo>
                  <a:lnTo>
                    <a:pt x="16655" y="341846"/>
                  </a:lnTo>
                  <a:lnTo>
                    <a:pt x="7960" y="329457"/>
                  </a:lnTo>
                  <a:lnTo>
                    <a:pt x="2449" y="314544"/>
                  </a:lnTo>
                  <a:lnTo>
                    <a:pt x="0" y="298508"/>
                  </a:lnTo>
                  <a:lnTo>
                    <a:pt x="10741" y="263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06"/>
            <p:cNvSpPr/>
            <p:nvPr>
              <p:custDataLst>
                <p:tags r:id="rId141"/>
              </p:custDataLst>
            </p:nvPr>
          </p:nvSpPr>
          <p:spPr>
            <a:xfrm>
              <a:off x="3708400" y="4064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504"/>
          <p:cNvGrpSpPr/>
          <p:nvPr/>
        </p:nvGrpSpPr>
        <p:grpSpPr>
          <a:xfrm>
            <a:off x="2833887" y="990600"/>
            <a:ext cx="511318" cy="479321"/>
            <a:chOff x="2833887" y="990600"/>
            <a:chExt cx="511318" cy="479321"/>
          </a:xfrm>
        </p:grpSpPr>
        <p:sp>
          <p:nvSpPr>
            <p:cNvPr id="28" name="SMARTInkShape-2707"/>
            <p:cNvSpPr/>
            <p:nvPr>
              <p:custDataLst>
                <p:tags r:id="rId127"/>
              </p:custDataLst>
            </p:nvPr>
          </p:nvSpPr>
          <p:spPr>
            <a:xfrm>
              <a:off x="3245111" y="1136650"/>
              <a:ext cx="100094" cy="333271"/>
            </a:xfrm>
            <a:custGeom>
              <a:avLst/>
              <a:gdLst/>
              <a:ahLst/>
              <a:cxnLst/>
              <a:rect l="0" t="0" r="0" b="0"/>
              <a:pathLst>
                <a:path w="100094" h="333271">
                  <a:moveTo>
                    <a:pt x="6089" y="0"/>
                  </a:moveTo>
                  <a:lnTo>
                    <a:pt x="6089" y="0"/>
                  </a:lnTo>
                  <a:lnTo>
                    <a:pt x="6089" y="8838"/>
                  </a:lnTo>
                  <a:lnTo>
                    <a:pt x="4208" y="12865"/>
                  </a:lnTo>
                  <a:lnTo>
                    <a:pt x="2718" y="14927"/>
                  </a:lnTo>
                  <a:lnTo>
                    <a:pt x="0" y="50670"/>
                  </a:lnTo>
                  <a:lnTo>
                    <a:pt x="3188" y="69812"/>
                  </a:lnTo>
                  <a:lnTo>
                    <a:pt x="8600" y="82147"/>
                  </a:lnTo>
                  <a:lnTo>
                    <a:pt x="12615" y="85898"/>
                  </a:lnTo>
                  <a:lnTo>
                    <a:pt x="14673" y="86899"/>
                  </a:lnTo>
                  <a:lnTo>
                    <a:pt x="17456" y="86155"/>
                  </a:lnTo>
                  <a:lnTo>
                    <a:pt x="24312" y="81565"/>
                  </a:lnTo>
                  <a:lnTo>
                    <a:pt x="54126" y="37814"/>
                  </a:lnTo>
                  <a:lnTo>
                    <a:pt x="61439" y="22756"/>
                  </a:lnTo>
                  <a:lnTo>
                    <a:pt x="62744" y="22226"/>
                  </a:lnTo>
                  <a:lnTo>
                    <a:pt x="64321" y="22579"/>
                  </a:lnTo>
                  <a:lnTo>
                    <a:pt x="66076" y="23519"/>
                  </a:lnTo>
                  <a:lnTo>
                    <a:pt x="71919" y="34956"/>
                  </a:lnTo>
                  <a:lnTo>
                    <a:pt x="75410" y="69566"/>
                  </a:lnTo>
                  <a:lnTo>
                    <a:pt x="79205" y="112127"/>
                  </a:lnTo>
                  <a:lnTo>
                    <a:pt x="84746" y="150659"/>
                  </a:lnTo>
                  <a:lnTo>
                    <a:pt x="90856" y="196726"/>
                  </a:lnTo>
                  <a:lnTo>
                    <a:pt x="97135" y="236011"/>
                  </a:lnTo>
                  <a:lnTo>
                    <a:pt x="100093" y="276735"/>
                  </a:lnTo>
                  <a:lnTo>
                    <a:pt x="96023" y="313760"/>
                  </a:lnTo>
                  <a:lnTo>
                    <a:pt x="92391" y="325480"/>
                  </a:lnTo>
                  <a:lnTo>
                    <a:pt x="89730" y="329170"/>
                  </a:lnTo>
                  <a:lnTo>
                    <a:pt x="83009" y="333270"/>
                  </a:lnTo>
                  <a:lnTo>
                    <a:pt x="78535" y="332247"/>
                  </a:lnTo>
                  <a:lnTo>
                    <a:pt x="67920" y="325465"/>
                  </a:lnTo>
                  <a:lnTo>
                    <a:pt x="53416" y="309747"/>
                  </a:lnTo>
                  <a:lnTo>
                    <a:pt x="41647" y="282520"/>
                  </a:lnTo>
                  <a:lnTo>
                    <a:pt x="3783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08"/>
            <p:cNvSpPr/>
            <p:nvPr>
              <p:custDataLst>
                <p:tags r:id="rId128"/>
              </p:custDataLst>
            </p:nvPr>
          </p:nvSpPr>
          <p:spPr>
            <a:xfrm>
              <a:off x="3181350" y="990600"/>
              <a:ext cx="25401" cy="254001"/>
            </a:xfrm>
            <a:custGeom>
              <a:avLst/>
              <a:gdLst/>
              <a:ahLst/>
              <a:cxnLst/>
              <a:rect l="0" t="0" r="0" b="0"/>
              <a:pathLst>
                <a:path w="25401" h="254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62" y="26745"/>
                  </a:lnTo>
                  <a:lnTo>
                    <a:pt x="8115" y="64602"/>
                  </a:lnTo>
                  <a:lnTo>
                    <a:pt x="11342" y="101221"/>
                  </a:lnTo>
                  <a:lnTo>
                    <a:pt x="12298" y="142175"/>
                  </a:lnTo>
                  <a:lnTo>
                    <a:pt x="12581" y="178533"/>
                  </a:lnTo>
                  <a:lnTo>
                    <a:pt x="16047" y="218632"/>
                  </a:lnTo>
                  <a:lnTo>
                    <a:pt x="254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09"/>
            <p:cNvSpPr/>
            <p:nvPr>
              <p:custDataLst>
                <p:tags r:id="rId129"/>
              </p:custDataLst>
            </p:nvPr>
          </p:nvSpPr>
          <p:spPr>
            <a:xfrm>
              <a:off x="3022600" y="1129053"/>
              <a:ext cx="88901" cy="109793"/>
            </a:xfrm>
            <a:custGeom>
              <a:avLst/>
              <a:gdLst/>
              <a:ahLst/>
              <a:cxnLst/>
              <a:rect l="0" t="0" r="0" b="0"/>
              <a:pathLst>
                <a:path w="88901" h="109793">
                  <a:moveTo>
                    <a:pt x="0" y="45697"/>
                  </a:moveTo>
                  <a:lnTo>
                    <a:pt x="0" y="45697"/>
                  </a:lnTo>
                  <a:lnTo>
                    <a:pt x="0" y="40230"/>
                  </a:lnTo>
                  <a:lnTo>
                    <a:pt x="1882" y="73203"/>
                  </a:lnTo>
                  <a:lnTo>
                    <a:pt x="10540" y="109031"/>
                  </a:lnTo>
                  <a:lnTo>
                    <a:pt x="11260" y="109792"/>
                  </a:lnTo>
                  <a:lnTo>
                    <a:pt x="11740" y="109594"/>
                  </a:lnTo>
                  <a:lnTo>
                    <a:pt x="13350" y="67999"/>
                  </a:lnTo>
                  <a:lnTo>
                    <a:pt x="21531" y="26683"/>
                  </a:lnTo>
                  <a:lnTo>
                    <a:pt x="27624" y="9881"/>
                  </a:lnTo>
                  <a:lnTo>
                    <a:pt x="33898" y="434"/>
                  </a:lnTo>
                  <a:lnTo>
                    <a:pt x="38121" y="0"/>
                  </a:lnTo>
                  <a:lnTo>
                    <a:pt x="50339" y="3280"/>
                  </a:lnTo>
                  <a:lnTo>
                    <a:pt x="66342" y="13060"/>
                  </a:lnTo>
                  <a:lnTo>
                    <a:pt x="76650" y="24895"/>
                  </a:lnTo>
                  <a:lnTo>
                    <a:pt x="85748" y="45900"/>
                  </a:lnTo>
                  <a:lnTo>
                    <a:pt x="88900" y="90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10"/>
            <p:cNvSpPr/>
            <p:nvPr>
              <p:custDataLst>
                <p:tags r:id="rId130"/>
              </p:custDataLst>
            </p:nvPr>
          </p:nvSpPr>
          <p:spPr>
            <a:xfrm>
              <a:off x="2833887" y="1054439"/>
              <a:ext cx="143326" cy="193931"/>
            </a:xfrm>
            <a:custGeom>
              <a:avLst/>
              <a:gdLst/>
              <a:ahLst/>
              <a:cxnLst/>
              <a:rect l="0" t="0" r="0" b="0"/>
              <a:pathLst>
                <a:path w="143326" h="193931">
                  <a:moveTo>
                    <a:pt x="74413" y="12361"/>
                  </a:moveTo>
                  <a:lnTo>
                    <a:pt x="74413" y="12361"/>
                  </a:lnTo>
                  <a:lnTo>
                    <a:pt x="74413" y="8990"/>
                  </a:lnTo>
                  <a:lnTo>
                    <a:pt x="72532" y="5453"/>
                  </a:lnTo>
                  <a:lnTo>
                    <a:pt x="71042" y="3523"/>
                  </a:lnTo>
                  <a:lnTo>
                    <a:pt x="67506" y="1377"/>
                  </a:lnTo>
                  <a:lnTo>
                    <a:pt x="59486" y="0"/>
                  </a:lnTo>
                  <a:lnTo>
                    <a:pt x="53433" y="3575"/>
                  </a:lnTo>
                  <a:lnTo>
                    <a:pt x="38048" y="17367"/>
                  </a:lnTo>
                  <a:lnTo>
                    <a:pt x="17213" y="56704"/>
                  </a:lnTo>
                  <a:lnTo>
                    <a:pt x="3691" y="94028"/>
                  </a:lnTo>
                  <a:lnTo>
                    <a:pt x="0" y="131007"/>
                  </a:lnTo>
                  <a:lnTo>
                    <a:pt x="4309" y="159072"/>
                  </a:lnTo>
                  <a:lnTo>
                    <a:pt x="10565" y="171875"/>
                  </a:lnTo>
                  <a:lnTo>
                    <a:pt x="28762" y="187016"/>
                  </a:lnTo>
                  <a:lnTo>
                    <a:pt x="42129" y="192291"/>
                  </a:lnTo>
                  <a:lnTo>
                    <a:pt x="55831" y="193930"/>
                  </a:lnTo>
                  <a:lnTo>
                    <a:pt x="78707" y="190180"/>
                  </a:lnTo>
                  <a:lnTo>
                    <a:pt x="99910" y="179035"/>
                  </a:lnTo>
                  <a:lnTo>
                    <a:pt x="122341" y="158485"/>
                  </a:lnTo>
                  <a:lnTo>
                    <a:pt x="133579" y="142687"/>
                  </a:lnTo>
                  <a:lnTo>
                    <a:pt x="141098" y="117925"/>
                  </a:lnTo>
                  <a:lnTo>
                    <a:pt x="143325" y="96086"/>
                  </a:lnTo>
                  <a:lnTo>
                    <a:pt x="127180" y="50119"/>
                  </a:lnTo>
                  <a:lnTo>
                    <a:pt x="120443" y="38315"/>
                  </a:lnTo>
                  <a:lnTo>
                    <a:pt x="106161" y="25147"/>
                  </a:lnTo>
                  <a:lnTo>
                    <a:pt x="99577" y="21571"/>
                  </a:lnTo>
                  <a:lnTo>
                    <a:pt x="95422" y="22029"/>
                  </a:lnTo>
                  <a:lnTo>
                    <a:pt x="80168" y="29415"/>
                  </a:lnTo>
                  <a:lnTo>
                    <a:pt x="67103" y="40541"/>
                  </a:lnTo>
                  <a:lnTo>
                    <a:pt x="55363" y="56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505"/>
          <p:cNvGrpSpPr/>
          <p:nvPr/>
        </p:nvGrpSpPr>
        <p:grpSpPr>
          <a:xfrm>
            <a:off x="3644900" y="972228"/>
            <a:ext cx="146051" cy="304784"/>
            <a:chOff x="3644900" y="972228"/>
            <a:chExt cx="146051" cy="304784"/>
          </a:xfrm>
        </p:grpSpPr>
        <p:sp>
          <p:nvSpPr>
            <p:cNvPr id="33" name="SMARTInkShape-2711"/>
            <p:cNvSpPr/>
            <p:nvPr>
              <p:custDataLst>
                <p:tags r:id="rId123"/>
              </p:custDataLst>
            </p:nvPr>
          </p:nvSpPr>
          <p:spPr>
            <a:xfrm>
              <a:off x="3709283" y="1168400"/>
              <a:ext cx="81668" cy="63501"/>
            </a:xfrm>
            <a:custGeom>
              <a:avLst/>
              <a:gdLst/>
              <a:ahLst/>
              <a:cxnLst/>
              <a:rect l="0" t="0" r="0" b="0"/>
              <a:pathLst>
                <a:path w="81668" h="63501">
                  <a:moveTo>
                    <a:pt x="5467" y="63500"/>
                  </a:moveTo>
                  <a:lnTo>
                    <a:pt x="5467" y="63500"/>
                  </a:lnTo>
                  <a:lnTo>
                    <a:pt x="2096" y="60129"/>
                  </a:lnTo>
                  <a:lnTo>
                    <a:pt x="0" y="47920"/>
                  </a:lnTo>
                  <a:lnTo>
                    <a:pt x="3272" y="38701"/>
                  </a:lnTo>
                  <a:lnTo>
                    <a:pt x="6120" y="34268"/>
                  </a:lnTo>
                  <a:lnTo>
                    <a:pt x="29559" y="17718"/>
                  </a:lnTo>
                  <a:lnTo>
                    <a:pt x="45374" y="10032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12"/>
            <p:cNvSpPr/>
            <p:nvPr>
              <p:custDataLst>
                <p:tags r:id="rId124"/>
              </p:custDataLst>
            </p:nvPr>
          </p:nvSpPr>
          <p:spPr>
            <a:xfrm>
              <a:off x="3715196" y="972228"/>
              <a:ext cx="44005" cy="304784"/>
            </a:xfrm>
            <a:custGeom>
              <a:avLst/>
              <a:gdLst/>
              <a:ahLst/>
              <a:cxnLst/>
              <a:rect l="0" t="0" r="0" b="0"/>
              <a:pathLst>
                <a:path w="44005" h="304784">
                  <a:moveTo>
                    <a:pt x="37654" y="24722"/>
                  </a:moveTo>
                  <a:lnTo>
                    <a:pt x="37654" y="24722"/>
                  </a:lnTo>
                  <a:lnTo>
                    <a:pt x="36948" y="14583"/>
                  </a:lnTo>
                  <a:lnTo>
                    <a:pt x="32187" y="1610"/>
                  </a:lnTo>
                  <a:lnTo>
                    <a:pt x="31187" y="848"/>
                  </a:lnTo>
                  <a:lnTo>
                    <a:pt x="28194" y="0"/>
                  </a:lnTo>
                  <a:lnTo>
                    <a:pt x="26409" y="479"/>
                  </a:lnTo>
                  <a:lnTo>
                    <a:pt x="22543" y="2894"/>
                  </a:lnTo>
                  <a:lnTo>
                    <a:pt x="13029" y="14962"/>
                  </a:lnTo>
                  <a:lnTo>
                    <a:pt x="4644" y="35314"/>
                  </a:lnTo>
                  <a:lnTo>
                    <a:pt x="1062" y="72702"/>
                  </a:lnTo>
                  <a:lnTo>
                    <a:pt x="0" y="109416"/>
                  </a:lnTo>
                  <a:lnTo>
                    <a:pt x="6428" y="152749"/>
                  </a:lnTo>
                  <a:lnTo>
                    <a:pt x="17270" y="197966"/>
                  </a:lnTo>
                  <a:lnTo>
                    <a:pt x="28506" y="242989"/>
                  </a:lnTo>
                  <a:lnTo>
                    <a:pt x="39681" y="288946"/>
                  </a:lnTo>
                  <a:lnTo>
                    <a:pt x="43150" y="304783"/>
                  </a:lnTo>
                  <a:lnTo>
                    <a:pt x="44004" y="304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713"/>
            <p:cNvSpPr/>
            <p:nvPr>
              <p:custDataLst>
                <p:tags r:id="rId125"/>
              </p:custDataLst>
            </p:nvPr>
          </p:nvSpPr>
          <p:spPr>
            <a:xfrm>
              <a:off x="3644900" y="1055506"/>
              <a:ext cx="6351" cy="17645"/>
            </a:xfrm>
            <a:custGeom>
              <a:avLst/>
              <a:gdLst/>
              <a:ahLst/>
              <a:cxnLst/>
              <a:rect l="0" t="0" r="0" b="0"/>
              <a:pathLst>
                <a:path w="6351" h="17645">
                  <a:moveTo>
                    <a:pt x="6350" y="17644"/>
                  </a:moveTo>
                  <a:lnTo>
                    <a:pt x="6350" y="17644"/>
                  </a:lnTo>
                  <a:lnTo>
                    <a:pt x="6350" y="10902"/>
                  </a:lnTo>
                  <a:lnTo>
                    <a:pt x="4468" y="5710"/>
                  </a:lnTo>
                  <a:lnTo>
                    <a:pt x="2979" y="3338"/>
                  </a:lnTo>
                  <a:lnTo>
                    <a:pt x="2691" y="1757"/>
                  </a:lnTo>
                  <a:lnTo>
                    <a:pt x="3206" y="702"/>
                  </a:lnTo>
                  <a:lnTo>
                    <a:pt x="4254" y="0"/>
                  </a:lnTo>
                  <a:lnTo>
                    <a:pt x="4247" y="237"/>
                  </a:lnTo>
                  <a:lnTo>
                    <a:pt x="0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714"/>
            <p:cNvSpPr/>
            <p:nvPr>
              <p:custDataLst>
                <p:tags r:id="rId126"/>
              </p:custDataLst>
            </p:nvPr>
          </p:nvSpPr>
          <p:spPr>
            <a:xfrm>
              <a:off x="3657600" y="11366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705" y="14503"/>
                  </a:lnTo>
                  <a:lnTo>
                    <a:pt x="6467" y="54692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509"/>
          <p:cNvGrpSpPr/>
          <p:nvPr/>
        </p:nvGrpSpPr>
        <p:grpSpPr>
          <a:xfrm>
            <a:off x="4096167" y="1056697"/>
            <a:ext cx="855817" cy="232354"/>
            <a:chOff x="4096167" y="1056697"/>
            <a:chExt cx="855817" cy="232354"/>
          </a:xfrm>
        </p:grpSpPr>
        <p:sp>
          <p:nvSpPr>
            <p:cNvPr id="38" name="SMARTInkShape-2715"/>
            <p:cNvSpPr/>
            <p:nvPr>
              <p:custDataLst>
                <p:tags r:id="rId115"/>
              </p:custDataLst>
            </p:nvPr>
          </p:nvSpPr>
          <p:spPr>
            <a:xfrm>
              <a:off x="4096167" y="1155992"/>
              <a:ext cx="80502" cy="117459"/>
            </a:xfrm>
            <a:custGeom>
              <a:avLst/>
              <a:gdLst/>
              <a:ahLst/>
              <a:cxnLst/>
              <a:rect l="0" t="0" r="0" b="0"/>
              <a:pathLst>
                <a:path w="80502" h="117459">
                  <a:moveTo>
                    <a:pt x="44033" y="25108"/>
                  </a:moveTo>
                  <a:lnTo>
                    <a:pt x="44033" y="25108"/>
                  </a:lnTo>
                  <a:lnTo>
                    <a:pt x="44033" y="19641"/>
                  </a:lnTo>
                  <a:lnTo>
                    <a:pt x="48397" y="13863"/>
                  </a:lnTo>
                  <a:lnTo>
                    <a:pt x="50121" y="7225"/>
                  </a:lnTo>
                  <a:lnTo>
                    <a:pt x="46934" y="3033"/>
                  </a:lnTo>
                  <a:lnTo>
                    <a:pt x="43441" y="1186"/>
                  </a:lnTo>
                  <a:lnTo>
                    <a:pt x="35449" y="0"/>
                  </a:lnTo>
                  <a:lnTo>
                    <a:pt x="22440" y="6536"/>
                  </a:lnTo>
                  <a:lnTo>
                    <a:pt x="11921" y="17410"/>
                  </a:lnTo>
                  <a:lnTo>
                    <a:pt x="4336" y="32940"/>
                  </a:lnTo>
                  <a:lnTo>
                    <a:pt x="0" y="75155"/>
                  </a:lnTo>
                  <a:lnTo>
                    <a:pt x="3078" y="94735"/>
                  </a:lnTo>
                  <a:lnTo>
                    <a:pt x="11829" y="110571"/>
                  </a:lnTo>
                  <a:lnTo>
                    <a:pt x="16213" y="113833"/>
                  </a:lnTo>
                  <a:lnTo>
                    <a:pt x="26730" y="117458"/>
                  </a:lnTo>
                  <a:lnTo>
                    <a:pt x="36578" y="117188"/>
                  </a:lnTo>
                  <a:lnTo>
                    <a:pt x="54398" y="111265"/>
                  </a:lnTo>
                  <a:lnTo>
                    <a:pt x="62986" y="101735"/>
                  </a:lnTo>
                  <a:lnTo>
                    <a:pt x="73873" y="80503"/>
                  </a:lnTo>
                  <a:lnTo>
                    <a:pt x="80501" y="51416"/>
                  </a:lnTo>
                  <a:lnTo>
                    <a:pt x="77645" y="38211"/>
                  </a:lnTo>
                  <a:lnTo>
                    <a:pt x="67684" y="19230"/>
                  </a:lnTo>
                  <a:lnTo>
                    <a:pt x="64034" y="16956"/>
                  </a:lnTo>
                  <a:lnTo>
                    <a:pt x="43714" y="13007"/>
                  </a:lnTo>
                  <a:lnTo>
                    <a:pt x="41704" y="13513"/>
                  </a:lnTo>
                  <a:lnTo>
                    <a:pt x="37683" y="2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716"/>
            <p:cNvSpPr/>
            <p:nvPr>
              <p:custDataLst>
                <p:tags r:id="rId116"/>
              </p:custDataLst>
            </p:nvPr>
          </p:nvSpPr>
          <p:spPr>
            <a:xfrm>
              <a:off x="4222772" y="1056697"/>
              <a:ext cx="180959" cy="224316"/>
            </a:xfrm>
            <a:custGeom>
              <a:avLst/>
              <a:gdLst/>
              <a:ahLst/>
              <a:cxnLst/>
              <a:rect l="0" t="0" r="0" b="0"/>
              <a:pathLst>
                <a:path w="180959" h="224316">
                  <a:moveTo>
                    <a:pt x="6328" y="118053"/>
                  </a:moveTo>
                  <a:lnTo>
                    <a:pt x="6328" y="118053"/>
                  </a:lnTo>
                  <a:lnTo>
                    <a:pt x="6328" y="112586"/>
                  </a:lnTo>
                  <a:lnTo>
                    <a:pt x="5622" y="112291"/>
                  </a:lnTo>
                  <a:lnTo>
                    <a:pt x="2957" y="111965"/>
                  </a:lnTo>
                  <a:lnTo>
                    <a:pt x="1964" y="112583"/>
                  </a:lnTo>
                  <a:lnTo>
                    <a:pt x="1302" y="113701"/>
                  </a:lnTo>
                  <a:lnTo>
                    <a:pt x="370" y="118645"/>
                  </a:lnTo>
                  <a:lnTo>
                    <a:pt x="0" y="164887"/>
                  </a:lnTo>
                  <a:lnTo>
                    <a:pt x="3751" y="177909"/>
                  </a:lnTo>
                  <a:lnTo>
                    <a:pt x="8710" y="189106"/>
                  </a:lnTo>
                  <a:lnTo>
                    <a:pt x="12208" y="205193"/>
                  </a:lnTo>
                  <a:lnTo>
                    <a:pt x="13776" y="207896"/>
                  </a:lnTo>
                  <a:lnTo>
                    <a:pt x="15526" y="209698"/>
                  </a:lnTo>
                  <a:lnTo>
                    <a:pt x="18104" y="210194"/>
                  </a:lnTo>
                  <a:lnTo>
                    <a:pt x="24732" y="208864"/>
                  </a:lnTo>
                  <a:lnTo>
                    <a:pt x="32381" y="200276"/>
                  </a:lnTo>
                  <a:lnTo>
                    <a:pt x="42740" y="179575"/>
                  </a:lnTo>
                  <a:lnTo>
                    <a:pt x="54789" y="136006"/>
                  </a:lnTo>
                  <a:lnTo>
                    <a:pt x="62194" y="115182"/>
                  </a:lnTo>
                  <a:lnTo>
                    <a:pt x="62622" y="114728"/>
                  </a:lnTo>
                  <a:lnTo>
                    <a:pt x="62907" y="115131"/>
                  </a:lnTo>
                  <a:lnTo>
                    <a:pt x="65345" y="162548"/>
                  </a:lnTo>
                  <a:lnTo>
                    <a:pt x="70648" y="193998"/>
                  </a:lnTo>
                  <a:lnTo>
                    <a:pt x="76307" y="200725"/>
                  </a:lnTo>
                  <a:lnTo>
                    <a:pt x="81645" y="204185"/>
                  </a:lnTo>
                  <a:lnTo>
                    <a:pt x="84056" y="205107"/>
                  </a:lnTo>
                  <a:lnTo>
                    <a:pt x="92379" y="200488"/>
                  </a:lnTo>
                  <a:lnTo>
                    <a:pt x="101723" y="191380"/>
                  </a:lnTo>
                  <a:lnTo>
                    <a:pt x="123222" y="153079"/>
                  </a:lnTo>
                  <a:lnTo>
                    <a:pt x="139772" y="106836"/>
                  </a:lnTo>
                  <a:lnTo>
                    <a:pt x="155082" y="66429"/>
                  </a:lnTo>
                  <a:lnTo>
                    <a:pt x="161619" y="23278"/>
                  </a:lnTo>
                  <a:lnTo>
                    <a:pt x="164053" y="6167"/>
                  </a:lnTo>
                  <a:lnTo>
                    <a:pt x="163689" y="3246"/>
                  </a:lnTo>
                  <a:lnTo>
                    <a:pt x="162741" y="1298"/>
                  </a:lnTo>
                  <a:lnTo>
                    <a:pt x="161403" y="0"/>
                  </a:lnTo>
                  <a:lnTo>
                    <a:pt x="160511" y="545"/>
                  </a:lnTo>
                  <a:lnTo>
                    <a:pt x="153815" y="40906"/>
                  </a:lnTo>
                  <a:lnTo>
                    <a:pt x="148649" y="82808"/>
                  </a:lnTo>
                  <a:lnTo>
                    <a:pt x="147510" y="119213"/>
                  </a:lnTo>
                  <a:lnTo>
                    <a:pt x="151327" y="156497"/>
                  </a:lnTo>
                  <a:lnTo>
                    <a:pt x="157057" y="199495"/>
                  </a:lnTo>
                  <a:lnTo>
                    <a:pt x="160114" y="217443"/>
                  </a:lnTo>
                  <a:lnTo>
                    <a:pt x="161769" y="222413"/>
                  </a:lnTo>
                  <a:lnTo>
                    <a:pt x="163578" y="224315"/>
                  </a:lnTo>
                  <a:lnTo>
                    <a:pt x="165489" y="224172"/>
                  </a:lnTo>
                  <a:lnTo>
                    <a:pt x="176997" y="213804"/>
                  </a:lnTo>
                  <a:lnTo>
                    <a:pt x="180958" y="200590"/>
                  </a:lnTo>
                  <a:lnTo>
                    <a:pt x="177778" y="156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717"/>
            <p:cNvSpPr/>
            <p:nvPr>
              <p:custDataLst>
                <p:tags r:id="rId117"/>
              </p:custDataLst>
            </p:nvPr>
          </p:nvSpPr>
          <p:spPr>
            <a:xfrm>
              <a:off x="4333980" y="1143000"/>
              <a:ext cx="104671" cy="18168"/>
            </a:xfrm>
            <a:custGeom>
              <a:avLst/>
              <a:gdLst/>
              <a:ahLst/>
              <a:cxnLst/>
              <a:rect l="0" t="0" r="0" b="0"/>
              <a:pathLst>
                <a:path w="104671" h="18168">
                  <a:moveTo>
                    <a:pt x="9420" y="12700"/>
                  </a:moveTo>
                  <a:lnTo>
                    <a:pt x="9420" y="12700"/>
                  </a:lnTo>
                  <a:lnTo>
                    <a:pt x="6049" y="16071"/>
                  </a:lnTo>
                  <a:lnTo>
                    <a:pt x="2512" y="17726"/>
                  </a:lnTo>
                  <a:lnTo>
                    <a:pt x="581" y="18167"/>
                  </a:lnTo>
                  <a:lnTo>
                    <a:pt x="0" y="17756"/>
                  </a:lnTo>
                  <a:lnTo>
                    <a:pt x="317" y="16776"/>
                  </a:lnTo>
                  <a:lnTo>
                    <a:pt x="1235" y="15417"/>
                  </a:lnTo>
                  <a:lnTo>
                    <a:pt x="6017" y="13908"/>
                  </a:lnTo>
                  <a:lnTo>
                    <a:pt x="52649" y="3932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718"/>
            <p:cNvSpPr/>
            <p:nvPr>
              <p:custDataLst>
                <p:tags r:id="rId118"/>
              </p:custDataLst>
            </p:nvPr>
          </p:nvSpPr>
          <p:spPr>
            <a:xfrm>
              <a:off x="4484651" y="1160622"/>
              <a:ext cx="49250" cy="123118"/>
            </a:xfrm>
            <a:custGeom>
              <a:avLst/>
              <a:gdLst/>
              <a:ahLst/>
              <a:cxnLst/>
              <a:rect l="0" t="0" r="0" b="0"/>
              <a:pathLst>
                <a:path w="49250" h="123118">
                  <a:moveTo>
                    <a:pt x="30199" y="14128"/>
                  </a:moveTo>
                  <a:lnTo>
                    <a:pt x="30199" y="14128"/>
                  </a:lnTo>
                  <a:lnTo>
                    <a:pt x="30199" y="0"/>
                  </a:lnTo>
                  <a:lnTo>
                    <a:pt x="30199" y="476"/>
                  </a:lnTo>
                  <a:lnTo>
                    <a:pt x="15893" y="19021"/>
                  </a:lnTo>
                  <a:lnTo>
                    <a:pt x="2727" y="64867"/>
                  </a:lnTo>
                  <a:lnTo>
                    <a:pt x="0" y="95412"/>
                  </a:lnTo>
                  <a:lnTo>
                    <a:pt x="2195" y="108815"/>
                  </a:lnTo>
                  <a:lnTo>
                    <a:pt x="7405" y="118065"/>
                  </a:lnTo>
                  <a:lnTo>
                    <a:pt x="10770" y="121519"/>
                  </a:lnTo>
                  <a:lnTo>
                    <a:pt x="14424" y="123117"/>
                  </a:lnTo>
                  <a:lnTo>
                    <a:pt x="22247" y="123010"/>
                  </a:lnTo>
                  <a:lnTo>
                    <a:pt x="49249" y="109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719"/>
            <p:cNvSpPr/>
            <p:nvPr>
              <p:custDataLst>
                <p:tags r:id="rId119"/>
              </p:custDataLst>
            </p:nvPr>
          </p:nvSpPr>
          <p:spPr>
            <a:xfrm>
              <a:off x="4554217" y="1176049"/>
              <a:ext cx="61217" cy="95389"/>
            </a:xfrm>
            <a:custGeom>
              <a:avLst/>
              <a:gdLst/>
              <a:ahLst/>
              <a:cxnLst/>
              <a:rect l="0" t="0" r="0" b="0"/>
              <a:pathLst>
                <a:path w="61217" h="95389">
                  <a:moveTo>
                    <a:pt x="24133" y="24101"/>
                  </a:moveTo>
                  <a:lnTo>
                    <a:pt x="24133" y="24101"/>
                  </a:lnTo>
                  <a:lnTo>
                    <a:pt x="29159" y="12167"/>
                  </a:lnTo>
                  <a:lnTo>
                    <a:pt x="30221" y="3086"/>
                  </a:lnTo>
                  <a:lnTo>
                    <a:pt x="28897" y="1624"/>
                  </a:lnTo>
                  <a:lnTo>
                    <a:pt x="23663" y="0"/>
                  </a:lnTo>
                  <a:lnTo>
                    <a:pt x="20998" y="978"/>
                  </a:lnTo>
                  <a:lnTo>
                    <a:pt x="16154" y="5828"/>
                  </a:lnTo>
                  <a:lnTo>
                    <a:pt x="3009" y="39523"/>
                  </a:lnTo>
                  <a:lnTo>
                    <a:pt x="0" y="63399"/>
                  </a:lnTo>
                  <a:lnTo>
                    <a:pt x="2479" y="82704"/>
                  </a:lnTo>
                  <a:lnTo>
                    <a:pt x="7682" y="93989"/>
                  </a:lnTo>
                  <a:lnTo>
                    <a:pt x="11049" y="95388"/>
                  </a:lnTo>
                  <a:lnTo>
                    <a:pt x="20434" y="95060"/>
                  </a:lnTo>
                  <a:lnTo>
                    <a:pt x="34247" y="90909"/>
                  </a:lnTo>
                  <a:lnTo>
                    <a:pt x="50648" y="75097"/>
                  </a:lnTo>
                  <a:lnTo>
                    <a:pt x="57084" y="62288"/>
                  </a:lnTo>
                  <a:lnTo>
                    <a:pt x="61216" y="40189"/>
                  </a:lnTo>
                  <a:lnTo>
                    <a:pt x="56136" y="29135"/>
                  </a:lnTo>
                  <a:lnTo>
                    <a:pt x="48235" y="19283"/>
                  </a:lnTo>
                  <a:lnTo>
                    <a:pt x="42371" y="14904"/>
                  </a:lnTo>
                  <a:lnTo>
                    <a:pt x="30483" y="1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720"/>
            <p:cNvSpPr/>
            <p:nvPr>
              <p:custDataLst>
                <p:tags r:id="rId120"/>
              </p:custDataLst>
            </p:nvPr>
          </p:nvSpPr>
          <p:spPr>
            <a:xfrm>
              <a:off x="4616450" y="1169808"/>
              <a:ext cx="133351" cy="110879"/>
            </a:xfrm>
            <a:custGeom>
              <a:avLst/>
              <a:gdLst/>
              <a:ahLst/>
              <a:cxnLst/>
              <a:rect l="0" t="0" r="0" b="0"/>
              <a:pathLst>
                <a:path w="133351" h="110879">
                  <a:moveTo>
                    <a:pt x="0" y="17642"/>
                  </a:moveTo>
                  <a:lnTo>
                    <a:pt x="0" y="17642"/>
                  </a:lnTo>
                  <a:lnTo>
                    <a:pt x="3371" y="14271"/>
                  </a:lnTo>
                  <a:lnTo>
                    <a:pt x="5069" y="13984"/>
                  </a:lnTo>
                  <a:lnTo>
                    <a:pt x="6907" y="14497"/>
                  </a:lnTo>
                  <a:lnTo>
                    <a:pt x="12643" y="17933"/>
                  </a:lnTo>
                  <a:lnTo>
                    <a:pt x="15732" y="20829"/>
                  </a:lnTo>
                  <a:lnTo>
                    <a:pt x="17575" y="28231"/>
                  </a:lnTo>
                  <a:lnTo>
                    <a:pt x="18964" y="74157"/>
                  </a:lnTo>
                  <a:lnTo>
                    <a:pt x="19047" y="110878"/>
                  </a:lnTo>
                  <a:lnTo>
                    <a:pt x="33797" y="66692"/>
                  </a:lnTo>
                  <a:lnTo>
                    <a:pt x="45716" y="20667"/>
                  </a:lnTo>
                  <a:lnTo>
                    <a:pt x="49294" y="1762"/>
                  </a:lnTo>
                  <a:lnTo>
                    <a:pt x="50501" y="0"/>
                  </a:lnTo>
                  <a:lnTo>
                    <a:pt x="52012" y="236"/>
                  </a:lnTo>
                  <a:lnTo>
                    <a:pt x="53724" y="1805"/>
                  </a:lnTo>
                  <a:lnTo>
                    <a:pt x="55628" y="7311"/>
                  </a:lnTo>
                  <a:lnTo>
                    <a:pt x="63068" y="52206"/>
                  </a:lnTo>
                  <a:lnTo>
                    <a:pt x="63414" y="60139"/>
                  </a:lnTo>
                  <a:lnTo>
                    <a:pt x="81211" y="13847"/>
                  </a:lnTo>
                  <a:lnTo>
                    <a:pt x="88069" y="5842"/>
                  </a:lnTo>
                  <a:lnTo>
                    <a:pt x="95822" y="1814"/>
                  </a:lnTo>
                  <a:lnTo>
                    <a:pt x="99864" y="740"/>
                  </a:lnTo>
                  <a:lnTo>
                    <a:pt x="103970" y="1435"/>
                  </a:lnTo>
                  <a:lnTo>
                    <a:pt x="115786" y="8450"/>
                  </a:lnTo>
                  <a:lnTo>
                    <a:pt x="121546" y="13086"/>
                  </a:lnTo>
                  <a:lnTo>
                    <a:pt x="128755" y="29776"/>
                  </a:lnTo>
                  <a:lnTo>
                    <a:pt x="132946" y="73860"/>
                  </a:lnTo>
                  <a:lnTo>
                    <a:pt x="127251" y="104782"/>
                  </a:lnTo>
                  <a:lnTo>
                    <a:pt x="127872" y="105368"/>
                  </a:lnTo>
                  <a:lnTo>
                    <a:pt x="133350" y="106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721"/>
            <p:cNvSpPr/>
            <p:nvPr>
              <p:custDataLst>
                <p:tags r:id="rId121"/>
              </p:custDataLst>
            </p:nvPr>
          </p:nvSpPr>
          <p:spPr>
            <a:xfrm>
              <a:off x="4783908" y="1182890"/>
              <a:ext cx="105593" cy="100346"/>
            </a:xfrm>
            <a:custGeom>
              <a:avLst/>
              <a:gdLst/>
              <a:ahLst/>
              <a:cxnLst/>
              <a:rect l="0" t="0" r="0" b="0"/>
              <a:pathLst>
                <a:path w="105593" h="100346">
                  <a:moveTo>
                    <a:pt x="3992" y="36310"/>
                  </a:moveTo>
                  <a:lnTo>
                    <a:pt x="3992" y="36310"/>
                  </a:lnTo>
                  <a:lnTo>
                    <a:pt x="7363" y="32939"/>
                  </a:lnTo>
                  <a:lnTo>
                    <a:pt x="9018" y="29403"/>
                  </a:lnTo>
                  <a:lnTo>
                    <a:pt x="9459" y="27472"/>
                  </a:lnTo>
                  <a:lnTo>
                    <a:pt x="9753" y="26890"/>
                  </a:lnTo>
                  <a:lnTo>
                    <a:pt x="9949" y="27208"/>
                  </a:lnTo>
                  <a:lnTo>
                    <a:pt x="10319" y="38637"/>
                  </a:lnTo>
                  <a:lnTo>
                    <a:pt x="11738" y="39978"/>
                  </a:lnTo>
                  <a:lnTo>
                    <a:pt x="19771" y="41865"/>
                  </a:lnTo>
                  <a:lnTo>
                    <a:pt x="24645" y="42307"/>
                  </a:lnTo>
                  <a:lnTo>
                    <a:pt x="31046" y="38740"/>
                  </a:lnTo>
                  <a:lnTo>
                    <a:pt x="43281" y="28323"/>
                  </a:lnTo>
                  <a:lnTo>
                    <a:pt x="50284" y="14894"/>
                  </a:lnTo>
                  <a:lnTo>
                    <a:pt x="53456" y="4251"/>
                  </a:lnTo>
                  <a:lnTo>
                    <a:pt x="52491" y="2237"/>
                  </a:lnTo>
                  <a:lnTo>
                    <a:pt x="50435" y="895"/>
                  </a:lnTo>
                  <a:lnTo>
                    <a:pt x="47654" y="0"/>
                  </a:lnTo>
                  <a:lnTo>
                    <a:pt x="45095" y="109"/>
                  </a:lnTo>
                  <a:lnTo>
                    <a:pt x="40369" y="2111"/>
                  </a:lnTo>
                  <a:lnTo>
                    <a:pt x="14350" y="33957"/>
                  </a:lnTo>
                  <a:lnTo>
                    <a:pt x="1360" y="64041"/>
                  </a:lnTo>
                  <a:lnTo>
                    <a:pt x="0" y="75446"/>
                  </a:lnTo>
                  <a:lnTo>
                    <a:pt x="1748" y="87571"/>
                  </a:lnTo>
                  <a:lnTo>
                    <a:pt x="6757" y="96252"/>
                  </a:lnTo>
                  <a:lnTo>
                    <a:pt x="10069" y="99554"/>
                  </a:lnTo>
                  <a:lnTo>
                    <a:pt x="14393" y="100345"/>
                  </a:lnTo>
                  <a:lnTo>
                    <a:pt x="24843" y="97461"/>
                  </a:lnTo>
                  <a:lnTo>
                    <a:pt x="53162" y="83406"/>
                  </a:lnTo>
                  <a:lnTo>
                    <a:pt x="105592" y="29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722"/>
            <p:cNvSpPr/>
            <p:nvPr>
              <p:custDataLst>
                <p:tags r:id="rId122"/>
              </p:custDataLst>
            </p:nvPr>
          </p:nvSpPr>
          <p:spPr>
            <a:xfrm>
              <a:off x="4893021" y="1165090"/>
              <a:ext cx="58963" cy="123961"/>
            </a:xfrm>
            <a:custGeom>
              <a:avLst/>
              <a:gdLst/>
              <a:ahLst/>
              <a:cxnLst/>
              <a:rect l="0" t="0" r="0" b="0"/>
              <a:pathLst>
                <a:path w="58963" h="123961">
                  <a:moveTo>
                    <a:pt x="28229" y="16010"/>
                  </a:moveTo>
                  <a:lnTo>
                    <a:pt x="28229" y="16010"/>
                  </a:lnTo>
                  <a:lnTo>
                    <a:pt x="28229" y="5075"/>
                  </a:lnTo>
                  <a:lnTo>
                    <a:pt x="24858" y="462"/>
                  </a:lnTo>
                  <a:lnTo>
                    <a:pt x="23160" y="0"/>
                  </a:lnTo>
                  <a:lnTo>
                    <a:pt x="21321" y="398"/>
                  </a:lnTo>
                  <a:lnTo>
                    <a:pt x="17398" y="2016"/>
                  </a:lnTo>
                  <a:lnTo>
                    <a:pt x="13302" y="2735"/>
                  </a:lnTo>
                  <a:lnTo>
                    <a:pt x="9130" y="8699"/>
                  </a:lnTo>
                  <a:lnTo>
                    <a:pt x="703" y="26403"/>
                  </a:lnTo>
                  <a:lnTo>
                    <a:pt x="0" y="29995"/>
                  </a:lnTo>
                  <a:lnTo>
                    <a:pt x="237" y="33094"/>
                  </a:lnTo>
                  <a:lnTo>
                    <a:pt x="5688" y="49880"/>
                  </a:lnTo>
                  <a:lnTo>
                    <a:pt x="13273" y="59521"/>
                  </a:lnTo>
                  <a:lnTo>
                    <a:pt x="52260" y="88529"/>
                  </a:lnTo>
                  <a:lnTo>
                    <a:pt x="56548" y="96689"/>
                  </a:lnTo>
                  <a:lnTo>
                    <a:pt x="58962" y="105845"/>
                  </a:lnTo>
                  <a:lnTo>
                    <a:pt x="55764" y="112616"/>
                  </a:lnTo>
                  <a:lnTo>
                    <a:pt x="52936" y="116397"/>
                  </a:lnTo>
                  <a:lnTo>
                    <a:pt x="28229" y="12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510"/>
          <p:cNvGrpSpPr/>
          <p:nvPr/>
        </p:nvGrpSpPr>
        <p:grpSpPr>
          <a:xfrm>
            <a:off x="5220648" y="1162050"/>
            <a:ext cx="329253" cy="116078"/>
            <a:chOff x="5220648" y="1162050"/>
            <a:chExt cx="329253" cy="116078"/>
          </a:xfrm>
        </p:grpSpPr>
        <p:sp>
          <p:nvSpPr>
            <p:cNvPr id="47" name="SMARTInkShape-2723"/>
            <p:cNvSpPr/>
            <p:nvPr>
              <p:custDataLst>
                <p:tags r:id="rId112"/>
              </p:custDataLst>
            </p:nvPr>
          </p:nvSpPr>
          <p:spPr>
            <a:xfrm>
              <a:off x="5449917" y="1164595"/>
              <a:ext cx="99984" cy="96986"/>
            </a:xfrm>
            <a:custGeom>
              <a:avLst/>
              <a:gdLst/>
              <a:ahLst/>
              <a:cxnLst/>
              <a:rect l="0" t="0" r="0" b="0"/>
              <a:pathLst>
                <a:path w="99984" h="96986">
                  <a:moveTo>
                    <a:pt x="4733" y="48255"/>
                  </a:moveTo>
                  <a:lnTo>
                    <a:pt x="4733" y="48255"/>
                  </a:lnTo>
                  <a:lnTo>
                    <a:pt x="4733" y="51626"/>
                  </a:lnTo>
                  <a:lnTo>
                    <a:pt x="5438" y="51913"/>
                  </a:lnTo>
                  <a:lnTo>
                    <a:pt x="11640" y="49187"/>
                  </a:lnTo>
                  <a:lnTo>
                    <a:pt x="13572" y="48876"/>
                  </a:lnTo>
                  <a:lnTo>
                    <a:pt x="17598" y="46649"/>
                  </a:lnTo>
                  <a:lnTo>
                    <a:pt x="36766" y="28027"/>
                  </a:lnTo>
                  <a:lnTo>
                    <a:pt x="50779" y="6045"/>
                  </a:lnTo>
                  <a:lnTo>
                    <a:pt x="50953" y="3182"/>
                  </a:lnTo>
                  <a:lnTo>
                    <a:pt x="49657" y="1273"/>
                  </a:lnTo>
                  <a:lnTo>
                    <a:pt x="47382" y="0"/>
                  </a:lnTo>
                  <a:lnTo>
                    <a:pt x="44455" y="563"/>
                  </a:lnTo>
                  <a:lnTo>
                    <a:pt x="37439" y="4951"/>
                  </a:lnTo>
                  <a:lnTo>
                    <a:pt x="13098" y="36213"/>
                  </a:lnTo>
                  <a:lnTo>
                    <a:pt x="3840" y="58171"/>
                  </a:lnTo>
                  <a:lnTo>
                    <a:pt x="0" y="79180"/>
                  </a:lnTo>
                  <a:lnTo>
                    <a:pt x="983" y="88576"/>
                  </a:lnTo>
                  <a:lnTo>
                    <a:pt x="2233" y="92069"/>
                  </a:lnTo>
                  <a:lnTo>
                    <a:pt x="5889" y="94397"/>
                  </a:lnTo>
                  <a:lnTo>
                    <a:pt x="17476" y="96985"/>
                  </a:lnTo>
                  <a:lnTo>
                    <a:pt x="56639" y="84849"/>
                  </a:lnTo>
                  <a:lnTo>
                    <a:pt x="99983" y="67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724"/>
            <p:cNvSpPr/>
            <p:nvPr>
              <p:custDataLst>
                <p:tags r:id="rId113"/>
              </p:custDataLst>
            </p:nvPr>
          </p:nvSpPr>
          <p:spPr>
            <a:xfrm>
              <a:off x="5220648" y="1188701"/>
              <a:ext cx="107003" cy="89427"/>
            </a:xfrm>
            <a:custGeom>
              <a:avLst/>
              <a:gdLst/>
              <a:ahLst/>
              <a:cxnLst/>
              <a:rect l="0" t="0" r="0" b="0"/>
              <a:pathLst>
                <a:path w="107003" h="89427">
                  <a:moveTo>
                    <a:pt x="68902" y="30499"/>
                  </a:moveTo>
                  <a:lnTo>
                    <a:pt x="68902" y="30499"/>
                  </a:lnTo>
                  <a:lnTo>
                    <a:pt x="68902" y="15572"/>
                  </a:lnTo>
                  <a:lnTo>
                    <a:pt x="67020" y="11400"/>
                  </a:lnTo>
                  <a:lnTo>
                    <a:pt x="60063" y="2973"/>
                  </a:lnTo>
                  <a:lnTo>
                    <a:pt x="54155" y="626"/>
                  </a:lnTo>
                  <a:lnTo>
                    <a:pt x="50604" y="0"/>
                  </a:lnTo>
                  <a:lnTo>
                    <a:pt x="41015" y="3068"/>
                  </a:lnTo>
                  <a:lnTo>
                    <a:pt x="31107" y="9135"/>
                  </a:lnTo>
                  <a:lnTo>
                    <a:pt x="9841" y="35377"/>
                  </a:lnTo>
                  <a:lnTo>
                    <a:pt x="3847" y="48895"/>
                  </a:lnTo>
                  <a:lnTo>
                    <a:pt x="0" y="71449"/>
                  </a:lnTo>
                  <a:lnTo>
                    <a:pt x="1095" y="75438"/>
                  </a:lnTo>
                  <a:lnTo>
                    <a:pt x="6075" y="81751"/>
                  </a:lnTo>
                  <a:lnTo>
                    <a:pt x="11110" y="85028"/>
                  </a:lnTo>
                  <a:lnTo>
                    <a:pt x="13441" y="85902"/>
                  </a:lnTo>
                  <a:lnTo>
                    <a:pt x="16406" y="85073"/>
                  </a:lnTo>
                  <a:lnTo>
                    <a:pt x="23463" y="80389"/>
                  </a:lnTo>
                  <a:lnTo>
                    <a:pt x="51627" y="33060"/>
                  </a:lnTo>
                  <a:lnTo>
                    <a:pt x="56050" y="28109"/>
                  </a:lnTo>
                  <a:lnTo>
                    <a:pt x="58217" y="26789"/>
                  </a:lnTo>
                  <a:lnTo>
                    <a:pt x="59662" y="27320"/>
                  </a:lnTo>
                  <a:lnTo>
                    <a:pt x="60625" y="29085"/>
                  </a:lnTo>
                  <a:lnTo>
                    <a:pt x="75367" y="73361"/>
                  </a:lnTo>
                  <a:lnTo>
                    <a:pt x="80242" y="82004"/>
                  </a:lnTo>
                  <a:lnTo>
                    <a:pt x="87112" y="88198"/>
                  </a:lnTo>
                  <a:lnTo>
                    <a:pt x="90214" y="89426"/>
                  </a:lnTo>
                  <a:lnTo>
                    <a:pt x="107002" y="8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725"/>
            <p:cNvSpPr/>
            <p:nvPr>
              <p:custDataLst>
                <p:tags r:id="rId114"/>
              </p:custDataLst>
            </p:nvPr>
          </p:nvSpPr>
          <p:spPr>
            <a:xfrm>
              <a:off x="5328533" y="1162050"/>
              <a:ext cx="94368" cy="104846"/>
            </a:xfrm>
            <a:custGeom>
              <a:avLst/>
              <a:gdLst/>
              <a:ahLst/>
              <a:cxnLst/>
              <a:rect l="0" t="0" r="0" b="0"/>
              <a:pathLst>
                <a:path w="94368" h="104846">
                  <a:moveTo>
                    <a:pt x="5467" y="31750"/>
                  </a:moveTo>
                  <a:lnTo>
                    <a:pt x="5467" y="31750"/>
                  </a:lnTo>
                  <a:lnTo>
                    <a:pt x="2096" y="28379"/>
                  </a:lnTo>
                  <a:lnTo>
                    <a:pt x="441" y="24842"/>
                  </a:lnTo>
                  <a:lnTo>
                    <a:pt x="0" y="22912"/>
                  </a:lnTo>
                  <a:lnTo>
                    <a:pt x="411" y="21624"/>
                  </a:lnTo>
                  <a:lnTo>
                    <a:pt x="1391" y="20766"/>
                  </a:lnTo>
                  <a:lnTo>
                    <a:pt x="2749" y="20194"/>
                  </a:lnTo>
                  <a:lnTo>
                    <a:pt x="8023" y="21440"/>
                  </a:lnTo>
                  <a:lnTo>
                    <a:pt x="11404" y="22760"/>
                  </a:lnTo>
                  <a:lnTo>
                    <a:pt x="17042" y="27990"/>
                  </a:lnTo>
                  <a:lnTo>
                    <a:pt x="41756" y="58556"/>
                  </a:lnTo>
                  <a:lnTo>
                    <a:pt x="46290" y="72356"/>
                  </a:lnTo>
                  <a:lnTo>
                    <a:pt x="49705" y="104845"/>
                  </a:lnTo>
                  <a:lnTo>
                    <a:pt x="49070" y="104469"/>
                  </a:lnTo>
                  <a:lnTo>
                    <a:pt x="46483" y="100288"/>
                  </a:lnTo>
                  <a:lnTo>
                    <a:pt x="44431" y="83259"/>
                  </a:lnTo>
                  <a:lnTo>
                    <a:pt x="52481" y="41141"/>
                  </a:lnTo>
                  <a:lnTo>
                    <a:pt x="61887" y="19951"/>
                  </a:lnTo>
                  <a:lnTo>
                    <a:pt x="71465" y="10514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511"/>
          <p:cNvGrpSpPr/>
          <p:nvPr/>
        </p:nvGrpSpPr>
        <p:grpSpPr>
          <a:xfrm>
            <a:off x="5837246" y="1061655"/>
            <a:ext cx="695459" cy="367734"/>
            <a:chOff x="5837246" y="1061655"/>
            <a:chExt cx="695459" cy="367734"/>
          </a:xfrm>
        </p:grpSpPr>
        <p:sp>
          <p:nvSpPr>
            <p:cNvPr id="51" name="SMARTInkShape-2726"/>
            <p:cNvSpPr/>
            <p:nvPr>
              <p:custDataLst>
                <p:tags r:id="rId110"/>
              </p:custDataLst>
            </p:nvPr>
          </p:nvSpPr>
          <p:spPr>
            <a:xfrm>
              <a:off x="5945277" y="1061655"/>
              <a:ext cx="587428" cy="367734"/>
            </a:xfrm>
            <a:custGeom>
              <a:avLst/>
              <a:gdLst/>
              <a:ahLst/>
              <a:cxnLst/>
              <a:rect l="0" t="0" r="0" b="0"/>
              <a:pathLst>
                <a:path w="587428" h="367734">
                  <a:moveTo>
                    <a:pt x="68173" y="138495"/>
                  </a:moveTo>
                  <a:lnTo>
                    <a:pt x="68173" y="138495"/>
                  </a:lnTo>
                  <a:lnTo>
                    <a:pt x="64802" y="135124"/>
                  </a:lnTo>
                  <a:lnTo>
                    <a:pt x="63147" y="129706"/>
                  </a:lnTo>
                  <a:lnTo>
                    <a:pt x="62706" y="126286"/>
                  </a:lnTo>
                  <a:lnTo>
                    <a:pt x="61706" y="124005"/>
                  </a:lnTo>
                  <a:lnTo>
                    <a:pt x="60333" y="122485"/>
                  </a:lnTo>
                  <a:lnTo>
                    <a:pt x="46680" y="115481"/>
                  </a:lnTo>
                  <a:lnTo>
                    <a:pt x="41451" y="114155"/>
                  </a:lnTo>
                  <a:lnTo>
                    <a:pt x="27799" y="116780"/>
                  </a:lnTo>
                  <a:lnTo>
                    <a:pt x="18244" y="123905"/>
                  </a:lnTo>
                  <a:lnTo>
                    <a:pt x="3983" y="142355"/>
                  </a:lnTo>
                  <a:lnTo>
                    <a:pt x="0" y="155318"/>
                  </a:lnTo>
                  <a:lnTo>
                    <a:pt x="950" y="161964"/>
                  </a:lnTo>
                  <a:lnTo>
                    <a:pt x="2191" y="164725"/>
                  </a:lnTo>
                  <a:lnTo>
                    <a:pt x="4430" y="166565"/>
                  </a:lnTo>
                  <a:lnTo>
                    <a:pt x="10680" y="168609"/>
                  </a:lnTo>
                  <a:lnTo>
                    <a:pt x="20042" y="165755"/>
                  </a:lnTo>
                  <a:lnTo>
                    <a:pt x="36558" y="155796"/>
                  </a:lnTo>
                  <a:lnTo>
                    <a:pt x="48862" y="141749"/>
                  </a:lnTo>
                  <a:lnTo>
                    <a:pt x="54167" y="139138"/>
                  </a:lnTo>
                  <a:lnTo>
                    <a:pt x="44911" y="185467"/>
                  </a:lnTo>
                  <a:lnTo>
                    <a:pt x="43196" y="225385"/>
                  </a:lnTo>
                  <a:lnTo>
                    <a:pt x="42856" y="264236"/>
                  </a:lnTo>
                  <a:lnTo>
                    <a:pt x="42780" y="305906"/>
                  </a:lnTo>
                  <a:lnTo>
                    <a:pt x="43483" y="308663"/>
                  </a:lnTo>
                  <a:lnTo>
                    <a:pt x="44657" y="309796"/>
                  </a:lnTo>
                  <a:lnTo>
                    <a:pt x="46146" y="309846"/>
                  </a:lnTo>
                  <a:lnTo>
                    <a:pt x="49682" y="308019"/>
                  </a:lnTo>
                  <a:lnTo>
                    <a:pt x="51612" y="306545"/>
                  </a:lnTo>
                  <a:lnTo>
                    <a:pt x="77615" y="259046"/>
                  </a:lnTo>
                  <a:lnTo>
                    <a:pt x="93078" y="233088"/>
                  </a:lnTo>
                  <a:lnTo>
                    <a:pt x="103460" y="196469"/>
                  </a:lnTo>
                  <a:lnTo>
                    <a:pt x="120023" y="151112"/>
                  </a:lnTo>
                  <a:lnTo>
                    <a:pt x="123753" y="138862"/>
                  </a:lnTo>
                  <a:lnTo>
                    <a:pt x="123570" y="136623"/>
                  </a:lnTo>
                  <a:lnTo>
                    <a:pt x="122743" y="135130"/>
                  </a:lnTo>
                  <a:lnTo>
                    <a:pt x="121486" y="134135"/>
                  </a:lnTo>
                  <a:lnTo>
                    <a:pt x="119942" y="136294"/>
                  </a:lnTo>
                  <a:lnTo>
                    <a:pt x="110355" y="160931"/>
                  </a:lnTo>
                  <a:lnTo>
                    <a:pt x="110854" y="184340"/>
                  </a:lnTo>
                  <a:lnTo>
                    <a:pt x="115470" y="203506"/>
                  </a:lnTo>
                  <a:lnTo>
                    <a:pt x="121179" y="211604"/>
                  </a:lnTo>
                  <a:lnTo>
                    <a:pt x="124677" y="214751"/>
                  </a:lnTo>
                  <a:lnTo>
                    <a:pt x="129126" y="215438"/>
                  </a:lnTo>
                  <a:lnTo>
                    <a:pt x="139712" y="212438"/>
                  </a:lnTo>
                  <a:lnTo>
                    <a:pt x="147711" y="206401"/>
                  </a:lnTo>
                  <a:lnTo>
                    <a:pt x="174202" y="166388"/>
                  </a:lnTo>
                  <a:lnTo>
                    <a:pt x="186409" y="141262"/>
                  </a:lnTo>
                  <a:lnTo>
                    <a:pt x="187214" y="138223"/>
                  </a:lnTo>
                  <a:lnTo>
                    <a:pt x="187045" y="136903"/>
                  </a:lnTo>
                  <a:lnTo>
                    <a:pt x="186226" y="136728"/>
                  </a:lnTo>
                  <a:lnTo>
                    <a:pt x="184976" y="137317"/>
                  </a:lnTo>
                  <a:lnTo>
                    <a:pt x="183585" y="141734"/>
                  </a:lnTo>
                  <a:lnTo>
                    <a:pt x="182692" y="159439"/>
                  </a:lnTo>
                  <a:lnTo>
                    <a:pt x="185910" y="173785"/>
                  </a:lnTo>
                  <a:lnTo>
                    <a:pt x="194702" y="186973"/>
                  </a:lnTo>
                  <a:lnTo>
                    <a:pt x="206244" y="196447"/>
                  </a:lnTo>
                  <a:lnTo>
                    <a:pt x="210315" y="197590"/>
                  </a:lnTo>
                  <a:lnTo>
                    <a:pt x="218600" y="196980"/>
                  </a:lnTo>
                  <a:lnTo>
                    <a:pt x="244851" y="180700"/>
                  </a:lnTo>
                  <a:lnTo>
                    <a:pt x="274204" y="150899"/>
                  </a:lnTo>
                  <a:lnTo>
                    <a:pt x="286487" y="127148"/>
                  </a:lnTo>
                  <a:lnTo>
                    <a:pt x="288674" y="119811"/>
                  </a:lnTo>
                  <a:lnTo>
                    <a:pt x="287846" y="118278"/>
                  </a:lnTo>
                  <a:lnTo>
                    <a:pt x="285882" y="117961"/>
                  </a:lnTo>
                  <a:lnTo>
                    <a:pt x="276378" y="120887"/>
                  </a:lnTo>
                  <a:lnTo>
                    <a:pt x="272593" y="122523"/>
                  </a:lnTo>
                  <a:lnTo>
                    <a:pt x="266506" y="129985"/>
                  </a:lnTo>
                  <a:lnTo>
                    <a:pt x="251682" y="161755"/>
                  </a:lnTo>
                  <a:lnTo>
                    <a:pt x="252100" y="179876"/>
                  </a:lnTo>
                  <a:lnTo>
                    <a:pt x="255986" y="183462"/>
                  </a:lnTo>
                  <a:lnTo>
                    <a:pt x="258999" y="185407"/>
                  </a:lnTo>
                  <a:lnTo>
                    <a:pt x="261713" y="185997"/>
                  </a:lnTo>
                  <a:lnTo>
                    <a:pt x="264227" y="185685"/>
                  </a:lnTo>
                  <a:lnTo>
                    <a:pt x="266609" y="184772"/>
                  </a:lnTo>
                  <a:lnTo>
                    <a:pt x="276703" y="173373"/>
                  </a:lnTo>
                  <a:lnTo>
                    <a:pt x="292263" y="150422"/>
                  </a:lnTo>
                  <a:lnTo>
                    <a:pt x="293767" y="149268"/>
                  </a:lnTo>
                  <a:lnTo>
                    <a:pt x="294768" y="149205"/>
                  </a:lnTo>
                  <a:lnTo>
                    <a:pt x="295436" y="149868"/>
                  </a:lnTo>
                  <a:lnTo>
                    <a:pt x="294297" y="154368"/>
                  </a:lnTo>
                  <a:lnTo>
                    <a:pt x="292145" y="161072"/>
                  </a:lnTo>
                  <a:lnTo>
                    <a:pt x="290490" y="195680"/>
                  </a:lnTo>
                  <a:lnTo>
                    <a:pt x="293813" y="210237"/>
                  </a:lnTo>
                  <a:lnTo>
                    <a:pt x="296211" y="213134"/>
                  </a:lnTo>
                  <a:lnTo>
                    <a:pt x="299221" y="214360"/>
                  </a:lnTo>
                  <a:lnTo>
                    <a:pt x="306327" y="213840"/>
                  </a:lnTo>
                  <a:lnTo>
                    <a:pt x="314190" y="211258"/>
                  </a:lnTo>
                  <a:lnTo>
                    <a:pt x="329920" y="192353"/>
                  </a:lnTo>
                  <a:lnTo>
                    <a:pt x="353494" y="153654"/>
                  </a:lnTo>
                  <a:lnTo>
                    <a:pt x="370589" y="111621"/>
                  </a:lnTo>
                  <a:lnTo>
                    <a:pt x="384339" y="72195"/>
                  </a:lnTo>
                  <a:lnTo>
                    <a:pt x="396487" y="32694"/>
                  </a:lnTo>
                  <a:lnTo>
                    <a:pt x="402282" y="6566"/>
                  </a:lnTo>
                  <a:lnTo>
                    <a:pt x="402390" y="2564"/>
                  </a:lnTo>
                  <a:lnTo>
                    <a:pt x="401757" y="602"/>
                  </a:lnTo>
                  <a:lnTo>
                    <a:pt x="400629" y="0"/>
                  </a:lnTo>
                  <a:lnTo>
                    <a:pt x="395613" y="4975"/>
                  </a:lnTo>
                  <a:lnTo>
                    <a:pt x="388679" y="17064"/>
                  </a:lnTo>
                  <a:lnTo>
                    <a:pt x="374612" y="61304"/>
                  </a:lnTo>
                  <a:lnTo>
                    <a:pt x="367109" y="97514"/>
                  </a:lnTo>
                  <a:lnTo>
                    <a:pt x="358253" y="143884"/>
                  </a:lnTo>
                  <a:lnTo>
                    <a:pt x="355484" y="178104"/>
                  </a:lnTo>
                  <a:lnTo>
                    <a:pt x="357673" y="187378"/>
                  </a:lnTo>
                  <a:lnTo>
                    <a:pt x="359951" y="190134"/>
                  </a:lnTo>
                  <a:lnTo>
                    <a:pt x="366246" y="193196"/>
                  </a:lnTo>
                  <a:lnTo>
                    <a:pt x="370604" y="191190"/>
                  </a:lnTo>
                  <a:lnTo>
                    <a:pt x="398897" y="160077"/>
                  </a:lnTo>
                  <a:lnTo>
                    <a:pt x="425166" y="115458"/>
                  </a:lnTo>
                  <a:lnTo>
                    <a:pt x="446979" y="69923"/>
                  </a:lnTo>
                  <a:lnTo>
                    <a:pt x="471750" y="24947"/>
                  </a:lnTo>
                  <a:lnTo>
                    <a:pt x="482769" y="4693"/>
                  </a:lnTo>
                  <a:lnTo>
                    <a:pt x="482860" y="2727"/>
                  </a:lnTo>
                  <a:lnTo>
                    <a:pt x="482214" y="1416"/>
                  </a:lnTo>
                  <a:lnTo>
                    <a:pt x="480373" y="2659"/>
                  </a:lnTo>
                  <a:lnTo>
                    <a:pt x="467278" y="21744"/>
                  </a:lnTo>
                  <a:lnTo>
                    <a:pt x="451103" y="62595"/>
                  </a:lnTo>
                  <a:lnTo>
                    <a:pt x="440094" y="107379"/>
                  </a:lnTo>
                  <a:lnTo>
                    <a:pt x="437188" y="146016"/>
                  </a:lnTo>
                  <a:lnTo>
                    <a:pt x="438566" y="171297"/>
                  </a:lnTo>
                  <a:lnTo>
                    <a:pt x="439986" y="177297"/>
                  </a:lnTo>
                  <a:lnTo>
                    <a:pt x="442342" y="181296"/>
                  </a:lnTo>
                  <a:lnTo>
                    <a:pt x="445325" y="183962"/>
                  </a:lnTo>
                  <a:lnTo>
                    <a:pt x="448724" y="185740"/>
                  </a:lnTo>
                  <a:lnTo>
                    <a:pt x="453106" y="185514"/>
                  </a:lnTo>
                  <a:lnTo>
                    <a:pt x="463622" y="181500"/>
                  </a:lnTo>
                  <a:lnTo>
                    <a:pt x="502867" y="148144"/>
                  </a:lnTo>
                  <a:lnTo>
                    <a:pt x="514368" y="136063"/>
                  </a:lnTo>
                  <a:lnTo>
                    <a:pt x="516955" y="130829"/>
                  </a:lnTo>
                  <a:lnTo>
                    <a:pt x="516938" y="130562"/>
                  </a:lnTo>
                  <a:lnTo>
                    <a:pt x="515039" y="134028"/>
                  </a:lnTo>
                  <a:lnTo>
                    <a:pt x="513140" y="147752"/>
                  </a:lnTo>
                  <a:lnTo>
                    <a:pt x="512735" y="168232"/>
                  </a:lnTo>
                  <a:lnTo>
                    <a:pt x="514582" y="174760"/>
                  </a:lnTo>
                  <a:lnTo>
                    <a:pt x="516062" y="177488"/>
                  </a:lnTo>
                  <a:lnTo>
                    <a:pt x="519166" y="179307"/>
                  </a:lnTo>
                  <a:lnTo>
                    <a:pt x="528258" y="181328"/>
                  </a:lnTo>
                  <a:lnTo>
                    <a:pt x="539355" y="176582"/>
                  </a:lnTo>
                  <a:lnTo>
                    <a:pt x="579927" y="147092"/>
                  </a:lnTo>
                  <a:lnTo>
                    <a:pt x="581497" y="147048"/>
                  </a:lnTo>
                  <a:lnTo>
                    <a:pt x="585124" y="148882"/>
                  </a:lnTo>
                  <a:lnTo>
                    <a:pt x="587206" y="155811"/>
                  </a:lnTo>
                  <a:lnTo>
                    <a:pt x="587427" y="167358"/>
                  </a:lnTo>
                  <a:lnTo>
                    <a:pt x="583308" y="206850"/>
                  </a:lnTo>
                  <a:lnTo>
                    <a:pt x="578314" y="247247"/>
                  </a:lnTo>
                  <a:lnTo>
                    <a:pt x="574714" y="287630"/>
                  </a:lnTo>
                  <a:lnTo>
                    <a:pt x="567509" y="317915"/>
                  </a:lnTo>
                  <a:lnTo>
                    <a:pt x="548351" y="356725"/>
                  </a:lnTo>
                  <a:lnTo>
                    <a:pt x="540055" y="365543"/>
                  </a:lnTo>
                  <a:lnTo>
                    <a:pt x="535866" y="367472"/>
                  </a:lnTo>
                  <a:lnTo>
                    <a:pt x="527449" y="367733"/>
                  </a:lnTo>
                  <a:lnTo>
                    <a:pt x="523935" y="366109"/>
                  </a:lnTo>
                  <a:lnTo>
                    <a:pt x="518149" y="360542"/>
                  </a:lnTo>
                  <a:lnTo>
                    <a:pt x="515107" y="351483"/>
                  </a:lnTo>
                  <a:lnTo>
                    <a:pt x="514296" y="346103"/>
                  </a:lnTo>
                  <a:lnTo>
                    <a:pt x="517158" y="334482"/>
                  </a:lnTo>
                  <a:lnTo>
                    <a:pt x="531723" y="309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727"/>
            <p:cNvSpPr/>
            <p:nvPr>
              <p:custDataLst>
                <p:tags r:id="rId111"/>
              </p:custDataLst>
            </p:nvPr>
          </p:nvSpPr>
          <p:spPr>
            <a:xfrm>
              <a:off x="5837246" y="1168867"/>
              <a:ext cx="112705" cy="80636"/>
            </a:xfrm>
            <a:custGeom>
              <a:avLst/>
              <a:gdLst/>
              <a:ahLst/>
              <a:cxnLst/>
              <a:rect l="0" t="0" r="0" b="0"/>
              <a:pathLst>
                <a:path w="112705" h="80636">
                  <a:moveTo>
                    <a:pt x="17454" y="24933"/>
                  </a:moveTo>
                  <a:lnTo>
                    <a:pt x="17454" y="24933"/>
                  </a:lnTo>
                  <a:lnTo>
                    <a:pt x="17454" y="30400"/>
                  </a:lnTo>
                  <a:lnTo>
                    <a:pt x="20825" y="34392"/>
                  </a:lnTo>
                  <a:lnTo>
                    <a:pt x="23229" y="34767"/>
                  </a:lnTo>
                  <a:lnTo>
                    <a:pt x="29663" y="33302"/>
                  </a:lnTo>
                  <a:lnTo>
                    <a:pt x="35346" y="28417"/>
                  </a:lnTo>
                  <a:lnTo>
                    <a:pt x="44742" y="13784"/>
                  </a:lnTo>
                  <a:lnTo>
                    <a:pt x="47882" y="4853"/>
                  </a:lnTo>
                  <a:lnTo>
                    <a:pt x="46911" y="3080"/>
                  </a:lnTo>
                  <a:lnTo>
                    <a:pt x="44853" y="1897"/>
                  </a:lnTo>
                  <a:lnTo>
                    <a:pt x="34782" y="0"/>
                  </a:lnTo>
                  <a:lnTo>
                    <a:pt x="24782" y="3042"/>
                  </a:lnTo>
                  <a:lnTo>
                    <a:pt x="12883" y="11783"/>
                  </a:lnTo>
                  <a:lnTo>
                    <a:pt x="3792" y="26681"/>
                  </a:lnTo>
                  <a:lnTo>
                    <a:pt x="0" y="41130"/>
                  </a:lnTo>
                  <a:lnTo>
                    <a:pt x="2247" y="57719"/>
                  </a:lnTo>
                  <a:lnTo>
                    <a:pt x="7403" y="66081"/>
                  </a:lnTo>
                  <a:lnTo>
                    <a:pt x="15104" y="72149"/>
                  </a:lnTo>
                  <a:lnTo>
                    <a:pt x="25582" y="77197"/>
                  </a:lnTo>
                  <a:lnTo>
                    <a:pt x="46752" y="80635"/>
                  </a:lnTo>
                  <a:lnTo>
                    <a:pt x="112704" y="69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512"/>
          <p:cNvGrpSpPr/>
          <p:nvPr/>
        </p:nvGrpSpPr>
        <p:grpSpPr>
          <a:xfrm>
            <a:off x="6858000" y="1012629"/>
            <a:ext cx="552435" cy="440281"/>
            <a:chOff x="6858000" y="1012629"/>
            <a:chExt cx="552435" cy="440281"/>
          </a:xfrm>
        </p:grpSpPr>
        <p:sp>
          <p:nvSpPr>
            <p:cNvPr id="54" name="SMARTInkShape-2728"/>
            <p:cNvSpPr/>
            <p:nvPr>
              <p:custDataLst>
                <p:tags r:id="rId102"/>
              </p:custDataLst>
            </p:nvPr>
          </p:nvSpPr>
          <p:spPr>
            <a:xfrm>
              <a:off x="7308850" y="1187450"/>
              <a:ext cx="101585" cy="265460"/>
            </a:xfrm>
            <a:custGeom>
              <a:avLst/>
              <a:gdLst/>
              <a:ahLst/>
              <a:cxnLst/>
              <a:rect l="0" t="0" r="0" b="0"/>
              <a:pathLst>
                <a:path w="101585" h="265460">
                  <a:moveTo>
                    <a:pt x="25400" y="0"/>
                  </a:moveTo>
                  <a:lnTo>
                    <a:pt x="25400" y="0"/>
                  </a:lnTo>
                  <a:lnTo>
                    <a:pt x="25400" y="33225"/>
                  </a:lnTo>
                  <a:lnTo>
                    <a:pt x="26811" y="37672"/>
                  </a:lnTo>
                  <a:lnTo>
                    <a:pt x="32141" y="44495"/>
                  </a:lnTo>
                  <a:lnTo>
                    <a:pt x="39215" y="47998"/>
                  </a:lnTo>
                  <a:lnTo>
                    <a:pt x="55254" y="50246"/>
                  </a:lnTo>
                  <a:lnTo>
                    <a:pt x="59413" y="48314"/>
                  </a:lnTo>
                  <a:lnTo>
                    <a:pt x="87026" y="24116"/>
                  </a:lnTo>
                  <a:lnTo>
                    <a:pt x="92301" y="17774"/>
                  </a:lnTo>
                  <a:lnTo>
                    <a:pt x="96996" y="14955"/>
                  </a:lnTo>
                  <a:lnTo>
                    <a:pt x="98530" y="14909"/>
                  </a:lnTo>
                  <a:lnTo>
                    <a:pt x="99554" y="15584"/>
                  </a:lnTo>
                  <a:lnTo>
                    <a:pt x="100235" y="16739"/>
                  </a:lnTo>
                  <a:lnTo>
                    <a:pt x="101520" y="54230"/>
                  </a:lnTo>
                  <a:lnTo>
                    <a:pt x="101584" y="98306"/>
                  </a:lnTo>
                  <a:lnTo>
                    <a:pt x="98226" y="138187"/>
                  </a:lnTo>
                  <a:lnTo>
                    <a:pt x="90768" y="183694"/>
                  </a:lnTo>
                  <a:lnTo>
                    <a:pt x="77029" y="230099"/>
                  </a:lnTo>
                  <a:lnTo>
                    <a:pt x="65493" y="257275"/>
                  </a:lnTo>
                  <a:lnTo>
                    <a:pt x="58272" y="262511"/>
                  </a:lnTo>
                  <a:lnTo>
                    <a:pt x="46272" y="265459"/>
                  </a:lnTo>
                  <a:lnTo>
                    <a:pt x="37969" y="264267"/>
                  </a:lnTo>
                  <a:lnTo>
                    <a:pt x="27242" y="259629"/>
                  </a:lnTo>
                  <a:lnTo>
                    <a:pt x="21279" y="25438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729"/>
            <p:cNvSpPr/>
            <p:nvPr>
              <p:custDataLst>
                <p:tags r:id="rId103"/>
              </p:custDataLst>
            </p:nvPr>
          </p:nvSpPr>
          <p:spPr>
            <a:xfrm>
              <a:off x="7270750" y="1016883"/>
              <a:ext cx="18950" cy="253118"/>
            </a:xfrm>
            <a:custGeom>
              <a:avLst/>
              <a:gdLst/>
              <a:ahLst/>
              <a:cxnLst/>
              <a:rect l="0" t="0" r="0" b="0"/>
              <a:pathLst>
                <a:path w="18950" h="25311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15189" y="29080"/>
                  </a:lnTo>
                  <a:lnTo>
                    <a:pt x="18287" y="69006"/>
                  </a:lnTo>
                  <a:lnTo>
                    <a:pt x="18949" y="116349"/>
                  </a:lnTo>
                  <a:lnTo>
                    <a:pt x="14666" y="162679"/>
                  </a:lnTo>
                  <a:lnTo>
                    <a:pt x="11207" y="200053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730"/>
            <p:cNvSpPr/>
            <p:nvPr>
              <p:custDataLst>
                <p:tags r:id="rId104"/>
              </p:custDataLst>
            </p:nvPr>
          </p:nvSpPr>
          <p:spPr>
            <a:xfrm>
              <a:off x="7153470" y="1178719"/>
              <a:ext cx="91881" cy="106276"/>
            </a:xfrm>
            <a:custGeom>
              <a:avLst/>
              <a:gdLst/>
              <a:ahLst/>
              <a:cxnLst/>
              <a:rect l="0" t="0" r="0" b="0"/>
              <a:pathLst>
                <a:path w="91881" h="106276">
                  <a:moveTo>
                    <a:pt x="22030" y="46831"/>
                  </a:moveTo>
                  <a:lnTo>
                    <a:pt x="22030" y="46831"/>
                  </a:lnTo>
                  <a:lnTo>
                    <a:pt x="28771" y="50202"/>
                  </a:lnTo>
                  <a:lnTo>
                    <a:pt x="31464" y="50489"/>
                  </a:lnTo>
                  <a:lnTo>
                    <a:pt x="36335" y="48927"/>
                  </a:lnTo>
                  <a:lnTo>
                    <a:pt x="46415" y="37339"/>
                  </a:lnTo>
                  <a:lnTo>
                    <a:pt x="50507" y="26384"/>
                  </a:lnTo>
                  <a:lnTo>
                    <a:pt x="53134" y="8847"/>
                  </a:lnTo>
                  <a:lnTo>
                    <a:pt x="51937" y="5986"/>
                  </a:lnTo>
                  <a:lnTo>
                    <a:pt x="46846" y="926"/>
                  </a:lnTo>
                  <a:lnTo>
                    <a:pt x="43513" y="0"/>
                  </a:lnTo>
                  <a:lnTo>
                    <a:pt x="36045" y="852"/>
                  </a:lnTo>
                  <a:lnTo>
                    <a:pt x="23910" y="8670"/>
                  </a:lnTo>
                  <a:lnTo>
                    <a:pt x="8005" y="30036"/>
                  </a:lnTo>
                  <a:lnTo>
                    <a:pt x="0" y="51968"/>
                  </a:lnTo>
                  <a:lnTo>
                    <a:pt x="1000" y="75243"/>
                  </a:lnTo>
                  <a:lnTo>
                    <a:pt x="7744" y="89797"/>
                  </a:lnTo>
                  <a:lnTo>
                    <a:pt x="17092" y="101205"/>
                  </a:lnTo>
                  <a:lnTo>
                    <a:pt x="25950" y="106275"/>
                  </a:lnTo>
                  <a:lnTo>
                    <a:pt x="38354" y="104765"/>
                  </a:lnTo>
                  <a:lnTo>
                    <a:pt x="55559" y="97863"/>
                  </a:lnTo>
                  <a:lnTo>
                    <a:pt x="74435" y="82468"/>
                  </a:lnTo>
                  <a:lnTo>
                    <a:pt x="91880" y="59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731"/>
            <p:cNvSpPr/>
            <p:nvPr>
              <p:custDataLst>
                <p:tags r:id="rId105"/>
              </p:custDataLst>
            </p:nvPr>
          </p:nvSpPr>
          <p:spPr>
            <a:xfrm>
              <a:off x="7039603" y="1156300"/>
              <a:ext cx="59698" cy="122800"/>
            </a:xfrm>
            <a:custGeom>
              <a:avLst/>
              <a:gdLst/>
              <a:ahLst/>
              <a:cxnLst/>
              <a:rect l="0" t="0" r="0" b="0"/>
              <a:pathLst>
                <a:path w="59698" h="122800">
                  <a:moveTo>
                    <a:pt x="46997" y="18450"/>
                  </a:moveTo>
                  <a:lnTo>
                    <a:pt x="46997" y="18450"/>
                  </a:lnTo>
                  <a:lnTo>
                    <a:pt x="50367" y="15079"/>
                  </a:lnTo>
                  <a:lnTo>
                    <a:pt x="52022" y="9661"/>
                  </a:lnTo>
                  <a:lnTo>
                    <a:pt x="53269" y="0"/>
                  </a:lnTo>
                  <a:lnTo>
                    <a:pt x="53325" y="6320"/>
                  </a:lnTo>
                  <a:lnTo>
                    <a:pt x="51455" y="11413"/>
                  </a:lnTo>
                  <a:lnTo>
                    <a:pt x="31677" y="33618"/>
                  </a:lnTo>
                  <a:lnTo>
                    <a:pt x="5594" y="54788"/>
                  </a:lnTo>
                  <a:lnTo>
                    <a:pt x="844" y="61882"/>
                  </a:lnTo>
                  <a:lnTo>
                    <a:pt x="0" y="65749"/>
                  </a:lnTo>
                  <a:lnTo>
                    <a:pt x="944" y="73809"/>
                  </a:lnTo>
                  <a:lnTo>
                    <a:pt x="8814" y="86280"/>
                  </a:lnTo>
                  <a:lnTo>
                    <a:pt x="33241" y="105481"/>
                  </a:lnTo>
                  <a:lnTo>
                    <a:pt x="56585" y="122799"/>
                  </a:lnTo>
                  <a:lnTo>
                    <a:pt x="59697" y="12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732"/>
            <p:cNvSpPr/>
            <p:nvPr>
              <p:custDataLst>
                <p:tags r:id="rId106"/>
              </p:custDataLst>
            </p:nvPr>
          </p:nvSpPr>
          <p:spPr>
            <a:xfrm>
              <a:off x="6959600" y="1012629"/>
              <a:ext cx="76201" cy="277618"/>
            </a:xfrm>
            <a:custGeom>
              <a:avLst/>
              <a:gdLst/>
              <a:ahLst/>
              <a:cxnLst/>
              <a:rect l="0" t="0" r="0" b="0"/>
              <a:pathLst>
                <a:path w="76201" h="277618">
                  <a:moveTo>
                    <a:pt x="0" y="3371"/>
                  </a:moveTo>
                  <a:lnTo>
                    <a:pt x="0" y="3371"/>
                  </a:lnTo>
                  <a:lnTo>
                    <a:pt x="6742" y="3371"/>
                  </a:lnTo>
                  <a:lnTo>
                    <a:pt x="8728" y="2665"/>
                  </a:lnTo>
                  <a:lnTo>
                    <a:pt x="10051" y="1490"/>
                  </a:lnTo>
                  <a:lnTo>
                    <a:pt x="10935" y="0"/>
                  </a:lnTo>
                  <a:lnTo>
                    <a:pt x="12934" y="418"/>
                  </a:lnTo>
                  <a:lnTo>
                    <a:pt x="36964" y="18330"/>
                  </a:lnTo>
                  <a:lnTo>
                    <a:pt x="40164" y="22516"/>
                  </a:lnTo>
                  <a:lnTo>
                    <a:pt x="40887" y="26012"/>
                  </a:lnTo>
                  <a:lnTo>
                    <a:pt x="39959" y="29048"/>
                  </a:lnTo>
                  <a:lnTo>
                    <a:pt x="50278" y="75766"/>
                  </a:lnTo>
                  <a:lnTo>
                    <a:pt x="56995" y="113957"/>
                  </a:lnTo>
                  <a:lnTo>
                    <a:pt x="65586" y="157624"/>
                  </a:lnTo>
                  <a:lnTo>
                    <a:pt x="71957" y="193323"/>
                  </a:lnTo>
                  <a:lnTo>
                    <a:pt x="74943" y="235180"/>
                  </a:lnTo>
                  <a:lnTo>
                    <a:pt x="70622" y="277617"/>
                  </a:lnTo>
                  <a:lnTo>
                    <a:pt x="70078" y="267760"/>
                  </a:lnTo>
                  <a:lnTo>
                    <a:pt x="7620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733"/>
            <p:cNvSpPr/>
            <p:nvPr>
              <p:custDataLst>
                <p:tags r:id="rId107"/>
              </p:custDataLst>
            </p:nvPr>
          </p:nvSpPr>
          <p:spPr>
            <a:xfrm>
              <a:off x="6936042" y="1117600"/>
              <a:ext cx="17209" cy="50801"/>
            </a:xfrm>
            <a:custGeom>
              <a:avLst/>
              <a:gdLst/>
              <a:ahLst/>
              <a:cxnLst/>
              <a:rect l="0" t="0" r="0" b="0"/>
              <a:pathLst>
                <a:path w="17209" h="50801">
                  <a:moveTo>
                    <a:pt x="17208" y="50800"/>
                  </a:moveTo>
                  <a:lnTo>
                    <a:pt x="17208" y="50800"/>
                  </a:lnTo>
                  <a:lnTo>
                    <a:pt x="10035" y="24082"/>
                  </a:lnTo>
                  <a:lnTo>
                    <a:pt x="922" y="13276"/>
                  </a:lnTo>
                  <a:lnTo>
                    <a:pt x="0" y="10967"/>
                  </a:lnTo>
                  <a:lnTo>
                    <a:pt x="91" y="8723"/>
                  </a:lnTo>
                  <a:lnTo>
                    <a:pt x="4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34"/>
            <p:cNvSpPr/>
            <p:nvPr>
              <p:custDataLst>
                <p:tags r:id="rId108"/>
              </p:custDataLst>
            </p:nvPr>
          </p:nvSpPr>
          <p:spPr>
            <a:xfrm>
              <a:off x="6927850" y="11874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8838" y="17677"/>
                  </a:lnTo>
                  <a:lnTo>
                    <a:pt x="12474" y="62497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35"/>
            <p:cNvSpPr/>
            <p:nvPr>
              <p:custDataLst>
                <p:tags r:id="rId109"/>
              </p:custDataLst>
            </p:nvPr>
          </p:nvSpPr>
          <p:spPr>
            <a:xfrm>
              <a:off x="6858000" y="1035050"/>
              <a:ext cx="25401" cy="246667"/>
            </a:xfrm>
            <a:custGeom>
              <a:avLst/>
              <a:gdLst/>
              <a:ahLst/>
              <a:cxnLst/>
              <a:rect l="0" t="0" r="0" b="0"/>
              <a:pathLst>
                <a:path w="25401" h="246667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958" y="45190"/>
                  </a:lnTo>
                  <a:lnTo>
                    <a:pt x="8115" y="82769"/>
                  </a:lnTo>
                  <a:lnTo>
                    <a:pt x="11341" y="124478"/>
                  </a:lnTo>
                  <a:lnTo>
                    <a:pt x="12297" y="166940"/>
                  </a:lnTo>
                  <a:lnTo>
                    <a:pt x="12581" y="203745"/>
                  </a:lnTo>
                  <a:lnTo>
                    <a:pt x="13390" y="244377"/>
                  </a:lnTo>
                  <a:lnTo>
                    <a:pt x="14571" y="246174"/>
                  </a:lnTo>
                  <a:lnTo>
                    <a:pt x="16063" y="246666"/>
                  </a:lnTo>
                  <a:lnTo>
                    <a:pt x="17764" y="245583"/>
                  </a:lnTo>
                  <a:lnTo>
                    <a:pt x="254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513"/>
          <p:cNvGrpSpPr/>
          <p:nvPr/>
        </p:nvGrpSpPr>
        <p:grpSpPr>
          <a:xfrm>
            <a:off x="5784849" y="1555750"/>
            <a:ext cx="1282702" cy="196444"/>
            <a:chOff x="5784849" y="1555750"/>
            <a:chExt cx="1282702" cy="196444"/>
          </a:xfrm>
        </p:grpSpPr>
        <p:sp>
          <p:nvSpPr>
            <p:cNvPr id="63" name="SMARTInkShape-2736"/>
            <p:cNvSpPr/>
            <p:nvPr>
              <p:custDataLst>
                <p:tags r:id="rId100"/>
              </p:custDataLst>
            </p:nvPr>
          </p:nvSpPr>
          <p:spPr>
            <a:xfrm>
              <a:off x="5794179" y="1701800"/>
              <a:ext cx="1273372" cy="50394"/>
            </a:xfrm>
            <a:custGeom>
              <a:avLst/>
              <a:gdLst/>
              <a:ahLst/>
              <a:cxnLst/>
              <a:rect l="0" t="0" r="0" b="0"/>
              <a:pathLst>
                <a:path w="1273372" h="50394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1388" y="10113"/>
                  </a:lnTo>
                  <a:lnTo>
                    <a:pt x="32570" y="13196"/>
                  </a:lnTo>
                  <a:lnTo>
                    <a:pt x="72465" y="12847"/>
                  </a:lnTo>
                  <a:lnTo>
                    <a:pt x="112978" y="12744"/>
                  </a:lnTo>
                  <a:lnTo>
                    <a:pt x="158144" y="12713"/>
                  </a:lnTo>
                  <a:lnTo>
                    <a:pt x="190692" y="13411"/>
                  </a:lnTo>
                  <a:lnTo>
                    <a:pt x="223973" y="16073"/>
                  </a:lnTo>
                  <a:lnTo>
                    <a:pt x="261342" y="17727"/>
                  </a:lnTo>
                  <a:lnTo>
                    <a:pt x="302174" y="18462"/>
                  </a:lnTo>
                  <a:lnTo>
                    <a:pt x="346193" y="18789"/>
                  </a:lnTo>
                  <a:lnTo>
                    <a:pt x="389746" y="18934"/>
                  </a:lnTo>
                  <a:lnTo>
                    <a:pt x="434738" y="19704"/>
                  </a:lnTo>
                  <a:lnTo>
                    <a:pt x="459577" y="20897"/>
                  </a:lnTo>
                  <a:lnTo>
                    <a:pt x="485308" y="22398"/>
                  </a:lnTo>
                  <a:lnTo>
                    <a:pt x="510929" y="23399"/>
                  </a:lnTo>
                  <a:lnTo>
                    <a:pt x="536476" y="24066"/>
                  </a:lnTo>
                  <a:lnTo>
                    <a:pt x="561975" y="24510"/>
                  </a:lnTo>
                  <a:lnTo>
                    <a:pt x="587440" y="25513"/>
                  </a:lnTo>
                  <a:lnTo>
                    <a:pt x="612883" y="26886"/>
                  </a:lnTo>
                  <a:lnTo>
                    <a:pt x="638313" y="28507"/>
                  </a:lnTo>
                  <a:lnTo>
                    <a:pt x="663732" y="30294"/>
                  </a:lnTo>
                  <a:lnTo>
                    <a:pt x="689145" y="32190"/>
                  </a:lnTo>
                  <a:lnTo>
                    <a:pt x="714554" y="34160"/>
                  </a:lnTo>
                  <a:lnTo>
                    <a:pt x="739254" y="36179"/>
                  </a:lnTo>
                  <a:lnTo>
                    <a:pt x="763482" y="38230"/>
                  </a:lnTo>
                  <a:lnTo>
                    <a:pt x="811098" y="41686"/>
                  </a:lnTo>
                  <a:lnTo>
                    <a:pt x="858130" y="43221"/>
                  </a:lnTo>
                  <a:lnTo>
                    <a:pt x="903024" y="43904"/>
                  </a:lnTo>
                  <a:lnTo>
                    <a:pt x="945789" y="44913"/>
                  </a:lnTo>
                  <a:lnTo>
                    <a:pt x="985962" y="47713"/>
                  </a:lnTo>
                  <a:lnTo>
                    <a:pt x="1021220" y="49428"/>
                  </a:lnTo>
                  <a:lnTo>
                    <a:pt x="1068837" y="50393"/>
                  </a:lnTo>
                  <a:lnTo>
                    <a:pt x="1114226" y="48798"/>
                  </a:lnTo>
                  <a:lnTo>
                    <a:pt x="1157073" y="47620"/>
                  </a:lnTo>
                  <a:lnTo>
                    <a:pt x="1273371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737"/>
            <p:cNvSpPr/>
            <p:nvPr>
              <p:custDataLst>
                <p:tags r:id="rId101"/>
              </p:custDataLst>
            </p:nvPr>
          </p:nvSpPr>
          <p:spPr>
            <a:xfrm>
              <a:off x="5784849" y="1555750"/>
              <a:ext cx="1208435" cy="37671"/>
            </a:xfrm>
            <a:custGeom>
              <a:avLst/>
              <a:gdLst/>
              <a:ahLst/>
              <a:cxnLst/>
              <a:rect l="0" t="0" r="0" b="0"/>
              <a:pathLst>
                <a:path w="1208435" h="3767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3" y="5026"/>
                  </a:lnTo>
                  <a:lnTo>
                    <a:pt x="8790" y="5958"/>
                  </a:lnTo>
                  <a:lnTo>
                    <a:pt x="55078" y="6327"/>
                  </a:lnTo>
                  <a:lnTo>
                    <a:pt x="96910" y="6343"/>
                  </a:lnTo>
                  <a:lnTo>
                    <a:pt x="138310" y="6348"/>
                  </a:lnTo>
                  <a:lnTo>
                    <a:pt x="180761" y="6349"/>
                  </a:lnTo>
                  <a:lnTo>
                    <a:pt x="224617" y="6350"/>
                  </a:lnTo>
                  <a:lnTo>
                    <a:pt x="255993" y="6350"/>
                  </a:lnTo>
                  <a:lnTo>
                    <a:pt x="288754" y="6350"/>
                  </a:lnTo>
                  <a:lnTo>
                    <a:pt x="322129" y="6350"/>
                  </a:lnTo>
                  <a:lnTo>
                    <a:pt x="357658" y="6350"/>
                  </a:lnTo>
                  <a:lnTo>
                    <a:pt x="394615" y="6350"/>
                  </a:lnTo>
                  <a:lnTo>
                    <a:pt x="432208" y="6350"/>
                  </a:lnTo>
                  <a:lnTo>
                    <a:pt x="471963" y="6350"/>
                  </a:lnTo>
                  <a:lnTo>
                    <a:pt x="512446" y="6350"/>
                  </a:lnTo>
                  <a:lnTo>
                    <a:pt x="551604" y="6350"/>
                  </a:lnTo>
                  <a:lnTo>
                    <a:pt x="590175" y="6350"/>
                  </a:lnTo>
                  <a:lnTo>
                    <a:pt x="628484" y="6350"/>
                  </a:lnTo>
                  <a:lnTo>
                    <a:pt x="666676" y="6350"/>
                  </a:lnTo>
                  <a:lnTo>
                    <a:pt x="704818" y="8232"/>
                  </a:lnTo>
                  <a:lnTo>
                    <a:pt x="742936" y="10714"/>
                  </a:lnTo>
                  <a:lnTo>
                    <a:pt x="781043" y="11817"/>
                  </a:lnTo>
                  <a:lnTo>
                    <a:pt x="815385" y="14189"/>
                  </a:lnTo>
                  <a:lnTo>
                    <a:pt x="862485" y="17610"/>
                  </a:lnTo>
                  <a:lnTo>
                    <a:pt x="907720" y="20505"/>
                  </a:lnTo>
                  <a:lnTo>
                    <a:pt x="950521" y="23949"/>
                  </a:lnTo>
                  <a:lnTo>
                    <a:pt x="988133" y="26852"/>
                  </a:lnTo>
                  <a:lnTo>
                    <a:pt x="1023501" y="30299"/>
                  </a:lnTo>
                  <a:lnTo>
                    <a:pt x="1066436" y="33202"/>
                  </a:lnTo>
                  <a:lnTo>
                    <a:pt x="1113730" y="36649"/>
                  </a:lnTo>
                  <a:lnTo>
                    <a:pt x="1152673" y="37670"/>
                  </a:lnTo>
                  <a:lnTo>
                    <a:pt x="1194065" y="34644"/>
                  </a:lnTo>
                  <a:lnTo>
                    <a:pt x="1207285" y="32608"/>
                  </a:lnTo>
                  <a:lnTo>
                    <a:pt x="1208434" y="31616"/>
                  </a:lnTo>
                  <a:lnTo>
                    <a:pt x="120650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514"/>
          <p:cNvGrpSpPr/>
          <p:nvPr/>
        </p:nvGrpSpPr>
        <p:grpSpPr>
          <a:xfrm>
            <a:off x="1905000" y="2056627"/>
            <a:ext cx="1635744" cy="413524"/>
            <a:chOff x="1905000" y="2056627"/>
            <a:chExt cx="1635744" cy="413524"/>
          </a:xfrm>
        </p:grpSpPr>
        <p:sp>
          <p:nvSpPr>
            <p:cNvPr id="66" name="SMARTInkShape-2738"/>
            <p:cNvSpPr/>
            <p:nvPr>
              <p:custDataLst>
                <p:tags r:id="rId90"/>
              </p:custDataLst>
            </p:nvPr>
          </p:nvSpPr>
          <p:spPr>
            <a:xfrm>
              <a:off x="3441700" y="2137461"/>
              <a:ext cx="99044" cy="332690"/>
            </a:xfrm>
            <a:custGeom>
              <a:avLst/>
              <a:gdLst/>
              <a:ahLst/>
              <a:cxnLst/>
              <a:rect l="0" t="0" r="0" b="0"/>
              <a:pathLst>
                <a:path w="99044" h="332690">
                  <a:moveTo>
                    <a:pt x="31750" y="8839"/>
                  </a:moveTo>
                  <a:lnTo>
                    <a:pt x="31750" y="8839"/>
                  </a:lnTo>
                  <a:lnTo>
                    <a:pt x="28379" y="5468"/>
                  </a:lnTo>
                  <a:lnTo>
                    <a:pt x="26724" y="1931"/>
                  </a:lnTo>
                  <a:lnTo>
                    <a:pt x="26283" y="0"/>
                  </a:lnTo>
                  <a:lnTo>
                    <a:pt x="26694" y="124"/>
                  </a:lnTo>
                  <a:lnTo>
                    <a:pt x="29032" y="4025"/>
                  </a:lnTo>
                  <a:lnTo>
                    <a:pt x="58808" y="29577"/>
                  </a:lnTo>
                  <a:lnTo>
                    <a:pt x="81205" y="70164"/>
                  </a:lnTo>
                  <a:lnTo>
                    <a:pt x="92970" y="102739"/>
                  </a:lnTo>
                  <a:lnTo>
                    <a:pt x="99043" y="147433"/>
                  </a:lnTo>
                  <a:lnTo>
                    <a:pt x="97079" y="191485"/>
                  </a:lnTo>
                  <a:lnTo>
                    <a:pt x="85679" y="229938"/>
                  </a:lnTo>
                  <a:lnTo>
                    <a:pt x="73357" y="258800"/>
                  </a:lnTo>
                  <a:lnTo>
                    <a:pt x="42347" y="300428"/>
                  </a:lnTo>
                  <a:lnTo>
                    <a:pt x="30109" y="312706"/>
                  </a:lnTo>
                  <a:lnTo>
                    <a:pt x="0" y="332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39"/>
            <p:cNvSpPr/>
            <p:nvPr>
              <p:custDataLst>
                <p:tags r:id="rId91"/>
              </p:custDataLst>
            </p:nvPr>
          </p:nvSpPr>
          <p:spPr>
            <a:xfrm>
              <a:off x="3235430" y="2292350"/>
              <a:ext cx="155471" cy="68968"/>
            </a:xfrm>
            <a:custGeom>
              <a:avLst/>
              <a:gdLst/>
              <a:ahLst/>
              <a:cxnLst/>
              <a:rect l="0" t="0" r="0" b="0"/>
              <a:pathLst>
                <a:path w="155471" h="68968">
                  <a:moveTo>
                    <a:pt x="9420" y="63500"/>
                  </a:moveTo>
                  <a:lnTo>
                    <a:pt x="9420" y="63500"/>
                  </a:lnTo>
                  <a:lnTo>
                    <a:pt x="6049" y="66871"/>
                  </a:lnTo>
                  <a:lnTo>
                    <a:pt x="2513" y="68526"/>
                  </a:lnTo>
                  <a:lnTo>
                    <a:pt x="582" y="68967"/>
                  </a:lnTo>
                  <a:lnTo>
                    <a:pt x="0" y="68556"/>
                  </a:lnTo>
                  <a:lnTo>
                    <a:pt x="318" y="67576"/>
                  </a:lnTo>
                  <a:lnTo>
                    <a:pt x="1235" y="66217"/>
                  </a:lnTo>
                  <a:lnTo>
                    <a:pt x="47698" y="47053"/>
                  </a:lnTo>
                  <a:lnTo>
                    <a:pt x="87615" y="28423"/>
                  </a:lnTo>
                  <a:lnTo>
                    <a:pt x="155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40"/>
            <p:cNvSpPr/>
            <p:nvPr>
              <p:custDataLst>
                <p:tags r:id="rId92"/>
              </p:custDataLst>
            </p:nvPr>
          </p:nvSpPr>
          <p:spPr>
            <a:xfrm>
              <a:off x="3213976" y="2150939"/>
              <a:ext cx="119775" cy="264576"/>
            </a:xfrm>
            <a:custGeom>
              <a:avLst/>
              <a:gdLst/>
              <a:ahLst/>
              <a:cxnLst/>
              <a:rect l="0" t="0" r="0" b="0"/>
              <a:pathLst>
                <a:path w="119775" h="264576">
                  <a:moveTo>
                    <a:pt x="18174" y="116011"/>
                  </a:moveTo>
                  <a:lnTo>
                    <a:pt x="18174" y="116011"/>
                  </a:lnTo>
                  <a:lnTo>
                    <a:pt x="14803" y="112640"/>
                  </a:lnTo>
                  <a:lnTo>
                    <a:pt x="14516" y="113058"/>
                  </a:lnTo>
                  <a:lnTo>
                    <a:pt x="16078" y="117286"/>
                  </a:lnTo>
                  <a:lnTo>
                    <a:pt x="14182" y="134341"/>
                  </a:lnTo>
                  <a:lnTo>
                    <a:pt x="3562" y="178480"/>
                  </a:lnTo>
                  <a:lnTo>
                    <a:pt x="0" y="220334"/>
                  </a:lnTo>
                  <a:lnTo>
                    <a:pt x="1265" y="248992"/>
                  </a:lnTo>
                  <a:lnTo>
                    <a:pt x="4643" y="264575"/>
                  </a:lnTo>
                  <a:lnTo>
                    <a:pt x="4920" y="263737"/>
                  </a:lnTo>
                  <a:lnTo>
                    <a:pt x="11200" y="218368"/>
                  </a:lnTo>
                  <a:lnTo>
                    <a:pt x="19949" y="173150"/>
                  </a:lnTo>
                  <a:lnTo>
                    <a:pt x="27383" y="128918"/>
                  </a:lnTo>
                  <a:lnTo>
                    <a:pt x="38071" y="89496"/>
                  </a:lnTo>
                  <a:lnTo>
                    <a:pt x="52056" y="45125"/>
                  </a:lnTo>
                  <a:lnTo>
                    <a:pt x="72374" y="5270"/>
                  </a:lnTo>
                  <a:lnTo>
                    <a:pt x="76180" y="1261"/>
                  </a:lnTo>
                  <a:lnTo>
                    <a:pt x="79422" y="0"/>
                  </a:lnTo>
                  <a:lnTo>
                    <a:pt x="82289" y="570"/>
                  </a:lnTo>
                  <a:lnTo>
                    <a:pt x="87356" y="14374"/>
                  </a:lnTo>
                  <a:lnTo>
                    <a:pt x="96359" y="60108"/>
                  </a:lnTo>
                  <a:lnTo>
                    <a:pt x="102801" y="100701"/>
                  </a:lnTo>
                  <a:lnTo>
                    <a:pt x="105808" y="140638"/>
                  </a:lnTo>
                  <a:lnTo>
                    <a:pt x="107529" y="179672"/>
                  </a:lnTo>
                  <a:lnTo>
                    <a:pt x="113932" y="222608"/>
                  </a:lnTo>
                  <a:lnTo>
                    <a:pt x="119774" y="24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41"/>
            <p:cNvSpPr/>
            <p:nvPr>
              <p:custDataLst>
                <p:tags r:id="rId93"/>
              </p:custDataLst>
            </p:nvPr>
          </p:nvSpPr>
          <p:spPr>
            <a:xfrm>
              <a:off x="2892421" y="2368550"/>
              <a:ext cx="149230" cy="47981"/>
            </a:xfrm>
            <a:custGeom>
              <a:avLst/>
              <a:gdLst/>
              <a:ahLst/>
              <a:cxnLst/>
              <a:rect l="0" t="0" r="0" b="0"/>
              <a:pathLst>
                <a:path w="149230" h="47981">
                  <a:moveTo>
                    <a:pt x="28579" y="19050"/>
                  </a:moveTo>
                  <a:lnTo>
                    <a:pt x="28579" y="19050"/>
                  </a:lnTo>
                  <a:lnTo>
                    <a:pt x="0" y="47629"/>
                  </a:lnTo>
                  <a:lnTo>
                    <a:pt x="1060" y="47980"/>
                  </a:lnTo>
                  <a:lnTo>
                    <a:pt x="40477" y="34941"/>
                  </a:lnTo>
                  <a:lnTo>
                    <a:pt x="79141" y="21485"/>
                  </a:lnTo>
                  <a:lnTo>
                    <a:pt x="120779" y="8561"/>
                  </a:lnTo>
                  <a:lnTo>
                    <a:pt x="1492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742"/>
            <p:cNvSpPr/>
            <p:nvPr>
              <p:custDataLst>
                <p:tags r:id="rId94"/>
              </p:custDataLst>
            </p:nvPr>
          </p:nvSpPr>
          <p:spPr>
            <a:xfrm>
              <a:off x="2882900" y="2311400"/>
              <a:ext cx="120651" cy="24156"/>
            </a:xfrm>
            <a:custGeom>
              <a:avLst/>
              <a:gdLst/>
              <a:ahLst/>
              <a:cxnLst/>
              <a:rect l="0" t="0" r="0" b="0"/>
              <a:pathLst>
                <a:path w="120651" h="24156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411" y="10831"/>
                  </a:lnTo>
                  <a:lnTo>
                    <a:pt x="6742" y="14927"/>
                  </a:lnTo>
                  <a:lnTo>
                    <a:pt x="21048" y="21199"/>
                  </a:lnTo>
                  <a:lnTo>
                    <a:pt x="45434" y="24155"/>
                  </a:lnTo>
                  <a:lnTo>
                    <a:pt x="1206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743"/>
            <p:cNvSpPr/>
            <p:nvPr>
              <p:custDataLst>
                <p:tags r:id="rId95"/>
              </p:custDataLst>
            </p:nvPr>
          </p:nvSpPr>
          <p:spPr>
            <a:xfrm>
              <a:off x="2501900" y="2187092"/>
              <a:ext cx="203201" cy="270359"/>
            </a:xfrm>
            <a:custGeom>
              <a:avLst/>
              <a:gdLst/>
              <a:ahLst/>
              <a:cxnLst/>
              <a:rect l="0" t="0" r="0" b="0"/>
              <a:pathLst>
                <a:path w="203201" h="270359">
                  <a:moveTo>
                    <a:pt x="203200" y="3658"/>
                  </a:moveTo>
                  <a:lnTo>
                    <a:pt x="203200" y="3658"/>
                  </a:lnTo>
                  <a:lnTo>
                    <a:pt x="199829" y="287"/>
                  </a:lnTo>
                  <a:lnTo>
                    <a:pt x="197425" y="0"/>
                  </a:lnTo>
                  <a:lnTo>
                    <a:pt x="190991" y="1562"/>
                  </a:lnTo>
                  <a:lnTo>
                    <a:pt x="172693" y="13150"/>
                  </a:lnTo>
                  <a:lnTo>
                    <a:pt x="141932" y="46873"/>
                  </a:lnTo>
                  <a:lnTo>
                    <a:pt x="116622" y="87924"/>
                  </a:lnTo>
                  <a:lnTo>
                    <a:pt x="91084" y="130526"/>
                  </a:lnTo>
                  <a:lnTo>
                    <a:pt x="64345" y="173418"/>
                  </a:lnTo>
                  <a:lnTo>
                    <a:pt x="33011" y="220433"/>
                  </a:lnTo>
                  <a:lnTo>
                    <a:pt x="947" y="262746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44"/>
            <p:cNvSpPr/>
            <p:nvPr>
              <p:custDataLst>
                <p:tags r:id="rId96"/>
              </p:custDataLst>
            </p:nvPr>
          </p:nvSpPr>
          <p:spPr>
            <a:xfrm>
              <a:off x="2508250" y="2185283"/>
              <a:ext cx="146051" cy="240418"/>
            </a:xfrm>
            <a:custGeom>
              <a:avLst/>
              <a:gdLst/>
              <a:ahLst/>
              <a:cxnLst/>
              <a:rect l="0" t="0" r="0" b="0"/>
              <a:pathLst>
                <a:path w="146051" h="240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8838" y="2750"/>
                  </a:lnTo>
                  <a:lnTo>
                    <a:pt x="31032" y="39647"/>
                  </a:lnTo>
                  <a:lnTo>
                    <a:pt x="51913" y="83401"/>
                  </a:lnTo>
                  <a:lnTo>
                    <a:pt x="77670" y="130318"/>
                  </a:lnTo>
                  <a:lnTo>
                    <a:pt x="95686" y="167343"/>
                  </a:lnTo>
                  <a:lnTo>
                    <a:pt x="118329" y="214775"/>
                  </a:lnTo>
                  <a:lnTo>
                    <a:pt x="14605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745"/>
            <p:cNvSpPr/>
            <p:nvPr>
              <p:custDataLst>
                <p:tags r:id="rId97"/>
              </p:custDataLst>
            </p:nvPr>
          </p:nvSpPr>
          <p:spPr>
            <a:xfrm>
              <a:off x="2261644" y="2092087"/>
              <a:ext cx="125957" cy="330650"/>
            </a:xfrm>
            <a:custGeom>
              <a:avLst/>
              <a:gdLst/>
              <a:ahLst/>
              <a:cxnLst/>
              <a:rect l="0" t="0" r="0" b="0"/>
              <a:pathLst>
                <a:path w="125957" h="330650">
                  <a:moveTo>
                    <a:pt x="119606" y="60563"/>
                  </a:moveTo>
                  <a:lnTo>
                    <a:pt x="119606" y="60563"/>
                  </a:lnTo>
                  <a:lnTo>
                    <a:pt x="116235" y="23113"/>
                  </a:lnTo>
                  <a:lnTo>
                    <a:pt x="107397" y="6977"/>
                  </a:lnTo>
                  <a:lnTo>
                    <a:pt x="99833" y="1469"/>
                  </a:lnTo>
                  <a:lnTo>
                    <a:pt x="95841" y="0"/>
                  </a:lnTo>
                  <a:lnTo>
                    <a:pt x="91063" y="1138"/>
                  </a:lnTo>
                  <a:lnTo>
                    <a:pt x="70067" y="16291"/>
                  </a:lnTo>
                  <a:lnTo>
                    <a:pt x="60194" y="27481"/>
                  </a:lnTo>
                  <a:lnTo>
                    <a:pt x="36609" y="72922"/>
                  </a:lnTo>
                  <a:lnTo>
                    <a:pt x="21637" y="111967"/>
                  </a:lnTo>
                  <a:lnTo>
                    <a:pt x="10850" y="150818"/>
                  </a:lnTo>
                  <a:lnTo>
                    <a:pt x="2480" y="193139"/>
                  </a:lnTo>
                  <a:lnTo>
                    <a:pt x="0" y="229197"/>
                  </a:lnTo>
                  <a:lnTo>
                    <a:pt x="3028" y="269278"/>
                  </a:lnTo>
                  <a:lnTo>
                    <a:pt x="12863" y="300440"/>
                  </a:lnTo>
                  <a:lnTo>
                    <a:pt x="28828" y="323611"/>
                  </a:lnTo>
                  <a:lnTo>
                    <a:pt x="40925" y="329168"/>
                  </a:lnTo>
                  <a:lnTo>
                    <a:pt x="48102" y="330649"/>
                  </a:lnTo>
                  <a:lnTo>
                    <a:pt x="85171" y="325993"/>
                  </a:lnTo>
                  <a:lnTo>
                    <a:pt x="125956" y="308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46"/>
            <p:cNvSpPr/>
            <p:nvPr>
              <p:custDataLst>
                <p:tags r:id="rId98"/>
              </p:custDataLst>
            </p:nvPr>
          </p:nvSpPr>
          <p:spPr>
            <a:xfrm>
              <a:off x="2063750" y="2235200"/>
              <a:ext cx="133351" cy="183295"/>
            </a:xfrm>
            <a:custGeom>
              <a:avLst/>
              <a:gdLst/>
              <a:ahLst/>
              <a:cxnLst/>
              <a:rect l="0" t="0" r="0" b="0"/>
              <a:pathLst>
                <a:path w="133351" h="183295">
                  <a:moveTo>
                    <a:pt x="0" y="76200"/>
                  </a:moveTo>
                  <a:lnTo>
                    <a:pt x="0" y="76200"/>
                  </a:lnTo>
                  <a:lnTo>
                    <a:pt x="0" y="67362"/>
                  </a:lnTo>
                  <a:lnTo>
                    <a:pt x="1411" y="65369"/>
                  </a:lnTo>
                  <a:lnTo>
                    <a:pt x="6742" y="61273"/>
                  </a:lnTo>
                  <a:lnTo>
                    <a:pt x="9434" y="60604"/>
                  </a:lnTo>
                  <a:lnTo>
                    <a:pt x="11933" y="60864"/>
                  </a:lnTo>
                  <a:lnTo>
                    <a:pt x="14306" y="61743"/>
                  </a:lnTo>
                  <a:lnTo>
                    <a:pt x="36310" y="100795"/>
                  </a:lnTo>
                  <a:lnTo>
                    <a:pt x="47206" y="145003"/>
                  </a:lnTo>
                  <a:lnTo>
                    <a:pt x="49203" y="164870"/>
                  </a:lnTo>
                  <a:lnTo>
                    <a:pt x="48324" y="172002"/>
                  </a:lnTo>
                  <a:lnTo>
                    <a:pt x="43585" y="181808"/>
                  </a:lnTo>
                  <a:lnTo>
                    <a:pt x="41051" y="183294"/>
                  </a:lnTo>
                  <a:lnTo>
                    <a:pt x="38656" y="182874"/>
                  </a:lnTo>
                  <a:lnTo>
                    <a:pt x="36354" y="181183"/>
                  </a:lnTo>
                  <a:lnTo>
                    <a:pt x="33796" y="171777"/>
                  </a:lnTo>
                  <a:lnTo>
                    <a:pt x="33431" y="125240"/>
                  </a:lnTo>
                  <a:lnTo>
                    <a:pt x="45618" y="86383"/>
                  </a:lnTo>
                  <a:lnTo>
                    <a:pt x="71545" y="42577"/>
                  </a:lnTo>
                  <a:lnTo>
                    <a:pt x="103827" y="1368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47"/>
            <p:cNvSpPr/>
            <p:nvPr>
              <p:custDataLst>
                <p:tags r:id="rId99"/>
              </p:custDataLst>
            </p:nvPr>
          </p:nvSpPr>
          <p:spPr>
            <a:xfrm>
              <a:off x="1905000" y="2056627"/>
              <a:ext cx="126206" cy="371876"/>
            </a:xfrm>
            <a:custGeom>
              <a:avLst/>
              <a:gdLst/>
              <a:ahLst/>
              <a:cxnLst/>
              <a:rect l="0" t="0" r="0" b="0"/>
              <a:pathLst>
                <a:path w="126206" h="371876">
                  <a:moveTo>
                    <a:pt x="0" y="96023"/>
                  </a:moveTo>
                  <a:lnTo>
                    <a:pt x="0" y="96023"/>
                  </a:lnTo>
                  <a:lnTo>
                    <a:pt x="0" y="92652"/>
                  </a:lnTo>
                  <a:lnTo>
                    <a:pt x="706" y="92365"/>
                  </a:lnTo>
                  <a:lnTo>
                    <a:pt x="3371" y="93927"/>
                  </a:lnTo>
                  <a:lnTo>
                    <a:pt x="5026" y="98854"/>
                  </a:lnTo>
                  <a:lnTo>
                    <a:pt x="11245" y="142910"/>
                  </a:lnTo>
                  <a:lnTo>
                    <a:pt x="16424" y="181333"/>
                  </a:lnTo>
                  <a:lnTo>
                    <a:pt x="20413" y="222235"/>
                  </a:lnTo>
                  <a:lnTo>
                    <a:pt x="23922" y="264652"/>
                  </a:lnTo>
                  <a:lnTo>
                    <a:pt x="24962" y="303561"/>
                  </a:lnTo>
                  <a:lnTo>
                    <a:pt x="25342" y="350594"/>
                  </a:lnTo>
                  <a:lnTo>
                    <a:pt x="25392" y="371875"/>
                  </a:lnTo>
                  <a:lnTo>
                    <a:pt x="25400" y="324560"/>
                  </a:lnTo>
                  <a:lnTo>
                    <a:pt x="25400" y="291992"/>
                  </a:lnTo>
                  <a:lnTo>
                    <a:pt x="25400" y="258379"/>
                  </a:lnTo>
                  <a:lnTo>
                    <a:pt x="25400" y="213273"/>
                  </a:lnTo>
                  <a:lnTo>
                    <a:pt x="25400" y="180590"/>
                  </a:lnTo>
                  <a:lnTo>
                    <a:pt x="26105" y="145603"/>
                  </a:lnTo>
                  <a:lnTo>
                    <a:pt x="28771" y="111238"/>
                  </a:lnTo>
                  <a:lnTo>
                    <a:pt x="36231" y="67121"/>
                  </a:lnTo>
                  <a:lnTo>
                    <a:pt x="44499" y="27781"/>
                  </a:lnTo>
                  <a:lnTo>
                    <a:pt x="49411" y="12071"/>
                  </a:lnTo>
                  <a:lnTo>
                    <a:pt x="56297" y="2737"/>
                  </a:lnTo>
                  <a:lnTo>
                    <a:pt x="60109" y="671"/>
                  </a:lnTo>
                  <a:lnTo>
                    <a:pt x="64062" y="0"/>
                  </a:lnTo>
                  <a:lnTo>
                    <a:pt x="68108" y="257"/>
                  </a:lnTo>
                  <a:lnTo>
                    <a:pt x="90657" y="14104"/>
                  </a:lnTo>
                  <a:lnTo>
                    <a:pt x="112939" y="42823"/>
                  </a:lnTo>
                  <a:lnTo>
                    <a:pt x="126205" y="78143"/>
                  </a:lnTo>
                  <a:lnTo>
                    <a:pt x="124530" y="104775"/>
                  </a:lnTo>
                  <a:lnTo>
                    <a:pt x="111687" y="141890"/>
                  </a:lnTo>
                  <a:lnTo>
                    <a:pt x="99027" y="161564"/>
                  </a:lnTo>
                  <a:lnTo>
                    <a:pt x="62133" y="195688"/>
                  </a:lnTo>
                  <a:lnTo>
                    <a:pt x="19050" y="203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515"/>
          <p:cNvGrpSpPr/>
          <p:nvPr/>
        </p:nvGrpSpPr>
        <p:grpSpPr>
          <a:xfrm>
            <a:off x="3899783" y="2311400"/>
            <a:ext cx="208668" cy="118624"/>
            <a:chOff x="3899783" y="2311400"/>
            <a:chExt cx="208668" cy="118624"/>
          </a:xfrm>
        </p:grpSpPr>
        <p:sp>
          <p:nvSpPr>
            <p:cNvPr id="77" name="SMARTInkShape-2748"/>
            <p:cNvSpPr/>
            <p:nvPr>
              <p:custDataLst>
                <p:tags r:id="rId88"/>
              </p:custDataLst>
            </p:nvPr>
          </p:nvSpPr>
          <p:spPr>
            <a:xfrm>
              <a:off x="3942971" y="2406650"/>
              <a:ext cx="165480" cy="23374"/>
            </a:xfrm>
            <a:custGeom>
              <a:avLst/>
              <a:gdLst/>
              <a:ahLst/>
              <a:cxnLst/>
              <a:rect l="0" t="0" r="0" b="0"/>
              <a:pathLst>
                <a:path w="165480" h="23374">
                  <a:moveTo>
                    <a:pt x="13079" y="6350"/>
                  </a:moveTo>
                  <a:lnTo>
                    <a:pt x="13079" y="6350"/>
                  </a:lnTo>
                  <a:lnTo>
                    <a:pt x="870" y="18559"/>
                  </a:lnTo>
                  <a:lnTo>
                    <a:pt x="0" y="20840"/>
                  </a:lnTo>
                  <a:lnTo>
                    <a:pt x="832" y="22359"/>
                  </a:lnTo>
                  <a:lnTo>
                    <a:pt x="2797" y="23373"/>
                  </a:lnTo>
                  <a:lnTo>
                    <a:pt x="48479" y="16383"/>
                  </a:lnTo>
                  <a:lnTo>
                    <a:pt x="89033" y="12016"/>
                  </a:lnTo>
                  <a:lnTo>
                    <a:pt x="129030" y="4188"/>
                  </a:lnTo>
                  <a:lnTo>
                    <a:pt x="1654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49"/>
            <p:cNvSpPr/>
            <p:nvPr>
              <p:custDataLst>
                <p:tags r:id="rId89"/>
              </p:custDataLst>
            </p:nvPr>
          </p:nvSpPr>
          <p:spPr>
            <a:xfrm>
              <a:off x="3899783" y="2311400"/>
              <a:ext cx="145168" cy="12701"/>
            </a:xfrm>
            <a:custGeom>
              <a:avLst/>
              <a:gdLst/>
              <a:ahLst/>
              <a:cxnLst/>
              <a:rect l="0" t="0" r="0" b="0"/>
              <a:pathLst>
                <a:path w="145168" h="127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1"/>
                  </a:lnTo>
                  <a:lnTo>
                    <a:pt x="14775" y="6272"/>
                  </a:lnTo>
                  <a:lnTo>
                    <a:pt x="58785" y="2676"/>
                  </a:lnTo>
                  <a:lnTo>
                    <a:pt x="102012" y="5653"/>
                  </a:lnTo>
                  <a:lnTo>
                    <a:pt x="1451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516"/>
          <p:cNvGrpSpPr/>
          <p:nvPr/>
        </p:nvGrpSpPr>
        <p:grpSpPr>
          <a:xfrm>
            <a:off x="4394200" y="2131287"/>
            <a:ext cx="1474831" cy="478564"/>
            <a:chOff x="4394200" y="2131287"/>
            <a:chExt cx="1474831" cy="478564"/>
          </a:xfrm>
        </p:grpSpPr>
        <p:sp>
          <p:nvSpPr>
            <p:cNvPr id="80" name="SMARTInkShape-2750"/>
            <p:cNvSpPr/>
            <p:nvPr>
              <p:custDataLst>
                <p:tags r:id="rId78"/>
              </p:custDataLst>
            </p:nvPr>
          </p:nvSpPr>
          <p:spPr>
            <a:xfrm>
              <a:off x="5740400" y="2224788"/>
              <a:ext cx="128631" cy="385063"/>
            </a:xfrm>
            <a:custGeom>
              <a:avLst/>
              <a:gdLst/>
              <a:ahLst/>
              <a:cxnLst/>
              <a:rect l="0" t="0" r="0" b="0"/>
              <a:pathLst>
                <a:path w="128631" h="385063">
                  <a:moveTo>
                    <a:pt x="0" y="23112"/>
                  </a:moveTo>
                  <a:lnTo>
                    <a:pt x="0" y="23112"/>
                  </a:lnTo>
                  <a:lnTo>
                    <a:pt x="6742" y="16370"/>
                  </a:lnTo>
                  <a:lnTo>
                    <a:pt x="39823" y="2861"/>
                  </a:lnTo>
                  <a:lnTo>
                    <a:pt x="55094" y="0"/>
                  </a:lnTo>
                  <a:lnTo>
                    <a:pt x="62130" y="2765"/>
                  </a:lnTo>
                  <a:lnTo>
                    <a:pt x="75591" y="15245"/>
                  </a:lnTo>
                  <a:lnTo>
                    <a:pt x="100774" y="58482"/>
                  </a:lnTo>
                  <a:lnTo>
                    <a:pt x="114839" y="100933"/>
                  </a:lnTo>
                  <a:lnTo>
                    <a:pt x="123789" y="136873"/>
                  </a:lnTo>
                  <a:lnTo>
                    <a:pt x="128630" y="171274"/>
                  </a:lnTo>
                  <a:lnTo>
                    <a:pt x="128581" y="210083"/>
                  </a:lnTo>
                  <a:lnTo>
                    <a:pt x="124098" y="256311"/>
                  </a:lnTo>
                  <a:lnTo>
                    <a:pt x="111559" y="303482"/>
                  </a:lnTo>
                  <a:lnTo>
                    <a:pt x="98501" y="326227"/>
                  </a:lnTo>
                  <a:lnTo>
                    <a:pt x="60379" y="361446"/>
                  </a:lnTo>
                  <a:lnTo>
                    <a:pt x="6350" y="385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51"/>
            <p:cNvSpPr/>
            <p:nvPr>
              <p:custDataLst>
                <p:tags r:id="rId79"/>
              </p:custDataLst>
            </p:nvPr>
          </p:nvSpPr>
          <p:spPr>
            <a:xfrm>
              <a:off x="5610647" y="2253337"/>
              <a:ext cx="98559" cy="253530"/>
            </a:xfrm>
            <a:custGeom>
              <a:avLst/>
              <a:gdLst/>
              <a:ahLst/>
              <a:cxnLst/>
              <a:rect l="0" t="0" r="0" b="0"/>
              <a:pathLst>
                <a:path w="98559" h="253530">
                  <a:moveTo>
                    <a:pt x="9103" y="108863"/>
                  </a:moveTo>
                  <a:lnTo>
                    <a:pt x="9103" y="108863"/>
                  </a:lnTo>
                  <a:lnTo>
                    <a:pt x="4034" y="73376"/>
                  </a:lnTo>
                  <a:lnTo>
                    <a:pt x="0" y="26333"/>
                  </a:lnTo>
                  <a:lnTo>
                    <a:pt x="918" y="17859"/>
                  </a:lnTo>
                  <a:lnTo>
                    <a:pt x="4352" y="11505"/>
                  </a:lnTo>
                  <a:lnTo>
                    <a:pt x="15693" y="2563"/>
                  </a:lnTo>
                  <a:lnTo>
                    <a:pt x="28259" y="0"/>
                  </a:lnTo>
                  <a:lnTo>
                    <a:pt x="40900" y="1918"/>
                  </a:lnTo>
                  <a:lnTo>
                    <a:pt x="53574" y="7475"/>
                  </a:lnTo>
                  <a:lnTo>
                    <a:pt x="64381" y="18411"/>
                  </a:lnTo>
                  <a:lnTo>
                    <a:pt x="72476" y="31973"/>
                  </a:lnTo>
                  <a:lnTo>
                    <a:pt x="76074" y="45056"/>
                  </a:lnTo>
                  <a:lnTo>
                    <a:pt x="73911" y="59808"/>
                  </a:lnTo>
                  <a:lnTo>
                    <a:pt x="61023" y="88903"/>
                  </a:lnTo>
                  <a:lnTo>
                    <a:pt x="39903" y="113527"/>
                  </a:lnTo>
                  <a:lnTo>
                    <a:pt x="39514" y="116912"/>
                  </a:lnTo>
                  <a:lnTo>
                    <a:pt x="40666" y="119873"/>
                  </a:lnTo>
                  <a:lnTo>
                    <a:pt x="67352" y="146048"/>
                  </a:lnTo>
                  <a:lnTo>
                    <a:pt x="88499" y="163715"/>
                  </a:lnTo>
                  <a:lnTo>
                    <a:pt x="98558" y="186656"/>
                  </a:lnTo>
                  <a:lnTo>
                    <a:pt x="96133" y="205762"/>
                  </a:lnTo>
                  <a:lnTo>
                    <a:pt x="92523" y="215795"/>
                  </a:lnTo>
                  <a:lnTo>
                    <a:pt x="80986" y="230707"/>
                  </a:lnTo>
                  <a:lnTo>
                    <a:pt x="50583" y="251778"/>
                  </a:lnTo>
                  <a:lnTo>
                    <a:pt x="43107" y="253529"/>
                  </a:lnTo>
                  <a:lnTo>
                    <a:pt x="29154" y="251711"/>
                  </a:lnTo>
                  <a:lnTo>
                    <a:pt x="23177" y="247134"/>
                  </a:lnTo>
                  <a:lnTo>
                    <a:pt x="12771" y="232641"/>
                  </a:lnTo>
                  <a:lnTo>
                    <a:pt x="2753" y="197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752"/>
            <p:cNvSpPr/>
            <p:nvPr>
              <p:custDataLst>
                <p:tags r:id="rId80"/>
              </p:custDataLst>
            </p:nvPr>
          </p:nvSpPr>
          <p:spPr>
            <a:xfrm>
              <a:off x="5582077" y="2330450"/>
              <a:ext cx="12274" cy="171451"/>
            </a:xfrm>
            <a:custGeom>
              <a:avLst/>
              <a:gdLst/>
              <a:ahLst/>
              <a:cxnLst/>
              <a:rect l="0" t="0" r="0" b="0"/>
              <a:pathLst>
                <a:path w="12274" h="171451">
                  <a:moveTo>
                    <a:pt x="12273" y="0"/>
                  </a:moveTo>
                  <a:lnTo>
                    <a:pt x="12273" y="0"/>
                  </a:lnTo>
                  <a:lnTo>
                    <a:pt x="8902" y="3371"/>
                  </a:lnTo>
                  <a:lnTo>
                    <a:pt x="7247" y="8789"/>
                  </a:lnTo>
                  <a:lnTo>
                    <a:pt x="1733" y="47410"/>
                  </a:lnTo>
                  <a:lnTo>
                    <a:pt x="0" y="94711"/>
                  </a:lnTo>
                  <a:lnTo>
                    <a:pt x="1580" y="135777"/>
                  </a:lnTo>
                  <a:lnTo>
                    <a:pt x="592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53"/>
            <p:cNvSpPr/>
            <p:nvPr>
              <p:custDataLst>
                <p:tags r:id="rId81"/>
              </p:custDataLst>
            </p:nvPr>
          </p:nvSpPr>
          <p:spPr>
            <a:xfrm>
              <a:off x="5297277" y="2457450"/>
              <a:ext cx="106574" cy="31343"/>
            </a:xfrm>
            <a:custGeom>
              <a:avLst/>
              <a:gdLst/>
              <a:ahLst/>
              <a:cxnLst/>
              <a:rect l="0" t="0" r="0" b="0"/>
              <a:pathLst>
                <a:path w="106574" h="31343">
                  <a:moveTo>
                    <a:pt x="30373" y="0"/>
                  </a:moveTo>
                  <a:lnTo>
                    <a:pt x="30373" y="0"/>
                  </a:lnTo>
                  <a:lnTo>
                    <a:pt x="0" y="30373"/>
                  </a:lnTo>
                  <a:lnTo>
                    <a:pt x="12515" y="31342"/>
                  </a:lnTo>
                  <a:lnTo>
                    <a:pt x="56531" y="21530"/>
                  </a:lnTo>
                  <a:lnTo>
                    <a:pt x="10657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754"/>
            <p:cNvSpPr/>
            <p:nvPr>
              <p:custDataLst>
                <p:tags r:id="rId82"/>
              </p:custDataLst>
            </p:nvPr>
          </p:nvSpPr>
          <p:spPr>
            <a:xfrm>
              <a:off x="5276850" y="2381250"/>
              <a:ext cx="95251" cy="11818"/>
            </a:xfrm>
            <a:custGeom>
              <a:avLst/>
              <a:gdLst/>
              <a:ahLst/>
              <a:cxnLst/>
              <a:rect l="0" t="0" r="0" b="0"/>
              <a:pathLst>
                <a:path w="95251" h="11818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44736" y="618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755"/>
            <p:cNvSpPr/>
            <p:nvPr>
              <p:custDataLst>
                <p:tags r:id="rId83"/>
              </p:custDataLst>
            </p:nvPr>
          </p:nvSpPr>
          <p:spPr>
            <a:xfrm>
              <a:off x="4946650" y="2260171"/>
              <a:ext cx="196851" cy="235380"/>
            </a:xfrm>
            <a:custGeom>
              <a:avLst/>
              <a:gdLst/>
              <a:ahLst/>
              <a:cxnLst/>
              <a:rect l="0" t="0" r="0" b="0"/>
              <a:pathLst>
                <a:path w="196851" h="235380">
                  <a:moveTo>
                    <a:pt x="196850" y="25829"/>
                  </a:moveTo>
                  <a:lnTo>
                    <a:pt x="196850" y="25829"/>
                  </a:lnTo>
                  <a:lnTo>
                    <a:pt x="196850" y="2685"/>
                  </a:lnTo>
                  <a:lnTo>
                    <a:pt x="193322" y="522"/>
                  </a:lnTo>
                  <a:lnTo>
                    <a:pt x="179995" y="0"/>
                  </a:lnTo>
                  <a:lnTo>
                    <a:pt x="166076" y="5883"/>
                  </a:lnTo>
                  <a:lnTo>
                    <a:pt x="150102" y="19213"/>
                  </a:lnTo>
                  <a:lnTo>
                    <a:pt x="120791" y="56525"/>
                  </a:lnTo>
                  <a:lnTo>
                    <a:pt x="92273" y="97430"/>
                  </a:lnTo>
                  <a:lnTo>
                    <a:pt x="65891" y="136633"/>
                  </a:lnTo>
                  <a:lnTo>
                    <a:pt x="38572" y="180073"/>
                  </a:lnTo>
                  <a:lnTo>
                    <a:pt x="0" y="235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56"/>
            <p:cNvSpPr/>
            <p:nvPr>
              <p:custDataLst>
                <p:tags r:id="rId84"/>
              </p:custDataLst>
            </p:nvPr>
          </p:nvSpPr>
          <p:spPr>
            <a:xfrm>
              <a:off x="4997450" y="2235200"/>
              <a:ext cx="76201" cy="261195"/>
            </a:xfrm>
            <a:custGeom>
              <a:avLst/>
              <a:gdLst/>
              <a:ahLst/>
              <a:cxnLst/>
              <a:rect l="0" t="0" r="0" b="0"/>
              <a:pathLst>
                <a:path w="76201" h="261195">
                  <a:moveTo>
                    <a:pt x="0" y="0"/>
                  </a:moveTo>
                  <a:lnTo>
                    <a:pt x="0" y="0"/>
                  </a:lnTo>
                  <a:lnTo>
                    <a:pt x="1411" y="47410"/>
                  </a:lnTo>
                  <a:lnTo>
                    <a:pt x="14306" y="92852"/>
                  </a:lnTo>
                  <a:lnTo>
                    <a:pt x="32615" y="135385"/>
                  </a:lnTo>
                  <a:lnTo>
                    <a:pt x="48671" y="178907"/>
                  </a:lnTo>
                  <a:lnTo>
                    <a:pt x="61103" y="225349"/>
                  </a:lnTo>
                  <a:lnTo>
                    <a:pt x="69795" y="257486"/>
                  </a:lnTo>
                  <a:lnTo>
                    <a:pt x="71929" y="260558"/>
                  </a:lnTo>
                  <a:lnTo>
                    <a:pt x="73352" y="261194"/>
                  </a:lnTo>
                  <a:lnTo>
                    <a:pt x="762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57"/>
            <p:cNvSpPr/>
            <p:nvPr>
              <p:custDataLst>
                <p:tags r:id="rId85"/>
              </p:custDataLst>
            </p:nvPr>
          </p:nvSpPr>
          <p:spPr>
            <a:xfrm>
              <a:off x="4782601" y="2201486"/>
              <a:ext cx="94200" cy="297374"/>
            </a:xfrm>
            <a:custGeom>
              <a:avLst/>
              <a:gdLst/>
              <a:ahLst/>
              <a:cxnLst/>
              <a:rect l="0" t="0" r="0" b="0"/>
              <a:pathLst>
                <a:path w="94200" h="297374">
                  <a:moveTo>
                    <a:pt x="68799" y="27364"/>
                  </a:moveTo>
                  <a:lnTo>
                    <a:pt x="68799" y="27364"/>
                  </a:lnTo>
                  <a:lnTo>
                    <a:pt x="68799" y="23993"/>
                  </a:lnTo>
                  <a:lnTo>
                    <a:pt x="74757" y="2307"/>
                  </a:lnTo>
                  <a:lnTo>
                    <a:pt x="74887" y="76"/>
                  </a:lnTo>
                  <a:lnTo>
                    <a:pt x="73563" y="0"/>
                  </a:lnTo>
                  <a:lnTo>
                    <a:pt x="63547" y="8046"/>
                  </a:lnTo>
                  <a:lnTo>
                    <a:pt x="44038" y="29087"/>
                  </a:lnTo>
                  <a:lnTo>
                    <a:pt x="18475" y="75464"/>
                  </a:lnTo>
                  <a:lnTo>
                    <a:pt x="6930" y="113269"/>
                  </a:lnTo>
                  <a:lnTo>
                    <a:pt x="2495" y="145977"/>
                  </a:lnTo>
                  <a:lnTo>
                    <a:pt x="0" y="188803"/>
                  </a:lnTo>
                  <a:lnTo>
                    <a:pt x="3023" y="222424"/>
                  </a:lnTo>
                  <a:lnTo>
                    <a:pt x="14738" y="258021"/>
                  </a:lnTo>
                  <a:lnTo>
                    <a:pt x="20058" y="267919"/>
                  </a:lnTo>
                  <a:lnTo>
                    <a:pt x="35377" y="282679"/>
                  </a:lnTo>
                  <a:lnTo>
                    <a:pt x="58190" y="295159"/>
                  </a:lnTo>
                  <a:lnTo>
                    <a:pt x="69728" y="297373"/>
                  </a:lnTo>
                  <a:lnTo>
                    <a:pt x="94199" y="294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58"/>
            <p:cNvSpPr/>
            <p:nvPr>
              <p:custDataLst>
                <p:tags r:id="rId86"/>
              </p:custDataLst>
            </p:nvPr>
          </p:nvSpPr>
          <p:spPr>
            <a:xfrm>
              <a:off x="4504842" y="2298700"/>
              <a:ext cx="111609" cy="162334"/>
            </a:xfrm>
            <a:custGeom>
              <a:avLst/>
              <a:gdLst/>
              <a:ahLst/>
              <a:cxnLst/>
              <a:rect l="0" t="0" r="0" b="0"/>
              <a:pathLst>
                <a:path w="111609" h="162334">
                  <a:moveTo>
                    <a:pt x="3658" y="44450"/>
                  </a:moveTo>
                  <a:lnTo>
                    <a:pt x="3658" y="44450"/>
                  </a:lnTo>
                  <a:lnTo>
                    <a:pt x="0" y="44450"/>
                  </a:lnTo>
                  <a:lnTo>
                    <a:pt x="1562" y="44450"/>
                  </a:lnTo>
                  <a:lnTo>
                    <a:pt x="13150" y="54563"/>
                  </a:lnTo>
                  <a:lnTo>
                    <a:pt x="23247" y="74336"/>
                  </a:lnTo>
                  <a:lnTo>
                    <a:pt x="35932" y="115735"/>
                  </a:lnTo>
                  <a:lnTo>
                    <a:pt x="35172" y="145142"/>
                  </a:lnTo>
                  <a:lnTo>
                    <a:pt x="32245" y="155759"/>
                  </a:lnTo>
                  <a:lnTo>
                    <a:pt x="28593" y="160949"/>
                  </a:lnTo>
                  <a:lnTo>
                    <a:pt x="26631" y="162333"/>
                  </a:lnTo>
                  <a:lnTo>
                    <a:pt x="26029" y="159727"/>
                  </a:lnTo>
                  <a:lnTo>
                    <a:pt x="31891" y="120666"/>
                  </a:lnTo>
                  <a:lnTo>
                    <a:pt x="48511" y="77065"/>
                  </a:lnTo>
                  <a:lnTo>
                    <a:pt x="65791" y="35679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59"/>
            <p:cNvSpPr/>
            <p:nvPr>
              <p:custDataLst>
                <p:tags r:id="rId87"/>
              </p:custDataLst>
            </p:nvPr>
          </p:nvSpPr>
          <p:spPr>
            <a:xfrm>
              <a:off x="4394200" y="2131287"/>
              <a:ext cx="101739" cy="324902"/>
            </a:xfrm>
            <a:custGeom>
              <a:avLst/>
              <a:gdLst/>
              <a:ahLst/>
              <a:cxnLst/>
              <a:rect l="0" t="0" r="0" b="0"/>
              <a:pathLst>
                <a:path w="101739" h="324902">
                  <a:moveTo>
                    <a:pt x="0" y="110263"/>
                  </a:moveTo>
                  <a:lnTo>
                    <a:pt x="0" y="110263"/>
                  </a:lnTo>
                  <a:lnTo>
                    <a:pt x="0" y="152979"/>
                  </a:lnTo>
                  <a:lnTo>
                    <a:pt x="705" y="200075"/>
                  </a:lnTo>
                  <a:lnTo>
                    <a:pt x="5026" y="244499"/>
                  </a:lnTo>
                  <a:lnTo>
                    <a:pt x="6176" y="290427"/>
                  </a:lnTo>
                  <a:lnTo>
                    <a:pt x="6335" y="324901"/>
                  </a:lnTo>
                  <a:lnTo>
                    <a:pt x="6348" y="278554"/>
                  </a:lnTo>
                  <a:lnTo>
                    <a:pt x="6349" y="234367"/>
                  </a:lnTo>
                  <a:lnTo>
                    <a:pt x="6350" y="191014"/>
                  </a:lnTo>
                  <a:lnTo>
                    <a:pt x="6350" y="154384"/>
                  </a:lnTo>
                  <a:lnTo>
                    <a:pt x="10113" y="116466"/>
                  </a:lnTo>
                  <a:lnTo>
                    <a:pt x="15784" y="81976"/>
                  </a:lnTo>
                  <a:lnTo>
                    <a:pt x="25172" y="34956"/>
                  </a:lnTo>
                  <a:lnTo>
                    <a:pt x="27365" y="24075"/>
                  </a:lnTo>
                  <a:lnTo>
                    <a:pt x="32354" y="15410"/>
                  </a:lnTo>
                  <a:lnTo>
                    <a:pt x="47306" y="2019"/>
                  </a:lnTo>
                  <a:lnTo>
                    <a:pt x="55526" y="0"/>
                  </a:lnTo>
                  <a:lnTo>
                    <a:pt x="72186" y="3402"/>
                  </a:lnTo>
                  <a:lnTo>
                    <a:pt x="85235" y="13850"/>
                  </a:lnTo>
                  <a:lnTo>
                    <a:pt x="95032" y="28607"/>
                  </a:lnTo>
                  <a:lnTo>
                    <a:pt x="101738" y="46925"/>
                  </a:lnTo>
                  <a:lnTo>
                    <a:pt x="101426" y="68707"/>
                  </a:lnTo>
                  <a:lnTo>
                    <a:pt x="89728" y="110443"/>
                  </a:lnTo>
                  <a:lnTo>
                    <a:pt x="76333" y="126571"/>
                  </a:lnTo>
                  <a:lnTo>
                    <a:pt x="49101" y="147429"/>
                  </a:lnTo>
                  <a:lnTo>
                    <a:pt x="21406" y="157638"/>
                  </a:lnTo>
                  <a:lnTo>
                    <a:pt x="0" y="161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517"/>
          <p:cNvGrpSpPr/>
          <p:nvPr/>
        </p:nvGrpSpPr>
        <p:grpSpPr>
          <a:xfrm>
            <a:off x="6172200" y="2425700"/>
            <a:ext cx="196851" cy="125203"/>
            <a:chOff x="6172200" y="2425700"/>
            <a:chExt cx="196851" cy="125203"/>
          </a:xfrm>
        </p:grpSpPr>
        <p:sp>
          <p:nvSpPr>
            <p:cNvPr id="91" name="SMARTInkShape-2760"/>
            <p:cNvSpPr/>
            <p:nvPr>
              <p:custDataLst>
                <p:tags r:id="rId76"/>
              </p:custDataLst>
            </p:nvPr>
          </p:nvSpPr>
          <p:spPr>
            <a:xfrm>
              <a:off x="6172200" y="2425700"/>
              <a:ext cx="165101" cy="5762"/>
            </a:xfrm>
            <a:custGeom>
              <a:avLst/>
              <a:gdLst/>
              <a:ahLst/>
              <a:cxnLst/>
              <a:rect l="0" t="0" r="0" b="0"/>
              <a:pathLst>
                <a:path w="165101" h="576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7186" y="5761"/>
                  </a:lnTo>
                  <a:lnTo>
                    <a:pt x="41113" y="4352"/>
                  </a:lnTo>
                  <a:lnTo>
                    <a:pt x="83443" y="129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61"/>
            <p:cNvSpPr/>
            <p:nvPr>
              <p:custDataLst>
                <p:tags r:id="rId77"/>
              </p:custDataLst>
            </p:nvPr>
          </p:nvSpPr>
          <p:spPr>
            <a:xfrm>
              <a:off x="6199267" y="2514600"/>
              <a:ext cx="169784" cy="36303"/>
            </a:xfrm>
            <a:custGeom>
              <a:avLst/>
              <a:gdLst/>
              <a:ahLst/>
              <a:cxnLst/>
              <a:rect l="0" t="0" r="0" b="0"/>
              <a:pathLst>
                <a:path w="169784" h="36303">
                  <a:moveTo>
                    <a:pt x="23733" y="0"/>
                  </a:moveTo>
                  <a:lnTo>
                    <a:pt x="23733" y="0"/>
                  </a:lnTo>
                  <a:lnTo>
                    <a:pt x="3959" y="23144"/>
                  </a:lnTo>
                  <a:lnTo>
                    <a:pt x="0" y="32571"/>
                  </a:lnTo>
                  <a:lnTo>
                    <a:pt x="3678" y="34414"/>
                  </a:lnTo>
                  <a:lnTo>
                    <a:pt x="29080" y="36302"/>
                  </a:lnTo>
                  <a:lnTo>
                    <a:pt x="64829" y="32707"/>
                  </a:lnTo>
                  <a:lnTo>
                    <a:pt x="107013" y="27173"/>
                  </a:lnTo>
                  <a:lnTo>
                    <a:pt x="16978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518"/>
          <p:cNvGrpSpPr/>
          <p:nvPr/>
        </p:nvGrpSpPr>
        <p:grpSpPr>
          <a:xfrm>
            <a:off x="6711950" y="2226406"/>
            <a:ext cx="1472189" cy="383445"/>
            <a:chOff x="6711950" y="2226406"/>
            <a:chExt cx="1472189" cy="383445"/>
          </a:xfrm>
        </p:grpSpPr>
        <p:sp>
          <p:nvSpPr>
            <p:cNvPr id="94" name="SMARTInkShape-2762"/>
            <p:cNvSpPr/>
            <p:nvPr>
              <p:custDataLst>
                <p:tags r:id="rId67"/>
              </p:custDataLst>
            </p:nvPr>
          </p:nvSpPr>
          <p:spPr>
            <a:xfrm>
              <a:off x="6711950" y="2226406"/>
              <a:ext cx="118746" cy="338124"/>
            </a:xfrm>
            <a:custGeom>
              <a:avLst/>
              <a:gdLst/>
              <a:ahLst/>
              <a:cxnLst/>
              <a:rect l="0" t="0" r="0" b="0"/>
              <a:pathLst>
                <a:path w="118746" h="338124">
                  <a:moveTo>
                    <a:pt x="0" y="116744"/>
                  </a:moveTo>
                  <a:lnTo>
                    <a:pt x="0" y="116744"/>
                  </a:lnTo>
                  <a:lnTo>
                    <a:pt x="0" y="105809"/>
                  </a:lnTo>
                  <a:lnTo>
                    <a:pt x="1881" y="146489"/>
                  </a:lnTo>
                  <a:lnTo>
                    <a:pt x="6907" y="187176"/>
                  </a:lnTo>
                  <a:lnTo>
                    <a:pt x="10984" y="233803"/>
                  </a:lnTo>
                  <a:lnTo>
                    <a:pt x="12191" y="274430"/>
                  </a:lnTo>
                  <a:lnTo>
                    <a:pt x="12633" y="319281"/>
                  </a:lnTo>
                  <a:lnTo>
                    <a:pt x="11974" y="335975"/>
                  </a:lnTo>
                  <a:lnTo>
                    <a:pt x="10805" y="337687"/>
                  </a:lnTo>
                  <a:lnTo>
                    <a:pt x="9319" y="338123"/>
                  </a:lnTo>
                  <a:lnTo>
                    <a:pt x="8330" y="336296"/>
                  </a:lnTo>
                  <a:lnTo>
                    <a:pt x="2160" y="292652"/>
                  </a:lnTo>
                  <a:lnTo>
                    <a:pt x="2308" y="245618"/>
                  </a:lnTo>
                  <a:lnTo>
                    <a:pt x="5964" y="208593"/>
                  </a:lnTo>
                  <a:lnTo>
                    <a:pt x="12293" y="166268"/>
                  </a:lnTo>
                  <a:lnTo>
                    <a:pt x="20419" y="119031"/>
                  </a:lnTo>
                  <a:lnTo>
                    <a:pt x="34037" y="72580"/>
                  </a:lnTo>
                  <a:lnTo>
                    <a:pt x="48107" y="33181"/>
                  </a:lnTo>
                  <a:lnTo>
                    <a:pt x="57841" y="9278"/>
                  </a:lnTo>
                  <a:lnTo>
                    <a:pt x="61844" y="4883"/>
                  </a:lnTo>
                  <a:lnTo>
                    <a:pt x="71936" y="0"/>
                  </a:lnTo>
                  <a:lnTo>
                    <a:pt x="76885" y="109"/>
                  </a:lnTo>
                  <a:lnTo>
                    <a:pt x="86147" y="3993"/>
                  </a:lnTo>
                  <a:lnTo>
                    <a:pt x="102665" y="17485"/>
                  </a:lnTo>
                  <a:lnTo>
                    <a:pt x="114223" y="34887"/>
                  </a:lnTo>
                  <a:lnTo>
                    <a:pt x="118745" y="60191"/>
                  </a:lnTo>
                  <a:lnTo>
                    <a:pt x="116715" y="90031"/>
                  </a:lnTo>
                  <a:lnTo>
                    <a:pt x="107847" y="108870"/>
                  </a:lnTo>
                  <a:lnTo>
                    <a:pt x="93793" y="125944"/>
                  </a:lnTo>
                  <a:lnTo>
                    <a:pt x="55930" y="153991"/>
                  </a:lnTo>
                  <a:lnTo>
                    <a:pt x="0" y="173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63"/>
            <p:cNvSpPr/>
            <p:nvPr>
              <p:custDataLst>
                <p:tags r:id="rId68"/>
              </p:custDataLst>
            </p:nvPr>
          </p:nvSpPr>
          <p:spPr>
            <a:xfrm>
              <a:off x="6808082" y="2387600"/>
              <a:ext cx="145169" cy="172616"/>
            </a:xfrm>
            <a:custGeom>
              <a:avLst/>
              <a:gdLst/>
              <a:ahLst/>
              <a:cxnLst/>
              <a:rect l="0" t="0" r="0" b="0"/>
              <a:pathLst>
                <a:path w="145169" h="172616">
                  <a:moveTo>
                    <a:pt x="5468" y="76200"/>
                  </a:moveTo>
                  <a:lnTo>
                    <a:pt x="5468" y="76200"/>
                  </a:lnTo>
                  <a:lnTo>
                    <a:pt x="2097" y="76200"/>
                  </a:lnTo>
                  <a:lnTo>
                    <a:pt x="1104" y="75494"/>
                  </a:lnTo>
                  <a:lnTo>
                    <a:pt x="442" y="74318"/>
                  </a:lnTo>
                  <a:lnTo>
                    <a:pt x="0" y="72829"/>
                  </a:lnTo>
                  <a:lnTo>
                    <a:pt x="1117" y="71836"/>
                  </a:lnTo>
                  <a:lnTo>
                    <a:pt x="6121" y="70733"/>
                  </a:lnTo>
                  <a:lnTo>
                    <a:pt x="8725" y="71849"/>
                  </a:lnTo>
                  <a:lnTo>
                    <a:pt x="34512" y="100641"/>
                  </a:lnTo>
                  <a:lnTo>
                    <a:pt x="37530" y="105194"/>
                  </a:lnTo>
                  <a:lnTo>
                    <a:pt x="46739" y="140802"/>
                  </a:lnTo>
                  <a:lnTo>
                    <a:pt x="48271" y="162134"/>
                  </a:lnTo>
                  <a:lnTo>
                    <a:pt x="46128" y="170367"/>
                  </a:lnTo>
                  <a:lnTo>
                    <a:pt x="44569" y="172139"/>
                  </a:lnTo>
                  <a:lnTo>
                    <a:pt x="42824" y="172615"/>
                  </a:lnTo>
                  <a:lnTo>
                    <a:pt x="40955" y="172227"/>
                  </a:lnTo>
                  <a:lnTo>
                    <a:pt x="38325" y="151454"/>
                  </a:lnTo>
                  <a:lnTo>
                    <a:pt x="43211" y="110873"/>
                  </a:lnTo>
                  <a:lnTo>
                    <a:pt x="49523" y="87377"/>
                  </a:lnTo>
                  <a:lnTo>
                    <a:pt x="62678" y="66586"/>
                  </a:lnTo>
                  <a:lnTo>
                    <a:pt x="108397" y="24904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64"/>
            <p:cNvSpPr/>
            <p:nvPr>
              <p:custDataLst>
                <p:tags r:id="rId69"/>
              </p:custDataLst>
            </p:nvPr>
          </p:nvSpPr>
          <p:spPr>
            <a:xfrm>
              <a:off x="7093981" y="2261899"/>
              <a:ext cx="106037" cy="317508"/>
            </a:xfrm>
            <a:custGeom>
              <a:avLst/>
              <a:gdLst/>
              <a:ahLst/>
              <a:cxnLst/>
              <a:rect l="0" t="0" r="0" b="0"/>
              <a:pathLst>
                <a:path w="106037" h="317508">
                  <a:moveTo>
                    <a:pt x="100569" y="24101"/>
                  </a:moveTo>
                  <a:lnTo>
                    <a:pt x="100569" y="24101"/>
                  </a:lnTo>
                  <a:lnTo>
                    <a:pt x="105595" y="12167"/>
                  </a:lnTo>
                  <a:lnTo>
                    <a:pt x="106036" y="9795"/>
                  </a:lnTo>
                  <a:lnTo>
                    <a:pt x="104919" y="7508"/>
                  </a:lnTo>
                  <a:lnTo>
                    <a:pt x="99916" y="3086"/>
                  </a:lnTo>
                  <a:lnTo>
                    <a:pt x="94869" y="650"/>
                  </a:lnTo>
                  <a:lnTo>
                    <a:pt x="92536" y="0"/>
                  </a:lnTo>
                  <a:lnTo>
                    <a:pt x="75768" y="9199"/>
                  </a:lnTo>
                  <a:lnTo>
                    <a:pt x="59667" y="21959"/>
                  </a:lnTo>
                  <a:lnTo>
                    <a:pt x="32231" y="67015"/>
                  </a:lnTo>
                  <a:lnTo>
                    <a:pt x="16586" y="102903"/>
                  </a:lnTo>
                  <a:lnTo>
                    <a:pt x="6799" y="136030"/>
                  </a:lnTo>
                  <a:lnTo>
                    <a:pt x="2449" y="171919"/>
                  </a:lnTo>
                  <a:lnTo>
                    <a:pt x="0" y="210970"/>
                  </a:lnTo>
                  <a:lnTo>
                    <a:pt x="2646" y="250527"/>
                  </a:lnTo>
                  <a:lnTo>
                    <a:pt x="14640" y="283415"/>
                  </a:lnTo>
                  <a:lnTo>
                    <a:pt x="28228" y="304292"/>
                  </a:lnTo>
                  <a:lnTo>
                    <a:pt x="40665" y="312789"/>
                  </a:lnTo>
                  <a:lnTo>
                    <a:pt x="54895" y="317507"/>
                  </a:lnTo>
                  <a:lnTo>
                    <a:pt x="81519" y="316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65"/>
            <p:cNvSpPr/>
            <p:nvPr>
              <p:custDataLst>
                <p:tags r:id="rId70"/>
              </p:custDataLst>
            </p:nvPr>
          </p:nvSpPr>
          <p:spPr>
            <a:xfrm>
              <a:off x="7282530" y="2349500"/>
              <a:ext cx="58071" cy="209551"/>
            </a:xfrm>
            <a:custGeom>
              <a:avLst/>
              <a:gdLst/>
              <a:ahLst/>
              <a:cxnLst/>
              <a:rect l="0" t="0" r="0" b="0"/>
              <a:pathLst>
                <a:path w="58071" h="209551">
                  <a:moveTo>
                    <a:pt x="26320" y="0"/>
                  </a:moveTo>
                  <a:lnTo>
                    <a:pt x="26320" y="0"/>
                  </a:lnTo>
                  <a:lnTo>
                    <a:pt x="22949" y="0"/>
                  </a:lnTo>
                  <a:lnTo>
                    <a:pt x="14111" y="6742"/>
                  </a:lnTo>
                  <a:lnTo>
                    <a:pt x="2554" y="24418"/>
                  </a:lnTo>
                  <a:lnTo>
                    <a:pt x="0" y="45190"/>
                  </a:lnTo>
                  <a:lnTo>
                    <a:pt x="2628" y="69473"/>
                  </a:lnTo>
                  <a:lnTo>
                    <a:pt x="21561" y="115689"/>
                  </a:lnTo>
                  <a:lnTo>
                    <a:pt x="42314" y="162003"/>
                  </a:lnTo>
                  <a:lnTo>
                    <a:pt x="5807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66"/>
            <p:cNvSpPr/>
            <p:nvPr>
              <p:custDataLst>
                <p:tags r:id="rId71"/>
              </p:custDataLst>
            </p:nvPr>
          </p:nvSpPr>
          <p:spPr>
            <a:xfrm>
              <a:off x="7265976" y="2333429"/>
              <a:ext cx="182575" cy="244672"/>
            </a:xfrm>
            <a:custGeom>
              <a:avLst/>
              <a:gdLst/>
              <a:ahLst/>
              <a:cxnLst/>
              <a:rect l="0" t="0" r="0" b="0"/>
              <a:pathLst>
                <a:path w="182575" h="244672">
                  <a:moveTo>
                    <a:pt x="182574" y="3371"/>
                  </a:moveTo>
                  <a:lnTo>
                    <a:pt x="182574" y="3371"/>
                  </a:lnTo>
                  <a:lnTo>
                    <a:pt x="175832" y="0"/>
                  </a:lnTo>
                  <a:lnTo>
                    <a:pt x="166877" y="226"/>
                  </a:lnTo>
                  <a:lnTo>
                    <a:pt x="140511" y="9492"/>
                  </a:lnTo>
                  <a:lnTo>
                    <a:pt x="94765" y="52943"/>
                  </a:lnTo>
                  <a:lnTo>
                    <a:pt x="64831" y="93126"/>
                  </a:lnTo>
                  <a:lnTo>
                    <a:pt x="35931" y="135022"/>
                  </a:lnTo>
                  <a:lnTo>
                    <a:pt x="20440" y="163902"/>
                  </a:lnTo>
                  <a:lnTo>
                    <a:pt x="1971" y="209454"/>
                  </a:lnTo>
                  <a:lnTo>
                    <a:pt x="0" y="223610"/>
                  </a:lnTo>
                  <a:lnTo>
                    <a:pt x="886" y="229219"/>
                  </a:lnTo>
                  <a:lnTo>
                    <a:pt x="11124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67"/>
            <p:cNvSpPr/>
            <p:nvPr>
              <p:custDataLst>
                <p:tags r:id="rId72"/>
              </p:custDataLst>
            </p:nvPr>
          </p:nvSpPr>
          <p:spPr>
            <a:xfrm>
              <a:off x="7603929" y="2457450"/>
              <a:ext cx="124022" cy="6351"/>
            </a:xfrm>
            <a:custGeom>
              <a:avLst/>
              <a:gdLst/>
              <a:ahLst/>
              <a:cxnLst/>
              <a:rect l="0" t="0" r="0" b="0"/>
              <a:pathLst>
                <a:path w="124022" h="6351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2665" y="4364"/>
                  </a:lnTo>
                  <a:lnTo>
                    <a:pt x="1489" y="5026"/>
                  </a:lnTo>
                  <a:lnTo>
                    <a:pt x="0" y="5467"/>
                  </a:lnTo>
                  <a:lnTo>
                    <a:pt x="418" y="5761"/>
                  </a:lnTo>
                  <a:lnTo>
                    <a:pt x="43807" y="6327"/>
                  </a:lnTo>
                  <a:lnTo>
                    <a:pt x="86957" y="6346"/>
                  </a:lnTo>
                  <a:lnTo>
                    <a:pt x="1240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768"/>
            <p:cNvSpPr/>
            <p:nvPr>
              <p:custDataLst>
                <p:tags r:id="rId73"/>
              </p:custDataLst>
            </p:nvPr>
          </p:nvSpPr>
          <p:spPr>
            <a:xfrm>
              <a:off x="7606264" y="2514600"/>
              <a:ext cx="172487" cy="30452"/>
            </a:xfrm>
            <a:custGeom>
              <a:avLst/>
              <a:gdLst/>
              <a:ahLst/>
              <a:cxnLst/>
              <a:rect l="0" t="0" r="0" b="0"/>
              <a:pathLst>
                <a:path w="172487" h="30452">
                  <a:moveTo>
                    <a:pt x="20086" y="6350"/>
                  </a:moveTo>
                  <a:lnTo>
                    <a:pt x="20086" y="6350"/>
                  </a:lnTo>
                  <a:lnTo>
                    <a:pt x="6271" y="18283"/>
                  </a:lnTo>
                  <a:lnTo>
                    <a:pt x="2410" y="20656"/>
                  </a:lnTo>
                  <a:lnTo>
                    <a:pt x="541" y="22942"/>
                  </a:lnTo>
                  <a:lnTo>
                    <a:pt x="0" y="25173"/>
                  </a:lnTo>
                  <a:lnTo>
                    <a:pt x="345" y="27365"/>
                  </a:lnTo>
                  <a:lnTo>
                    <a:pt x="2692" y="28827"/>
                  </a:lnTo>
                  <a:lnTo>
                    <a:pt x="10944" y="30451"/>
                  </a:lnTo>
                  <a:lnTo>
                    <a:pt x="46450" y="25718"/>
                  </a:lnTo>
                  <a:lnTo>
                    <a:pt x="92573" y="16479"/>
                  </a:lnTo>
                  <a:lnTo>
                    <a:pt x="135324" y="8959"/>
                  </a:lnTo>
                  <a:lnTo>
                    <a:pt x="1724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769"/>
            <p:cNvSpPr/>
            <p:nvPr>
              <p:custDataLst>
                <p:tags r:id="rId74"/>
              </p:custDataLst>
            </p:nvPr>
          </p:nvSpPr>
          <p:spPr>
            <a:xfrm>
              <a:off x="7857005" y="2394551"/>
              <a:ext cx="163046" cy="165073"/>
            </a:xfrm>
            <a:custGeom>
              <a:avLst/>
              <a:gdLst/>
              <a:ahLst/>
              <a:cxnLst/>
              <a:rect l="0" t="0" r="0" b="0"/>
              <a:pathLst>
                <a:path w="163046" h="165073">
                  <a:moveTo>
                    <a:pt x="150345" y="18449"/>
                  </a:moveTo>
                  <a:lnTo>
                    <a:pt x="150345" y="18449"/>
                  </a:lnTo>
                  <a:lnTo>
                    <a:pt x="153715" y="15078"/>
                  </a:lnTo>
                  <a:lnTo>
                    <a:pt x="154003" y="12674"/>
                  </a:lnTo>
                  <a:lnTo>
                    <a:pt x="152441" y="6240"/>
                  </a:lnTo>
                  <a:lnTo>
                    <a:pt x="150331" y="3959"/>
                  </a:lnTo>
                  <a:lnTo>
                    <a:pt x="144223" y="1426"/>
                  </a:lnTo>
                  <a:lnTo>
                    <a:pt x="119368" y="0"/>
                  </a:lnTo>
                  <a:lnTo>
                    <a:pt x="82476" y="9657"/>
                  </a:lnTo>
                  <a:lnTo>
                    <a:pt x="38256" y="29268"/>
                  </a:lnTo>
                  <a:lnTo>
                    <a:pt x="17650" y="48544"/>
                  </a:lnTo>
                  <a:lnTo>
                    <a:pt x="4881" y="68759"/>
                  </a:lnTo>
                  <a:lnTo>
                    <a:pt x="0" y="91525"/>
                  </a:lnTo>
                  <a:lnTo>
                    <a:pt x="7784" y="127454"/>
                  </a:lnTo>
                  <a:lnTo>
                    <a:pt x="12431" y="140038"/>
                  </a:lnTo>
                  <a:lnTo>
                    <a:pt x="26256" y="150335"/>
                  </a:lnTo>
                  <a:lnTo>
                    <a:pt x="66253" y="165072"/>
                  </a:lnTo>
                  <a:lnTo>
                    <a:pt x="111078" y="164638"/>
                  </a:lnTo>
                  <a:lnTo>
                    <a:pt x="163045" y="151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770"/>
            <p:cNvSpPr/>
            <p:nvPr>
              <p:custDataLst>
                <p:tags r:id="rId75"/>
              </p:custDataLst>
            </p:nvPr>
          </p:nvSpPr>
          <p:spPr>
            <a:xfrm>
              <a:off x="8115300" y="2332215"/>
              <a:ext cx="68839" cy="277636"/>
            </a:xfrm>
            <a:custGeom>
              <a:avLst/>
              <a:gdLst/>
              <a:ahLst/>
              <a:cxnLst/>
              <a:rect l="0" t="0" r="0" b="0"/>
              <a:pathLst>
                <a:path w="68839" h="277636">
                  <a:moveTo>
                    <a:pt x="57150" y="10935"/>
                  </a:moveTo>
                  <a:lnTo>
                    <a:pt x="57150" y="10935"/>
                  </a:lnTo>
                  <a:lnTo>
                    <a:pt x="46215" y="0"/>
                  </a:lnTo>
                  <a:lnTo>
                    <a:pt x="45627" y="1528"/>
                  </a:lnTo>
                  <a:lnTo>
                    <a:pt x="44972" y="8871"/>
                  </a:lnTo>
                  <a:lnTo>
                    <a:pt x="58334" y="51333"/>
                  </a:lnTo>
                  <a:lnTo>
                    <a:pt x="66438" y="94166"/>
                  </a:lnTo>
                  <a:lnTo>
                    <a:pt x="68838" y="138137"/>
                  </a:lnTo>
                  <a:lnTo>
                    <a:pt x="66280" y="183758"/>
                  </a:lnTo>
                  <a:lnTo>
                    <a:pt x="52498" y="226949"/>
                  </a:lnTo>
                  <a:lnTo>
                    <a:pt x="26155" y="262746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519"/>
          <p:cNvGrpSpPr/>
          <p:nvPr/>
        </p:nvGrpSpPr>
        <p:grpSpPr>
          <a:xfrm>
            <a:off x="8553450" y="2312283"/>
            <a:ext cx="591440" cy="447282"/>
            <a:chOff x="8553450" y="2312283"/>
            <a:chExt cx="591440" cy="447282"/>
          </a:xfrm>
        </p:grpSpPr>
        <p:sp>
          <p:nvSpPr>
            <p:cNvPr id="104" name="SMARTInkShape-2771"/>
            <p:cNvSpPr/>
            <p:nvPr>
              <p:custDataLst>
                <p:tags r:id="rId62"/>
              </p:custDataLst>
            </p:nvPr>
          </p:nvSpPr>
          <p:spPr>
            <a:xfrm>
              <a:off x="8553450" y="24701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907" y="5026"/>
                  </a:lnTo>
                  <a:lnTo>
                    <a:pt x="8839" y="5467"/>
                  </a:lnTo>
                  <a:lnTo>
                    <a:pt x="51085" y="805"/>
                  </a:lnTo>
                  <a:lnTo>
                    <a:pt x="93738" y="864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72"/>
            <p:cNvSpPr/>
            <p:nvPr>
              <p:custDataLst>
                <p:tags r:id="rId63"/>
              </p:custDataLst>
            </p:nvPr>
          </p:nvSpPr>
          <p:spPr>
            <a:xfrm>
              <a:off x="8568841" y="2533650"/>
              <a:ext cx="143360" cy="28297"/>
            </a:xfrm>
            <a:custGeom>
              <a:avLst/>
              <a:gdLst/>
              <a:ahLst/>
              <a:cxnLst/>
              <a:rect l="0" t="0" r="0" b="0"/>
              <a:pathLst>
                <a:path w="143360" h="28297">
                  <a:moveTo>
                    <a:pt x="3659" y="12700"/>
                  </a:moveTo>
                  <a:lnTo>
                    <a:pt x="3659" y="12700"/>
                  </a:lnTo>
                  <a:lnTo>
                    <a:pt x="3659" y="16071"/>
                  </a:lnTo>
                  <a:lnTo>
                    <a:pt x="1778" y="19608"/>
                  </a:lnTo>
                  <a:lnTo>
                    <a:pt x="288" y="21538"/>
                  </a:lnTo>
                  <a:lnTo>
                    <a:pt x="0" y="23531"/>
                  </a:lnTo>
                  <a:lnTo>
                    <a:pt x="1563" y="27627"/>
                  </a:lnTo>
                  <a:lnTo>
                    <a:pt x="4378" y="28296"/>
                  </a:lnTo>
                  <a:lnTo>
                    <a:pt x="43474" y="22550"/>
                  </a:lnTo>
                  <a:lnTo>
                    <a:pt x="90780" y="14672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773"/>
            <p:cNvSpPr/>
            <p:nvPr>
              <p:custDataLst>
                <p:tags r:id="rId64"/>
              </p:custDataLst>
            </p:nvPr>
          </p:nvSpPr>
          <p:spPr>
            <a:xfrm>
              <a:off x="8905915" y="2312283"/>
              <a:ext cx="8603" cy="195968"/>
            </a:xfrm>
            <a:custGeom>
              <a:avLst/>
              <a:gdLst/>
              <a:ahLst/>
              <a:cxnLst/>
              <a:rect l="0" t="0" r="0" b="0"/>
              <a:pathLst>
                <a:path w="8603" h="195968">
                  <a:moveTo>
                    <a:pt x="3135" y="5467"/>
                  </a:moveTo>
                  <a:lnTo>
                    <a:pt x="3135" y="5467"/>
                  </a:lnTo>
                  <a:lnTo>
                    <a:pt x="8602" y="0"/>
                  </a:lnTo>
                  <a:lnTo>
                    <a:pt x="3492" y="46536"/>
                  </a:lnTo>
                  <a:lnTo>
                    <a:pt x="3206" y="89858"/>
                  </a:lnTo>
                  <a:lnTo>
                    <a:pt x="0" y="129774"/>
                  </a:lnTo>
                  <a:lnTo>
                    <a:pt x="3135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774"/>
            <p:cNvSpPr/>
            <p:nvPr>
              <p:custDataLst>
                <p:tags r:id="rId65"/>
              </p:custDataLst>
            </p:nvPr>
          </p:nvSpPr>
          <p:spPr>
            <a:xfrm>
              <a:off x="8902700" y="2330450"/>
              <a:ext cx="176918" cy="349251"/>
            </a:xfrm>
            <a:custGeom>
              <a:avLst/>
              <a:gdLst/>
              <a:ahLst/>
              <a:cxnLst/>
              <a:rect l="0" t="0" r="0" b="0"/>
              <a:pathLst>
                <a:path w="176918" h="349251">
                  <a:moveTo>
                    <a:pt x="171450" y="0"/>
                  </a:moveTo>
                  <a:lnTo>
                    <a:pt x="171450" y="0"/>
                  </a:lnTo>
                  <a:lnTo>
                    <a:pt x="174820" y="0"/>
                  </a:lnTo>
                  <a:lnTo>
                    <a:pt x="175813" y="705"/>
                  </a:lnTo>
                  <a:lnTo>
                    <a:pt x="176476" y="1881"/>
                  </a:lnTo>
                  <a:lnTo>
                    <a:pt x="176917" y="3371"/>
                  </a:lnTo>
                  <a:lnTo>
                    <a:pt x="154578" y="44813"/>
                  </a:lnTo>
                  <a:lnTo>
                    <a:pt x="129573" y="88815"/>
                  </a:lnTo>
                  <a:lnTo>
                    <a:pt x="111882" y="131792"/>
                  </a:lnTo>
                  <a:lnTo>
                    <a:pt x="90770" y="174751"/>
                  </a:lnTo>
                  <a:lnTo>
                    <a:pt x="67817" y="215702"/>
                  </a:lnTo>
                  <a:lnTo>
                    <a:pt x="44048" y="261565"/>
                  </a:lnTo>
                  <a:lnTo>
                    <a:pt x="24581" y="302025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75"/>
            <p:cNvSpPr/>
            <p:nvPr>
              <p:custDataLst>
                <p:tags r:id="rId66"/>
              </p:custDataLst>
            </p:nvPr>
          </p:nvSpPr>
          <p:spPr>
            <a:xfrm>
              <a:off x="9029700" y="2544301"/>
              <a:ext cx="115190" cy="215264"/>
            </a:xfrm>
            <a:custGeom>
              <a:avLst/>
              <a:gdLst/>
              <a:ahLst/>
              <a:cxnLst/>
              <a:rect l="0" t="0" r="0" b="0"/>
              <a:pathLst>
                <a:path w="115190" h="215264">
                  <a:moveTo>
                    <a:pt x="50800" y="33799"/>
                  </a:moveTo>
                  <a:lnTo>
                    <a:pt x="50800" y="33799"/>
                  </a:lnTo>
                  <a:lnTo>
                    <a:pt x="44058" y="30428"/>
                  </a:lnTo>
                  <a:lnTo>
                    <a:pt x="38867" y="25010"/>
                  </a:lnTo>
                  <a:lnTo>
                    <a:pt x="36495" y="21590"/>
                  </a:lnTo>
                  <a:lnTo>
                    <a:pt x="35619" y="18604"/>
                  </a:lnTo>
                  <a:lnTo>
                    <a:pt x="35740" y="15908"/>
                  </a:lnTo>
                  <a:lnTo>
                    <a:pt x="36526" y="13405"/>
                  </a:lnTo>
                  <a:lnTo>
                    <a:pt x="43045" y="8742"/>
                  </a:lnTo>
                  <a:lnTo>
                    <a:pt x="67847" y="0"/>
                  </a:lnTo>
                  <a:lnTo>
                    <a:pt x="85423" y="1373"/>
                  </a:lnTo>
                  <a:lnTo>
                    <a:pt x="102171" y="6687"/>
                  </a:lnTo>
                  <a:lnTo>
                    <a:pt x="111967" y="13753"/>
                  </a:lnTo>
                  <a:lnTo>
                    <a:pt x="114156" y="18318"/>
                  </a:lnTo>
                  <a:lnTo>
                    <a:pt x="114706" y="29036"/>
                  </a:lnTo>
                  <a:lnTo>
                    <a:pt x="107678" y="46969"/>
                  </a:lnTo>
                  <a:lnTo>
                    <a:pt x="62587" y="81269"/>
                  </a:lnTo>
                  <a:lnTo>
                    <a:pt x="41447" y="94107"/>
                  </a:lnTo>
                  <a:lnTo>
                    <a:pt x="41037" y="96582"/>
                  </a:lnTo>
                  <a:lnTo>
                    <a:pt x="44344" y="101919"/>
                  </a:lnTo>
                  <a:lnTo>
                    <a:pt x="50518" y="108995"/>
                  </a:lnTo>
                  <a:lnTo>
                    <a:pt x="92913" y="131819"/>
                  </a:lnTo>
                  <a:lnTo>
                    <a:pt x="103854" y="139923"/>
                  </a:lnTo>
                  <a:lnTo>
                    <a:pt x="114576" y="155789"/>
                  </a:lnTo>
                  <a:lnTo>
                    <a:pt x="115189" y="162398"/>
                  </a:lnTo>
                  <a:lnTo>
                    <a:pt x="112108" y="177267"/>
                  </a:lnTo>
                  <a:lnTo>
                    <a:pt x="104154" y="189520"/>
                  </a:lnTo>
                  <a:lnTo>
                    <a:pt x="99068" y="194763"/>
                  </a:lnTo>
                  <a:lnTo>
                    <a:pt x="71687" y="208884"/>
                  </a:lnTo>
                  <a:lnTo>
                    <a:pt x="40134" y="215263"/>
                  </a:lnTo>
                  <a:lnTo>
                    <a:pt x="0" y="211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520"/>
          <p:cNvGrpSpPr/>
          <p:nvPr/>
        </p:nvGrpSpPr>
        <p:grpSpPr>
          <a:xfrm>
            <a:off x="2130229" y="3205420"/>
            <a:ext cx="593922" cy="403791"/>
            <a:chOff x="2130229" y="3205420"/>
            <a:chExt cx="593922" cy="403791"/>
          </a:xfrm>
        </p:grpSpPr>
        <p:sp>
          <p:nvSpPr>
            <p:cNvPr id="110" name="SMARTInkShape-2776"/>
            <p:cNvSpPr/>
            <p:nvPr>
              <p:custDataLst>
                <p:tags r:id="rId59"/>
              </p:custDataLst>
            </p:nvPr>
          </p:nvSpPr>
          <p:spPr>
            <a:xfrm>
              <a:off x="2130229" y="3205420"/>
              <a:ext cx="109530" cy="403791"/>
            </a:xfrm>
            <a:custGeom>
              <a:avLst/>
              <a:gdLst/>
              <a:ahLst/>
              <a:cxnLst/>
              <a:rect l="0" t="0" r="0" b="0"/>
              <a:pathLst>
                <a:path w="109530" h="403791">
                  <a:moveTo>
                    <a:pt x="3371" y="109280"/>
                  </a:moveTo>
                  <a:lnTo>
                    <a:pt x="3371" y="109280"/>
                  </a:lnTo>
                  <a:lnTo>
                    <a:pt x="0" y="109280"/>
                  </a:lnTo>
                  <a:lnTo>
                    <a:pt x="418" y="109985"/>
                  </a:lnTo>
                  <a:lnTo>
                    <a:pt x="4646" y="112651"/>
                  </a:lnTo>
                  <a:lnTo>
                    <a:pt x="6337" y="115761"/>
                  </a:lnTo>
                  <a:lnTo>
                    <a:pt x="9053" y="139723"/>
                  </a:lnTo>
                  <a:lnTo>
                    <a:pt x="9589" y="181380"/>
                  </a:lnTo>
                  <a:lnTo>
                    <a:pt x="14059" y="228258"/>
                  </a:lnTo>
                  <a:lnTo>
                    <a:pt x="15673" y="265740"/>
                  </a:lnTo>
                  <a:lnTo>
                    <a:pt x="19363" y="313282"/>
                  </a:lnTo>
                  <a:lnTo>
                    <a:pt x="22018" y="357863"/>
                  </a:lnTo>
                  <a:lnTo>
                    <a:pt x="20420" y="387780"/>
                  </a:lnTo>
                  <a:lnTo>
                    <a:pt x="16930" y="403790"/>
                  </a:lnTo>
                  <a:lnTo>
                    <a:pt x="12955" y="386336"/>
                  </a:lnTo>
                  <a:lnTo>
                    <a:pt x="10679" y="350983"/>
                  </a:lnTo>
                  <a:lnTo>
                    <a:pt x="10147" y="319715"/>
                  </a:lnTo>
                  <a:lnTo>
                    <a:pt x="9847" y="275818"/>
                  </a:lnTo>
                  <a:lnTo>
                    <a:pt x="9758" y="235530"/>
                  </a:lnTo>
                  <a:lnTo>
                    <a:pt x="9737" y="202080"/>
                  </a:lnTo>
                  <a:lnTo>
                    <a:pt x="9728" y="168398"/>
                  </a:lnTo>
                  <a:lnTo>
                    <a:pt x="9723" y="131187"/>
                  </a:lnTo>
                  <a:lnTo>
                    <a:pt x="13092" y="92174"/>
                  </a:lnTo>
                  <a:lnTo>
                    <a:pt x="22586" y="45827"/>
                  </a:lnTo>
                  <a:lnTo>
                    <a:pt x="28844" y="28867"/>
                  </a:lnTo>
                  <a:lnTo>
                    <a:pt x="46824" y="6275"/>
                  </a:lnTo>
                  <a:lnTo>
                    <a:pt x="57020" y="0"/>
                  </a:lnTo>
                  <a:lnTo>
                    <a:pt x="63126" y="1149"/>
                  </a:lnTo>
                  <a:lnTo>
                    <a:pt x="77436" y="9951"/>
                  </a:lnTo>
                  <a:lnTo>
                    <a:pt x="94618" y="34144"/>
                  </a:lnTo>
                  <a:lnTo>
                    <a:pt x="105274" y="63656"/>
                  </a:lnTo>
                  <a:lnTo>
                    <a:pt x="109529" y="101484"/>
                  </a:lnTo>
                  <a:lnTo>
                    <a:pt x="102999" y="125806"/>
                  </a:lnTo>
                  <a:lnTo>
                    <a:pt x="90689" y="146258"/>
                  </a:lnTo>
                  <a:lnTo>
                    <a:pt x="75810" y="160051"/>
                  </a:lnTo>
                  <a:lnTo>
                    <a:pt x="48196" y="172380"/>
                  </a:lnTo>
                  <a:lnTo>
                    <a:pt x="16071" y="179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77"/>
            <p:cNvSpPr/>
            <p:nvPr>
              <p:custDataLst>
                <p:tags r:id="rId60"/>
              </p:custDataLst>
            </p:nvPr>
          </p:nvSpPr>
          <p:spPr>
            <a:xfrm>
              <a:off x="2286523" y="3371850"/>
              <a:ext cx="170928" cy="206504"/>
            </a:xfrm>
            <a:custGeom>
              <a:avLst/>
              <a:gdLst/>
              <a:ahLst/>
              <a:cxnLst/>
              <a:rect l="0" t="0" r="0" b="0"/>
              <a:pathLst>
                <a:path w="170928" h="206504">
                  <a:moveTo>
                    <a:pt x="12177" y="101600"/>
                  </a:moveTo>
                  <a:lnTo>
                    <a:pt x="12177" y="101600"/>
                  </a:lnTo>
                  <a:lnTo>
                    <a:pt x="3449" y="87097"/>
                  </a:lnTo>
                  <a:lnTo>
                    <a:pt x="0" y="69028"/>
                  </a:lnTo>
                  <a:lnTo>
                    <a:pt x="1237" y="66480"/>
                  </a:lnTo>
                  <a:lnTo>
                    <a:pt x="6374" y="61767"/>
                  </a:lnTo>
                  <a:lnTo>
                    <a:pt x="10425" y="60933"/>
                  </a:lnTo>
                  <a:lnTo>
                    <a:pt x="20570" y="61889"/>
                  </a:lnTo>
                  <a:lnTo>
                    <a:pt x="48296" y="76507"/>
                  </a:lnTo>
                  <a:lnTo>
                    <a:pt x="73208" y="102083"/>
                  </a:lnTo>
                  <a:lnTo>
                    <a:pt x="90450" y="132897"/>
                  </a:lnTo>
                  <a:lnTo>
                    <a:pt x="95884" y="148906"/>
                  </a:lnTo>
                  <a:lnTo>
                    <a:pt x="95006" y="169191"/>
                  </a:lnTo>
                  <a:lnTo>
                    <a:pt x="89912" y="189496"/>
                  </a:lnTo>
                  <a:lnTo>
                    <a:pt x="82944" y="203224"/>
                  </a:lnTo>
                  <a:lnTo>
                    <a:pt x="78405" y="206038"/>
                  </a:lnTo>
                  <a:lnTo>
                    <a:pt x="73262" y="206503"/>
                  </a:lnTo>
                  <a:lnTo>
                    <a:pt x="67717" y="205402"/>
                  </a:lnTo>
                  <a:lnTo>
                    <a:pt x="63315" y="199729"/>
                  </a:lnTo>
                  <a:lnTo>
                    <a:pt x="54454" y="169559"/>
                  </a:lnTo>
                  <a:lnTo>
                    <a:pt x="52925" y="136239"/>
                  </a:lnTo>
                  <a:lnTo>
                    <a:pt x="62194" y="97125"/>
                  </a:lnTo>
                  <a:lnTo>
                    <a:pt x="81481" y="64682"/>
                  </a:lnTo>
                  <a:lnTo>
                    <a:pt x="120447" y="28395"/>
                  </a:lnTo>
                  <a:lnTo>
                    <a:pt x="170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778"/>
            <p:cNvSpPr/>
            <p:nvPr>
              <p:custDataLst>
                <p:tags r:id="rId61"/>
              </p:custDataLst>
            </p:nvPr>
          </p:nvSpPr>
          <p:spPr>
            <a:xfrm>
              <a:off x="2572643" y="3261267"/>
              <a:ext cx="151508" cy="332455"/>
            </a:xfrm>
            <a:custGeom>
              <a:avLst/>
              <a:gdLst/>
              <a:ahLst/>
              <a:cxnLst/>
              <a:rect l="0" t="0" r="0" b="0"/>
              <a:pathLst>
                <a:path w="151508" h="332455">
                  <a:moveTo>
                    <a:pt x="113407" y="40733"/>
                  </a:moveTo>
                  <a:lnTo>
                    <a:pt x="113407" y="40733"/>
                  </a:lnTo>
                  <a:lnTo>
                    <a:pt x="116778" y="37362"/>
                  </a:lnTo>
                  <a:lnTo>
                    <a:pt x="118433" y="31944"/>
                  </a:lnTo>
                  <a:lnTo>
                    <a:pt x="118874" y="28523"/>
                  </a:lnTo>
                  <a:lnTo>
                    <a:pt x="112754" y="10226"/>
                  </a:lnTo>
                  <a:lnTo>
                    <a:pt x="109443" y="5578"/>
                  </a:lnTo>
                  <a:lnTo>
                    <a:pt x="102003" y="414"/>
                  </a:lnTo>
                  <a:lnTo>
                    <a:pt x="90229" y="0"/>
                  </a:lnTo>
                  <a:lnTo>
                    <a:pt x="83138" y="878"/>
                  </a:lnTo>
                  <a:lnTo>
                    <a:pt x="67734" y="11260"/>
                  </a:lnTo>
                  <a:lnTo>
                    <a:pt x="48839" y="33176"/>
                  </a:lnTo>
                  <a:lnTo>
                    <a:pt x="26020" y="73028"/>
                  </a:lnTo>
                  <a:lnTo>
                    <a:pt x="9276" y="117486"/>
                  </a:lnTo>
                  <a:lnTo>
                    <a:pt x="2120" y="152924"/>
                  </a:lnTo>
                  <a:lnTo>
                    <a:pt x="0" y="198152"/>
                  </a:lnTo>
                  <a:lnTo>
                    <a:pt x="2742" y="245028"/>
                  </a:lnTo>
                  <a:lnTo>
                    <a:pt x="8024" y="280084"/>
                  </a:lnTo>
                  <a:lnTo>
                    <a:pt x="17651" y="299276"/>
                  </a:lnTo>
                  <a:lnTo>
                    <a:pt x="24170" y="308345"/>
                  </a:lnTo>
                  <a:lnTo>
                    <a:pt x="44583" y="322185"/>
                  </a:lnTo>
                  <a:lnTo>
                    <a:pt x="68708" y="330922"/>
                  </a:lnTo>
                  <a:lnTo>
                    <a:pt x="91189" y="332454"/>
                  </a:lnTo>
                  <a:lnTo>
                    <a:pt x="109177" y="327020"/>
                  </a:lnTo>
                  <a:lnTo>
                    <a:pt x="151507" y="301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2779"/>
          <p:cNvSpPr/>
          <p:nvPr>
            <p:custDataLst>
              <p:tags r:id="rId1"/>
            </p:custDataLst>
          </p:nvPr>
        </p:nvSpPr>
        <p:spPr>
          <a:xfrm>
            <a:off x="2883239" y="3347671"/>
            <a:ext cx="291762" cy="263851"/>
          </a:xfrm>
          <a:custGeom>
            <a:avLst/>
            <a:gdLst/>
            <a:ahLst/>
            <a:cxnLst/>
            <a:rect l="0" t="0" r="0" b="0"/>
            <a:pathLst>
              <a:path w="291762" h="263851">
                <a:moveTo>
                  <a:pt x="12361" y="11479"/>
                </a:moveTo>
                <a:lnTo>
                  <a:pt x="12361" y="11479"/>
                </a:lnTo>
                <a:lnTo>
                  <a:pt x="8990" y="8108"/>
                </a:lnTo>
                <a:lnTo>
                  <a:pt x="7292" y="7820"/>
                </a:lnTo>
                <a:lnTo>
                  <a:pt x="5453" y="8335"/>
                </a:lnTo>
                <a:lnTo>
                  <a:pt x="805" y="10858"/>
                </a:lnTo>
                <a:lnTo>
                  <a:pt x="170" y="13084"/>
                </a:lnTo>
                <a:lnTo>
                  <a:pt x="0" y="14666"/>
                </a:lnTo>
                <a:lnTo>
                  <a:pt x="593" y="15720"/>
                </a:lnTo>
                <a:lnTo>
                  <a:pt x="1693" y="16423"/>
                </a:lnTo>
                <a:lnTo>
                  <a:pt x="6208" y="17204"/>
                </a:lnTo>
                <a:lnTo>
                  <a:pt x="45522" y="17069"/>
                </a:lnTo>
                <a:lnTo>
                  <a:pt x="93099" y="10910"/>
                </a:lnTo>
                <a:lnTo>
                  <a:pt x="129887" y="4960"/>
                </a:lnTo>
                <a:lnTo>
                  <a:pt x="176452" y="0"/>
                </a:lnTo>
                <a:lnTo>
                  <a:pt x="189478" y="1203"/>
                </a:lnTo>
                <a:lnTo>
                  <a:pt x="196913" y="4090"/>
                </a:lnTo>
                <a:lnTo>
                  <a:pt x="198896" y="5847"/>
                </a:lnTo>
                <a:lnTo>
                  <a:pt x="200217" y="7724"/>
                </a:lnTo>
                <a:lnTo>
                  <a:pt x="200393" y="10387"/>
                </a:lnTo>
                <a:lnTo>
                  <a:pt x="198707" y="17108"/>
                </a:lnTo>
                <a:lnTo>
                  <a:pt x="163959" y="63448"/>
                </a:lnTo>
                <a:lnTo>
                  <a:pt x="134761" y="105011"/>
                </a:lnTo>
                <a:lnTo>
                  <a:pt x="102197" y="147425"/>
                </a:lnTo>
                <a:lnTo>
                  <a:pt x="62782" y="194519"/>
                </a:lnTo>
                <a:lnTo>
                  <a:pt x="20748" y="238953"/>
                </a:lnTo>
                <a:lnTo>
                  <a:pt x="10647" y="253419"/>
                </a:lnTo>
                <a:lnTo>
                  <a:pt x="10512" y="256028"/>
                </a:lnTo>
                <a:lnTo>
                  <a:pt x="11834" y="258473"/>
                </a:lnTo>
                <a:lnTo>
                  <a:pt x="14126" y="260808"/>
                </a:lnTo>
                <a:lnTo>
                  <a:pt x="20436" y="263403"/>
                </a:lnTo>
                <a:lnTo>
                  <a:pt x="30766" y="263850"/>
                </a:lnTo>
                <a:lnTo>
                  <a:pt x="71892" y="258389"/>
                </a:lnTo>
                <a:lnTo>
                  <a:pt x="110198" y="252559"/>
                </a:lnTo>
                <a:lnTo>
                  <a:pt x="153905" y="247640"/>
                </a:lnTo>
                <a:lnTo>
                  <a:pt x="199541" y="246668"/>
                </a:lnTo>
                <a:lnTo>
                  <a:pt x="241702" y="246500"/>
                </a:lnTo>
                <a:lnTo>
                  <a:pt x="291761" y="2400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Shape-2780"/>
          <p:cNvSpPr/>
          <p:nvPr>
            <p:custDataLst>
              <p:tags r:id="rId2"/>
            </p:custDataLst>
          </p:nvPr>
        </p:nvSpPr>
        <p:spPr>
          <a:xfrm>
            <a:off x="3537551" y="3340100"/>
            <a:ext cx="349670" cy="323105"/>
          </a:xfrm>
          <a:custGeom>
            <a:avLst/>
            <a:gdLst/>
            <a:ahLst/>
            <a:cxnLst/>
            <a:rect l="0" t="0" r="0" b="0"/>
            <a:pathLst>
              <a:path w="349670" h="323105">
                <a:moveTo>
                  <a:pt x="18449" y="0"/>
                </a:moveTo>
                <a:lnTo>
                  <a:pt x="18449" y="0"/>
                </a:lnTo>
                <a:lnTo>
                  <a:pt x="0" y="0"/>
                </a:lnTo>
                <a:lnTo>
                  <a:pt x="2948" y="3371"/>
                </a:lnTo>
                <a:lnTo>
                  <a:pt x="37015" y="20980"/>
                </a:lnTo>
                <a:lnTo>
                  <a:pt x="78012" y="36365"/>
                </a:lnTo>
                <a:lnTo>
                  <a:pt x="124759" y="52286"/>
                </a:lnTo>
                <a:lnTo>
                  <a:pt x="164096" y="64839"/>
                </a:lnTo>
                <a:lnTo>
                  <a:pt x="205107" y="80698"/>
                </a:lnTo>
                <a:lnTo>
                  <a:pt x="248093" y="93054"/>
                </a:lnTo>
                <a:lnTo>
                  <a:pt x="293169" y="110234"/>
                </a:lnTo>
                <a:lnTo>
                  <a:pt x="338599" y="131273"/>
                </a:lnTo>
                <a:lnTo>
                  <a:pt x="347240" y="141599"/>
                </a:lnTo>
                <a:lnTo>
                  <a:pt x="349121" y="145905"/>
                </a:lnTo>
                <a:lnTo>
                  <a:pt x="349669" y="149481"/>
                </a:lnTo>
                <a:lnTo>
                  <a:pt x="345479" y="167032"/>
                </a:lnTo>
                <a:lnTo>
                  <a:pt x="329757" y="184722"/>
                </a:lnTo>
                <a:lnTo>
                  <a:pt x="288142" y="216833"/>
                </a:lnTo>
                <a:lnTo>
                  <a:pt x="240570" y="243147"/>
                </a:lnTo>
                <a:lnTo>
                  <a:pt x="198392" y="271411"/>
                </a:lnTo>
                <a:lnTo>
                  <a:pt x="151430" y="298306"/>
                </a:lnTo>
                <a:lnTo>
                  <a:pt x="106432" y="322172"/>
                </a:lnTo>
                <a:lnTo>
                  <a:pt x="106032" y="322731"/>
                </a:lnTo>
                <a:lnTo>
                  <a:pt x="106471" y="323104"/>
                </a:lnTo>
                <a:lnTo>
                  <a:pt x="139099" y="311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523"/>
          <p:cNvGrpSpPr/>
          <p:nvPr/>
        </p:nvGrpSpPr>
        <p:grpSpPr>
          <a:xfrm>
            <a:off x="4226050" y="3330048"/>
            <a:ext cx="449912" cy="389197"/>
            <a:chOff x="4226050" y="3330048"/>
            <a:chExt cx="449912" cy="389197"/>
          </a:xfrm>
        </p:grpSpPr>
        <p:sp>
          <p:nvSpPr>
            <p:cNvPr id="116" name="SMARTInkShape-2781"/>
            <p:cNvSpPr/>
            <p:nvPr>
              <p:custDataLst>
                <p:tags r:id="rId57"/>
              </p:custDataLst>
            </p:nvPr>
          </p:nvSpPr>
          <p:spPr>
            <a:xfrm>
              <a:off x="4226050" y="3384811"/>
              <a:ext cx="250701" cy="236225"/>
            </a:xfrm>
            <a:custGeom>
              <a:avLst/>
              <a:gdLst/>
              <a:ahLst/>
              <a:cxnLst/>
              <a:rect l="0" t="0" r="0" b="0"/>
              <a:pathLst>
                <a:path w="250701" h="236225">
                  <a:moveTo>
                    <a:pt x="149100" y="6089"/>
                  </a:moveTo>
                  <a:lnTo>
                    <a:pt x="149100" y="6089"/>
                  </a:lnTo>
                  <a:lnTo>
                    <a:pt x="145729" y="2718"/>
                  </a:lnTo>
                  <a:lnTo>
                    <a:pt x="142192" y="1063"/>
                  </a:lnTo>
                  <a:lnTo>
                    <a:pt x="127431" y="0"/>
                  </a:lnTo>
                  <a:lnTo>
                    <a:pt x="106853" y="3187"/>
                  </a:lnTo>
                  <a:lnTo>
                    <a:pt x="66282" y="26429"/>
                  </a:lnTo>
                  <a:lnTo>
                    <a:pt x="27660" y="55182"/>
                  </a:lnTo>
                  <a:lnTo>
                    <a:pt x="16105" y="70947"/>
                  </a:lnTo>
                  <a:lnTo>
                    <a:pt x="3077" y="104328"/>
                  </a:lnTo>
                  <a:lnTo>
                    <a:pt x="0" y="143774"/>
                  </a:lnTo>
                  <a:lnTo>
                    <a:pt x="8104" y="177726"/>
                  </a:lnTo>
                  <a:lnTo>
                    <a:pt x="32094" y="216831"/>
                  </a:lnTo>
                  <a:lnTo>
                    <a:pt x="46533" y="225106"/>
                  </a:lnTo>
                  <a:lnTo>
                    <a:pt x="91288" y="236167"/>
                  </a:lnTo>
                  <a:lnTo>
                    <a:pt x="133225" y="236224"/>
                  </a:lnTo>
                  <a:lnTo>
                    <a:pt x="178551" y="229217"/>
                  </a:lnTo>
                  <a:lnTo>
                    <a:pt x="250700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82"/>
            <p:cNvSpPr/>
            <p:nvPr>
              <p:custDataLst>
                <p:tags r:id="rId58"/>
              </p:custDataLst>
            </p:nvPr>
          </p:nvSpPr>
          <p:spPr>
            <a:xfrm>
              <a:off x="4565650" y="3330048"/>
              <a:ext cx="110312" cy="389197"/>
            </a:xfrm>
            <a:custGeom>
              <a:avLst/>
              <a:gdLst/>
              <a:ahLst/>
              <a:cxnLst/>
              <a:rect l="0" t="0" r="0" b="0"/>
              <a:pathLst>
                <a:path w="110312" h="389197">
                  <a:moveTo>
                    <a:pt x="25400" y="16402"/>
                  </a:moveTo>
                  <a:lnTo>
                    <a:pt x="25400" y="16402"/>
                  </a:lnTo>
                  <a:lnTo>
                    <a:pt x="28771" y="6289"/>
                  </a:lnTo>
                  <a:lnTo>
                    <a:pt x="32586" y="3310"/>
                  </a:lnTo>
                  <a:lnTo>
                    <a:pt x="44351" y="0"/>
                  </a:lnTo>
                  <a:lnTo>
                    <a:pt x="55225" y="410"/>
                  </a:lnTo>
                  <a:lnTo>
                    <a:pt x="60099" y="1507"/>
                  </a:lnTo>
                  <a:lnTo>
                    <a:pt x="71161" y="14015"/>
                  </a:lnTo>
                  <a:lnTo>
                    <a:pt x="85525" y="42976"/>
                  </a:lnTo>
                  <a:lnTo>
                    <a:pt x="94250" y="79544"/>
                  </a:lnTo>
                  <a:lnTo>
                    <a:pt x="99422" y="118602"/>
                  </a:lnTo>
                  <a:lnTo>
                    <a:pt x="102836" y="155574"/>
                  </a:lnTo>
                  <a:lnTo>
                    <a:pt x="106383" y="186912"/>
                  </a:lnTo>
                  <a:lnTo>
                    <a:pt x="110311" y="222006"/>
                  </a:lnTo>
                  <a:lnTo>
                    <a:pt x="109747" y="260610"/>
                  </a:lnTo>
                  <a:lnTo>
                    <a:pt x="105111" y="300035"/>
                  </a:lnTo>
                  <a:lnTo>
                    <a:pt x="95898" y="332882"/>
                  </a:lnTo>
                  <a:lnTo>
                    <a:pt x="80861" y="360489"/>
                  </a:lnTo>
                  <a:lnTo>
                    <a:pt x="59628" y="383172"/>
                  </a:lnTo>
                  <a:lnTo>
                    <a:pt x="39907" y="389196"/>
                  </a:lnTo>
                  <a:lnTo>
                    <a:pt x="0" y="384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24"/>
          <p:cNvGrpSpPr/>
          <p:nvPr/>
        </p:nvGrpSpPr>
        <p:grpSpPr>
          <a:xfrm>
            <a:off x="5121380" y="3619500"/>
            <a:ext cx="244371" cy="103819"/>
            <a:chOff x="5121380" y="3619500"/>
            <a:chExt cx="244371" cy="103819"/>
          </a:xfrm>
        </p:grpSpPr>
        <p:sp>
          <p:nvSpPr>
            <p:cNvPr id="119" name="SMARTInkShape-2783"/>
            <p:cNvSpPr/>
            <p:nvPr>
              <p:custDataLst>
                <p:tags r:id="rId55"/>
              </p:custDataLst>
            </p:nvPr>
          </p:nvSpPr>
          <p:spPr>
            <a:xfrm>
              <a:off x="5121380" y="3619500"/>
              <a:ext cx="180871" cy="5959"/>
            </a:xfrm>
            <a:custGeom>
              <a:avLst/>
              <a:gdLst/>
              <a:ahLst/>
              <a:cxnLst/>
              <a:rect l="0" t="0" r="0" b="0"/>
              <a:pathLst>
                <a:path w="180871" h="5959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2512" y="5026"/>
                  </a:lnTo>
                  <a:lnTo>
                    <a:pt x="582" y="5467"/>
                  </a:lnTo>
                  <a:lnTo>
                    <a:pt x="0" y="5761"/>
                  </a:lnTo>
                  <a:lnTo>
                    <a:pt x="318" y="5958"/>
                  </a:lnTo>
                  <a:lnTo>
                    <a:pt x="28055" y="5593"/>
                  </a:lnTo>
                  <a:lnTo>
                    <a:pt x="71087" y="1313"/>
                  </a:lnTo>
                  <a:lnTo>
                    <a:pt x="113245" y="259"/>
                  </a:lnTo>
                  <a:lnTo>
                    <a:pt x="180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784"/>
            <p:cNvSpPr/>
            <p:nvPr>
              <p:custDataLst>
                <p:tags r:id="rId56"/>
              </p:custDataLst>
            </p:nvPr>
          </p:nvSpPr>
          <p:spPr>
            <a:xfrm>
              <a:off x="5157935" y="3683000"/>
              <a:ext cx="207816" cy="40319"/>
            </a:xfrm>
            <a:custGeom>
              <a:avLst/>
              <a:gdLst/>
              <a:ahLst/>
              <a:cxnLst/>
              <a:rect l="0" t="0" r="0" b="0"/>
              <a:pathLst>
                <a:path w="207816" h="40319">
                  <a:moveTo>
                    <a:pt x="42715" y="0"/>
                  </a:moveTo>
                  <a:lnTo>
                    <a:pt x="42715" y="0"/>
                  </a:lnTo>
                  <a:lnTo>
                    <a:pt x="18297" y="12209"/>
                  </a:lnTo>
                  <a:lnTo>
                    <a:pt x="6933" y="23535"/>
                  </a:lnTo>
                  <a:lnTo>
                    <a:pt x="1927" y="30507"/>
                  </a:lnTo>
                  <a:lnTo>
                    <a:pt x="0" y="35154"/>
                  </a:lnTo>
                  <a:lnTo>
                    <a:pt x="127" y="38253"/>
                  </a:lnTo>
                  <a:lnTo>
                    <a:pt x="1623" y="40318"/>
                  </a:lnTo>
                  <a:lnTo>
                    <a:pt x="23955" y="39855"/>
                  </a:lnTo>
                  <a:lnTo>
                    <a:pt x="68015" y="34082"/>
                  </a:lnTo>
                  <a:lnTo>
                    <a:pt x="112885" y="30329"/>
                  </a:lnTo>
                  <a:lnTo>
                    <a:pt x="20781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525"/>
          <p:cNvGrpSpPr/>
          <p:nvPr/>
        </p:nvGrpSpPr>
        <p:grpSpPr>
          <a:xfrm>
            <a:off x="5887333" y="3319138"/>
            <a:ext cx="501742" cy="307511"/>
            <a:chOff x="5887333" y="3319138"/>
            <a:chExt cx="501742" cy="307511"/>
          </a:xfrm>
        </p:grpSpPr>
        <p:sp>
          <p:nvSpPr>
            <p:cNvPr id="122" name="SMARTInkShape-2785"/>
            <p:cNvSpPr/>
            <p:nvPr>
              <p:custDataLst>
                <p:tags r:id="rId53"/>
              </p:custDataLst>
            </p:nvPr>
          </p:nvSpPr>
          <p:spPr>
            <a:xfrm>
              <a:off x="5887333" y="3319138"/>
              <a:ext cx="30868" cy="307511"/>
            </a:xfrm>
            <a:custGeom>
              <a:avLst/>
              <a:gdLst/>
              <a:ahLst/>
              <a:cxnLst/>
              <a:rect l="0" t="0" r="0" b="0"/>
              <a:pathLst>
                <a:path w="30868" h="307511">
                  <a:moveTo>
                    <a:pt x="5467" y="33662"/>
                  </a:moveTo>
                  <a:lnTo>
                    <a:pt x="5467" y="33662"/>
                  </a:lnTo>
                  <a:lnTo>
                    <a:pt x="1103" y="23523"/>
                  </a:lnTo>
                  <a:lnTo>
                    <a:pt x="0" y="15985"/>
                  </a:lnTo>
                  <a:lnTo>
                    <a:pt x="1390" y="9813"/>
                  </a:lnTo>
                  <a:lnTo>
                    <a:pt x="3655" y="4718"/>
                  </a:lnTo>
                  <a:lnTo>
                    <a:pt x="4662" y="102"/>
                  </a:lnTo>
                  <a:lnTo>
                    <a:pt x="4931" y="0"/>
                  </a:lnTo>
                  <a:lnTo>
                    <a:pt x="5435" y="35903"/>
                  </a:lnTo>
                  <a:lnTo>
                    <a:pt x="7339" y="74307"/>
                  </a:lnTo>
                  <a:lnTo>
                    <a:pt x="12372" y="116966"/>
                  </a:lnTo>
                  <a:lnTo>
                    <a:pt x="16450" y="155241"/>
                  </a:lnTo>
                  <a:lnTo>
                    <a:pt x="19539" y="190100"/>
                  </a:lnTo>
                  <a:lnTo>
                    <a:pt x="23533" y="232642"/>
                  </a:lnTo>
                  <a:lnTo>
                    <a:pt x="29414" y="279990"/>
                  </a:lnTo>
                  <a:lnTo>
                    <a:pt x="30739" y="307510"/>
                  </a:lnTo>
                  <a:lnTo>
                    <a:pt x="30867" y="274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786"/>
            <p:cNvSpPr/>
            <p:nvPr>
              <p:custDataLst>
                <p:tags r:id="rId54"/>
              </p:custDataLst>
            </p:nvPr>
          </p:nvSpPr>
          <p:spPr>
            <a:xfrm>
              <a:off x="6077910" y="3371876"/>
              <a:ext cx="311165" cy="202790"/>
            </a:xfrm>
            <a:custGeom>
              <a:avLst/>
              <a:gdLst/>
              <a:ahLst/>
              <a:cxnLst/>
              <a:rect l="0" t="0" r="0" b="0"/>
              <a:pathLst>
                <a:path w="311165" h="202790">
                  <a:moveTo>
                    <a:pt x="11740" y="44424"/>
                  </a:moveTo>
                  <a:lnTo>
                    <a:pt x="11740" y="44424"/>
                  </a:lnTo>
                  <a:lnTo>
                    <a:pt x="11739" y="40765"/>
                  </a:lnTo>
                  <a:lnTo>
                    <a:pt x="11739" y="43803"/>
                  </a:lnTo>
                  <a:lnTo>
                    <a:pt x="6273" y="38902"/>
                  </a:lnTo>
                  <a:lnTo>
                    <a:pt x="0" y="38146"/>
                  </a:lnTo>
                  <a:lnTo>
                    <a:pt x="26548" y="32303"/>
                  </a:lnTo>
                  <a:lnTo>
                    <a:pt x="72442" y="20183"/>
                  </a:lnTo>
                  <a:lnTo>
                    <a:pt x="112511" y="13017"/>
                  </a:lnTo>
                  <a:lnTo>
                    <a:pt x="159274" y="6500"/>
                  </a:lnTo>
                  <a:lnTo>
                    <a:pt x="201906" y="1472"/>
                  </a:lnTo>
                  <a:lnTo>
                    <a:pt x="243555" y="32"/>
                  </a:lnTo>
                  <a:lnTo>
                    <a:pt x="242239" y="0"/>
                  </a:lnTo>
                  <a:lnTo>
                    <a:pt x="234161" y="3353"/>
                  </a:lnTo>
                  <a:lnTo>
                    <a:pt x="203795" y="30481"/>
                  </a:lnTo>
                  <a:lnTo>
                    <a:pt x="169743" y="73086"/>
                  </a:lnTo>
                  <a:lnTo>
                    <a:pt x="141883" y="114682"/>
                  </a:lnTo>
                  <a:lnTo>
                    <a:pt x="105099" y="157526"/>
                  </a:lnTo>
                  <a:lnTo>
                    <a:pt x="76873" y="181527"/>
                  </a:lnTo>
                  <a:lnTo>
                    <a:pt x="55699" y="194366"/>
                  </a:lnTo>
                  <a:lnTo>
                    <a:pt x="50612" y="201874"/>
                  </a:lnTo>
                  <a:lnTo>
                    <a:pt x="51060" y="202307"/>
                  </a:lnTo>
                  <a:lnTo>
                    <a:pt x="53439" y="202789"/>
                  </a:lnTo>
                  <a:lnTo>
                    <a:pt x="92577" y="199769"/>
                  </a:lnTo>
                  <a:lnTo>
                    <a:pt x="127414" y="194325"/>
                  </a:lnTo>
                  <a:lnTo>
                    <a:pt x="171289" y="188244"/>
                  </a:lnTo>
                  <a:lnTo>
                    <a:pt x="213295" y="181974"/>
                  </a:lnTo>
                  <a:lnTo>
                    <a:pt x="260346" y="174240"/>
                  </a:lnTo>
                  <a:lnTo>
                    <a:pt x="304747" y="171589"/>
                  </a:lnTo>
                  <a:lnTo>
                    <a:pt x="308678" y="171534"/>
                  </a:lnTo>
                  <a:lnTo>
                    <a:pt x="310593" y="170791"/>
                  </a:lnTo>
                  <a:lnTo>
                    <a:pt x="311164" y="169592"/>
                  </a:lnTo>
                  <a:lnTo>
                    <a:pt x="310190" y="158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526"/>
          <p:cNvGrpSpPr/>
          <p:nvPr/>
        </p:nvGrpSpPr>
        <p:grpSpPr>
          <a:xfrm>
            <a:off x="5938472" y="3372112"/>
            <a:ext cx="1440351" cy="1144181"/>
            <a:chOff x="5938472" y="3372112"/>
            <a:chExt cx="1440351" cy="1144181"/>
          </a:xfrm>
        </p:grpSpPr>
        <p:sp>
          <p:nvSpPr>
            <p:cNvPr id="125" name="SMARTInkShape-2787"/>
            <p:cNvSpPr/>
            <p:nvPr>
              <p:custDataLst>
                <p:tags r:id="rId48"/>
              </p:custDataLst>
            </p:nvPr>
          </p:nvSpPr>
          <p:spPr>
            <a:xfrm>
              <a:off x="5938472" y="3841836"/>
              <a:ext cx="1440351" cy="50715"/>
            </a:xfrm>
            <a:custGeom>
              <a:avLst/>
              <a:gdLst/>
              <a:ahLst/>
              <a:cxnLst/>
              <a:rect l="0" t="0" r="0" b="0"/>
              <a:pathLst>
                <a:path w="1440351" h="50715">
                  <a:moveTo>
                    <a:pt x="17828" y="50714"/>
                  </a:moveTo>
                  <a:lnTo>
                    <a:pt x="17828" y="50714"/>
                  </a:lnTo>
                  <a:lnTo>
                    <a:pt x="8989" y="50714"/>
                  </a:lnTo>
                  <a:lnTo>
                    <a:pt x="4963" y="48832"/>
                  </a:lnTo>
                  <a:lnTo>
                    <a:pt x="0" y="45247"/>
                  </a:lnTo>
                  <a:lnTo>
                    <a:pt x="298" y="44247"/>
                  </a:lnTo>
                  <a:lnTo>
                    <a:pt x="2511" y="41254"/>
                  </a:lnTo>
                  <a:lnTo>
                    <a:pt x="5847" y="39454"/>
                  </a:lnTo>
                  <a:lnTo>
                    <a:pt x="20479" y="38298"/>
                  </a:lnTo>
                  <a:lnTo>
                    <a:pt x="64735" y="43140"/>
                  </a:lnTo>
                  <a:lnTo>
                    <a:pt x="109416" y="47451"/>
                  </a:lnTo>
                  <a:lnTo>
                    <a:pt x="150798" y="45592"/>
                  </a:lnTo>
                  <a:lnTo>
                    <a:pt x="194732" y="44022"/>
                  </a:lnTo>
                  <a:lnTo>
                    <a:pt x="226744" y="41155"/>
                  </a:lnTo>
                  <a:lnTo>
                    <a:pt x="261669" y="39410"/>
                  </a:lnTo>
                  <a:lnTo>
                    <a:pt x="300474" y="37223"/>
                  </a:lnTo>
                  <a:lnTo>
                    <a:pt x="345943" y="31547"/>
                  </a:lnTo>
                  <a:lnTo>
                    <a:pt x="369921" y="29470"/>
                  </a:lnTo>
                  <a:lnTo>
                    <a:pt x="394374" y="28084"/>
                  </a:lnTo>
                  <a:lnTo>
                    <a:pt x="419141" y="27161"/>
                  </a:lnTo>
                  <a:lnTo>
                    <a:pt x="444120" y="25840"/>
                  </a:lnTo>
                  <a:lnTo>
                    <a:pt x="469240" y="24253"/>
                  </a:lnTo>
                  <a:lnTo>
                    <a:pt x="494453" y="22490"/>
                  </a:lnTo>
                  <a:lnTo>
                    <a:pt x="521138" y="20609"/>
                  </a:lnTo>
                  <a:lnTo>
                    <a:pt x="548808" y="18650"/>
                  </a:lnTo>
                  <a:lnTo>
                    <a:pt x="577130" y="16638"/>
                  </a:lnTo>
                  <a:lnTo>
                    <a:pt x="606596" y="14591"/>
                  </a:lnTo>
                  <a:lnTo>
                    <a:pt x="636824" y="12521"/>
                  </a:lnTo>
                  <a:lnTo>
                    <a:pt x="667558" y="10435"/>
                  </a:lnTo>
                  <a:lnTo>
                    <a:pt x="698631" y="9045"/>
                  </a:lnTo>
                  <a:lnTo>
                    <a:pt x="729930" y="8118"/>
                  </a:lnTo>
                  <a:lnTo>
                    <a:pt x="761380" y="7500"/>
                  </a:lnTo>
                  <a:lnTo>
                    <a:pt x="792224" y="6383"/>
                  </a:lnTo>
                  <a:lnTo>
                    <a:pt x="822664" y="4932"/>
                  </a:lnTo>
                  <a:lnTo>
                    <a:pt x="852834" y="3259"/>
                  </a:lnTo>
                  <a:lnTo>
                    <a:pt x="882827" y="2144"/>
                  </a:lnTo>
                  <a:lnTo>
                    <a:pt x="912699" y="1400"/>
                  </a:lnTo>
                  <a:lnTo>
                    <a:pt x="942492" y="905"/>
                  </a:lnTo>
                  <a:lnTo>
                    <a:pt x="971526" y="575"/>
                  </a:lnTo>
                  <a:lnTo>
                    <a:pt x="1000054" y="354"/>
                  </a:lnTo>
                  <a:lnTo>
                    <a:pt x="1028245" y="207"/>
                  </a:lnTo>
                  <a:lnTo>
                    <a:pt x="1054800" y="110"/>
                  </a:lnTo>
                  <a:lnTo>
                    <a:pt x="1080265" y="45"/>
                  </a:lnTo>
                  <a:lnTo>
                    <a:pt x="1105003" y="0"/>
                  </a:lnTo>
                  <a:lnTo>
                    <a:pt x="1129256" y="677"/>
                  </a:lnTo>
                  <a:lnTo>
                    <a:pt x="1153186" y="1834"/>
                  </a:lnTo>
                  <a:lnTo>
                    <a:pt x="1199059" y="4295"/>
                  </a:lnTo>
                  <a:lnTo>
                    <a:pt x="1240613" y="5389"/>
                  </a:lnTo>
                  <a:lnTo>
                    <a:pt x="1276486" y="5875"/>
                  </a:lnTo>
                  <a:lnTo>
                    <a:pt x="1322567" y="6149"/>
                  </a:lnTo>
                  <a:lnTo>
                    <a:pt x="1366795" y="6230"/>
                  </a:lnTo>
                  <a:lnTo>
                    <a:pt x="1410003" y="6254"/>
                  </a:lnTo>
                  <a:lnTo>
                    <a:pt x="1439352" y="6262"/>
                  </a:lnTo>
                  <a:lnTo>
                    <a:pt x="1440350" y="5557"/>
                  </a:lnTo>
                  <a:lnTo>
                    <a:pt x="1439603" y="4382"/>
                  </a:lnTo>
                  <a:lnTo>
                    <a:pt x="1437695" y="2893"/>
                  </a:lnTo>
                  <a:lnTo>
                    <a:pt x="1364028" y="6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788"/>
            <p:cNvSpPr/>
            <p:nvPr>
              <p:custDataLst>
                <p:tags r:id="rId49"/>
              </p:custDataLst>
            </p:nvPr>
          </p:nvSpPr>
          <p:spPr>
            <a:xfrm>
              <a:off x="6261099" y="4102983"/>
              <a:ext cx="25402" cy="323653"/>
            </a:xfrm>
            <a:custGeom>
              <a:avLst/>
              <a:gdLst/>
              <a:ahLst/>
              <a:cxnLst/>
              <a:rect l="0" t="0" r="0" b="0"/>
              <a:pathLst>
                <a:path w="25402" h="323653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1934" y="41528"/>
                  </a:lnTo>
                  <a:lnTo>
                    <a:pt x="18823" y="78476"/>
                  </a:lnTo>
                  <a:lnTo>
                    <a:pt x="24101" y="125094"/>
                  </a:lnTo>
                  <a:lnTo>
                    <a:pt x="25015" y="166187"/>
                  </a:lnTo>
                  <a:lnTo>
                    <a:pt x="25325" y="205999"/>
                  </a:lnTo>
                  <a:lnTo>
                    <a:pt x="25387" y="244071"/>
                  </a:lnTo>
                  <a:lnTo>
                    <a:pt x="25399" y="286237"/>
                  </a:lnTo>
                  <a:lnTo>
                    <a:pt x="25401" y="323652"/>
                  </a:lnTo>
                  <a:lnTo>
                    <a:pt x="25401" y="323424"/>
                  </a:lnTo>
                  <a:lnTo>
                    <a:pt x="22030" y="316360"/>
                  </a:lnTo>
                  <a:lnTo>
                    <a:pt x="25401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789"/>
            <p:cNvSpPr/>
            <p:nvPr>
              <p:custDataLst>
                <p:tags r:id="rId50"/>
              </p:custDataLst>
            </p:nvPr>
          </p:nvSpPr>
          <p:spPr>
            <a:xfrm>
              <a:off x="6489700" y="4071973"/>
              <a:ext cx="598445" cy="349123"/>
            </a:xfrm>
            <a:custGeom>
              <a:avLst/>
              <a:gdLst/>
              <a:ahLst/>
              <a:cxnLst/>
              <a:rect l="0" t="0" r="0" b="0"/>
              <a:pathLst>
                <a:path w="598445" h="349123">
                  <a:moveTo>
                    <a:pt x="0" y="322227"/>
                  </a:moveTo>
                  <a:lnTo>
                    <a:pt x="0" y="322227"/>
                  </a:lnTo>
                  <a:lnTo>
                    <a:pt x="6742" y="325598"/>
                  </a:lnTo>
                  <a:lnTo>
                    <a:pt x="52031" y="333472"/>
                  </a:lnTo>
                  <a:lnTo>
                    <a:pt x="88246" y="338651"/>
                  </a:lnTo>
                  <a:lnTo>
                    <a:pt x="132802" y="338876"/>
                  </a:lnTo>
                  <a:lnTo>
                    <a:pt x="179714" y="334741"/>
                  </a:lnTo>
                  <a:lnTo>
                    <a:pt x="196319" y="330011"/>
                  </a:lnTo>
                  <a:lnTo>
                    <a:pt x="203198" y="326157"/>
                  </a:lnTo>
                  <a:lnTo>
                    <a:pt x="204610" y="323436"/>
                  </a:lnTo>
                  <a:lnTo>
                    <a:pt x="204846" y="320210"/>
                  </a:lnTo>
                  <a:lnTo>
                    <a:pt x="201806" y="308929"/>
                  </a:lnTo>
                  <a:lnTo>
                    <a:pt x="200154" y="304895"/>
                  </a:lnTo>
                  <a:lnTo>
                    <a:pt x="163409" y="265767"/>
                  </a:lnTo>
                  <a:lnTo>
                    <a:pt x="139366" y="221234"/>
                  </a:lnTo>
                  <a:lnTo>
                    <a:pt x="125078" y="174310"/>
                  </a:lnTo>
                  <a:lnTo>
                    <a:pt x="123373" y="136113"/>
                  </a:lnTo>
                  <a:lnTo>
                    <a:pt x="131883" y="92496"/>
                  </a:lnTo>
                  <a:lnTo>
                    <a:pt x="148202" y="60444"/>
                  </a:lnTo>
                  <a:lnTo>
                    <a:pt x="169893" y="35190"/>
                  </a:lnTo>
                  <a:lnTo>
                    <a:pt x="200306" y="17382"/>
                  </a:lnTo>
                  <a:lnTo>
                    <a:pt x="243237" y="3856"/>
                  </a:lnTo>
                  <a:lnTo>
                    <a:pt x="269861" y="0"/>
                  </a:lnTo>
                  <a:lnTo>
                    <a:pt x="308010" y="5600"/>
                  </a:lnTo>
                  <a:lnTo>
                    <a:pt x="354850" y="25204"/>
                  </a:lnTo>
                  <a:lnTo>
                    <a:pt x="384066" y="49458"/>
                  </a:lnTo>
                  <a:lnTo>
                    <a:pt x="403634" y="78004"/>
                  </a:lnTo>
                  <a:lnTo>
                    <a:pt x="413420" y="115966"/>
                  </a:lnTo>
                  <a:lnTo>
                    <a:pt x="417417" y="152849"/>
                  </a:lnTo>
                  <a:lnTo>
                    <a:pt x="413697" y="198328"/>
                  </a:lnTo>
                  <a:lnTo>
                    <a:pt x="406759" y="238400"/>
                  </a:lnTo>
                  <a:lnTo>
                    <a:pt x="389929" y="284580"/>
                  </a:lnTo>
                  <a:lnTo>
                    <a:pt x="374153" y="325109"/>
                  </a:lnTo>
                  <a:lnTo>
                    <a:pt x="373959" y="336678"/>
                  </a:lnTo>
                  <a:lnTo>
                    <a:pt x="375600" y="341033"/>
                  </a:lnTo>
                  <a:lnTo>
                    <a:pt x="381188" y="347754"/>
                  </a:lnTo>
                  <a:lnTo>
                    <a:pt x="386064" y="349122"/>
                  </a:lnTo>
                  <a:lnTo>
                    <a:pt x="421694" y="346250"/>
                  </a:lnTo>
                  <a:lnTo>
                    <a:pt x="464318" y="340869"/>
                  </a:lnTo>
                  <a:lnTo>
                    <a:pt x="506346" y="336687"/>
                  </a:lnTo>
                  <a:lnTo>
                    <a:pt x="552414" y="330794"/>
                  </a:lnTo>
                  <a:lnTo>
                    <a:pt x="574939" y="329939"/>
                  </a:lnTo>
                  <a:lnTo>
                    <a:pt x="597100" y="334131"/>
                  </a:lnTo>
                  <a:lnTo>
                    <a:pt x="598444" y="333690"/>
                  </a:lnTo>
                  <a:lnTo>
                    <a:pt x="596900" y="32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790"/>
            <p:cNvSpPr/>
            <p:nvPr>
              <p:custDataLst>
                <p:tags r:id="rId51"/>
              </p:custDataLst>
            </p:nvPr>
          </p:nvSpPr>
          <p:spPr>
            <a:xfrm>
              <a:off x="7175500" y="4079348"/>
              <a:ext cx="25401" cy="436945"/>
            </a:xfrm>
            <a:custGeom>
              <a:avLst/>
              <a:gdLst/>
              <a:ahLst/>
              <a:cxnLst/>
              <a:rect l="0" t="0" r="0" b="0"/>
              <a:pathLst>
                <a:path w="25401" h="436945">
                  <a:moveTo>
                    <a:pt x="25400" y="16402"/>
                  </a:moveTo>
                  <a:lnTo>
                    <a:pt x="25400" y="16402"/>
                  </a:lnTo>
                  <a:lnTo>
                    <a:pt x="25400" y="6289"/>
                  </a:lnTo>
                  <a:lnTo>
                    <a:pt x="24694" y="3310"/>
                  </a:lnTo>
                  <a:lnTo>
                    <a:pt x="23519" y="1324"/>
                  </a:lnTo>
                  <a:lnTo>
                    <a:pt x="22029" y="0"/>
                  </a:lnTo>
                  <a:lnTo>
                    <a:pt x="21036" y="1234"/>
                  </a:lnTo>
                  <a:lnTo>
                    <a:pt x="19312" y="34213"/>
                  </a:lnTo>
                  <a:lnTo>
                    <a:pt x="23465" y="74300"/>
                  </a:lnTo>
                  <a:lnTo>
                    <a:pt x="24540" y="104929"/>
                  </a:lnTo>
                  <a:lnTo>
                    <a:pt x="25017" y="143471"/>
                  </a:lnTo>
                  <a:lnTo>
                    <a:pt x="25230" y="181533"/>
                  </a:lnTo>
                  <a:lnTo>
                    <a:pt x="25349" y="220238"/>
                  </a:lnTo>
                  <a:lnTo>
                    <a:pt x="24679" y="257185"/>
                  </a:lnTo>
                  <a:lnTo>
                    <a:pt x="20326" y="292905"/>
                  </a:lnTo>
                  <a:lnTo>
                    <a:pt x="15273" y="338296"/>
                  </a:lnTo>
                  <a:lnTo>
                    <a:pt x="13462" y="383260"/>
                  </a:lnTo>
                  <a:lnTo>
                    <a:pt x="9430" y="425286"/>
                  </a:lnTo>
                  <a:lnTo>
                    <a:pt x="5837" y="434489"/>
                  </a:lnTo>
                  <a:lnTo>
                    <a:pt x="3891" y="436944"/>
                  </a:lnTo>
                  <a:lnTo>
                    <a:pt x="2594" y="435052"/>
                  </a:lnTo>
                  <a:lnTo>
                    <a:pt x="0" y="410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791"/>
            <p:cNvSpPr/>
            <p:nvPr>
              <p:custDataLst>
                <p:tags r:id="rId52"/>
              </p:custDataLst>
            </p:nvPr>
          </p:nvSpPr>
          <p:spPr>
            <a:xfrm>
              <a:off x="6668460" y="3372112"/>
              <a:ext cx="250247" cy="263339"/>
            </a:xfrm>
            <a:custGeom>
              <a:avLst/>
              <a:gdLst/>
              <a:ahLst/>
              <a:cxnLst/>
              <a:rect l="0" t="0" r="0" b="0"/>
              <a:pathLst>
                <a:path w="250247" h="263339">
                  <a:moveTo>
                    <a:pt x="11740" y="6088"/>
                  </a:moveTo>
                  <a:lnTo>
                    <a:pt x="11740" y="6088"/>
                  </a:lnTo>
                  <a:lnTo>
                    <a:pt x="8369" y="6088"/>
                  </a:lnTo>
                  <a:lnTo>
                    <a:pt x="7376" y="5382"/>
                  </a:lnTo>
                  <a:lnTo>
                    <a:pt x="6714" y="4206"/>
                  </a:lnTo>
                  <a:lnTo>
                    <a:pt x="6272" y="2717"/>
                  </a:lnTo>
                  <a:lnTo>
                    <a:pt x="5272" y="1724"/>
                  </a:lnTo>
                  <a:lnTo>
                    <a:pt x="0" y="0"/>
                  </a:lnTo>
                  <a:lnTo>
                    <a:pt x="46988" y="30773"/>
                  </a:lnTo>
                  <a:lnTo>
                    <a:pt x="89885" y="48280"/>
                  </a:lnTo>
                  <a:lnTo>
                    <a:pt x="126616" y="61079"/>
                  </a:lnTo>
                  <a:lnTo>
                    <a:pt x="164311" y="73809"/>
                  </a:lnTo>
                  <a:lnTo>
                    <a:pt x="208492" y="90046"/>
                  </a:lnTo>
                  <a:lnTo>
                    <a:pt x="237184" y="102661"/>
                  </a:lnTo>
                  <a:lnTo>
                    <a:pt x="245992" y="109687"/>
                  </a:lnTo>
                  <a:lnTo>
                    <a:pt x="249908" y="115162"/>
                  </a:lnTo>
                  <a:lnTo>
                    <a:pt x="250246" y="118315"/>
                  </a:lnTo>
                  <a:lnTo>
                    <a:pt x="248741" y="125581"/>
                  </a:lnTo>
                  <a:lnTo>
                    <a:pt x="243838" y="131633"/>
                  </a:lnTo>
                  <a:lnTo>
                    <a:pt x="196812" y="160796"/>
                  </a:lnTo>
                  <a:lnTo>
                    <a:pt x="160140" y="181339"/>
                  </a:lnTo>
                  <a:lnTo>
                    <a:pt x="115921" y="205413"/>
                  </a:lnTo>
                  <a:lnTo>
                    <a:pt x="69508" y="229988"/>
                  </a:lnTo>
                  <a:lnTo>
                    <a:pt x="26276" y="256987"/>
                  </a:lnTo>
                  <a:lnTo>
                    <a:pt x="23547" y="258021"/>
                  </a:lnTo>
                  <a:lnTo>
                    <a:pt x="23139" y="259415"/>
                  </a:lnTo>
                  <a:lnTo>
                    <a:pt x="24278" y="261051"/>
                  </a:lnTo>
                  <a:lnTo>
                    <a:pt x="26449" y="262846"/>
                  </a:lnTo>
                  <a:lnTo>
                    <a:pt x="29307" y="263338"/>
                  </a:lnTo>
                  <a:lnTo>
                    <a:pt x="36245" y="262003"/>
                  </a:lnTo>
                  <a:lnTo>
                    <a:pt x="62540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527"/>
          <p:cNvGrpSpPr/>
          <p:nvPr/>
        </p:nvGrpSpPr>
        <p:grpSpPr>
          <a:xfrm>
            <a:off x="7236458" y="3304691"/>
            <a:ext cx="313693" cy="316083"/>
            <a:chOff x="7236458" y="3304691"/>
            <a:chExt cx="313693" cy="316083"/>
          </a:xfrm>
        </p:grpSpPr>
        <p:sp>
          <p:nvSpPr>
            <p:cNvPr id="131" name="SMARTInkShape-2792"/>
            <p:cNvSpPr/>
            <p:nvPr>
              <p:custDataLst>
                <p:tags r:id="rId46"/>
              </p:custDataLst>
            </p:nvPr>
          </p:nvSpPr>
          <p:spPr>
            <a:xfrm>
              <a:off x="7531107" y="3304691"/>
              <a:ext cx="19044" cy="316083"/>
            </a:xfrm>
            <a:custGeom>
              <a:avLst/>
              <a:gdLst/>
              <a:ahLst/>
              <a:cxnLst/>
              <a:rect l="0" t="0" r="0" b="0"/>
              <a:pathLst>
                <a:path w="19044" h="316083">
                  <a:moveTo>
                    <a:pt x="19043" y="3659"/>
                  </a:moveTo>
                  <a:lnTo>
                    <a:pt x="19043" y="3659"/>
                  </a:lnTo>
                  <a:lnTo>
                    <a:pt x="15672" y="288"/>
                  </a:lnTo>
                  <a:lnTo>
                    <a:pt x="13974" y="0"/>
                  </a:lnTo>
                  <a:lnTo>
                    <a:pt x="12135" y="515"/>
                  </a:lnTo>
                  <a:lnTo>
                    <a:pt x="10204" y="1563"/>
                  </a:lnTo>
                  <a:lnTo>
                    <a:pt x="8058" y="8372"/>
                  </a:lnTo>
                  <a:lnTo>
                    <a:pt x="2911" y="46874"/>
                  </a:lnTo>
                  <a:lnTo>
                    <a:pt x="5012" y="82080"/>
                  </a:lnTo>
                  <a:lnTo>
                    <a:pt x="5948" y="123478"/>
                  </a:lnTo>
                  <a:lnTo>
                    <a:pt x="5521" y="167023"/>
                  </a:lnTo>
                  <a:lnTo>
                    <a:pt x="1944" y="209794"/>
                  </a:lnTo>
                  <a:lnTo>
                    <a:pt x="570" y="246848"/>
                  </a:lnTo>
                  <a:lnTo>
                    <a:pt x="106" y="293493"/>
                  </a:lnTo>
                  <a:lnTo>
                    <a:pt x="3" y="316082"/>
                  </a:lnTo>
                  <a:lnTo>
                    <a:pt x="0" y="315658"/>
                  </a:lnTo>
                  <a:lnTo>
                    <a:pt x="6343" y="295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793"/>
            <p:cNvSpPr/>
            <p:nvPr>
              <p:custDataLst>
                <p:tags r:id="rId47"/>
              </p:custDataLst>
            </p:nvPr>
          </p:nvSpPr>
          <p:spPr>
            <a:xfrm>
              <a:off x="7236458" y="3405120"/>
              <a:ext cx="154943" cy="158259"/>
            </a:xfrm>
            <a:custGeom>
              <a:avLst/>
              <a:gdLst/>
              <a:ahLst/>
              <a:cxnLst/>
              <a:rect l="0" t="0" r="0" b="0"/>
              <a:pathLst>
                <a:path w="154943" h="158259">
                  <a:moveTo>
                    <a:pt x="116842" y="17530"/>
                  </a:moveTo>
                  <a:lnTo>
                    <a:pt x="116842" y="17530"/>
                  </a:lnTo>
                  <a:lnTo>
                    <a:pt x="116842" y="14159"/>
                  </a:lnTo>
                  <a:lnTo>
                    <a:pt x="114961" y="10623"/>
                  </a:lnTo>
                  <a:lnTo>
                    <a:pt x="108003" y="2603"/>
                  </a:lnTo>
                  <a:lnTo>
                    <a:pt x="100213" y="312"/>
                  </a:lnTo>
                  <a:lnTo>
                    <a:pt x="89696" y="0"/>
                  </a:lnTo>
                  <a:lnTo>
                    <a:pt x="77965" y="2213"/>
                  </a:lnTo>
                  <a:lnTo>
                    <a:pt x="38610" y="28442"/>
                  </a:lnTo>
                  <a:lnTo>
                    <a:pt x="11995" y="52860"/>
                  </a:lnTo>
                  <a:lnTo>
                    <a:pt x="6743" y="61689"/>
                  </a:lnTo>
                  <a:lnTo>
                    <a:pt x="0" y="92340"/>
                  </a:lnTo>
                  <a:lnTo>
                    <a:pt x="691" y="123578"/>
                  </a:lnTo>
                  <a:lnTo>
                    <a:pt x="4130" y="131973"/>
                  </a:lnTo>
                  <a:lnTo>
                    <a:pt x="15478" y="145064"/>
                  </a:lnTo>
                  <a:lnTo>
                    <a:pt x="47845" y="156996"/>
                  </a:lnTo>
                  <a:lnTo>
                    <a:pt x="81974" y="158258"/>
                  </a:lnTo>
                  <a:lnTo>
                    <a:pt x="154942" y="131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528"/>
          <p:cNvGrpSpPr/>
          <p:nvPr/>
        </p:nvGrpSpPr>
        <p:grpSpPr>
          <a:xfrm>
            <a:off x="8261688" y="3791124"/>
            <a:ext cx="164763" cy="144988"/>
            <a:chOff x="8261688" y="3791124"/>
            <a:chExt cx="164763" cy="144988"/>
          </a:xfrm>
        </p:grpSpPr>
        <p:sp>
          <p:nvSpPr>
            <p:cNvPr id="134" name="SMARTInkShape-2794"/>
            <p:cNvSpPr/>
            <p:nvPr>
              <p:custDataLst>
                <p:tags r:id="rId44"/>
              </p:custDataLst>
            </p:nvPr>
          </p:nvSpPr>
          <p:spPr>
            <a:xfrm>
              <a:off x="8271823" y="3791124"/>
              <a:ext cx="148278" cy="31577"/>
            </a:xfrm>
            <a:custGeom>
              <a:avLst/>
              <a:gdLst/>
              <a:ahLst/>
              <a:cxnLst/>
              <a:rect l="0" t="0" r="0" b="0"/>
              <a:pathLst>
                <a:path w="148278" h="31577">
                  <a:moveTo>
                    <a:pt x="14927" y="6176"/>
                  </a:moveTo>
                  <a:lnTo>
                    <a:pt x="14927" y="6176"/>
                  </a:lnTo>
                  <a:lnTo>
                    <a:pt x="11556" y="2805"/>
                  </a:lnTo>
                  <a:lnTo>
                    <a:pt x="8019" y="1150"/>
                  </a:lnTo>
                  <a:lnTo>
                    <a:pt x="0" y="88"/>
                  </a:lnTo>
                  <a:lnTo>
                    <a:pt x="36" y="0"/>
                  </a:lnTo>
                  <a:lnTo>
                    <a:pt x="46253" y="1718"/>
                  </a:lnTo>
                  <a:lnTo>
                    <a:pt x="92664" y="7000"/>
                  </a:lnTo>
                  <a:lnTo>
                    <a:pt x="122392" y="16141"/>
                  </a:lnTo>
                  <a:lnTo>
                    <a:pt x="148277" y="3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795"/>
            <p:cNvSpPr/>
            <p:nvPr>
              <p:custDataLst>
                <p:tags r:id="rId45"/>
              </p:custDataLst>
            </p:nvPr>
          </p:nvSpPr>
          <p:spPr>
            <a:xfrm>
              <a:off x="8261688" y="3905250"/>
              <a:ext cx="164763" cy="30862"/>
            </a:xfrm>
            <a:custGeom>
              <a:avLst/>
              <a:gdLst/>
              <a:ahLst/>
              <a:cxnLst/>
              <a:rect l="0" t="0" r="0" b="0"/>
              <a:pathLst>
                <a:path w="164763" h="30862">
                  <a:moveTo>
                    <a:pt x="44112" y="0"/>
                  </a:moveTo>
                  <a:lnTo>
                    <a:pt x="44112" y="0"/>
                  </a:lnTo>
                  <a:lnTo>
                    <a:pt x="0" y="23460"/>
                  </a:lnTo>
                  <a:lnTo>
                    <a:pt x="592" y="24107"/>
                  </a:lnTo>
                  <a:lnTo>
                    <a:pt x="21918" y="25229"/>
                  </a:lnTo>
                  <a:lnTo>
                    <a:pt x="60163" y="27248"/>
                  </a:lnTo>
                  <a:lnTo>
                    <a:pt x="101532" y="30861"/>
                  </a:lnTo>
                  <a:lnTo>
                    <a:pt x="16476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529"/>
          <p:cNvGrpSpPr/>
          <p:nvPr/>
        </p:nvGrpSpPr>
        <p:grpSpPr>
          <a:xfrm>
            <a:off x="8737914" y="3634227"/>
            <a:ext cx="571187" cy="789739"/>
            <a:chOff x="8737914" y="3634227"/>
            <a:chExt cx="571187" cy="789739"/>
          </a:xfrm>
        </p:grpSpPr>
        <p:sp>
          <p:nvSpPr>
            <p:cNvPr id="137" name="SMARTInkShape-2796"/>
            <p:cNvSpPr/>
            <p:nvPr>
              <p:custDataLst>
                <p:tags r:id="rId41"/>
              </p:custDataLst>
            </p:nvPr>
          </p:nvSpPr>
          <p:spPr>
            <a:xfrm>
              <a:off x="8877300" y="4211570"/>
              <a:ext cx="164916" cy="212396"/>
            </a:xfrm>
            <a:custGeom>
              <a:avLst/>
              <a:gdLst/>
              <a:ahLst/>
              <a:cxnLst/>
              <a:rect l="0" t="0" r="0" b="0"/>
              <a:pathLst>
                <a:path w="164916" h="212396">
                  <a:moveTo>
                    <a:pt x="12700" y="17530"/>
                  </a:moveTo>
                  <a:lnTo>
                    <a:pt x="12700" y="17530"/>
                  </a:lnTo>
                  <a:lnTo>
                    <a:pt x="48125" y="1229"/>
                  </a:lnTo>
                  <a:lnTo>
                    <a:pt x="69449" y="0"/>
                  </a:lnTo>
                  <a:lnTo>
                    <a:pt x="85430" y="2213"/>
                  </a:lnTo>
                  <a:lnTo>
                    <a:pt x="110292" y="14167"/>
                  </a:lnTo>
                  <a:lnTo>
                    <a:pt x="121455" y="25207"/>
                  </a:lnTo>
                  <a:lnTo>
                    <a:pt x="125420" y="31115"/>
                  </a:lnTo>
                  <a:lnTo>
                    <a:pt x="126653" y="37170"/>
                  </a:lnTo>
                  <a:lnTo>
                    <a:pt x="124258" y="49542"/>
                  </a:lnTo>
                  <a:lnTo>
                    <a:pt x="111606" y="68408"/>
                  </a:lnTo>
                  <a:lnTo>
                    <a:pt x="78127" y="92258"/>
                  </a:lnTo>
                  <a:lnTo>
                    <a:pt x="78190" y="94159"/>
                  </a:lnTo>
                  <a:lnTo>
                    <a:pt x="80142" y="100036"/>
                  </a:lnTo>
                  <a:lnTo>
                    <a:pt x="127130" y="132787"/>
                  </a:lnTo>
                  <a:lnTo>
                    <a:pt x="160770" y="163706"/>
                  </a:lnTo>
                  <a:lnTo>
                    <a:pt x="163624" y="169308"/>
                  </a:lnTo>
                  <a:lnTo>
                    <a:pt x="164915" y="179296"/>
                  </a:lnTo>
                  <a:lnTo>
                    <a:pt x="155610" y="190321"/>
                  </a:lnTo>
                  <a:lnTo>
                    <a:pt x="139010" y="200865"/>
                  </a:lnTo>
                  <a:lnTo>
                    <a:pt x="104453" y="210062"/>
                  </a:lnTo>
                  <a:lnTo>
                    <a:pt x="60503" y="212395"/>
                  </a:lnTo>
                  <a:lnTo>
                    <a:pt x="0" y="188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797"/>
            <p:cNvSpPr/>
            <p:nvPr>
              <p:custDataLst>
                <p:tags r:id="rId42"/>
              </p:custDataLst>
            </p:nvPr>
          </p:nvSpPr>
          <p:spPr>
            <a:xfrm>
              <a:off x="8737914" y="3981450"/>
              <a:ext cx="571187" cy="18996"/>
            </a:xfrm>
            <a:custGeom>
              <a:avLst/>
              <a:gdLst/>
              <a:ahLst/>
              <a:cxnLst/>
              <a:rect l="0" t="0" r="0" b="0"/>
              <a:pathLst>
                <a:path w="571187" h="18996">
                  <a:moveTo>
                    <a:pt x="94936" y="0"/>
                  </a:moveTo>
                  <a:lnTo>
                    <a:pt x="94936" y="0"/>
                  </a:lnTo>
                  <a:lnTo>
                    <a:pt x="55084" y="9434"/>
                  </a:lnTo>
                  <a:lnTo>
                    <a:pt x="8329" y="16941"/>
                  </a:lnTo>
                  <a:lnTo>
                    <a:pt x="1215" y="17644"/>
                  </a:lnTo>
                  <a:lnTo>
                    <a:pt x="0" y="18113"/>
                  </a:lnTo>
                  <a:lnTo>
                    <a:pt x="42539" y="18927"/>
                  </a:lnTo>
                  <a:lnTo>
                    <a:pt x="78234" y="18995"/>
                  </a:lnTo>
                  <a:lnTo>
                    <a:pt x="116441" y="18320"/>
                  </a:lnTo>
                  <a:lnTo>
                    <a:pt x="163161" y="14679"/>
                  </a:lnTo>
                  <a:lnTo>
                    <a:pt x="195579" y="13579"/>
                  </a:lnTo>
                  <a:lnTo>
                    <a:pt x="242192" y="12960"/>
                  </a:lnTo>
                  <a:lnTo>
                    <a:pt x="274213" y="12815"/>
                  </a:lnTo>
                  <a:lnTo>
                    <a:pt x="306553" y="12752"/>
                  </a:lnTo>
                  <a:lnTo>
                    <a:pt x="352528" y="12715"/>
                  </a:lnTo>
                  <a:lnTo>
                    <a:pt x="397428" y="12704"/>
                  </a:lnTo>
                  <a:lnTo>
                    <a:pt x="441307" y="12701"/>
                  </a:lnTo>
                  <a:lnTo>
                    <a:pt x="480022" y="13406"/>
                  </a:lnTo>
                  <a:lnTo>
                    <a:pt x="520984" y="17726"/>
                  </a:lnTo>
                  <a:lnTo>
                    <a:pt x="57118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798"/>
            <p:cNvSpPr/>
            <p:nvPr>
              <p:custDataLst>
                <p:tags r:id="rId43"/>
              </p:custDataLst>
            </p:nvPr>
          </p:nvSpPr>
          <p:spPr>
            <a:xfrm>
              <a:off x="8865632" y="3634227"/>
              <a:ext cx="252969" cy="264674"/>
            </a:xfrm>
            <a:custGeom>
              <a:avLst/>
              <a:gdLst/>
              <a:ahLst/>
              <a:cxnLst/>
              <a:rect l="0" t="0" r="0" b="0"/>
              <a:pathLst>
                <a:path w="252969" h="264674">
                  <a:moveTo>
                    <a:pt x="24368" y="17023"/>
                  </a:moveTo>
                  <a:lnTo>
                    <a:pt x="24368" y="17023"/>
                  </a:lnTo>
                  <a:lnTo>
                    <a:pt x="27738" y="17023"/>
                  </a:lnTo>
                  <a:lnTo>
                    <a:pt x="31275" y="15141"/>
                  </a:lnTo>
                  <a:lnTo>
                    <a:pt x="46036" y="4814"/>
                  </a:lnTo>
                  <a:lnTo>
                    <a:pt x="69985" y="0"/>
                  </a:lnTo>
                  <a:lnTo>
                    <a:pt x="99425" y="1944"/>
                  </a:lnTo>
                  <a:lnTo>
                    <a:pt x="127118" y="13731"/>
                  </a:lnTo>
                  <a:lnTo>
                    <a:pt x="138944" y="26613"/>
                  </a:lnTo>
                  <a:lnTo>
                    <a:pt x="143086" y="34000"/>
                  </a:lnTo>
                  <a:lnTo>
                    <a:pt x="145806" y="51615"/>
                  </a:lnTo>
                  <a:lnTo>
                    <a:pt x="141488" y="81365"/>
                  </a:lnTo>
                  <a:lnTo>
                    <a:pt x="138432" y="91668"/>
                  </a:lnTo>
                  <a:lnTo>
                    <a:pt x="125628" y="110641"/>
                  </a:lnTo>
                  <a:lnTo>
                    <a:pt x="90907" y="144957"/>
                  </a:lnTo>
                  <a:lnTo>
                    <a:pt x="49280" y="172525"/>
                  </a:lnTo>
                  <a:lnTo>
                    <a:pt x="6157" y="202328"/>
                  </a:lnTo>
                  <a:lnTo>
                    <a:pt x="2350" y="206882"/>
                  </a:lnTo>
                  <a:lnTo>
                    <a:pt x="518" y="210623"/>
                  </a:lnTo>
                  <a:lnTo>
                    <a:pt x="0" y="213823"/>
                  </a:lnTo>
                  <a:lnTo>
                    <a:pt x="2479" y="216662"/>
                  </a:lnTo>
                  <a:lnTo>
                    <a:pt x="12758" y="221698"/>
                  </a:lnTo>
                  <a:lnTo>
                    <a:pt x="54740" y="229974"/>
                  </a:lnTo>
                  <a:lnTo>
                    <a:pt x="95749" y="232340"/>
                  </a:lnTo>
                  <a:lnTo>
                    <a:pt x="141002" y="236513"/>
                  </a:lnTo>
                  <a:lnTo>
                    <a:pt x="180752" y="242924"/>
                  </a:lnTo>
                  <a:lnTo>
                    <a:pt x="219889" y="251832"/>
                  </a:lnTo>
                  <a:lnTo>
                    <a:pt x="252968" y="26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530"/>
          <p:cNvGrpSpPr/>
          <p:nvPr/>
        </p:nvGrpSpPr>
        <p:grpSpPr>
          <a:xfrm>
            <a:off x="2152650" y="4661173"/>
            <a:ext cx="4548134" cy="752119"/>
            <a:chOff x="2152650" y="4661173"/>
            <a:chExt cx="4548134" cy="752119"/>
          </a:xfrm>
        </p:grpSpPr>
        <p:sp>
          <p:nvSpPr>
            <p:cNvPr id="141" name="SMARTInkShape-2799"/>
            <p:cNvSpPr/>
            <p:nvPr>
              <p:custDataLst>
                <p:tags r:id="rId22"/>
              </p:custDataLst>
            </p:nvPr>
          </p:nvSpPr>
          <p:spPr>
            <a:xfrm>
              <a:off x="6610350" y="5127098"/>
              <a:ext cx="90434" cy="265499"/>
            </a:xfrm>
            <a:custGeom>
              <a:avLst/>
              <a:gdLst/>
              <a:ahLst/>
              <a:cxnLst/>
              <a:rect l="0" t="0" r="0" b="0"/>
              <a:pathLst>
                <a:path w="90434" h="265499">
                  <a:moveTo>
                    <a:pt x="31750" y="16402"/>
                  </a:moveTo>
                  <a:lnTo>
                    <a:pt x="31750" y="16402"/>
                  </a:lnTo>
                  <a:lnTo>
                    <a:pt x="31749" y="0"/>
                  </a:lnTo>
                  <a:lnTo>
                    <a:pt x="60625" y="45153"/>
                  </a:lnTo>
                  <a:lnTo>
                    <a:pt x="82432" y="89907"/>
                  </a:lnTo>
                  <a:lnTo>
                    <a:pt x="90433" y="129590"/>
                  </a:lnTo>
                  <a:lnTo>
                    <a:pt x="88257" y="166356"/>
                  </a:lnTo>
                  <a:lnTo>
                    <a:pt x="73355" y="204458"/>
                  </a:lnTo>
                  <a:lnTo>
                    <a:pt x="61530" y="225572"/>
                  </a:lnTo>
                  <a:lnTo>
                    <a:pt x="32858" y="256423"/>
                  </a:lnTo>
                  <a:lnTo>
                    <a:pt x="17497" y="265163"/>
                  </a:lnTo>
                  <a:lnTo>
                    <a:pt x="13076" y="265498"/>
                  </a:lnTo>
                  <a:lnTo>
                    <a:pt x="0" y="25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800"/>
            <p:cNvSpPr/>
            <p:nvPr>
              <p:custDataLst>
                <p:tags r:id="rId23"/>
              </p:custDataLst>
            </p:nvPr>
          </p:nvSpPr>
          <p:spPr>
            <a:xfrm>
              <a:off x="6443023" y="5160352"/>
              <a:ext cx="120769" cy="252940"/>
            </a:xfrm>
            <a:custGeom>
              <a:avLst/>
              <a:gdLst/>
              <a:ahLst/>
              <a:cxnLst/>
              <a:rect l="0" t="0" r="0" b="0"/>
              <a:pathLst>
                <a:path w="120769" h="252940">
                  <a:moveTo>
                    <a:pt x="14927" y="59348"/>
                  </a:moveTo>
                  <a:lnTo>
                    <a:pt x="14927" y="59348"/>
                  </a:lnTo>
                  <a:lnTo>
                    <a:pt x="0" y="22753"/>
                  </a:lnTo>
                  <a:lnTo>
                    <a:pt x="36" y="17312"/>
                  </a:lnTo>
                  <a:lnTo>
                    <a:pt x="1472" y="12980"/>
                  </a:lnTo>
                  <a:lnTo>
                    <a:pt x="10545" y="957"/>
                  </a:lnTo>
                  <a:lnTo>
                    <a:pt x="24268" y="0"/>
                  </a:lnTo>
                  <a:lnTo>
                    <a:pt x="43773" y="3337"/>
                  </a:lnTo>
                  <a:lnTo>
                    <a:pt x="79395" y="20846"/>
                  </a:lnTo>
                  <a:lnTo>
                    <a:pt x="85423" y="25213"/>
                  </a:lnTo>
                  <a:lnTo>
                    <a:pt x="89440" y="31653"/>
                  </a:lnTo>
                  <a:lnTo>
                    <a:pt x="93905" y="48215"/>
                  </a:lnTo>
                  <a:lnTo>
                    <a:pt x="94008" y="61690"/>
                  </a:lnTo>
                  <a:lnTo>
                    <a:pt x="93048" y="67260"/>
                  </a:lnTo>
                  <a:lnTo>
                    <a:pt x="84455" y="79092"/>
                  </a:lnTo>
                  <a:lnTo>
                    <a:pt x="63750" y="95772"/>
                  </a:lnTo>
                  <a:lnTo>
                    <a:pt x="41582" y="110679"/>
                  </a:lnTo>
                  <a:lnTo>
                    <a:pt x="37357" y="117675"/>
                  </a:lnTo>
                  <a:lnTo>
                    <a:pt x="36231" y="121516"/>
                  </a:lnTo>
                  <a:lnTo>
                    <a:pt x="36185" y="124782"/>
                  </a:lnTo>
                  <a:lnTo>
                    <a:pt x="38016" y="130293"/>
                  </a:lnTo>
                  <a:lnTo>
                    <a:pt x="76343" y="160561"/>
                  </a:lnTo>
                  <a:lnTo>
                    <a:pt x="104529" y="178527"/>
                  </a:lnTo>
                  <a:lnTo>
                    <a:pt x="119714" y="200886"/>
                  </a:lnTo>
                  <a:lnTo>
                    <a:pt x="120768" y="209446"/>
                  </a:lnTo>
                  <a:lnTo>
                    <a:pt x="116295" y="226482"/>
                  </a:lnTo>
                  <a:lnTo>
                    <a:pt x="107252" y="239698"/>
                  </a:lnTo>
                  <a:lnTo>
                    <a:pt x="101877" y="245198"/>
                  </a:lnTo>
                  <a:lnTo>
                    <a:pt x="88378" y="251310"/>
                  </a:lnTo>
                  <a:lnTo>
                    <a:pt x="80828" y="252939"/>
                  </a:lnTo>
                  <a:lnTo>
                    <a:pt x="66794" y="250986"/>
                  </a:lnTo>
                  <a:lnTo>
                    <a:pt x="60088" y="248490"/>
                  </a:lnTo>
                  <a:lnTo>
                    <a:pt x="48874" y="238191"/>
                  </a:lnTo>
                  <a:lnTo>
                    <a:pt x="40598" y="224206"/>
                  </a:lnTo>
                  <a:lnTo>
                    <a:pt x="36920" y="208582"/>
                  </a:lnTo>
                  <a:lnTo>
                    <a:pt x="40327" y="179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801"/>
            <p:cNvSpPr/>
            <p:nvPr>
              <p:custDataLst>
                <p:tags r:id="rId24"/>
              </p:custDataLst>
            </p:nvPr>
          </p:nvSpPr>
          <p:spPr>
            <a:xfrm>
              <a:off x="6445250" y="5200650"/>
              <a:ext cx="6351" cy="190501"/>
            </a:xfrm>
            <a:custGeom>
              <a:avLst/>
              <a:gdLst/>
              <a:ahLst/>
              <a:cxnLst/>
              <a:rect l="0" t="0" r="0" b="0"/>
              <a:pathLst>
                <a:path w="6351" h="190501">
                  <a:moveTo>
                    <a:pt x="6350" y="0"/>
                  </a:moveTo>
                  <a:lnTo>
                    <a:pt x="6350" y="0"/>
                  </a:lnTo>
                  <a:lnTo>
                    <a:pt x="1986" y="44457"/>
                  </a:lnTo>
                  <a:lnTo>
                    <a:pt x="1294" y="81533"/>
                  </a:lnTo>
                  <a:lnTo>
                    <a:pt x="5142" y="124499"/>
                  </a:lnTo>
                  <a:lnTo>
                    <a:pt x="1827" y="17125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802"/>
            <p:cNvSpPr/>
            <p:nvPr>
              <p:custDataLst>
                <p:tags r:id="rId25"/>
              </p:custDataLst>
            </p:nvPr>
          </p:nvSpPr>
          <p:spPr>
            <a:xfrm>
              <a:off x="6102541" y="5327650"/>
              <a:ext cx="158560" cy="30850"/>
            </a:xfrm>
            <a:custGeom>
              <a:avLst/>
              <a:gdLst/>
              <a:ahLst/>
              <a:cxnLst/>
              <a:rect l="0" t="0" r="0" b="0"/>
              <a:pathLst>
                <a:path w="158560" h="30850">
                  <a:moveTo>
                    <a:pt x="25209" y="12700"/>
                  </a:moveTo>
                  <a:lnTo>
                    <a:pt x="25209" y="12700"/>
                  </a:lnTo>
                  <a:lnTo>
                    <a:pt x="1299" y="27189"/>
                  </a:lnTo>
                  <a:lnTo>
                    <a:pt x="97" y="28709"/>
                  </a:lnTo>
                  <a:lnTo>
                    <a:pt x="0" y="29723"/>
                  </a:lnTo>
                  <a:lnTo>
                    <a:pt x="5538" y="30849"/>
                  </a:lnTo>
                  <a:lnTo>
                    <a:pt x="22438" y="29601"/>
                  </a:lnTo>
                  <a:lnTo>
                    <a:pt x="68981" y="21589"/>
                  </a:lnTo>
                  <a:lnTo>
                    <a:pt x="111572" y="12643"/>
                  </a:lnTo>
                  <a:lnTo>
                    <a:pt x="158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803"/>
            <p:cNvSpPr/>
            <p:nvPr>
              <p:custDataLst>
                <p:tags r:id="rId26"/>
              </p:custDataLst>
            </p:nvPr>
          </p:nvSpPr>
          <p:spPr>
            <a:xfrm>
              <a:off x="6094398" y="5270500"/>
              <a:ext cx="128603" cy="12701"/>
            </a:xfrm>
            <a:custGeom>
              <a:avLst/>
              <a:gdLst/>
              <a:ahLst/>
              <a:cxnLst/>
              <a:rect l="0" t="0" r="0" b="0"/>
              <a:pathLst>
                <a:path w="128603" h="12701">
                  <a:moveTo>
                    <a:pt x="20652" y="0"/>
                  </a:moveTo>
                  <a:lnTo>
                    <a:pt x="20652" y="0"/>
                  </a:lnTo>
                  <a:lnTo>
                    <a:pt x="0" y="0"/>
                  </a:lnTo>
                  <a:lnTo>
                    <a:pt x="42912" y="0"/>
                  </a:lnTo>
                  <a:lnTo>
                    <a:pt x="88994" y="705"/>
                  </a:lnTo>
                  <a:lnTo>
                    <a:pt x="115612" y="5069"/>
                  </a:lnTo>
                  <a:lnTo>
                    <a:pt x="12860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804"/>
            <p:cNvSpPr/>
            <p:nvPr>
              <p:custDataLst>
                <p:tags r:id="rId27"/>
              </p:custDataLst>
            </p:nvPr>
          </p:nvSpPr>
          <p:spPr>
            <a:xfrm>
              <a:off x="5717365" y="5169241"/>
              <a:ext cx="188136" cy="177460"/>
            </a:xfrm>
            <a:custGeom>
              <a:avLst/>
              <a:gdLst/>
              <a:ahLst/>
              <a:cxnLst/>
              <a:rect l="0" t="0" r="0" b="0"/>
              <a:pathLst>
                <a:path w="188136" h="177460">
                  <a:moveTo>
                    <a:pt x="29385" y="18709"/>
                  </a:moveTo>
                  <a:lnTo>
                    <a:pt x="29385" y="18709"/>
                  </a:lnTo>
                  <a:lnTo>
                    <a:pt x="26014" y="18709"/>
                  </a:lnTo>
                  <a:lnTo>
                    <a:pt x="0" y="12621"/>
                  </a:lnTo>
                  <a:lnTo>
                    <a:pt x="8449" y="9065"/>
                  </a:lnTo>
                  <a:lnTo>
                    <a:pt x="50138" y="1385"/>
                  </a:lnTo>
                  <a:lnTo>
                    <a:pt x="94474" y="0"/>
                  </a:lnTo>
                  <a:lnTo>
                    <a:pt x="117972" y="3131"/>
                  </a:lnTo>
                  <a:lnTo>
                    <a:pt x="127083" y="8493"/>
                  </a:lnTo>
                  <a:lnTo>
                    <a:pt x="130500" y="11899"/>
                  </a:lnTo>
                  <a:lnTo>
                    <a:pt x="132072" y="16286"/>
                  </a:lnTo>
                  <a:lnTo>
                    <a:pt x="131938" y="26804"/>
                  </a:lnTo>
                  <a:lnTo>
                    <a:pt x="127646" y="36653"/>
                  </a:lnTo>
                  <a:lnTo>
                    <a:pt x="88103" y="82406"/>
                  </a:lnTo>
                  <a:lnTo>
                    <a:pt x="48573" y="126119"/>
                  </a:lnTo>
                  <a:lnTo>
                    <a:pt x="6607" y="168481"/>
                  </a:lnTo>
                  <a:lnTo>
                    <a:pt x="6438" y="170063"/>
                  </a:lnTo>
                  <a:lnTo>
                    <a:pt x="8132" y="173701"/>
                  </a:lnTo>
                  <a:lnTo>
                    <a:pt x="10278" y="174954"/>
                  </a:lnTo>
                  <a:lnTo>
                    <a:pt x="16425" y="176346"/>
                  </a:lnTo>
                  <a:lnTo>
                    <a:pt x="55711" y="171894"/>
                  </a:lnTo>
                  <a:lnTo>
                    <a:pt x="95433" y="171342"/>
                  </a:lnTo>
                  <a:lnTo>
                    <a:pt x="139850" y="171860"/>
                  </a:lnTo>
                  <a:lnTo>
                    <a:pt x="188135" y="177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805"/>
            <p:cNvSpPr/>
            <p:nvPr>
              <p:custDataLst>
                <p:tags r:id="rId28"/>
              </p:custDataLst>
            </p:nvPr>
          </p:nvSpPr>
          <p:spPr>
            <a:xfrm>
              <a:off x="5558596" y="5090473"/>
              <a:ext cx="99255" cy="290383"/>
            </a:xfrm>
            <a:custGeom>
              <a:avLst/>
              <a:gdLst/>
              <a:ahLst/>
              <a:cxnLst/>
              <a:rect l="0" t="0" r="0" b="0"/>
              <a:pathLst>
                <a:path w="99255" h="290383">
                  <a:moveTo>
                    <a:pt x="80204" y="14927"/>
                  </a:moveTo>
                  <a:lnTo>
                    <a:pt x="80204" y="14927"/>
                  </a:lnTo>
                  <a:lnTo>
                    <a:pt x="89042" y="6088"/>
                  </a:lnTo>
                  <a:lnTo>
                    <a:pt x="88919" y="4095"/>
                  </a:lnTo>
                  <a:lnTo>
                    <a:pt x="87424" y="2062"/>
                  </a:lnTo>
                  <a:lnTo>
                    <a:pt x="85018" y="0"/>
                  </a:lnTo>
                  <a:lnTo>
                    <a:pt x="82002" y="742"/>
                  </a:lnTo>
                  <a:lnTo>
                    <a:pt x="70310" y="12605"/>
                  </a:lnTo>
                  <a:lnTo>
                    <a:pt x="41637" y="56345"/>
                  </a:lnTo>
                  <a:lnTo>
                    <a:pt x="26045" y="96460"/>
                  </a:lnTo>
                  <a:lnTo>
                    <a:pt x="14220" y="135668"/>
                  </a:lnTo>
                  <a:lnTo>
                    <a:pt x="3189" y="176448"/>
                  </a:lnTo>
                  <a:lnTo>
                    <a:pt x="0" y="210167"/>
                  </a:lnTo>
                  <a:lnTo>
                    <a:pt x="3210" y="250419"/>
                  </a:lnTo>
                  <a:lnTo>
                    <a:pt x="6708" y="266816"/>
                  </a:lnTo>
                  <a:lnTo>
                    <a:pt x="16260" y="280689"/>
                  </a:lnTo>
                  <a:lnTo>
                    <a:pt x="22758" y="287351"/>
                  </a:lnTo>
                  <a:lnTo>
                    <a:pt x="32028" y="290382"/>
                  </a:lnTo>
                  <a:lnTo>
                    <a:pt x="55500" y="289986"/>
                  </a:lnTo>
                  <a:lnTo>
                    <a:pt x="99254" y="275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806"/>
            <p:cNvSpPr/>
            <p:nvPr>
              <p:custDataLst>
                <p:tags r:id="rId29"/>
              </p:custDataLst>
            </p:nvPr>
          </p:nvSpPr>
          <p:spPr>
            <a:xfrm>
              <a:off x="5302511" y="5187950"/>
              <a:ext cx="114040" cy="154817"/>
            </a:xfrm>
            <a:custGeom>
              <a:avLst/>
              <a:gdLst/>
              <a:ahLst/>
              <a:cxnLst/>
              <a:rect l="0" t="0" r="0" b="0"/>
              <a:pathLst>
                <a:path w="114040" h="154817">
                  <a:moveTo>
                    <a:pt x="6089" y="38100"/>
                  </a:moveTo>
                  <a:lnTo>
                    <a:pt x="6089" y="38100"/>
                  </a:lnTo>
                  <a:lnTo>
                    <a:pt x="0" y="38100"/>
                  </a:lnTo>
                  <a:lnTo>
                    <a:pt x="27692" y="66662"/>
                  </a:lnTo>
                  <a:lnTo>
                    <a:pt x="45230" y="109908"/>
                  </a:lnTo>
                  <a:lnTo>
                    <a:pt x="48180" y="125048"/>
                  </a:lnTo>
                  <a:lnTo>
                    <a:pt x="45728" y="138833"/>
                  </a:lnTo>
                  <a:lnTo>
                    <a:pt x="43098" y="145472"/>
                  </a:lnTo>
                  <a:lnTo>
                    <a:pt x="39934" y="149898"/>
                  </a:lnTo>
                  <a:lnTo>
                    <a:pt x="32655" y="154816"/>
                  </a:lnTo>
                  <a:lnTo>
                    <a:pt x="28738" y="154716"/>
                  </a:lnTo>
                  <a:lnTo>
                    <a:pt x="20624" y="150843"/>
                  </a:lnTo>
                  <a:lnTo>
                    <a:pt x="14195" y="138773"/>
                  </a:lnTo>
                  <a:lnTo>
                    <a:pt x="10398" y="122354"/>
                  </a:lnTo>
                  <a:lnTo>
                    <a:pt x="11061" y="105650"/>
                  </a:lnTo>
                  <a:lnTo>
                    <a:pt x="22143" y="80379"/>
                  </a:lnTo>
                  <a:lnTo>
                    <a:pt x="48510" y="48672"/>
                  </a:lnTo>
                  <a:lnTo>
                    <a:pt x="114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807"/>
            <p:cNvSpPr/>
            <p:nvPr>
              <p:custDataLst>
                <p:tags r:id="rId30"/>
              </p:custDataLst>
            </p:nvPr>
          </p:nvSpPr>
          <p:spPr>
            <a:xfrm>
              <a:off x="5137150" y="5050942"/>
              <a:ext cx="19051" cy="290450"/>
            </a:xfrm>
            <a:custGeom>
              <a:avLst/>
              <a:gdLst/>
              <a:ahLst/>
              <a:cxnLst/>
              <a:rect l="0" t="0" r="0" b="0"/>
              <a:pathLst>
                <a:path w="19051" h="290450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7388"/>
                  </a:lnTo>
                  <a:lnTo>
                    <a:pt x="705" y="89836"/>
                  </a:lnTo>
                  <a:lnTo>
                    <a:pt x="4364" y="129851"/>
                  </a:lnTo>
                  <a:lnTo>
                    <a:pt x="5957" y="175654"/>
                  </a:lnTo>
                  <a:lnTo>
                    <a:pt x="6272" y="212453"/>
                  </a:lnTo>
                  <a:lnTo>
                    <a:pt x="7041" y="256646"/>
                  </a:lnTo>
                  <a:lnTo>
                    <a:pt x="11815" y="288046"/>
                  </a:lnTo>
                  <a:lnTo>
                    <a:pt x="12816" y="289911"/>
                  </a:lnTo>
                  <a:lnTo>
                    <a:pt x="14188" y="290449"/>
                  </a:lnTo>
                  <a:lnTo>
                    <a:pt x="15809" y="290102"/>
                  </a:lnTo>
                  <a:lnTo>
                    <a:pt x="16889" y="289165"/>
                  </a:lnTo>
                  <a:lnTo>
                    <a:pt x="1905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808"/>
            <p:cNvSpPr/>
            <p:nvPr>
              <p:custDataLst>
                <p:tags r:id="rId31"/>
              </p:custDataLst>
            </p:nvPr>
          </p:nvSpPr>
          <p:spPr>
            <a:xfrm>
              <a:off x="5130800" y="5018100"/>
              <a:ext cx="106200" cy="159286"/>
            </a:xfrm>
            <a:custGeom>
              <a:avLst/>
              <a:gdLst/>
              <a:ahLst/>
              <a:cxnLst/>
              <a:rect l="0" t="0" r="0" b="0"/>
              <a:pathLst>
                <a:path w="106200" h="159286">
                  <a:moveTo>
                    <a:pt x="0" y="61900"/>
                  </a:moveTo>
                  <a:lnTo>
                    <a:pt x="0" y="61900"/>
                  </a:lnTo>
                  <a:lnTo>
                    <a:pt x="0" y="55158"/>
                  </a:lnTo>
                  <a:lnTo>
                    <a:pt x="6742" y="37481"/>
                  </a:lnTo>
                  <a:lnTo>
                    <a:pt x="35321" y="1857"/>
                  </a:lnTo>
                  <a:lnTo>
                    <a:pt x="41187" y="0"/>
                  </a:lnTo>
                  <a:lnTo>
                    <a:pt x="55229" y="1698"/>
                  </a:lnTo>
                  <a:lnTo>
                    <a:pt x="75631" y="10588"/>
                  </a:lnTo>
                  <a:lnTo>
                    <a:pt x="86766" y="23807"/>
                  </a:lnTo>
                  <a:lnTo>
                    <a:pt x="102041" y="50926"/>
                  </a:lnTo>
                  <a:lnTo>
                    <a:pt x="106199" y="75503"/>
                  </a:lnTo>
                  <a:lnTo>
                    <a:pt x="100689" y="108499"/>
                  </a:lnTo>
                  <a:lnTo>
                    <a:pt x="86748" y="134974"/>
                  </a:lnTo>
                  <a:lnTo>
                    <a:pt x="72584" y="149481"/>
                  </a:lnTo>
                  <a:lnTo>
                    <a:pt x="56079" y="158249"/>
                  </a:lnTo>
                  <a:lnTo>
                    <a:pt x="42092" y="159285"/>
                  </a:lnTo>
                  <a:lnTo>
                    <a:pt x="20230" y="157572"/>
                  </a:lnTo>
                  <a:lnTo>
                    <a:pt x="18426" y="156725"/>
                  </a:lnTo>
                  <a:lnTo>
                    <a:pt x="19050" y="1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809"/>
            <p:cNvSpPr/>
            <p:nvPr>
              <p:custDataLst>
                <p:tags r:id="rId32"/>
              </p:custDataLst>
            </p:nvPr>
          </p:nvSpPr>
          <p:spPr>
            <a:xfrm>
              <a:off x="3798183" y="5009580"/>
              <a:ext cx="151077" cy="282594"/>
            </a:xfrm>
            <a:custGeom>
              <a:avLst/>
              <a:gdLst/>
              <a:ahLst/>
              <a:cxnLst/>
              <a:rect l="0" t="0" r="0" b="0"/>
              <a:pathLst>
                <a:path w="151077" h="282594">
                  <a:moveTo>
                    <a:pt x="5467" y="57720"/>
                  </a:moveTo>
                  <a:lnTo>
                    <a:pt x="5467" y="57720"/>
                  </a:lnTo>
                  <a:lnTo>
                    <a:pt x="0" y="52253"/>
                  </a:lnTo>
                  <a:lnTo>
                    <a:pt x="11167" y="74090"/>
                  </a:lnTo>
                  <a:lnTo>
                    <a:pt x="20155" y="111753"/>
                  </a:lnTo>
                  <a:lnTo>
                    <a:pt x="23655" y="158548"/>
                  </a:lnTo>
                  <a:lnTo>
                    <a:pt x="24346" y="200194"/>
                  </a:lnTo>
                  <a:lnTo>
                    <a:pt x="24466" y="238223"/>
                  </a:lnTo>
                  <a:lnTo>
                    <a:pt x="24513" y="282593"/>
                  </a:lnTo>
                  <a:lnTo>
                    <a:pt x="20152" y="239759"/>
                  </a:lnTo>
                  <a:lnTo>
                    <a:pt x="19461" y="192718"/>
                  </a:lnTo>
                  <a:lnTo>
                    <a:pt x="21799" y="157230"/>
                  </a:lnTo>
                  <a:lnTo>
                    <a:pt x="23712" y="115034"/>
                  </a:lnTo>
                  <a:lnTo>
                    <a:pt x="31020" y="73448"/>
                  </a:lnTo>
                  <a:lnTo>
                    <a:pt x="46837" y="25993"/>
                  </a:lnTo>
                  <a:lnTo>
                    <a:pt x="57721" y="6695"/>
                  </a:lnTo>
                  <a:lnTo>
                    <a:pt x="64997" y="1832"/>
                  </a:lnTo>
                  <a:lnTo>
                    <a:pt x="73376" y="0"/>
                  </a:lnTo>
                  <a:lnTo>
                    <a:pt x="82489" y="190"/>
                  </a:lnTo>
                  <a:lnTo>
                    <a:pt x="98260" y="6046"/>
                  </a:lnTo>
                  <a:lnTo>
                    <a:pt x="112325" y="17115"/>
                  </a:lnTo>
                  <a:lnTo>
                    <a:pt x="134839" y="49202"/>
                  </a:lnTo>
                  <a:lnTo>
                    <a:pt x="143988" y="75422"/>
                  </a:lnTo>
                  <a:lnTo>
                    <a:pt x="149286" y="111883"/>
                  </a:lnTo>
                  <a:lnTo>
                    <a:pt x="151076" y="154967"/>
                  </a:lnTo>
                  <a:lnTo>
                    <a:pt x="144644" y="187193"/>
                  </a:lnTo>
                  <a:lnTo>
                    <a:pt x="131999" y="207457"/>
                  </a:lnTo>
                  <a:lnTo>
                    <a:pt x="89796" y="250634"/>
                  </a:lnTo>
                  <a:lnTo>
                    <a:pt x="64615" y="272450"/>
                  </a:lnTo>
                  <a:lnTo>
                    <a:pt x="54333" y="276629"/>
                  </a:lnTo>
                  <a:lnTo>
                    <a:pt x="48628" y="277743"/>
                  </a:lnTo>
                  <a:lnTo>
                    <a:pt x="43413" y="277074"/>
                  </a:lnTo>
                  <a:lnTo>
                    <a:pt x="24517" y="267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810"/>
            <p:cNvSpPr/>
            <p:nvPr>
              <p:custDataLst>
                <p:tags r:id="rId33"/>
              </p:custDataLst>
            </p:nvPr>
          </p:nvSpPr>
          <p:spPr>
            <a:xfrm>
              <a:off x="3479800" y="5219700"/>
              <a:ext cx="41759" cy="88901"/>
            </a:xfrm>
            <a:custGeom>
              <a:avLst/>
              <a:gdLst/>
              <a:ahLst/>
              <a:cxnLst/>
              <a:rect l="0" t="0" r="0" b="0"/>
              <a:pathLst>
                <a:path w="41759" h="88901">
                  <a:moveTo>
                    <a:pt x="38100" y="0"/>
                  </a:moveTo>
                  <a:lnTo>
                    <a:pt x="38100" y="0"/>
                  </a:lnTo>
                  <a:lnTo>
                    <a:pt x="41471" y="6742"/>
                  </a:lnTo>
                  <a:lnTo>
                    <a:pt x="41758" y="9434"/>
                  </a:lnTo>
                  <a:lnTo>
                    <a:pt x="29587" y="41029"/>
                  </a:lnTo>
                  <a:lnTo>
                    <a:pt x="16527" y="6248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811"/>
            <p:cNvSpPr/>
            <p:nvPr>
              <p:custDataLst>
                <p:tags r:id="rId34"/>
              </p:custDataLst>
            </p:nvPr>
          </p:nvSpPr>
          <p:spPr>
            <a:xfrm>
              <a:off x="3322858" y="5010874"/>
              <a:ext cx="137893" cy="225784"/>
            </a:xfrm>
            <a:custGeom>
              <a:avLst/>
              <a:gdLst/>
              <a:ahLst/>
              <a:cxnLst/>
              <a:rect l="0" t="0" r="0" b="0"/>
              <a:pathLst>
                <a:path w="137893" h="225784">
                  <a:moveTo>
                    <a:pt x="106142" y="37376"/>
                  </a:moveTo>
                  <a:lnTo>
                    <a:pt x="106142" y="37376"/>
                  </a:lnTo>
                  <a:lnTo>
                    <a:pt x="106142" y="1719"/>
                  </a:lnTo>
                  <a:lnTo>
                    <a:pt x="100497" y="362"/>
                  </a:lnTo>
                  <a:lnTo>
                    <a:pt x="96029" y="0"/>
                  </a:lnTo>
                  <a:lnTo>
                    <a:pt x="83538" y="5242"/>
                  </a:lnTo>
                  <a:lnTo>
                    <a:pt x="69990" y="14627"/>
                  </a:lnTo>
                  <a:lnTo>
                    <a:pt x="31504" y="61607"/>
                  </a:lnTo>
                  <a:lnTo>
                    <a:pt x="22169" y="77779"/>
                  </a:lnTo>
                  <a:lnTo>
                    <a:pt x="9686" y="113945"/>
                  </a:lnTo>
                  <a:lnTo>
                    <a:pt x="671" y="156923"/>
                  </a:lnTo>
                  <a:lnTo>
                    <a:pt x="0" y="170941"/>
                  </a:lnTo>
                  <a:lnTo>
                    <a:pt x="4294" y="193994"/>
                  </a:lnTo>
                  <a:lnTo>
                    <a:pt x="10546" y="207878"/>
                  </a:lnTo>
                  <a:lnTo>
                    <a:pt x="17011" y="213133"/>
                  </a:lnTo>
                  <a:lnTo>
                    <a:pt x="35484" y="220853"/>
                  </a:lnTo>
                  <a:lnTo>
                    <a:pt x="79014" y="225783"/>
                  </a:lnTo>
                  <a:lnTo>
                    <a:pt x="137892" y="215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812"/>
            <p:cNvSpPr/>
            <p:nvPr>
              <p:custDataLst>
                <p:tags r:id="rId35"/>
              </p:custDataLst>
            </p:nvPr>
          </p:nvSpPr>
          <p:spPr>
            <a:xfrm>
              <a:off x="3054350" y="5200650"/>
              <a:ext cx="62618" cy="95251"/>
            </a:xfrm>
            <a:custGeom>
              <a:avLst/>
              <a:gdLst/>
              <a:ahLst/>
              <a:cxnLst/>
              <a:rect l="0" t="0" r="0" b="0"/>
              <a:pathLst>
                <a:path w="62618" h="95251">
                  <a:moveTo>
                    <a:pt x="57150" y="0"/>
                  </a:moveTo>
                  <a:lnTo>
                    <a:pt x="57150" y="0"/>
                  </a:lnTo>
                  <a:lnTo>
                    <a:pt x="60521" y="3371"/>
                  </a:lnTo>
                  <a:lnTo>
                    <a:pt x="62617" y="18951"/>
                  </a:lnTo>
                  <a:lnTo>
                    <a:pt x="59345" y="31706"/>
                  </a:lnTo>
                  <a:lnTo>
                    <a:pt x="41081" y="63494"/>
                  </a:lnTo>
                  <a:lnTo>
                    <a:pt x="18998" y="8850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813"/>
            <p:cNvSpPr/>
            <p:nvPr>
              <p:custDataLst>
                <p:tags r:id="rId36"/>
              </p:custDataLst>
            </p:nvPr>
          </p:nvSpPr>
          <p:spPr>
            <a:xfrm>
              <a:off x="2933961" y="4929820"/>
              <a:ext cx="128595" cy="266989"/>
            </a:xfrm>
            <a:custGeom>
              <a:avLst/>
              <a:gdLst/>
              <a:ahLst/>
              <a:cxnLst/>
              <a:rect l="0" t="0" r="0" b="0"/>
              <a:pathLst>
                <a:path w="128595" h="266989">
                  <a:moveTo>
                    <a:pt x="6089" y="86680"/>
                  </a:moveTo>
                  <a:lnTo>
                    <a:pt x="6089" y="86680"/>
                  </a:lnTo>
                  <a:lnTo>
                    <a:pt x="0" y="80592"/>
                  </a:lnTo>
                  <a:lnTo>
                    <a:pt x="10586" y="125081"/>
                  </a:lnTo>
                  <a:lnTo>
                    <a:pt x="17570" y="172693"/>
                  </a:lnTo>
                  <a:lnTo>
                    <a:pt x="19253" y="211255"/>
                  </a:lnTo>
                  <a:lnTo>
                    <a:pt x="24225" y="257863"/>
                  </a:lnTo>
                  <a:lnTo>
                    <a:pt x="23824" y="262185"/>
                  </a:lnTo>
                  <a:lnTo>
                    <a:pt x="22851" y="265066"/>
                  </a:lnTo>
                  <a:lnTo>
                    <a:pt x="21497" y="266988"/>
                  </a:lnTo>
                  <a:lnTo>
                    <a:pt x="19889" y="265447"/>
                  </a:lnTo>
                  <a:lnTo>
                    <a:pt x="16220" y="256208"/>
                  </a:lnTo>
                  <a:lnTo>
                    <a:pt x="12480" y="214894"/>
                  </a:lnTo>
                  <a:lnTo>
                    <a:pt x="7561" y="174017"/>
                  </a:lnTo>
                  <a:lnTo>
                    <a:pt x="10288" y="128785"/>
                  </a:lnTo>
                  <a:lnTo>
                    <a:pt x="16270" y="87161"/>
                  </a:lnTo>
                  <a:lnTo>
                    <a:pt x="19786" y="65727"/>
                  </a:lnTo>
                  <a:lnTo>
                    <a:pt x="28404" y="44441"/>
                  </a:lnTo>
                  <a:lnTo>
                    <a:pt x="62251" y="5273"/>
                  </a:lnTo>
                  <a:lnTo>
                    <a:pt x="70091" y="1110"/>
                  </a:lnTo>
                  <a:lnTo>
                    <a:pt x="74157" y="0"/>
                  </a:lnTo>
                  <a:lnTo>
                    <a:pt x="78278" y="1377"/>
                  </a:lnTo>
                  <a:lnTo>
                    <a:pt x="86621" y="8551"/>
                  </a:lnTo>
                  <a:lnTo>
                    <a:pt x="91270" y="22558"/>
                  </a:lnTo>
                  <a:lnTo>
                    <a:pt x="91925" y="39836"/>
                  </a:lnTo>
                  <a:lnTo>
                    <a:pt x="77546" y="85820"/>
                  </a:lnTo>
                  <a:lnTo>
                    <a:pt x="58412" y="125237"/>
                  </a:lnTo>
                  <a:lnTo>
                    <a:pt x="59316" y="127202"/>
                  </a:lnTo>
                  <a:lnTo>
                    <a:pt x="61329" y="128511"/>
                  </a:lnTo>
                  <a:lnTo>
                    <a:pt x="94612" y="144715"/>
                  </a:lnTo>
                  <a:lnTo>
                    <a:pt x="106816" y="153395"/>
                  </a:lnTo>
                  <a:lnTo>
                    <a:pt x="116943" y="164309"/>
                  </a:lnTo>
                  <a:lnTo>
                    <a:pt x="127208" y="189095"/>
                  </a:lnTo>
                  <a:lnTo>
                    <a:pt x="128594" y="204870"/>
                  </a:lnTo>
                  <a:lnTo>
                    <a:pt x="127975" y="212040"/>
                  </a:lnTo>
                  <a:lnTo>
                    <a:pt x="121644" y="225651"/>
                  </a:lnTo>
                  <a:lnTo>
                    <a:pt x="111774" y="237345"/>
                  </a:lnTo>
                  <a:lnTo>
                    <a:pt x="100332" y="244894"/>
                  </a:lnTo>
                  <a:lnTo>
                    <a:pt x="66306" y="250420"/>
                  </a:lnTo>
                  <a:lnTo>
                    <a:pt x="42354" y="250671"/>
                  </a:lnTo>
                  <a:lnTo>
                    <a:pt x="25139" y="245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814"/>
            <p:cNvSpPr/>
            <p:nvPr>
              <p:custDataLst>
                <p:tags r:id="rId37"/>
              </p:custDataLst>
            </p:nvPr>
          </p:nvSpPr>
          <p:spPr>
            <a:xfrm>
              <a:off x="2711450" y="51943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11211" y="28875"/>
                  </a:lnTo>
                  <a:lnTo>
                    <a:pt x="9590" y="3195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815"/>
            <p:cNvSpPr/>
            <p:nvPr>
              <p:custDataLst>
                <p:tags r:id="rId38"/>
              </p:custDataLst>
            </p:nvPr>
          </p:nvSpPr>
          <p:spPr>
            <a:xfrm>
              <a:off x="2513025" y="5134858"/>
              <a:ext cx="128576" cy="27693"/>
            </a:xfrm>
            <a:custGeom>
              <a:avLst/>
              <a:gdLst/>
              <a:ahLst/>
              <a:cxnLst/>
              <a:rect l="0" t="0" r="0" b="0"/>
              <a:pathLst>
                <a:path w="128576" h="27693">
                  <a:moveTo>
                    <a:pt x="26975" y="27692"/>
                  </a:moveTo>
                  <a:lnTo>
                    <a:pt x="26975" y="27692"/>
                  </a:lnTo>
                  <a:lnTo>
                    <a:pt x="8814" y="26986"/>
                  </a:lnTo>
                  <a:lnTo>
                    <a:pt x="1734" y="24321"/>
                  </a:lnTo>
                  <a:lnTo>
                    <a:pt x="270" y="23328"/>
                  </a:lnTo>
                  <a:lnTo>
                    <a:pt x="0" y="22666"/>
                  </a:lnTo>
                  <a:lnTo>
                    <a:pt x="525" y="22225"/>
                  </a:lnTo>
                  <a:lnTo>
                    <a:pt x="41482" y="9211"/>
                  </a:lnTo>
                  <a:lnTo>
                    <a:pt x="85762" y="0"/>
                  </a:lnTo>
                  <a:lnTo>
                    <a:pt x="128575" y="2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816"/>
            <p:cNvSpPr/>
            <p:nvPr>
              <p:custDataLst>
                <p:tags r:id="rId39"/>
              </p:custDataLst>
            </p:nvPr>
          </p:nvSpPr>
          <p:spPr>
            <a:xfrm>
              <a:off x="2477277" y="4933592"/>
              <a:ext cx="151624" cy="305718"/>
            </a:xfrm>
            <a:custGeom>
              <a:avLst/>
              <a:gdLst/>
              <a:ahLst/>
              <a:cxnLst/>
              <a:rect l="0" t="0" r="0" b="0"/>
              <a:pathLst>
                <a:path w="151624" h="305718">
                  <a:moveTo>
                    <a:pt x="5573" y="127358"/>
                  </a:moveTo>
                  <a:lnTo>
                    <a:pt x="5573" y="127358"/>
                  </a:lnTo>
                  <a:lnTo>
                    <a:pt x="8944" y="123987"/>
                  </a:lnTo>
                  <a:lnTo>
                    <a:pt x="10599" y="118569"/>
                  </a:lnTo>
                  <a:lnTo>
                    <a:pt x="11845" y="97973"/>
                  </a:lnTo>
                  <a:lnTo>
                    <a:pt x="12577" y="97891"/>
                  </a:lnTo>
                  <a:lnTo>
                    <a:pt x="15271" y="99680"/>
                  </a:lnTo>
                  <a:lnTo>
                    <a:pt x="17384" y="114767"/>
                  </a:lnTo>
                  <a:lnTo>
                    <a:pt x="17392" y="152335"/>
                  </a:lnTo>
                  <a:lnTo>
                    <a:pt x="13857" y="194574"/>
                  </a:lnTo>
                  <a:lnTo>
                    <a:pt x="11790" y="234527"/>
                  </a:lnTo>
                  <a:lnTo>
                    <a:pt x="7023" y="271765"/>
                  </a:lnTo>
                  <a:lnTo>
                    <a:pt x="389" y="305717"/>
                  </a:lnTo>
                  <a:lnTo>
                    <a:pt x="0" y="305531"/>
                  </a:lnTo>
                  <a:lnTo>
                    <a:pt x="1258" y="280615"/>
                  </a:lnTo>
                  <a:lnTo>
                    <a:pt x="6176" y="236267"/>
                  </a:lnTo>
                  <a:lnTo>
                    <a:pt x="11485" y="201162"/>
                  </a:lnTo>
                  <a:lnTo>
                    <a:pt x="20901" y="164393"/>
                  </a:lnTo>
                  <a:lnTo>
                    <a:pt x="31360" y="121476"/>
                  </a:lnTo>
                  <a:lnTo>
                    <a:pt x="42298" y="76305"/>
                  </a:lnTo>
                  <a:lnTo>
                    <a:pt x="57847" y="37285"/>
                  </a:lnTo>
                  <a:lnTo>
                    <a:pt x="72631" y="8410"/>
                  </a:lnTo>
                  <a:lnTo>
                    <a:pt x="80297" y="879"/>
                  </a:lnTo>
                  <a:lnTo>
                    <a:pt x="83611" y="0"/>
                  </a:lnTo>
                  <a:lnTo>
                    <a:pt x="86526" y="825"/>
                  </a:lnTo>
                  <a:lnTo>
                    <a:pt x="89175" y="2786"/>
                  </a:lnTo>
                  <a:lnTo>
                    <a:pt x="98496" y="41420"/>
                  </a:lnTo>
                  <a:lnTo>
                    <a:pt x="104994" y="82296"/>
                  </a:lnTo>
                  <a:lnTo>
                    <a:pt x="111388" y="123570"/>
                  </a:lnTo>
                  <a:lnTo>
                    <a:pt x="121751" y="169518"/>
                  </a:lnTo>
                  <a:lnTo>
                    <a:pt x="131248" y="209229"/>
                  </a:lnTo>
                  <a:lnTo>
                    <a:pt x="138530" y="247807"/>
                  </a:lnTo>
                  <a:lnTo>
                    <a:pt x="148749" y="289086"/>
                  </a:lnTo>
                  <a:lnTo>
                    <a:pt x="151623" y="286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817"/>
            <p:cNvSpPr/>
            <p:nvPr>
              <p:custDataLst>
                <p:tags r:id="rId40"/>
              </p:custDataLst>
            </p:nvPr>
          </p:nvSpPr>
          <p:spPr>
            <a:xfrm>
              <a:off x="2152650" y="4661173"/>
              <a:ext cx="4445001" cy="123749"/>
            </a:xfrm>
            <a:custGeom>
              <a:avLst/>
              <a:gdLst/>
              <a:ahLst/>
              <a:cxnLst/>
              <a:rect l="0" t="0" r="0" b="0"/>
              <a:pathLst>
                <a:path w="4445001" h="123749">
                  <a:moveTo>
                    <a:pt x="0" y="120377"/>
                  </a:moveTo>
                  <a:lnTo>
                    <a:pt x="0" y="120377"/>
                  </a:lnTo>
                  <a:lnTo>
                    <a:pt x="10113" y="123748"/>
                  </a:lnTo>
                  <a:lnTo>
                    <a:pt x="20723" y="121640"/>
                  </a:lnTo>
                  <a:lnTo>
                    <a:pt x="48003" y="114401"/>
                  </a:lnTo>
                  <a:lnTo>
                    <a:pt x="86190" y="109669"/>
                  </a:lnTo>
                  <a:lnTo>
                    <a:pt x="133017" y="106386"/>
                  </a:lnTo>
                  <a:lnTo>
                    <a:pt x="174124" y="103575"/>
                  </a:lnTo>
                  <a:lnTo>
                    <a:pt x="211209" y="102326"/>
                  </a:lnTo>
                  <a:lnTo>
                    <a:pt x="248387" y="99889"/>
                  </a:lnTo>
                  <a:lnTo>
                    <a:pt x="287489" y="96454"/>
                  </a:lnTo>
                  <a:lnTo>
                    <a:pt x="330738" y="92576"/>
                  </a:lnTo>
                  <a:lnTo>
                    <a:pt x="375829" y="88501"/>
                  </a:lnTo>
                  <a:lnTo>
                    <a:pt x="423152" y="84337"/>
                  </a:lnTo>
                  <a:lnTo>
                    <a:pt x="448612" y="82240"/>
                  </a:lnTo>
                  <a:lnTo>
                    <a:pt x="474758" y="80135"/>
                  </a:lnTo>
                  <a:lnTo>
                    <a:pt x="502067" y="77321"/>
                  </a:lnTo>
                  <a:lnTo>
                    <a:pt x="530150" y="74034"/>
                  </a:lnTo>
                  <a:lnTo>
                    <a:pt x="558750" y="70432"/>
                  </a:lnTo>
                  <a:lnTo>
                    <a:pt x="588400" y="67324"/>
                  </a:lnTo>
                  <a:lnTo>
                    <a:pt x="618750" y="64548"/>
                  </a:lnTo>
                  <a:lnTo>
                    <a:pt x="649567" y="61991"/>
                  </a:lnTo>
                  <a:lnTo>
                    <a:pt x="682105" y="58875"/>
                  </a:lnTo>
                  <a:lnTo>
                    <a:pt x="715792" y="55387"/>
                  </a:lnTo>
                  <a:lnTo>
                    <a:pt x="750245" y="51650"/>
                  </a:lnTo>
                  <a:lnTo>
                    <a:pt x="785913" y="48453"/>
                  </a:lnTo>
                  <a:lnTo>
                    <a:pt x="822392" y="45616"/>
                  </a:lnTo>
                  <a:lnTo>
                    <a:pt x="859411" y="43020"/>
                  </a:lnTo>
                  <a:lnTo>
                    <a:pt x="897496" y="40583"/>
                  </a:lnTo>
                  <a:lnTo>
                    <a:pt x="936292" y="38253"/>
                  </a:lnTo>
                  <a:lnTo>
                    <a:pt x="975561" y="35995"/>
                  </a:lnTo>
                  <a:lnTo>
                    <a:pt x="1015146" y="33783"/>
                  </a:lnTo>
                  <a:lnTo>
                    <a:pt x="1054942" y="31603"/>
                  </a:lnTo>
                  <a:lnTo>
                    <a:pt x="1094878" y="29444"/>
                  </a:lnTo>
                  <a:lnTo>
                    <a:pt x="1136319" y="26594"/>
                  </a:lnTo>
                  <a:lnTo>
                    <a:pt x="1178762" y="23283"/>
                  </a:lnTo>
                  <a:lnTo>
                    <a:pt x="1221875" y="19664"/>
                  </a:lnTo>
                  <a:lnTo>
                    <a:pt x="1265433" y="16546"/>
                  </a:lnTo>
                  <a:lnTo>
                    <a:pt x="1309289" y="13762"/>
                  </a:lnTo>
                  <a:lnTo>
                    <a:pt x="1353342" y="11200"/>
                  </a:lnTo>
                  <a:lnTo>
                    <a:pt x="1399645" y="9493"/>
                  </a:lnTo>
                  <a:lnTo>
                    <a:pt x="1447447" y="8354"/>
                  </a:lnTo>
                  <a:lnTo>
                    <a:pt x="1496247" y="7595"/>
                  </a:lnTo>
                  <a:lnTo>
                    <a:pt x="1543598" y="7089"/>
                  </a:lnTo>
                  <a:lnTo>
                    <a:pt x="1589982" y="6752"/>
                  </a:lnTo>
                  <a:lnTo>
                    <a:pt x="1635721" y="6527"/>
                  </a:lnTo>
                  <a:lnTo>
                    <a:pt x="1683853" y="5671"/>
                  </a:lnTo>
                  <a:lnTo>
                    <a:pt x="1733580" y="4395"/>
                  </a:lnTo>
                  <a:lnTo>
                    <a:pt x="1784370" y="2839"/>
                  </a:lnTo>
                  <a:lnTo>
                    <a:pt x="1833752" y="1802"/>
                  </a:lnTo>
                  <a:lnTo>
                    <a:pt x="1882196" y="1110"/>
                  </a:lnTo>
                  <a:lnTo>
                    <a:pt x="1930014" y="649"/>
                  </a:lnTo>
                  <a:lnTo>
                    <a:pt x="1978826" y="341"/>
                  </a:lnTo>
                  <a:lnTo>
                    <a:pt x="2028301" y="137"/>
                  </a:lnTo>
                  <a:lnTo>
                    <a:pt x="2078217" y="0"/>
                  </a:lnTo>
                  <a:lnTo>
                    <a:pt x="2129839" y="615"/>
                  </a:lnTo>
                  <a:lnTo>
                    <a:pt x="2182598" y="1730"/>
                  </a:lnTo>
                  <a:lnTo>
                    <a:pt x="2236116" y="3179"/>
                  </a:lnTo>
                  <a:lnTo>
                    <a:pt x="2289432" y="4145"/>
                  </a:lnTo>
                  <a:lnTo>
                    <a:pt x="2342616" y="4789"/>
                  </a:lnTo>
                  <a:lnTo>
                    <a:pt x="2395711" y="5219"/>
                  </a:lnTo>
                  <a:lnTo>
                    <a:pt x="2448040" y="6210"/>
                  </a:lnTo>
                  <a:lnTo>
                    <a:pt x="2499860" y="7577"/>
                  </a:lnTo>
                  <a:lnTo>
                    <a:pt x="2551340" y="9193"/>
                  </a:lnTo>
                  <a:lnTo>
                    <a:pt x="2601182" y="10272"/>
                  </a:lnTo>
                  <a:lnTo>
                    <a:pt x="2649932" y="10990"/>
                  </a:lnTo>
                  <a:lnTo>
                    <a:pt x="2697955" y="11469"/>
                  </a:lnTo>
                  <a:lnTo>
                    <a:pt x="2747609" y="12494"/>
                  </a:lnTo>
                  <a:lnTo>
                    <a:pt x="2798350" y="13882"/>
                  </a:lnTo>
                  <a:lnTo>
                    <a:pt x="2849817" y="15514"/>
                  </a:lnTo>
                  <a:lnTo>
                    <a:pt x="2898944" y="17307"/>
                  </a:lnTo>
                  <a:lnTo>
                    <a:pt x="2946513" y="19208"/>
                  </a:lnTo>
                  <a:lnTo>
                    <a:pt x="2993042" y="21181"/>
                  </a:lnTo>
                  <a:lnTo>
                    <a:pt x="3040289" y="23202"/>
                  </a:lnTo>
                  <a:lnTo>
                    <a:pt x="3088015" y="25255"/>
                  </a:lnTo>
                  <a:lnTo>
                    <a:pt x="3136060" y="27329"/>
                  </a:lnTo>
                  <a:lnTo>
                    <a:pt x="3184318" y="29417"/>
                  </a:lnTo>
                  <a:lnTo>
                    <a:pt x="3232717" y="31515"/>
                  </a:lnTo>
                  <a:lnTo>
                    <a:pt x="3281211" y="33619"/>
                  </a:lnTo>
                  <a:lnTo>
                    <a:pt x="3328357" y="35727"/>
                  </a:lnTo>
                  <a:lnTo>
                    <a:pt x="3374605" y="37838"/>
                  </a:lnTo>
                  <a:lnTo>
                    <a:pt x="3420253" y="39951"/>
                  </a:lnTo>
                  <a:lnTo>
                    <a:pt x="3464091" y="42770"/>
                  </a:lnTo>
                  <a:lnTo>
                    <a:pt x="3506722" y="46062"/>
                  </a:lnTo>
                  <a:lnTo>
                    <a:pt x="3548548" y="49667"/>
                  </a:lnTo>
                  <a:lnTo>
                    <a:pt x="3589837" y="52776"/>
                  </a:lnTo>
                  <a:lnTo>
                    <a:pt x="3630769" y="55554"/>
                  </a:lnTo>
                  <a:lnTo>
                    <a:pt x="3671463" y="58111"/>
                  </a:lnTo>
                  <a:lnTo>
                    <a:pt x="3711998" y="60523"/>
                  </a:lnTo>
                  <a:lnTo>
                    <a:pt x="3752426" y="62835"/>
                  </a:lnTo>
                  <a:lnTo>
                    <a:pt x="3792784" y="65082"/>
                  </a:lnTo>
                  <a:lnTo>
                    <a:pt x="3832389" y="67286"/>
                  </a:lnTo>
                  <a:lnTo>
                    <a:pt x="3871493" y="69460"/>
                  </a:lnTo>
                  <a:lnTo>
                    <a:pt x="3910262" y="71616"/>
                  </a:lnTo>
                  <a:lnTo>
                    <a:pt x="3947397" y="74464"/>
                  </a:lnTo>
                  <a:lnTo>
                    <a:pt x="3983442" y="77774"/>
                  </a:lnTo>
                  <a:lnTo>
                    <a:pt x="4018762" y="81392"/>
                  </a:lnTo>
                  <a:lnTo>
                    <a:pt x="4052891" y="84509"/>
                  </a:lnTo>
                  <a:lnTo>
                    <a:pt x="4086227" y="87293"/>
                  </a:lnTo>
                  <a:lnTo>
                    <a:pt x="4119035" y="89854"/>
                  </a:lnTo>
                  <a:lnTo>
                    <a:pt x="4149373" y="92267"/>
                  </a:lnTo>
                  <a:lnTo>
                    <a:pt x="4178065" y="94582"/>
                  </a:lnTo>
                  <a:lnTo>
                    <a:pt x="4205660" y="96830"/>
                  </a:lnTo>
                  <a:lnTo>
                    <a:pt x="4231818" y="99035"/>
                  </a:lnTo>
                  <a:lnTo>
                    <a:pt x="4257017" y="101210"/>
                  </a:lnTo>
                  <a:lnTo>
                    <a:pt x="4281579" y="103366"/>
                  </a:lnTo>
                  <a:lnTo>
                    <a:pt x="4327683" y="107642"/>
                  </a:lnTo>
                  <a:lnTo>
                    <a:pt x="4370281" y="111189"/>
                  </a:lnTo>
                  <a:lnTo>
                    <a:pt x="4408029" y="112766"/>
                  </a:lnTo>
                  <a:lnTo>
                    <a:pt x="4445000" y="114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531"/>
          <p:cNvGrpSpPr/>
          <p:nvPr/>
        </p:nvGrpSpPr>
        <p:grpSpPr>
          <a:xfrm>
            <a:off x="7011895" y="5251450"/>
            <a:ext cx="131856" cy="137649"/>
            <a:chOff x="7011895" y="5251450"/>
            <a:chExt cx="131856" cy="137649"/>
          </a:xfrm>
        </p:grpSpPr>
        <p:sp>
          <p:nvSpPr>
            <p:cNvPr id="161" name="SMARTInkShape-2818"/>
            <p:cNvSpPr/>
            <p:nvPr>
              <p:custDataLst>
                <p:tags r:id="rId20"/>
              </p:custDataLst>
            </p:nvPr>
          </p:nvSpPr>
          <p:spPr>
            <a:xfrm>
              <a:off x="7011895" y="5346700"/>
              <a:ext cx="131856" cy="42399"/>
            </a:xfrm>
            <a:custGeom>
              <a:avLst/>
              <a:gdLst/>
              <a:ahLst/>
              <a:cxnLst/>
              <a:rect l="0" t="0" r="0" b="0"/>
              <a:pathLst>
                <a:path w="131856" h="42399">
                  <a:moveTo>
                    <a:pt x="49305" y="0"/>
                  </a:moveTo>
                  <a:lnTo>
                    <a:pt x="49305" y="0"/>
                  </a:lnTo>
                  <a:lnTo>
                    <a:pt x="1807" y="32571"/>
                  </a:lnTo>
                  <a:lnTo>
                    <a:pt x="0" y="35120"/>
                  </a:lnTo>
                  <a:lnTo>
                    <a:pt x="207" y="37524"/>
                  </a:lnTo>
                  <a:lnTo>
                    <a:pt x="1757" y="39833"/>
                  </a:lnTo>
                  <a:lnTo>
                    <a:pt x="12886" y="42398"/>
                  </a:lnTo>
                  <a:lnTo>
                    <a:pt x="48774" y="40674"/>
                  </a:lnTo>
                  <a:lnTo>
                    <a:pt x="93493" y="27764"/>
                  </a:lnTo>
                  <a:lnTo>
                    <a:pt x="13185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819"/>
            <p:cNvSpPr/>
            <p:nvPr>
              <p:custDataLst>
                <p:tags r:id="rId21"/>
              </p:custDataLst>
            </p:nvPr>
          </p:nvSpPr>
          <p:spPr>
            <a:xfrm>
              <a:off x="7029973" y="5251450"/>
              <a:ext cx="107428" cy="25401"/>
            </a:xfrm>
            <a:custGeom>
              <a:avLst/>
              <a:gdLst/>
              <a:ahLst/>
              <a:cxnLst/>
              <a:rect l="0" t="0" r="0" b="0"/>
              <a:pathLst>
                <a:path w="107428" h="25401">
                  <a:moveTo>
                    <a:pt x="12177" y="0"/>
                  </a:moveTo>
                  <a:lnTo>
                    <a:pt x="12177" y="0"/>
                  </a:lnTo>
                  <a:lnTo>
                    <a:pt x="1242" y="5467"/>
                  </a:lnTo>
                  <a:lnTo>
                    <a:pt x="654" y="6467"/>
                  </a:lnTo>
                  <a:lnTo>
                    <a:pt x="0" y="9460"/>
                  </a:lnTo>
                  <a:lnTo>
                    <a:pt x="1942" y="9834"/>
                  </a:lnTo>
                  <a:lnTo>
                    <a:pt x="16199" y="8401"/>
                  </a:lnTo>
                  <a:lnTo>
                    <a:pt x="53789" y="13523"/>
                  </a:lnTo>
                  <a:lnTo>
                    <a:pt x="10742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532"/>
          <p:cNvGrpSpPr/>
          <p:nvPr/>
        </p:nvGrpSpPr>
        <p:grpSpPr>
          <a:xfrm>
            <a:off x="7513633" y="4991100"/>
            <a:ext cx="1039818" cy="864846"/>
            <a:chOff x="7513633" y="4991100"/>
            <a:chExt cx="1039818" cy="864846"/>
          </a:xfrm>
        </p:grpSpPr>
        <p:sp>
          <p:nvSpPr>
            <p:cNvPr id="164" name="SMARTInkShape-2820"/>
            <p:cNvSpPr/>
            <p:nvPr>
              <p:custDataLst>
                <p:tags r:id="rId9"/>
              </p:custDataLst>
            </p:nvPr>
          </p:nvSpPr>
          <p:spPr>
            <a:xfrm>
              <a:off x="8332474" y="5588558"/>
              <a:ext cx="36381" cy="240743"/>
            </a:xfrm>
            <a:custGeom>
              <a:avLst/>
              <a:gdLst/>
              <a:ahLst/>
              <a:cxnLst/>
              <a:rect l="0" t="0" r="0" b="0"/>
              <a:pathLst>
                <a:path w="36381" h="240743">
                  <a:moveTo>
                    <a:pt x="5076" y="31192"/>
                  </a:moveTo>
                  <a:lnTo>
                    <a:pt x="5076" y="31192"/>
                  </a:lnTo>
                  <a:lnTo>
                    <a:pt x="19823" y="5461"/>
                  </a:lnTo>
                  <a:lnTo>
                    <a:pt x="23373" y="1338"/>
                  </a:lnTo>
                  <a:lnTo>
                    <a:pt x="26446" y="0"/>
                  </a:lnTo>
                  <a:lnTo>
                    <a:pt x="29200" y="520"/>
                  </a:lnTo>
                  <a:lnTo>
                    <a:pt x="31742" y="2277"/>
                  </a:lnTo>
                  <a:lnTo>
                    <a:pt x="34566" y="9875"/>
                  </a:lnTo>
                  <a:lnTo>
                    <a:pt x="36380" y="48853"/>
                  </a:lnTo>
                  <a:lnTo>
                    <a:pt x="33322" y="87930"/>
                  </a:lnTo>
                  <a:lnTo>
                    <a:pt x="24578" y="126320"/>
                  </a:lnTo>
                  <a:lnTo>
                    <a:pt x="16419" y="164506"/>
                  </a:lnTo>
                  <a:lnTo>
                    <a:pt x="7343" y="208149"/>
                  </a:lnTo>
                  <a:lnTo>
                    <a:pt x="0" y="237398"/>
                  </a:lnTo>
                  <a:lnTo>
                    <a:pt x="280" y="239925"/>
                  </a:lnTo>
                  <a:lnTo>
                    <a:pt x="5076" y="240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821"/>
            <p:cNvSpPr/>
            <p:nvPr>
              <p:custDataLst>
                <p:tags r:id="rId10"/>
              </p:custDataLst>
            </p:nvPr>
          </p:nvSpPr>
          <p:spPr>
            <a:xfrm>
              <a:off x="7918450" y="5564853"/>
              <a:ext cx="342901" cy="245036"/>
            </a:xfrm>
            <a:custGeom>
              <a:avLst/>
              <a:gdLst/>
              <a:ahLst/>
              <a:cxnLst/>
              <a:rect l="0" t="0" r="0" b="0"/>
              <a:pathLst>
                <a:path w="342901" h="245036">
                  <a:moveTo>
                    <a:pt x="0" y="226347"/>
                  </a:moveTo>
                  <a:lnTo>
                    <a:pt x="0" y="226347"/>
                  </a:lnTo>
                  <a:lnTo>
                    <a:pt x="41441" y="229718"/>
                  </a:lnTo>
                  <a:lnTo>
                    <a:pt x="87738" y="239212"/>
                  </a:lnTo>
                  <a:lnTo>
                    <a:pt x="118213" y="245035"/>
                  </a:lnTo>
                  <a:lnTo>
                    <a:pt x="118320" y="244450"/>
                  </a:lnTo>
                  <a:lnTo>
                    <a:pt x="113421" y="238441"/>
                  </a:lnTo>
                  <a:lnTo>
                    <a:pt x="105659" y="230460"/>
                  </a:lnTo>
                  <a:lnTo>
                    <a:pt x="103405" y="224412"/>
                  </a:lnTo>
                  <a:lnTo>
                    <a:pt x="96238" y="184391"/>
                  </a:lnTo>
                  <a:lnTo>
                    <a:pt x="96150" y="145440"/>
                  </a:lnTo>
                  <a:lnTo>
                    <a:pt x="101082" y="106497"/>
                  </a:lnTo>
                  <a:lnTo>
                    <a:pt x="111872" y="68540"/>
                  </a:lnTo>
                  <a:lnTo>
                    <a:pt x="128867" y="36048"/>
                  </a:lnTo>
                  <a:lnTo>
                    <a:pt x="155773" y="9154"/>
                  </a:lnTo>
                  <a:lnTo>
                    <a:pt x="166599" y="2817"/>
                  </a:lnTo>
                  <a:lnTo>
                    <a:pt x="178466" y="0"/>
                  </a:lnTo>
                  <a:lnTo>
                    <a:pt x="190797" y="2512"/>
                  </a:lnTo>
                  <a:lnTo>
                    <a:pt x="202626" y="9037"/>
                  </a:lnTo>
                  <a:lnTo>
                    <a:pt x="217219" y="25316"/>
                  </a:lnTo>
                  <a:lnTo>
                    <a:pt x="226129" y="39868"/>
                  </a:lnTo>
                  <a:lnTo>
                    <a:pt x="232336" y="67299"/>
                  </a:lnTo>
                  <a:lnTo>
                    <a:pt x="229364" y="104515"/>
                  </a:lnTo>
                  <a:lnTo>
                    <a:pt x="222555" y="138273"/>
                  </a:lnTo>
                  <a:lnTo>
                    <a:pt x="206166" y="182197"/>
                  </a:lnTo>
                  <a:lnTo>
                    <a:pt x="204079" y="197665"/>
                  </a:lnTo>
                  <a:lnTo>
                    <a:pt x="205472" y="204897"/>
                  </a:lnTo>
                  <a:lnTo>
                    <a:pt x="206831" y="207814"/>
                  </a:lnTo>
                  <a:lnTo>
                    <a:pt x="209148" y="209758"/>
                  </a:lnTo>
                  <a:lnTo>
                    <a:pt x="215486" y="211919"/>
                  </a:lnTo>
                  <a:lnTo>
                    <a:pt x="241192" y="212600"/>
                  </a:lnTo>
                  <a:lnTo>
                    <a:pt x="285152" y="208135"/>
                  </a:lnTo>
                  <a:lnTo>
                    <a:pt x="330367" y="201585"/>
                  </a:lnTo>
                  <a:lnTo>
                    <a:pt x="342900" y="200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822"/>
            <p:cNvSpPr/>
            <p:nvPr>
              <p:custDataLst>
                <p:tags r:id="rId11"/>
              </p:custDataLst>
            </p:nvPr>
          </p:nvSpPr>
          <p:spPr>
            <a:xfrm>
              <a:off x="7759700" y="5577948"/>
              <a:ext cx="44451" cy="277998"/>
            </a:xfrm>
            <a:custGeom>
              <a:avLst/>
              <a:gdLst/>
              <a:ahLst/>
              <a:cxnLst/>
              <a:rect l="0" t="0" r="0" b="0"/>
              <a:pathLst>
                <a:path w="44451" h="277998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705" y="3309"/>
                  </a:lnTo>
                  <a:lnTo>
                    <a:pt x="1881" y="1323"/>
                  </a:lnTo>
                  <a:lnTo>
                    <a:pt x="3370" y="0"/>
                  </a:lnTo>
                  <a:lnTo>
                    <a:pt x="4363" y="1234"/>
                  </a:lnTo>
                  <a:lnTo>
                    <a:pt x="9459" y="40954"/>
                  </a:lnTo>
                  <a:lnTo>
                    <a:pt x="15110" y="83022"/>
                  </a:lnTo>
                  <a:lnTo>
                    <a:pt x="14512" y="126766"/>
                  </a:lnTo>
                  <a:lnTo>
                    <a:pt x="13058" y="172701"/>
                  </a:lnTo>
                  <a:lnTo>
                    <a:pt x="12806" y="211507"/>
                  </a:lnTo>
                  <a:lnTo>
                    <a:pt x="12721" y="255057"/>
                  </a:lnTo>
                  <a:lnTo>
                    <a:pt x="14120" y="270637"/>
                  </a:lnTo>
                  <a:lnTo>
                    <a:pt x="16470" y="274792"/>
                  </a:lnTo>
                  <a:lnTo>
                    <a:pt x="19446" y="277562"/>
                  </a:lnTo>
                  <a:lnTo>
                    <a:pt x="22842" y="277997"/>
                  </a:lnTo>
                  <a:lnTo>
                    <a:pt x="44450" y="25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823"/>
            <p:cNvSpPr/>
            <p:nvPr>
              <p:custDataLst>
                <p:tags r:id="rId12"/>
              </p:custDataLst>
            </p:nvPr>
          </p:nvSpPr>
          <p:spPr>
            <a:xfrm>
              <a:off x="7513633" y="5372100"/>
              <a:ext cx="930421" cy="85963"/>
            </a:xfrm>
            <a:custGeom>
              <a:avLst/>
              <a:gdLst/>
              <a:ahLst/>
              <a:cxnLst/>
              <a:rect l="0" t="0" r="0" b="0"/>
              <a:pathLst>
                <a:path w="930421" h="85963">
                  <a:moveTo>
                    <a:pt x="36517" y="0"/>
                  </a:moveTo>
                  <a:lnTo>
                    <a:pt x="36517" y="0"/>
                  </a:lnTo>
                  <a:lnTo>
                    <a:pt x="33146" y="3371"/>
                  </a:lnTo>
                  <a:lnTo>
                    <a:pt x="27728" y="5026"/>
                  </a:lnTo>
                  <a:lnTo>
                    <a:pt x="9385" y="6881"/>
                  </a:lnTo>
                  <a:lnTo>
                    <a:pt x="3762" y="9644"/>
                  </a:lnTo>
                  <a:lnTo>
                    <a:pt x="1980" y="11368"/>
                  </a:lnTo>
                  <a:lnTo>
                    <a:pt x="0" y="15165"/>
                  </a:lnTo>
                  <a:lnTo>
                    <a:pt x="1589" y="17166"/>
                  </a:lnTo>
                  <a:lnTo>
                    <a:pt x="8999" y="21270"/>
                  </a:lnTo>
                  <a:lnTo>
                    <a:pt x="46211" y="28948"/>
                  </a:lnTo>
                  <a:lnTo>
                    <a:pt x="81958" y="30919"/>
                  </a:lnTo>
                  <a:lnTo>
                    <a:pt x="120066" y="31504"/>
                  </a:lnTo>
                  <a:lnTo>
                    <a:pt x="163029" y="32382"/>
                  </a:lnTo>
                  <a:lnTo>
                    <a:pt x="194815" y="35089"/>
                  </a:lnTo>
                  <a:lnTo>
                    <a:pt x="233401" y="36761"/>
                  </a:lnTo>
                  <a:lnTo>
                    <a:pt x="275715" y="37505"/>
                  </a:lnTo>
                  <a:lnTo>
                    <a:pt x="318040" y="37835"/>
                  </a:lnTo>
                  <a:lnTo>
                    <a:pt x="364133" y="39864"/>
                  </a:lnTo>
                  <a:lnTo>
                    <a:pt x="388278" y="41392"/>
                  </a:lnTo>
                  <a:lnTo>
                    <a:pt x="412841" y="43117"/>
                  </a:lnTo>
                  <a:lnTo>
                    <a:pt x="437682" y="44972"/>
                  </a:lnTo>
                  <a:lnTo>
                    <a:pt x="462710" y="46915"/>
                  </a:lnTo>
                  <a:lnTo>
                    <a:pt x="487158" y="48916"/>
                  </a:lnTo>
                  <a:lnTo>
                    <a:pt x="511216" y="50955"/>
                  </a:lnTo>
                  <a:lnTo>
                    <a:pt x="535017" y="53020"/>
                  </a:lnTo>
                  <a:lnTo>
                    <a:pt x="559350" y="54397"/>
                  </a:lnTo>
                  <a:lnTo>
                    <a:pt x="584039" y="55314"/>
                  </a:lnTo>
                  <a:lnTo>
                    <a:pt x="608964" y="55926"/>
                  </a:lnTo>
                  <a:lnTo>
                    <a:pt x="655475" y="58487"/>
                  </a:lnTo>
                  <a:lnTo>
                    <a:pt x="699666" y="61978"/>
                  </a:lnTo>
                  <a:lnTo>
                    <a:pt x="742824" y="65881"/>
                  </a:lnTo>
                  <a:lnTo>
                    <a:pt x="779879" y="69968"/>
                  </a:lnTo>
                  <a:lnTo>
                    <a:pt x="812811" y="74135"/>
                  </a:lnTo>
                  <a:lnTo>
                    <a:pt x="857707" y="79743"/>
                  </a:lnTo>
                  <a:lnTo>
                    <a:pt x="894686" y="82424"/>
                  </a:lnTo>
                  <a:lnTo>
                    <a:pt x="926494" y="85962"/>
                  </a:lnTo>
                  <a:lnTo>
                    <a:pt x="929696" y="85530"/>
                  </a:lnTo>
                  <a:lnTo>
                    <a:pt x="930420" y="84537"/>
                  </a:lnTo>
                  <a:lnTo>
                    <a:pt x="90646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824"/>
            <p:cNvSpPr/>
            <p:nvPr>
              <p:custDataLst>
                <p:tags r:id="rId13"/>
              </p:custDataLst>
            </p:nvPr>
          </p:nvSpPr>
          <p:spPr>
            <a:xfrm>
              <a:off x="8512541" y="4998594"/>
              <a:ext cx="40910" cy="278257"/>
            </a:xfrm>
            <a:custGeom>
              <a:avLst/>
              <a:gdLst/>
              <a:ahLst/>
              <a:cxnLst/>
              <a:rect l="0" t="0" r="0" b="0"/>
              <a:pathLst>
                <a:path w="40910" h="278257">
                  <a:moveTo>
                    <a:pt x="40909" y="11556"/>
                  </a:moveTo>
                  <a:lnTo>
                    <a:pt x="40909" y="11556"/>
                  </a:lnTo>
                  <a:lnTo>
                    <a:pt x="40909" y="0"/>
                  </a:lnTo>
                  <a:lnTo>
                    <a:pt x="40909" y="37680"/>
                  </a:lnTo>
                  <a:lnTo>
                    <a:pt x="40909" y="81392"/>
                  </a:lnTo>
                  <a:lnTo>
                    <a:pt x="39028" y="124311"/>
                  </a:lnTo>
                  <a:lnTo>
                    <a:pt x="32120" y="165380"/>
                  </a:lnTo>
                  <a:lnTo>
                    <a:pt x="20515" y="206649"/>
                  </a:lnTo>
                  <a:lnTo>
                    <a:pt x="9261" y="249976"/>
                  </a:lnTo>
                  <a:lnTo>
                    <a:pt x="2839" y="267290"/>
                  </a:lnTo>
                  <a:lnTo>
                    <a:pt x="711" y="270945"/>
                  </a:lnTo>
                  <a:lnTo>
                    <a:pt x="0" y="273382"/>
                  </a:lnTo>
                  <a:lnTo>
                    <a:pt x="2809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825"/>
            <p:cNvSpPr/>
            <p:nvPr>
              <p:custDataLst>
                <p:tags r:id="rId14"/>
              </p:custDataLst>
            </p:nvPr>
          </p:nvSpPr>
          <p:spPr>
            <a:xfrm>
              <a:off x="8394700" y="5058520"/>
              <a:ext cx="84488" cy="208927"/>
            </a:xfrm>
            <a:custGeom>
              <a:avLst/>
              <a:gdLst/>
              <a:ahLst/>
              <a:cxnLst/>
              <a:rect l="0" t="0" r="0" b="0"/>
              <a:pathLst>
                <a:path w="84488" h="208927">
                  <a:moveTo>
                    <a:pt x="19050" y="46880"/>
                  </a:moveTo>
                  <a:lnTo>
                    <a:pt x="19050" y="46880"/>
                  </a:lnTo>
                  <a:lnTo>
                    <a:pt x="4122" y="17026"/>
                  </a:lnTo>
                  <a:lnTo>
                    <a:pt x="3454" y="13572"/>
                  </a:lnTo>
                  <a:lnTo>
                    <a:pt x="3714" y="10564"/>
                  </a:lnTo>
                  <a:lnTo>
                    <a:pt x="4593" y="7852"/>
                  </a:lnTo>
                  <a:lnTo>
                    <a:pt x="11213" y="2959"/>
                  </a:lnTo>
                  <a:lnTo>
                    <a:pt x="15942" y="666"/>
                  </a:lnTo>
                  <a:lnTo>
                    <a:pt x="28723" y="0"/>
                  </a:lnTo>
                  <a:lnTo>
                    <a:pt x="56552" y="5321"/>
                  </a:lnTo>
                  <a:lnTo>
                    <a:pt x="61690" y="9296"/>
                  </a:lnTo>
                  <a:lnTo>
                    <a:pt x="71587" y="26258"/>
                  </a:lnTo>
                  <a:lnTo>
                    <a:pt x="74149" y="33717"/>
                  </a:lnTo>
                  <a:lnTo>
                    <a:pt x="72221" y="48624"/>
                  </a:lnTo>
                  <a:lnTo>
                    <a:pt x="63378" y="58474"/>
                  </a:lnTo>
                  <a:lnTo>
                    <a:pt x="36719" y="80310"/>
                  </a:lnTo>
                  <a:lnTo>
                    <a:pt x="35768" y="82572"/>
                  </a:lnTo>
                  <a:lnTo>
                    <a:pt x="35840" y="84786"/>
                  </a:lnTo>
                  <a:lnTo>
                    <a:pt x="36594" y="86967"/>
                  </a:lnTo>
                  <a:lnTo>
                    <a:pt x="41193" y="91273"/>
                  </a:lnTo>
                  <a:lnTo>
                    <a:pt x="59015" y="106528"/>
                  </a:lnTo>
                  <a:lnTo>
                    <a:pt x="73382" y="123820"/>
                  </a:lnTo>
                  <a:lnTo>
                    <a:pt x="83204" y="145720"/>
                  </a:lnTo>
                  <a:lnTo>
                    <a:pt x="84487" y="159953"/>
                  </a:lnTo>
                  <a:lnTo>
                    <a:pt x="81999" y="172629"/>
                  </a:lnTo>
                  <a:lnTo>
                    <a:pt x="76190" y="182966"/>
                  </a:lnTo>
                  <a:lnTo>
                    <a:pt x="58244" y="200091"/>
                  </a:lnTo>
                  <a:lnTo>
                    <a:pt x="43055" y="206696"/>
                  </a:lnTo>
                  <a:lnTo>
                    <a:pt x="28307" y="208926"/>
                  </a:lnTo>
                  <a:lnTo>
                    <a:pt x="17049" y="207566"/>
                  </a:lnTo>
                  <a:lnTo>
                    <a:pt x="12777" y="204098"/>
                  </a:lnTo>
                  <a:lnTo>
                    <a:pt x="6148" y="192719"/>
                  </a:lnTo>
                  <a:lnTo>
                    <a:pt x="0" y="154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826"/>
            <p:cNvSpPr/>
            <p:nvPr>
              <p:custDataLst>
                <p:tags r:id="rId15"/>
              </p:custDataLst>
            </p:nvPr>
          </p:nvSpPr>
          <p:spPr>
            <a:xfrm>
              <a:off x="8369300" y="5080261"/>
              <a:ext cx="12192" cy="171190"/>
            </a:xfrm>
            <a:custGeom>
              <a:avLst/>
              <a:gdLst/>
              <a:ahLst/>
              <a:cxnLst/>
              <a:rect l="0" t="0" r="0" b="0"/>
              <a:pathLst>
                <a:path w="12192" h="1711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6907" y="5500"/>
                  </a:lnTo>
                  <a:lnTo>
                    <a:pt x="10126" y="16410"/>
                  </a:lnTo>
                  <a:lnTo>
                    <a:pt x="12191" y="55922"/>
                  </a:lnTo>
                  <a:lnTo>
                    <a:pt x="10668" y="98465"/>
                  </a:lnTo>
                  <a:lnTo>
                    <a:pt x="5748" y="137412"/>
                  </a:lnTo>
                  <a:lnTo>
                    <a:pt x="0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827"/>
            <p:cNvSpPr/>
            <p:nvPr>
              <p:custDataLst>
                <p:tags r:id="rId16"/>
              </p:custDataLst>
            </p:nvPr>
          </p:nvSpPr>
          <p:spPr>
            <a:xfrm>
              <a:off x="8116967" y="5181600"/>
              <a:ext cx="118984" cy="18760"/>
            </a:xfrm>
            <a:custGeom>
              <a:avLst/>
              <a:gdLst/>
              <a:ahLst/>
              <a:cxnLst/>
              <a:rect l="0" t="0" r="0" b="0"/>
              <a:pathLst>
                <a:path w="118984" h="18760">
                  <a:moveTo>
                    <a:pt x="23733" y="0"/>
                  </a:moveTo>
                  <a:lnTo>
                    <a:pt x="23733" y="0"/>
                  </a:lnTo>
                  <a:lnTo>
                    <a:pt x="6773" y="6908"/>
                  </a:lnTo>
                  <a:lnTo>
                    <a:pt x="0" y="11555"/>
                  </a:lnTo>
                  <a:lnTo>
                    <a:pt x="12311" y="15732"/>
                  </a:lnTo>
                  <a:lnTo>
                    <a:pt x="50520" y="18759"/>
                  </a:lnTo>
                  <a:lnTo>
                    <a:pt x="11898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828"/>
            <p:cNvSpPr/>
            <p:nvPr>
              <p:custDataLst>
                <p:tags r:id="rId17"/>
              </p:custDataLst>
            </p:nvPr>
          </p:nvSpPr>
          <p:spPr>
            <a:xfrm>
              <a:off x="8128000" y="51181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0" y="0"/>
                  </a:lnTo>
                  <a:lnTo>
                    <a:pt x="47530" y="0"/>
                  </a:lnTo>
                  <a:lnTo>
                    <a:pt x="889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829"/>
            <p:cNvSpPr/>
            <p:nvPr>
              <p:custDataLst>
                <p:tags r:id="rId18"/>
              </p:custDataLst>
            </p:nvPr>
          </p:nvSpPr>
          <p:spPr>
            <a:xfrm>
              <a:off x="7776523" y="5061387"/>
              <a:ext cx="192728" cy="179713"/>
            </a:xfrm>
            <a:custGeom>
              <a:avLst/>
              <a:gdLst/>
              <a:ahLst/>
              <a:cxnLst/>
              <a:rect l="0" t="0" r="0" b="0"/>
              <a:pathLst>
                <a:path w="192728" h="179713">
                  <a:moveTo>
                    <a:pt x="14927" y="18613"/>
                  </a:moveTo>
                  <a:lnTo>
                    <a:pt x="14927" y="18613"/>
                  </a:lnTo>
                  <a:lnTo>
                    <a:pt x="6088" y="18613"/>
                  </a:lnTo>
                  <a:lnTo>
                    <a:pt x="2061" y="16731"/>
                  </a:lnTo>
                  <a:lnTo>
                    <a:pt x="0" y="15242"/>
                  </a:lnTo>
                  <a:lnTo>
                    <a:pt x="36" y="13544"/>
                  </a:lnTo>
                  <a:lnTo>
                    <a:pt x="3840" y="9774"/>
                  </a:lnTo>
                  <a:lnTo>
                    <a:pt x="50255" y="2881"/>
                  </a:lnTo>
                  <a:lnTo>
                    <a:pt x="94952" y="0"/>
                  </a:lnTo>
                  <a:lnTo>
                    <a:pt x="113897" y="1574"/>
                  </a:lnTo>
                  <a:lnTo>
                    <a:pt x="122413" y="4690"/>
                  </a:lnTo>
                  <a:lnTo>
                    <a:pt x="124685" y="6509"/>
                  </a:lnTo>
                  <a:lnTo>
                    <a:pt x="126199" y="8427"/>
                  </a:lnTo>
                  <a:lnTo>
                    <a:pt x="122237" y="19966"/>
                  </a:lnTo>
                  <a:lnTo>
                    <a:pt x="108105" y="42532"/>
                  </a:lnTo>
                  <a:lnTo>
                    <a:pt x="73790" y="89365"/>
                  </a:lnTo>
                  <a:lnTo>
                    <a:pt x="39660" y="134809"/>
                  </a:lnTo>
                  <a:lnTo>
                    <a:pt x="5041" y="176297"/>
                  </a:lnTo>
                  <a:lnTo>
                    <a:pt x="4102" y="178769"/>
                  </a:lnTo>
                  <a:lnTo>
                    <a:pt x="5593" y="179712"/>
                  </a:lnTo>
                  <a:lnTo>
                    <a:pt x="42721" y="171887"/>
                  </a:lnTo>
                  <a:lnTo>
                    <a:pt x="83683" y="162257"/>
                  </a:lnTo>
                  <a:lnTo>
                    <a:pt x="125297" y="154621"/>
                  </a:lnTo>
                  <a:lnTo>
                    <a:pt x="171348" y="143567"/>
                  </a:lnTo>
                  <a:lnTo>
                    <a:pt x="192727" y="126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830"/>
            <p:cNvSpPr/>
            <p:nvPr>
              <p:custDataLst>
                <p:tags r:id="rId19"/>
              </p:custDataLst>
            </p:nvPr>
          </p:nvSpPr>
          <p:spPr>
            <a:xfrm>
              <a:off x="7623453" y="4991100"/>
              <a:ext cx="15514" cy="265587"/>
            </a:xfrm>
            <a:custGeom>
              <a:avLst/>
              <a:gdLst/>
              <a:ahLst/>
              <a:cxnLst/>
              <a:rect l="0" t="0" r="0" b="0"/>
              <a:pathLst>
                <a:path w="15514" h="265587">
                  <a:moveTo>
                    <a:pt x="2897" y="0"/>
                  </a:moveTo>
                  <a:lnTo>
                    <a:pt x="2897" y="0"/>
                  </a:lnTo>
                  <a:lnTo>
                    <a:pt x="9364" y="44736"/>
                  </a:lnTo>
                  <a:lnTo>
                    <a:pt x="14156" y="84566"/>
                  </a:lnTo>
                  <a:lnTo>
                    <a:pt x="15313" y="126928"/>
                  </a:lnTo>
                  <a:lnTo>
                    <a:pt x="15513" y="168449"/>
                  </a:lnTo>
                  <a:lnTo>
                    <a:pt x="12201" y="212032"/>
                  </a:lnTo>
                  <a:lnTo>
                    <a:pt x="2728" y="259431"/>
                  </a:lnTo>
                  <a:lnTo>
                    <a:pt x="0" y="265586"/>
                  </a:lnTo>
                  <a:lnTo>
                    <a:pt x="2897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533"/>
          <p:cNvGrpSpPr/>
          <p:nvPr/>
        </p:nvGrpSpPr>
        <p:grpSpPr>
          <a:xfrm>
            <a:off x="8973432" y="5257800"/>
            <a:ext cx="691269" cy="679451"/>
            <a:chOff x="8973432" y="5257800"/>
            <a:chExt cx="691269" cy="679451"/>
          </a:xfrm>
        </p:grpSpPr>
        <p:sp>
          <p:nvSpPr>
            <p:cNvPr id="176" name="SMARTInkShape-2831"/>
            <p:cNvSpPr/>
            <p:nvPr>
              <p:custDataLst>
                <p:tags r:id="rId3"/>
              </p:custDataLst>
            </p:nvPr>
          </p:nvSpPr>
          <p:spPr>
            <a:xfrm>
              <a:off x="9594850" y="5759450"/>
              <a:ext cx="44451" cy="177801"/>
            </a:xfrm>
            <a:custGeom>
              <a:avLst/>
              <a:gdLst/>
              <a:ahLst/>
              <a:cxnLst/>
              <a:rect l="0" t="0" r="0" b="0"/>
              <a:pathLst>
                <a:path w="44451" h="17780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29523" y="48335"/>
                  </a:lnTo>
                  <a:lnTo>
                    <a:pt x="16780" y="89510"/>
                  </a:lnTo>
                  <a:lnTo>
                    <a:pt x="4492" y="131618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832"/>
            <p:cNvSpPr/>
            <p:nvPr>
              <p:custDataLst>
                <p:tags r:id="rId4"/>
              </p:custDataLst>
            </p:nvPr>
          </p:nvSpPr>
          <p:spPr>
            <a:xfrm>
              <a:off x="9502139" y="5628127"/>
              <a:ext cx="162562" cy="194641"/>
            </a:xfrm>
            <a:custGeom>
              <a:avLst/>
              <a:gdLst/>
              <a:ahLst/>
              <a:cxnLst/>
              <a:rect l="0" t="0" r="0" b="0"/>
              <a:pathLst>
                <a:path w="162562" h="194641">
                  <a:moveTo>
                    <a:pt x="118111" y="17023"/>
                  </a:moveTo>
                  <a:lnTo>
                    <a:pt x="118111" y="17023"/>
                  </a:lnTo>
                  <a:lnTo>
                    <a:pt x="123180" y="11248"/>
                  </a:lnTo>
                  <a:lnTo>
                    <a:pt x="129667" y="0"/>
                  </a:lnTo>
                  <a:lnTo>
                    <a:pt x="128637" y="30"/>
                  </a:lnTo>
                  <a:lnTo>
                    <a:pt x="123729" y="1944"/>
                  </a:lnTo>
                  <a:lnTo>
                    <a:pt x="82936" y="39582"/>
                  </a:lnTo>
                  <a:lnTo>
                    <a:pt x="54160" y="82100"/>
                  </a:lnTo>
                  <a:lnTo>
                    <a:pt x="32493" y="123168"/>
                  </a:lnTo>
                  <a:lnTo>
                    <a:pt x="6029" y="166610"/>
                  </a:lnTo>
                  <a:lnTo>
                    <a:pt x="0" y="184269"/>
                  </a:lnTo>
                  <a:lnTo>
                    <a:pt x="564" y="187787"/>
                  </a:lnTo>
                  <a:lnTo>
                    <a:pt x="2351" y="190132"/>
                  </a:lnTo>
                  <a:lnTo>
                    <a:pt x="8101" y="192739"/>
                  </a:lnTo>
                  <a:lnTo>
                    <a:pt x="55455" y="194640"/>
                  </a:lnTo>
                  <a:lnTo>
                    <a:pt x="100691" y="191024"/>
                  </a:lnTo>
                  <a:lnTo>
                    <a:pt x="146156" y="178226"/>
                  </a:lnTo>
                  <a:lnTo>
                    <a:pt x="162561" y="169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833"/>
            <p:cNvSpPr/>
            <p:nvPr>
              <p:custDataLst>
                <p:tags r:id="rId5"/>
              </p:custDataLst>
            </p:nvPr>
          </p:nvSpPr>
          <p:spPr>
            <a:xfrm>
              <a:off x="9358360" y="5410462"/>
              <a:ext cx="259025" cy="365846"/>
            </a:xfrm>
            <a:custGeom>
              <a:avLst/>
              <a:gdLst/>
              <a:ahLst/>
              <a:cxnLst/>
              <a:rect l="0" t="0" r="0" b="0"/>
              <a:pathLst>
                <a:path w="259025" h="365846">
                  <a:moveTo>
                    <a:pt x="249190" y="6088"/>
                  </a:moveTo>
                  <a:lnTo>
                    <a:pt x="249190" y="6088"/>
                  </a:lnTo>
                  <a:lnTo>
                    <a:pt x="254657" y="621"/>
                  </a:lnTo>
                  <a:lnTo>
                    <a:pt x="258649" y="0"/>
                  </a:lnTo>
                  <a:lnTo>
                    <a:pt x="259024" y="2735"/>
                  </a:lnTo>
                  <a:lnTo>
                    <a:pt x="257558" y="13299"/>
                  </a:lnTo>
                  <a:lnTo>
                    <a:pt x="233202" y="59998"/>
                  </a:lnTo>
                  <a:lnTo>
                    <a:pt x="203158" y="106294"/>
                  </a:lnTo>
                  <a:lnTo>
                    <a:pt x="172781" y="151371"/>
                  </a:lnTo>
                  <a:lnTo>
                    <a:pt x="141213" y="196208"/>
                  </a:lnTo>
                  <a:lnTo>
                    <a:pt x="109486" y="238871"/>
                  </a:lnTo>
                  <a:lnTo>
                    <a:pt x="80327" y="276541"/>
                  </a:lnTo>
                  <a:lnTo>
                    <a:pt x="44385" y="320958"/>
                  </a:lnTo>
                  <a:lnTo>
                    <a:pt x="5606" y="363017"/>
                  </a:lnTo>
                  <a:lnTo>
                    <a:pt x="290" y="365807"/>
                  </a:lnTo>
                  <a:lnTo>
                    <a:pt x="0" y="365845"/>
                  </a:lnTo>
                  <a:lnTo>
                    <a:pt x="7890" y="36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834"/>
            <p:cNvSpPr/>
            <p:nvPr>
              <p:custDataLst>
                <p:tags r:id="rId6"/>
              </p:custDataLst>
            </p:nvPr>
          </p:nvSpPr>
          <p:spPr>
            <a:xfrm>
              <a:off x="9404350" y="5257800"/>
              <a:ext cx="38101" cy="254001"/>
            </a:xfrm>
            <a:custGeom>
              <a:avLst/>
              <a:gdLst/>
              <a:ahLst/>
              <a:cxnLst/>
              <a:rect l="0" t="0" r="0" b="0"/>
              <a:pathLst>
                <a:path w="38101" h="25400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28640" y="46087"/>
                  </a:lnTo>
                  <a:lnTo>
                    <a:pt x="29731" y="86406"/>
                  </a:lnTo>
                  <a:lnTo>
                    <a:pt x="27780" y="129632"/>
                  </a:lnTo>
                  <a:lnTo>
                    <a:pt x="26105" y="170348"/>
                  </a:lnTo>
                  <a:lnTo>
                    <a:pt x="19765" y="207528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835"/>
            <p:cNvSpPr/>
            <p:nvPr>
              <p:custDataLst>
                <p:tags r:id="rId7"/>
              </p:custDataLst>
            </p:nvPr>
          </p:nvSpPr>
          <p:spPr>
            <a:xfrm>
              <a:off x="8975199" y="5537200"/>
              <a:ext cx="206902" cy="25367"/>
            </a:xfrm>
            <a:custGeom>
              <a:avLst/>
              <a:gdLst/>
              <a:ahLst/>
              <a:cxnLst/>
              <a:rect l="0" t="0" r="0" b="0"/>
              <a:pathLst>
                <a:path w="206902" h="25367">
                  <a:moveTo>
                    <a:pt x="16401" y="0"/>
                  </a:moveTo>
                  <a:lnTo>
                    <a:pt x="16401" y="0"/>
                  </a:lnTo>
                  <a:lnTo>
                    <a:pt x="3309" y="9434"/>
                  </a:lnTo>
                  <a:lnTo>
                    <a:pt x="0" y="14305"/>
                  </a:lnTo>
                  <a:lnTo>
                    <a:pt x="1939" y="16592"/>
                  </a:lnTo>
                  <a:lnTo>
                    <a:pt x="11620" y="21015"/>
                  </a:lnTo>
                  <a:lnTo>
                    <a:pt x="49532" y="24822"/>
                  </a:lnTo>
                  <a:lnTo>
                    <a:pt x="88541" y="25228"/>
                  </a:lnTo>
                  <a:lnTo>
                    <a:pt x="132486" y="25366"/>
                  </a:lnTo>
                  <a:lnTo>
                    <a:pt x="2069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836"/>
            <p:cNvSpPr/>
            <p:nvPr>
              <p:custDataLst>
                <p:tags r:id="rId8"/>
              </p:custDataLst>
            </p:nvPr>
          </p:nvSpPr>
          <p:spPr>
            <a:xfrm>
              <a:off x="8973432" y="5448300"/>
              <a:ext cx="119769" cy="25401"/>
            </a:xfrm>
            <a:custGeom>
              <a:avLst/>
              <a:gdLst/>
              <a:ahLst/>
              <a:cxnLst/>
              <a:rect l="0" t="0" r="0" b="0"/>
              <a:pathLst>
                <a:path w="119769" h="2540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11" y="5762"/>
                  </a:lnTo>
                  <a:lnTo>
                    <a:pt x="39648" y="8197"/>
                  </a:lnTo>
                  <a:lnTo>
                    <a:pt x="80032" y="18552"/>
                  </a:lnTo>
                  <a:lnTo>
                    <a:pt x="11976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48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  Gandhi</cp:lastModifiedBy>
  <cp:revision>2</cp:revision>
  <dcterms:created xsi:type="dcterms:W3CDTF">2018-01-24T20:53:56Z</dcterms:created>
  <dcterms:modified xsi:type="dcterms:W3CDTF">2018-01-24T20:56:05Z</dcterms:modified>
</cp:coreProperties>
</file>